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04.xml" ContentType="application/vnd.openxmlformats-officedocument.presentationml.slide+xml"/>
  <Override PartName="/ppt/presentation.xml" ContentType="application/vnd.openxmlformats-officedocument.presentationml.presentation.main+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notesSlides/notesSlide62.xml" ContentType="application/vnd.openxmlformats-officedocument.presentationml.notesSlid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slideLayouts/slideLayout79.xml" ContentType="application/vnd.openxmlformats-officedocument.presentationml.slideLayout+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1.xml" ContentType="application/vnd.openxmlformats-officedocument.theme+xml"/>
  <Override PartName="/ppt/theme/theme1.xml" ContentType="application/vnd.openxmlformats-officedocument.theme+xml"/>
  <Override PartName="/ppt/theme/theme12.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3.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40" r:id="rId2"/>
    <p:sldMasterId id="2147483658" r:id="rId3"/>
    <p:sldMasterId id="2147483688" r:id="rId4"/>
    <p:sldMasterId id="2147483750" r:id="rId5"/>
    <p:sldMasterId id="2147483668" r:id="rId6"/>
    <p:sldMasterId id="2147483752" r:id="rId7"/>
    <p:sldMasterId id="2147483710" r:id="rId8"/>
    <p:sldMasterId id="2147483720" r:id="rId9"/>
    <p:sldMasterId id="2147483730" r:id="rId10"/>
    <p:sldMasterId id="2147483678" r:id="rId11"/>
    <p:sldMasterId id="2147483700" r:id="rId12"/>
    <p:sldMasterId id="2147483690" r:id="rId13"/>
  </p:sldMasterIdLst>
  <p:notesMasterIdLst>
    <p:notesMasterId r:id="rId130"/>
  </p:notesMasterIdLst>
  <p:handoutMasterIdLst>
    <p:handoutMasterId r:id="rId131"/>
  </p:handoutMasterIdLst>
  <p:sldIdLst>
    <p:sldId id="278" r:id="rId14"/>
    <p:sldId id="1053" r:id="rId15"/>
    <p:sldId id="624" r:id="rId16"/>
    <p:sldId id="625" r:id="rId17"/>
    <p:sldId id="623" r:id="rId18"/>
    <p:sldId id="616" r:id="rId19"/>
    <p:sldId id="638" r:id="rId20"/>
    <p:sldId id="661" r:id="rId21"/>
    <p:sldId id="639" r:id="rId22"/>
    <p:sldId id="643" r:id="rId23"/>
    <p:sldId id="1054" r:id="rId24"/>
    <p:sldId id="385" r:id="rId25"/>
    <p:sldId id="388" r:id="rId26"/>
    <p:sldId id="387" r:id="rId27"/>
    <p:sldId id="389" r:id="rId28"/>
    <p:sldId id="542" r:id="rId29"/>
    <p:sldId id="543" r:id="rId30"/>
    <p:sldId id="544" r:id="rId31"/>
    <p:sldId id="565" r:id="rId32"/>
    <p:sldId id="566" r:id="rId33"/>
    <p:sldId id="567" r:id="rId34"/>
    <p:sldId id="353" r:id="rId35"/>
    <p:sldId id="391" r:id="rId36"/>
    <p:sldId id="392" r:id="rId37"/>
    <p:sldId id="390" r:id="rId38"/>
    <p:sldId id="394" r:id="rId39"/>
    <p:sldId id="395" r:id="rId40"/>
    <p:sldId id="396" r:id="rId41"/>
    <p:sldId id="393" r:id="rId42"/>
    <p:sldId id="384" r:id="rId43"/>
    <p:sldId id="398" r:id="rId44"/>
    <p:sldId id="426" r:id="rId45"/>
    <p:sldId id="427" r:id="rId46"/>
    <p:sldId id="428" r:id="rId47"/>
    <p:sldId id="429" r:id="rId48"/>
    <p:sldId id="430" r:id="rId49"/>
    <p:sldId id="431" r:id="rId50"/>
    <p:sldId id="432" r:id="rId51"/>
    <p:sldId id="492" r:id="rId52"/>
    <p:sldId id="493" r:id="rId53"/>
    <p:sldId id="494" r:id="rId54"/>
    <p:sldId id="495" r:id="rId55"/>
    <p:sldId id="496" r:id="rId56"/>
    <p:sldId id="497" r:id="rId57"/>
    <p:sldId id="498" r:id="rId58"/>
    <p:sldId id="499" r:id="rId59"/>
    <p:sldId id="500" r:id="rId60"/>
    <p:sldId id="501" r:id="rId61"/>
    <p:sldId id="406" r:id="rId62"/>
    <p:sldId id="361" r:id="rId63"/>
    <p:sldId id="620" r:id="rId64"/>
    <p:sldId id="363" r:id="rId65"/>
    <p:sldId id="622" r:id="rId66"/>
    <p:sldId id="1055" r:id="rId67"/>
    <p:sldId id="1056" r:id="rId68"/>
    <p:sldId id="367" r:id="rId69"/>
    <p:sldId id="1057" r:id="rId70"/>
    <p:sldId id="626" r:id="rId71"/>
    <p:sldId id="412" r:id="rId72"/>
    <p:sldId id="306" r:id="rId73"/>
    <p:sldId id="307" r:id="rId74"/>
    <p:sldId id="308" r:id="rId75"/>
    <p:sldId id="309" r:id="rId76"/>
    <p:sldId id="310" r:id="rId77"/>
    <p:sldId id="311" r:id="rId78"/>
    <p:sldId id="413" r:id="rId79"/>
    <p:sldId id="312" r:id="rId80"/>
    <p:sldId id="313" r:id="rId81"/>
    <p:sldId id="314" r:id="rId82"/>
    <p:sldId id="315" r:id="rId83"/>
    <p:sldId id="316" r:id="rId84"/>
    <p:sldId id="317" r:id="rId85"/>
    <p:sldId id="318" r:id="rId86"/>
    <p:sldId id="319" r:id="rId87"/>
    <p:sldId id="415" r:id="rId88"/>
    <p:sldId id="325" r:id="rId89"/>
    <p:sldId id="326" r:id="rId90"/>
    <p:sldId id="327" r:id="rId91"/>
    <p:sldId id="328" r:id="rId92"/>
    <p:sldId id="417" r:id="rId93"/>
    <p:sldId id="329" r:id="rId94"/>
    <p:sldId id="330" r:id="rId95"/>
    <p:sldId id="331" r:id="rId96"/>
    <p:sldId id="332" r:id="rId97"/>
    <p:sldId id="420" r:id="rId98"/>
    <p:sldId id="350" r:id="rId99"/>
    <p:sldId id="351" r:id="rId100"/>
    <p:sldId id="1058" r:id="rId101"/>
    <p:sldId id="354" r:id="rId102"/>
    <p:sldId id="355" r:id="rId103"/>
    <p:sldId id="356" r:id="rId104"/>
    <p:sldId id="421" r:id="rId105"/>
    <p:sldId id="357" r:id="rId106"/>
    <p:sldId id="358" r:id="rId107"/>
    <p:sldId id="359" r:id="rId108"/>
    <p:sldId id="360" r:id="rId109"/>
    <p:sldId id="1059" r:id="rId110"/>
    <p:sldId id="362" r:id="rId111"/>
    <p:sldId id="401" r:id="rId112"/>
    <p:sldId id="364" r:id="rId113"/>
    <p:sldId id="365" r:id="rId114"/>
    <p:sldId id="422" r:id="rId115"/>
    <p:sldId id="366" r:id="rId116"/>
    <p:sldId id="1060" r:id="rId117"/>
    <p:sldId id="368" r:id="rId118"/>
    <p:sldId id="369" r:id="rId119"/>
    <p:sldId id="1020" r:id="rId120"/>
    <p:sldId id="259" r:id="rId121"/>
    <p:sldId id="264" r:id="rId122"/>
    <p:sldId id="265" r:id="rId123"/>
    <p:sldId id="260" r:id="rId124"/>
    <p:sldId id="267" r:id="rId125"/>
    <p:sldId id="269" r:id="rId126"/>
    <p:sldId id="263" r:id="rId127"/>
    <p:sldId id="268" r:id="rId128"/>
    <p:sldId id="262" r:id="rId129"/>
  </p:sldIdLst>
  <p:sldSz cx="12192000" cy="6858000"/>
  <p:notesSz cx="6858000" cy="9144000"/>
  <p:defaultTex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 iconos" id="{896F8077-ED50-1640-BD31-47E897990CF6}">
          <p14:sldIdLst>
            <p14:sldId id="278"/>
            <p14:sldId id="1053"/>
            <p14:sldId id="624"/>
            <p14:sldId id="625"/>
            <p14:sldId id="623"/>
            <p14:sldId id="616"/>
            <p14:sldId id="638"/>
            <p14:sldId id="661"/>
            <p14:sldId id="639"/>
            <p14:sldId id="643"/>
            <p14:sldId id="1054"/>
            <p14:sldId id="385"/>
            <p14:sldId id="388"/>
            <p14:sldId id="387"/>
            <p14:sldId id="389"/>
            <p14:sldId id="542"/>
            <p14:sldId id="543"/>
            <p14:sldId id="544"/>
            <p14:sldId id="565"/>
            <p14:sldId id="566"/>
            <p14:sldId id="567"/>
            <p14:sldId id="353"/>
            <p14:sldId id="391"/>
            <p14:sldId id="392"/>
            <p14:sldId id="390"/>
            <p14:sldId id="394"/>
            <p14:sldId id="395"/>
            <p14:sldId id="396"/>
            <p14:sldId id="393"/>
            <p14:sldId id="384"/>
            <p14:sldId id="398"/>
            <p14:sldId id="426"/>
            <p14:sldId id="427"/>
            <p14:sldId id="428"/>
            <p14:sldId id="429"/>
            <p14:sldId id="430"/>
            <p14:sldId id="431"/>
            <p14:sldId id="432"/>
            <p14:sldId id="492"/>
            <p14:sldId id="493"/>
            <p14:sldId id="494"/>
            <p14:sldId id="495"/>
            <p14:sldId id="496"/>
            <p14:sldId id="497"/>
            <p14:sldId id="498"/>
            <p14:sldId id="499"/>
            <p14:sldId id="500"/>
            <p14:sldId id="501"/>
            <p14:sldId id="406"/>
            <p14:sldId id="361"/>
            <p14:sldId id="620"/>
            <p14:sldId id="363"/>
            <p14:sldId id="622"/>
            <p14:sldId id="1055"/>
            <p14:sldId id="1056"/>
            <p14:sldId id="367"/>
            <p14:sldId id="1057"/>
            <p14:sldId id="626"/>
            <p14:sldId id="412"/>
            <p14:sldId id="306"/>
            <p14:sldId id="307"/>
            <p14:sldId id="308"/>
            <p14:sldId id="309"/>
            <p14:sldId id="310"/>
            <p14:sldId id="311"/>
            <p14:sldId id="413"/>
            <p14:sldId id="312"/>
            <p14:sldId id="313"/>
            <p14:sldId id="314"/>
            <p14:sldId id="315"/>
            <p14:sldId id="316"/>
            <p14:sldId id="317"/>
            <p14:sldId id="318"/>
            <p14:sldId id="319"/>
            <p14:sldId id="415"/>
            <p14:sldId id="325"/>
            <p14:sldId id="326"/>
            <p14:sldId id="327"/>
            <p14:sldId id="328"/>
            <p14:sldId id="417"/>
            <p14:sldId id="329"/>
            <p14:sldId id="330"/>
            <p14:sldId id="331"/>
            <p14:sldId id="332"/>
            <p14:sldId id="420"/>
            <p14:sldId id="350"/>
            <p14:sldId id="351"/>
            <p14:sldId id="1058"/>
            <p14:sldId id="354"/>
            <p14:sldId id="355"/>
            <p14:sldId id="356"/>
            <p14:sldId id="421"/>
            <p14:sldId id="357"/>
            <p14:sldId id="358"/>
            <p14:sldId id="359"/>
            <p14:sldId id="360"/>
            <p14:sldId id="1059"/>
            <p14:sldId id="362"/>
            <p14:sldId id="401"/>
            <p14:sldId id="364"/>
            <p14:sldId id="365"/>
            <p14:sldId id="422"/>
            <p14:sldId id="366"/>
            <p14:sldId id="1060"/>
            <p14:sldId id="368"/>
            <p14:sldId id="369"/>
            <p14:sldId id="1020"/>
            <p14:sldId id="259"/>
            <p14:sldId id="264"/>
            <p14:sldId id="265"/>
            <p14:sldId id="260"/>
          </p14:sldIdLst>
        </p14:section>
        <p14:section name="Sin iconos" id="{34DD61BA-0953-F248-B3A1-20E49028BEEA}">
          <p14:sldIdLst>
            <p14:sldId id="267"/>
            <p14:sldId id="269"/>
            <p14:sldId id="263"/>
            <p14:sldId id="268"/>
            <p14:sldId id="26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006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1"/>
    <p:restoredTop sz="94567"/>
  </p:normalViewPr>
  <p:slideViewPr>
    <p:cSldViewPr snapToGrid="0" snapToObjects="1">
      <p:cViewPr varScale="1">
        <p:scale>
          <a:sx n="83" d="100"/>
          <a:sy n="83" d="100"/>
        </p:scale>
        <p:origin x="232" y="360"/>
      </p:cViewPr>
      <p:guideLst/>
    </p:cSldViewPr>
  </p:slideViewPr>
  <p:notesTextViewPr>
    <p:cViewPr>
      <p:scale>
        <a:sx n="1" d="1"/>
        <a:sy n="1" d="1"/>
      </p:scale>
      <p:origin x="0" y="0"/>
    </p:cViewPr>
  </p:notesTextViewPr>
  <p:sorterViewPr>
    <p:cViewPr>
      <p:scale>
        <a:sx n="98" d="100"/>
        <a:sy n="98" d="100"/>
      </p:scale>
      <p:origin x="0" y="0"/>
    </p:cViewPr>
  </p:sorterViewPr>
  <p:notesViewPr>
    <p:cSldViewPr snapToGrid="0" snapToObjects="1">
      <p:cViewPr varScale="1">
        <p:scale>
          <a:sx n="96" d="100"/>
          <a:sy n="96" d="100"/>
        </p:scale>
        <p:origin x="3688" y="16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customXml" Target="../customXml/item3.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theme" Target="theme/theme1.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handoutMaster" Target="handoutMasters/handoutMaster1.xml"/><Relationship Id="rId136" Type="http://schemas.openxmlformats.org/officeDocument/2006/relationships/customXml" Target="../customXml/item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customXml" Target="../customXml/item2.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presProps" Target="presProps.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215EBB-5CBE-E644-AF6D-F3B3F78D4F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a:extLst>
              <a:ext uri="{FF2B5EF4-FFF2-40B4-BE49-F238E27FC236}">
                <a16:creationId xmlns:a16="http://schemas.microsoft.com/office/drawing/2014/main" id="{54D9BCD5-5835-7940-804C-5B4845FA45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DEB334-5213-CF46-99CB-45074559BF37}" type="datetimeFigureOut">
              <a:rPr lang="es-ES_tradnl" smtClean="0"/>
              <a:t>30/5/21</a:t>
            </a:fld>
            <a:endParaRPr lang="es-ES_tradnl"/>
          </a:p>
        </p:txBody>
      </p:sp>
      <p:sp>
        <p:nvSpPr>
          <p:cNvPr id="4" name="Footer Placeholder 3">
            <a:extLst>
              <a:ext uri="{FF2B5EF4-FFF2-40B4-BE49-F238E27FC236}">
                <a16:creationId xmlns:a16="http://schemas.microsoft.com/office/drawing/2014/main" id="{CE795FB1-E66F-7C48-9D54-A015E24118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a:extLst>
              <a:ext uri="{FF2B5EF4-FFF2-40B4-BE49-F238E27FC236}">
                <a16:creationId xmlns:a16="http://schemas.microsoft.com/office/drawing/2014/main" id="{F2279D65-2D81-DE47-B75F-EB2CB4B2CE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E26421-06BF-C143-8219-D254631BADD8}" type="slidenum">
              <a:rPr lang="es-ES_tradnl" smtClean="0"/>
              <a:t>‹Nº›</a:t>
            </a:fld>
            <a:endParaRPr lang="es-ES_tradnl"/>
          </a:p>
        </p:txBody>
      </p:sp>
    </p:spTree>
    <p:extLst>
      <p:ext uri="{BB962C8B-B14F-4D97-AF65-F5344CB8AC3E}">
        <p14:creationId xmlns:p14="http://schemas.microsoft.com/office/powerpoint/2010/main" val="479956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B958A-593D-FD40-AADE-26D7F69D302D}" type="datetimeFigureOut">
              <a:rPr lang="en-ES" smtClean="0"/>
              <a:t>5/30/21</a:t>
            </a:fld>
            <a:endParaRPr lang="en-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2BF424-7107-E042-BE57-7E482AC6DFF6}" type="slidenum">
              <a:rPr lang="en-ES" smtClean="0"/>
              <a:t>‹Nº›</a:t>
            </a:fld>
            <a:endParaRPr lang="en-ES"/>
          </a:p>
        </p:txBody>
      </p:sp>
    </p:spTree>
    <p:extLst>
      <p:ext uri="{BB962C8B-B14F-4D97-AF65-F5344CB8AC3E}">
        <p14:creationId xmlns:p14="http://schemas.microsoft.com/office/powerpoint/2010/main" val="49151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s/slide69.xml"/><Relationship Id="rId1" Type="http://schemas.openxmlformats.org/officeDocument/2006/relationships/notesMaster" Target="../notesMasters/notesMaster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notesSlides/_rels/note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s/slide71.xml"/><Relationship Id="rId1" Type="http://schemas.openxmlformats.org/officeDocument/2006/relationships/notesMaster" Target="../notesMasters/notesMaster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s/slide73.xml"/><Relationship Id="rId1" Type="http://schemas.openxmlformats.org/officeDocument/2006/relationships/notesMaster" Target="../notesMasters/notesMaster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notesSlides/_rels/note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s/slide74.xml"/><Relationship Id="rId1" Type="http://schemas.openxmlformats.org/officeDocument/2006/relationships/notesMaster" Target="../notesMasters/notesMaster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1</a:t>
            </a:fld>
            <a:endParaRPr lang="es-ES"/>
          </a:p>
        </p:txBody>
      </p:sp>
    </p:spTree>
    <p:extLst>
      <p:ext uri="{BB962C8B-B14F-4D97-AF65-F5344CB8AC3E}">
        <p14:creationId xmlns:p14="http://schemas.microsoft.com/office/powerpoint/2010/main" val="306049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943DC7-D248-44B7-A2D1-72E4478236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55920F-1928-494A-9042-0DABF85F12B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6338" name="Rectangle 2">
            <a:extLst>
              <a:ext uri="{FF2B5EF4-FFF2-40B4-BE49-F238E27FC236}">
                <a16:creationId xmlns:a16="http://schemas.microsoft.com/office/drawing/2014/main" id="{EED20F5F-1C30-4675-80FC-6C489814B9D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6339" name="Rectangle 3">
            <a:extLst>
              <a:ext uri="{FF2B5EF4-FFF2-40B4-BE49-F238E27FC236}">
                <a16:creationId xmlns:a16="http://schemas.microsoft.com/office/drawing/2014/main" id="{458B7DCB-85BC-4DBB-BECA-4BE16F160D2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4013177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FC5F8447-DB34-4CBC-8911-32D4D9FFF5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A5223BC-6D30-4EFB-8260-4C7FE5F9E4EC}" type="slidenum">
              <a:rPr lang="es-ES" altLang="es-ES" sz="1200" smtClean="0"/>
              <a:pPr/>
              <a:t>21</a:t>
            </a:fld>
            <a:endParaRPr lang="es-ES" altLang="es-ES" sz="1200"/>
          </a:p>
        </p:txBody>
      </p:sp>
      <p:sp>
        <p:nvSpPr>
          <p:cNvPr id="286723" name="Rectangle 2">
            <a:extLst>
              <a:ext uri="{FF2B5EF4-FFF2-40B4-BE49-F238E27FC236}">
                <a16:creationId xmlns:a16="http://schemas.microsoft.com/office/drawing/2014/main" id="{1BF0DA96-B56A-4FEE-A57A-48ADC3DFA274}"/>
              </a:ext>
            </a:extLst>
          </p:cNvPr>
          <p:cNvSpPr>
            <a:spLocks noGrp="1" noRot="1" noChangeAspect="1" noChangeArrowheads="1" noTextEdit="1"/>
          </p:cNvSpPr>
          <p:nvPr>
            <p:ph type="sldImg"/>
          </p:nvPr>
        </p:nvSpPr>
        <p:spPr>
          <a:ln/>
        </p:spPr>
      </p:sp>
      <p:sp>
        <p:nvSpPr>
          <p:cNvPr id="286724" name="Rectangle 3">
            <a:extLst>
              <a:ext uri="{FF2B5EF4-FFF2-40B4-BE49-F238E27FC236}">
                <a16:creationId xmlns:a16="http://schemas.microsoft.com/office/drawing/2014/main" id="{0F48FBC1-3D87-46FB-A145-735DDAE80E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p>
        </p:txBody>
      </p:sp>
    </p:spTree>
    <p:extLst>
      <p:ext uri="{BB962C8B-B14F-4D97-AF65-F5344CB8AC3E}">
        <p14:creationId xmlns:p14="http://schemas.microsoft.com/office/powerpoint/2010/main" val="1400344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943DC7-D248-44B7-A2D1-72E4478236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55920F-1928-494A-9042-0DABF85F12B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6338" name="Rectangle 2">
            <a:extLst>
              <a:ext uri="{FF2B5EF4-FFF2-40B4-BE49-F238E27FC236}">
                <a16:creationId xmlns:a16="http://schemas.microsoft.com/office/drawing/2014/main" id="{EED20F5F-1C30-4675-80FC-6C489814B9D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6339" name="Rectangle 3">
            <a:extLst>
              <a:ext uri="{FF2B5EF4-FFF2-40B4-BE49-F238E27FC236}">
                <a16:creationId xmlns:a16="http://schemas.microsoft.com/office/drawing/2014/main" id="{458B7DCB-85BC-4DBB-BECA-4BE16F160D2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382208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943DC7-D248-44B7-A2D1-72E4478236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55920F-1928-494A-9042-0DABF85F12B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6338" name="Rectangle 2">
            <a:extLst>
              <a:ext uri="{FF2B5EF4-FFF2-40B4-BE49-F238E27FC236}">
                <a16:creationId xmlns:a16="http://schemas.microsoft.com/office/drawing/2014/main" id="{EED20F5F-1C30-4675-80FC-6C489814B9D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6339" name="Rectangle 3">
            <a:extLst>
              <a:ext uri="{FF2B5EF4-FFF2-40B4-BE49-F238E27FC236}">
                <a16:creationId xmlns:a16="http://schemas.microsoft.com/office/drawing/2014/main" id="{458B7DCB-85BC-4DBB-BECA-4BE16F160D2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3344947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FC5F8447-DB34-4CBC-8911-32D4D9FFF5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A5223BC-6D30-4EFB-8260-4C7FE5F9E4EC}" type="slidenum">
              <a:rPr lang="es-ES" altLang="es-ES" sz="1200" smtClean="0"/>
              <a:pPr/>
              <a:t>26</a:t>
            </a:fld>
            <a:endParaRPr lang="es-ES" altLang="es-ES" sz="1200"/>
          </a:p>
        </p:txBody>
      </p:sp>
      <p:sp>
        <p:nvSpPr>
          <p:cNvPr id="286723" name="Rectangle 2">
            <a:extLst>
              <a:ext uri="{FF2B5EF4-FFF2-40B4-BE49-F238E27FC236}">
                <a16:creationId xmlns:a16="http://schemas.microsoft.com/office/drawing/2014/main" id="{1BF0DA96-B56A-4FEE-A57A-48ADC3DFA274}"/>
              </a:ext>
            </a:extLst>
          </p:cNvPr>
          <p:cNvSpPr>
            <a:spLocks noGrp="1" noRot="1" noChangeAspect="1" noChangeArrowheads="1" noTextEdit="1"/>
          </p:cNvSpPr>
          <p:nvPr>
            <p:ph type="sldImg"/>
          </p:nvPr>
        </p:nvSpPr>
        <p:spPr>
          <a:ln/>
        </p:spPr>
      </p:sp>
      <p:sp>
        <p:nvSpPr>
          <p:cNvPr id="286724" name="Rectangle 3">
            <a:extLst>
              <a:ext uri="{FF2B5EF4-FFF2-40B4-BE49-F238E27FC236}">
                <a16:creationId xmlns:a16="http://schemas.microsoft.com/office/drawing/2014/main" id="{0F48FBC1-3D87-46FB-A145-735DDAE80E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p>
        </p:txBody>
      </p:sp>
    </p:spTree>
    <p:extLst>
      <p:ext uri="{BB962C8B-B14F-4D97-AF65-F5344CB8AC3E}">
        <p14:creationId xmlns:p14="http://schemas.microsoft.com/office/powerpoint/2010/main" val="1268029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943DC7-D248-44B7-A2D1-72E4478236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55920F-1928-494A-9042-0DABF85F12B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6338" name="Rectangle 2">
            <a:extLst>
              <a:ext uri="{FF2B5EF4-FFF2-40B4-BE49-F238E27FC236}">
                <a16:creationId xmlns:a16="http://schemas.microsoft.com/office/drawing/2014/main" id="{EED20F5F-1C30-4675-80FC-6C489814B9D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6339" name="Rectangle 3">
            <a:extLst>
              <a:ext uri="{FF2B5EF4-FFF2-40B4-BE49-F238E27FC236}">
                <a16:creationId xmlns:a16="http://schemas.microsoft.com/office/drawing/2014/main" id="{458B7DCB-85BC-4DBB-BECA-4BE16F160D2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813959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FC5F8447-DB34-4CBC-8911-32D4D9FFF5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A5223BC-6D30-4EFB-8260-4C7FE5F9E4EC}" type="slidenum">
              <a:rPr lang="es-ES" altLang="es-ES" sz="1200" smtClean="0"/>
              <a:pPr/>
              <a:t>28</a:t>
            </a:fld>
            <a:endParaRPr lang="es-ES" altLang="es-ES" sz="1200"/>
          </a:p>
        </p:txBody>
      </p:sp>
      <p:sp>
        <p:nvSpPr>
          <p:cNvPr id="286723" name="Rectangle 2">
            <a:extLst>
              <a:ext uri="{FF2B5EF4-FFF2-40B4-BE49-F238E27FC236}">
                <a16:creationId xmlns:a16="http://schemas.microsoft.com/office/drawing/2014/main" id="{1BF0DA96-B56A-4FEE-A57A-48ADC3DFA274}"/>
              </a:ext>
            </a:extLst>
          </p:cNvPr>
          <p:cNvSpPr>
            <a:spLocks noGrp="1" noRot="1" noChangeAspect="1" noChangeArrowheads="1" noTextEdit="1"/>
          </p:cNvSpPr>
          <p:nvPr>
            <p:ph type="sldImg"/>
          </p:nvPr>
        </p:nvSpPr>
        <p:spPr>
          <a:ln/>
        </p:spPr>
      </p:sp>
      <p:sp>
        <p:nvSpPr>
          <p:cNvPr id="286724" name="Rectangle 3">
            <a:extLst>
              <a:ext uri="{FF2B5EF4-FFF2-40B4-BE49-F238E27FC236}">
                <a16:creationId xmlns:a16="http://schemas.microsoft.com/office/drawing/2014/main" id="{0F48FBC1-3D87-46FB-A145-735DDAE80E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p>
        </p:txBody>
      </p:sp>
    </p:spTree>
    <p:extLst>
      <p:ext uri="{BB962C8B-B14F-4D97-AF65-F5344CB8AC3E}">
        <p14:creationId xmlns:p14="http://schemas.microsoft.com/office/powerpoint/2010/main" val="1356008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943DC7-D248-44B7-A2D1-72E4478236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55920F-1928-494A-9042-0DABF85F12B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6338" name="Rectangle 2">
            <a:extLst>
              <a:ext uri="{FF2B5EF4-FFF2-40B4-BE49-F238E27FC236}">
                <a16:creationId xmlns:a16="http://schemas.microsoft.com/office/drawing/2014/main" id="{EED20F5F-1C30-4675-80FC-6C489814B9D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6339" name="Rectangle 3">
            <a:extLst>
              <a:ext uri="{FF2B5EF4-FFF2-40B4-BE49-F238E27FC236}">
                <a16:creationId xmlns:a16="http://schemas.microsoft.com/office/drawing/2014/main" id="{458B7DCB-85BC-4DBB-BECA-4BE16F160D2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4157713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943DC7-D248-44B7-A2D1-72E4478236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55920F-1928-494A-9042-0DABF85F12B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6338" name="Rectangle 2">
            <a:extLst>
              <a:ext uri="{FF2B5EF4-FFF2-40B4-BE49-F238E27FC236}">
                <a16:creationId xmlns:a16="http://schemas.microsoft.com/office/drawing/2014/main" id="{EED20F5F-1C30-4675-80FC-6C489814B9D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6339" name="Rectangle 3">
            <a:extLst>
              <a:ext uri="{FF2B5EF4-FFF2-40B4-BE49-F238E27FC236}">
                <a16:creationId xmlns:a16="http://schemas.microsoft.com/office/drawing/2014/main" id="{458B7DCB-85BC-4DBB-BECA-4BE16F160D2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3259240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943DC7-D248-44B7-A2D1-72E4478236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55920F-1928-494A-9042-0DABF85F12B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6338" name="Rectangle 2">
            <a:extLst>
              <a:ext uri="{FF2B5EF4-FFF2-40B4-BE49-F238E27FC236}">
                <a16:creationId xmlns:a16="http://schemas.microsoft.com/office/drawing/2014/main" id="{EED20F5F-1C30-4675-80FC-6C489814B9D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6339" name="Rectangle 3">
            <a:extLst>
              <a:ext uri="{FF2B5EF4-FFF2-40B4-BE49-F238E27FC236}">
                <a16:creationId xmlns:a16="http://schemas.microsoft.com/office/drawing/2014/main" id="{458B7DCB-85BC-4DBB-BECA-4BE16F160D2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2548218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943DC7-D248-44B7-A2D1-72E4478236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55920F-1928-494A-9042-0DABF85F12B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6338" name="Rectangle 2">
            <a:extLst>
              <a:ext uri="{FF2B5EF4-FFF2-40B4-BE49-F238E27FC236}">
                <a16:creationId xmlns:a16="http://schemas.microsoft.com/office/drawing/2014/main" id="{EED20F5F-1C30-4675-80FC-6C489814B9D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6339" name="Rectangle 3">
            <a:extLst>
              <a:ext uri="{FF2B5EF4-FFF2-40B4-BE49-F238E27FC236}">
                <a16:creationId xmlns:a16="http://schemas.microsoft.com/office/drawing/2014/main" id="{458B7DCB-85BC-4DBB-BECA-4BE16F160D2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3681499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a:extLst>
              <a:ext uri="{FF2B5EF4-FFF2-40B4-BE49-F238E27FC236}">
                <a16:creationId xmlns:a16="http://schemas.microsoft.com/office/drawing/2014/main" id="{021F79A6-E844-403F-8193-39840A5421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069817-8C6E-4C7B-B4C0-54670B9FCD97}"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8771" name="Rectangle 2">
            <a:extLst>
              <a:ext uri="{FF2B5EF4-FFF2-40B4-BE49-F238E27FC236}">
                <a16:creationId xmlns:a16="http://schemas.microsoft.com/office/drawing/2014/main" id="{8EFDF6FF-9072-476B-984B-9EE522622C4E}"/>
              </a:ext>
            </a:extLst>
          </p:cNvPr>
          <p:cNvSpPr>
            <a:spLocks noGrp="1" noRot="1" noChangeAspect="1" noChangeArrowheads="1" noTextEdit="1"/>
          </p:cNvSpPr>
          <p:nvPr>
            <p:ph type="sldImg"/>
          </p:nvPr>
        </p:nvSpPr>
        <p:spPr>
          <a:solidFill>
            <a:srgbClr val="FFFFFF"/>
          </a:solidFill>
          <a:ln/>
        </p:spPr>
      </p:sp>
      <p:sp>
        <p:nvSpPr>
          <p:cNvPr id="288772" name="Rectangle 3">
            <a:extLst>
              <a:ext uri="{FF2B5EF4-FFF2-40B4-BE49-F238E27FC236}">
                <a16:creationId xmlns:a16="http://schemas.microsoft.com/office/drawing/2014/main" id="{737DDE01-ED6F-42A5-A431-B22FF1720C8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s-ES" altLang="es-ES"/>
          </a:p>
        </p:txBody>
      </p:sp>
    </p:spTree>
    <p:extLst>
      <p:ext uri="{BB962C8B-B14F-4D97-AF65-F5344CB8AC3E}">
        <p14:creationId xmlns:p14="http://schemas.microsoft.com/office/powerpoint/2010/main" val="1754786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a:extLst>
              <a:ext uri="{FF2B5EF4-FFF2-40B4-BE49-F238E27FC236}">
                <a16:creationId xmlns:a16="http://schemas.microsoft.com/office/drawing/2014/main" id="{1371F27B-1231-4825-B78B-47B9173EBA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8CE634-D876-4D48-A1C8-B2364E2223F2}"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0819" name="Rectangle 2">
            <a:extLst>
              <a:ext uri="{FF2B5EF4-FFF2-40B4-BE49-F238E27FC236}">
                <a16:creationId xmlns:a16="http://schemas.microsoft.com/office/drawing/2014/main" id="{00292615-4EC5-482E-84D7-C449D1AD75E4}"/>
              </a:ext>
            </a:extLst>
          </p:cNvPr>
          <p:cNvSpPr>
            <a:spLocks noGrp="1" noRot="1" noChangeAspect="1" noChangeArrowheads="1" noTextEdit="1"/>
          </p:cNvSpPr>
          <p:nvPr>
            <p:ph type="sldImg"/>
          </p:nvPr>
        </p:nvSpPr>
        <p:spPr>
          <a:solidFill>
            <a:srgbClr val="FFFFFF"/>
          </a:solidFill>
          <a:ln/>
        </p:spPr>
      </p:sp>
      <p:sp>
        <p:nvSpPr>
          <p:cNvPr id="290820" name="Rectangle 3">
            <a:extLst>
              <a:ext uri="{FF2B5EF4-FFF2-40B4-BE49-F238E27FC236}">
                <a16:creationId xmlns:a16="http://schemas.microsoft.com/office/drawing/2014/main" id="{3034E2F9-D79D-4C8B-BA4A-7B46AEB7685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s-ES" altLang="es-ES"/>
          </a:p>
        </p:txBody>
      </p:sp>
    </p:spTree>
    <p:extLst>
      <p:ext uri="{BB962C8B-B14F-4D97-AF65-F5344CB8AC3E}">
        <p14:creationId xmlns:p14="http://schemas.microsoft.com/office/powerpoint/2010/main" val="3468906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a:extLst>
              <a:ext uri="{FF2B5EF4-FFF2-40B4-BE49-F238E27FC236}">
                <a16:creationId xmlns:a16="http://schemas.microsoft.com/office/drawing/2014/main" id="{C3204DCB-5A75-4806-AE57-EFC215CB9E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D0B2F5-FC58-443E-8C73-9F6A086FFC82}"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2867" name="Rectangle 2">
            <a:extLst>
              <a:ext uri="{FF2B5EF4-FFF2-40B4-BE49-F238E27FC236}">
                <a16:creationId xmlns:a16="http://schemas.microsoft.com/office/drawing/2014/main" id="{D5DEB9DE-F951-4366-80C5-F8C5C730841D}"/>
              </a:ext>
            </a:extLst>
          </p:cNvPr>
          <p:cNvSpPr>
            <a:spLocks noGrp="1" noRot="1" noChangeAspect="1" noChangeArrowheads="1" noTextEdit="1"/>
          </p:cNvSpPr>
          <p:nvPr>
            <p:ph type="sldImg"/>
          </p:nvPr>
        </p:nvSpPr>
        <p:spPr>
          <a:solidFill>
            <a:srgbClr val="FFFFFF"/>
          </a:solidFill>
          <a:ln/>
        </p:spPr>
      </p:sp>
      <p:sp>
        <p:nvSpPr>
          <p:cNvPr id="292868" name="Rectangle 3">
            <a:extLst>
              <a:ext uri="{FF2B5EF4-FFF2-40B4-BE49-F238E27FC236}">
                <a16:creationId xmlns:a16="http://schemas.microsoft.com/office/drawing/2014/main" id="{58D03BF7-BF0B-4FC1-9CAF-9810A5AB76A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s-ES" altLang="es-ES"/>
          </a:p>
        </p:txBody>
      </p:sp>
    </p:spTree>
    <p:extLst>
      <p:ext uri="{BB962C8B-B14F-4D97-AF65-F5344CB8AC3E}">
        <p14:creationId xmlns:p14="http://schemas.microsoft.com/office/powerpoint/2010/main" val="4222819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a:extLst>
              <a:ext uri="{FF2B5EF4-FFF2-40B4-BE49-F238E27FC236}">
                <a16:creationId xmlns:a16="http://schemas.microsoft.com/office/drawing/2014/main" id="{F92133FE-2DD4-4369-8497-3D842384A0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FF0BCB-80C6-46F8-99BF-E712D327C45B}"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4915" name="Rectangle 2">
            <a:extLst>
              <a:ext uri="{FF2B5EF4-FFF2-40B4-BE49-F238E27FC236}">
                <a16:creationId xmlns:a16="http://schemas.microsoft.com/office/drawing/2014/main" id="{54D01EF4-C7B9-4780-ACE7-9D79C96E4841}"/>
              </a:ext>
            </a:extLst>
          </p:cNvPr>
          <p:cNvSpPr>
            <a:spLocks noGrp="1" noRot="1" noChangeAspect="1" noChangeArrowheads="1" noTextEdit="1"/>
          </p:cNvSpPr>
          <p:nvPr>
            <p:ph type="sldImg"/>
          </p:nvPr>
        </p:nvSpPr>
        <p:spPr>
          <a:solidFill>
            <a:srgbClr val="FFFFFF"/>
          </a:solidFill>
          <a:ln/>
        </p:spPr>
      </p:sp>
      <p:sp>
        <p:nvSpPr>
          <p:cNvPr id="294916" name="Rectangle 3">
            <a:extLst>
              <a:ext uri="{FF2B5EF4-FFF2-40B4-BE49-F238E27FC236}">
                <a16:creationId xmlns:a16="http://schemas.microsoft.com/office/drawing/2014/main" id="{960C7379-EB81-4CD4-BF82-3A5B4800AA2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s-ES" altLang="es-ES"/>
          </a:p>
        </p:txBody>
      </p:sp>
    </p:spTree>
    <p:extLst>
      <p:ext uri="{BB962C8B-B14F-4D97-AF65-F5344CB8AC3E}">
        <p14:creationId xmlns:p14="http://schemas.microsoft.com/office/powerpoint/2010/main" val="2676607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a:extLst>
              <a:ext uri="{FF2B5EF4-FFF2-40B4-BE49-F238E27FC236}">
                <a16:creationId xmlns:a16="http://schemas.microsoft.com/office/drawing/2014/main" id="{55918DA4-6E04-42D1-9EA5-BDA928778F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3438E6-1D61-4770-B4B7-3D3ED17EB2A8}"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6963" name="Rectangle 2">
            <a:extLst>
              <a:ext uri="{FF2B5EF4-FFF2-40B4-BE49-F238E27FC236}">
                <a16:creationId xmlns:a16="http://schemas.microsoft.com/office/drawing/2014/main" id="{3CE32A22-BF33-492A-A877-BFF78BE8E577}"/>
              </a:ext>
            </a:extLst>
          </p:cNvPr>
          <p:cNvSpPr>
            <a:spLocks noGrp="1" noRot="1" noChangeAspect="1" noChangeArrowheads="1" noTextEdit="1"/>
          </p:cNvSpPr>
          <p:nvPr>
            <p:ph type="sldImg"/>
          </p:nvPr>
        </p:nvSpPr>
        <p:spPr>
          <a:solidFill>
            <a:srgbClr val="FFFFFF"/>
          </a:solidFill>
          <a:ln/>
        </p:spPr>
      </p:sp>
      <p:sp>
        <p:nvSpPr>
          <p:cNvPr id="296964" name="Rectangle 3">
            <a:extLst>
              <a:ext uri="{FF2B5EF4-FFF2-40B4-BE49-F238E27FC236}">
                <a16:creationId xmlns:a16="http://schemas.microsoft.com/office/drawing/2014/main" id="{18C45C3E-D2FA-4231-8353-AFA27DA7742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s-ES" altLang="es-ES"/>
          </a:p>
        </p:txBody>
      </p:sp>
    </p:spTree>
    <p:extLst>
      <p:ext uri="{BB962C8B-B14F-4D97-AF65-F5344CB8AC3E}">
        <p14:creationId xmlns:p14="http://schemas.microsoft.com/office/powerpoint/2010/main" val="3136355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a:extLst>
              <a:ext uri="{FF2B5EF4-FFF2-40B4-BE49-F238E27FC236}">
                <a16:creationId xmlns:a16="http://schemas.microsoft.com/office/drawing/2014/main" id="{95CB1C2C-4605-4E52-A9CF-AD330B76DC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68ED45-2F7F-40F3-8AAE-9EB13AFDF71C}"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9011" name="Rectangle 2">
            <a:extLst>
              <a:ext uri="{FF2B5EF4-FFF2-40B4-BE49-F238E27FC236}">
                <a16:creationId xmlns:a16="http://schemas.microsoft.com/office/drawing/2014/main" id="{7DEA12D4-C381-4527-84D1-DC04D32E25AC}"/>
              </a:ext>
            </a:extLst>
          </p:cNvPr>
          <p:cNvSpPr>
            <a:spLocks noGrp="1" noRot="1" noChangeAspect="1" noChangeArrowheads="1" noTextEdit="1"/>
          </p:cNvSpPr>
          <p:nvPr>
            <p:ph type="sldImg"/>
          </p:nvPr>
        </p:nvSpPr>
        <p:spPr>
          <a:xfrm>
            <a:off x="393700" y="692150"/>
            <a:ext cx="6072188" cy="3416300"/>
          </a:xfrm>
          <a:solidFill>
            <a:srgbClr val="FFFFFF"/>
          </a:solidFill>
          <a:ln/>
        </p:spPr>
      </p:sp>
      <p:sp>
        <p:nvSpPr>
          <p:cNvPr id="299012" name="Rectangle 3">
            <a:extLst>
              <a:ext uri="{FF2B5EF4-FFF2-40B4-BE49-F238E27FC236}">
                <a16:creationId xmlns:a16="http://schemas.microsoft.com/office/drawing/2014/main" id="{2C57F636-D70F-41A1-AE31-48A51DAE0B2B}"/>
              </a:ext>
            </a:extLst>
          </p:cNvPr>
          <p:cNvSpPr>
            <a:spLocks noGrp="1" noChangeArrowheads="1"/>
          </p:cNvSpPr>
          <p:nvPr>
            <p:ph type="body" idx="1"/>
          </p:nvPr>
        </p:nvSpPr>
        <p:spPr>
          <a:xfrm>
            <a:off x="914400" y="4346575"/>
            <a:ext cx="5029200" cy="3600450"/>
          </a:xfrm>
          <a:solidFill>
            <a:srgbClr val="FFFFFF"/>
          </a:solidFill>
          <a:ln>
            <a:solidFill>
              <a:srgbClr val="000000"/>
            </a:solidFill>
          </a:ln>
        </p:spPr>
        <p:txBody>
          <a:bodyPr/>
          <a:lstStyle/>
          <a:p>
            <a:pPr eaLnBrk="1" hangingPunct="1"/>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2194529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a:extLst>
              <a:ext uri="{FF2B5EF4-FFF2-40B4-BE49-F238E27FC236}">
                <a16:creationId xmlns:a16="http://schemas.microsoft.com/office/drawing/2014/main" id="{2C4C4EBB-38E7-42C6-B30B-BE63EB663B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85863D-E5B6-414D-A275-4BA61234EB35}"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1059" name="Rectangle 2">
            <a:extLst>
              <a:ext uri="{FF2B5EF4-FFF2-40B4-BE49-F238E27FC236}">
                <a16:creationId xmlns:a16="http://schemas.microsoft.com/office/drawing/2014/main" id="{77FEDE41-2319-4F5D-A288-AB702A852DF5}"/>
              </a:ext>
            </a:extLst>
          </p:cNvPr>
          <p:cNvSpPr>
            <a:spLocks noGrp="1" noRot="1" noChangeAspect="1" noChangeArrowheads="1" noTextEdit="1"/>
          </p:cNvSpPr>
          <p:nvPr>
            <p:ph type="sldImg"/>
          </p:nvPr>
        </p:nvSpPr>
        <p:spPr>
          <a:xfrm>
            <a:off x="393700" y="692150"/>
            <a:ext cx="6072188" cy="3416300"/>
          </a:xfrm>
          <a:solidFill>
            <a:srgbClr val="FFFFFF"/>
          </a:solidFill>
          <a:ln/>
        </p:spPr>
      </p:sp>
      <p:sp>
        <p:nvSpPr>
          <p:cNvPr id="301060" name="Rectangle 3">
            <a:extLst>
              <a:ext uri="{FF2B5EF4-FFF2-40B4-BE49-F238E27FC236}">
                <a16:creationId xmlns:a16="http://schemas.microsoft.com/office/drawing/2014/main" id="{B8805C86-E5DA-4C5E-A4E9-102DA7A78387}"/>
              </a:ext>
            </a:extLst>
          </p:cNvPr>
          <p:cNvSpPr>
            <a:spLocks noGrp="1" noChangeArrowheads="1"/>
          </p:cNvSpPr>
          <p:nvPr>
            <p:ph type="body" idx="1"/>
          </p:nvPr>
        </p:nvSpPr>
        <p:spPr>
          <a:xfrm>
            <a:off x="914400" y="4346575"/>
            <a:ext cx="5029200" cy="3600450"/>
          </a:xfrm>
          <a:solidFill>
            <a:srgbClr val="FFFFFF"/>
          </a:solidFill>
          <a:ln>
            <a:solidFill>
              <a:srgbClr val="000000"/>
            </a:solidFill>
          </a:ln>
        </p:spPr>
        <p:txBody>
          <a:bodyPr/>
          <a:lstStyle/>
          <a:p>
            <a:pPr eaLnBrk="1" hangingPunct="1"/>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626783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AD6C6BF-B44A-4F83-969C-CF2DD357982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C75FB3-A683-4EA8-9AB1-15699CB23A57}"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2130" name="Rectangle 2">
            <a:extLst>
              <a:ext uri="{FF2B5EF4-FFF2-40B4-BE49-F238E27FC236}">
                <a16:creationId xmlns:a16="http://schemas.microsoft.com/office/drawing/2014/main" id="{6C0A1314-538F-4257-A285-12AB01966756}"/>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32131" name="Rectangle 3">
            <a:extLst>
              <a:ext uri="{FF2B5EF4-FFF2-40B4-BE49-F238E27FC236}">
                <a16:creationId xmlns:a16="http://schemas.microsoft.com/office/drawing/2014/main" id="{379FE4A5-443D-4F7E-9F34-9B256AF38EF4}"/>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148950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0B2D0D8-88E7-4223-A6DE-D188F330A5E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B8FD8A-41DD-4CAD-A5A1-0F9A48EE0BEA}"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4178" name="Rectangle 2">
            <a:extLst>
              <a:ext uri="{FF2B5EF4-FFF2-40B4-BE49-F238E27FC236}">
                <a16:creationId xmlns:a16="http://schemas.microsoft.com/office/drawing/2014/main" id="{F89D453B-35F8-4FC3-8BBE-2FB0FA0A021B}"/>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34179" name="Rectangle 3">
            <a:extLst>
              <a:ext uri="{FF2B5EF4-FFF2-40B4-BE49-F238E27FC236}">
                <a16:creationId xmlns:a16="http://schemas.microsoft.com/office/drawing/2014/main" id="{83CD66A4-9524-434D-86BC-64308A8FFD2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s-ES" altLang="es-ES"/>
              <a:t>	</a:t>
            </a:r>
          </a:p>
        </p:txBody>
      </p:sp>
    </p:spTree>
    <p:extLst>
      <p:ext uri="{BB962C8B-B14F-4D97-AF65-F5344CB8AC3E}">
        <p14:creationId xmlns:p14="http://schemas.microsoft.com/office/powerpoint/2010/main" val="4076610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4B5C9C-FA6F-4B2E-B0E6-64F0C5C5F59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D35C0B-68D9-4904-9FEB-46BBD9263A92}"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6226" name="Rectangle 2">
            <a:extLst>
              <a:ext uri="{FF2B5EF4-FFF2-40B4-BE49-F238E27FC236}">
                <a16:creationId xmlns:a16="http://schemas.microsoft.com/office/drawing/2014/main" id="{8062D965-94F1-4D06-9F83-4897DB81CC84}"/>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36227" name="Rectangle 3">
            <a:extLst>
              <a:ext uri="{FF2B5EF4-FFF2-40B4-BE49-F238E27FC236}">
                <a16:creationId xmlns:a16="http://schemas.microsoft.com/office/drawing/2014/main" id="{824102FA-AF03-42D4-84A3-B0C6CD02F8B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s-ES" altLang="es-ES"/>
              <a:t>	</a:t>
            </a:r>
          </a:p>
        </p:txBody>
      </p:sp>
    </p:spTree>
    <p:extLst>
      <p:ext uri="{BB962C8B-B14F-4D97-AF65-F5344CB8AC3E}">
        <p14:creationId xmlns:p14="http://schemas.microsoft.com/office/powerpoint/2010/main" val="793187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FC5F8447-DB34-4CBC-8911-32D4D9FFF5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A5223BC-6D30-4EFB-8260-4C7FE5F9E4EC}" type="slidenum">
              <a:rPr lang="es-ES" altLang="es-ES" sz="1200" smtClean="0"/>
              <a:pPr/>
              <a:t>13</a:t>
            </a:fld>
            <a:endParaRPr lang="es-ES" altLang="es-ES" sz="1200"/>
          </a:p>
        </p:txBody>
      </p:sp>
      <p:sp>
        <p:nvSpPr>
          <p:cNvPr id="286723" name="Rectangle 2">
            <a:extLst>
              <a:ext uri="{FF2B5EF4-FFF2-40B4-BE49-F238E27FC236}">
                <a16:creationId xmlns:a16="http://schemas.microsoft.com/office/drawing/2014/main" id="{1BF0DA96-B56A-4FEE-A57A-48ADC3DFA274}"/>
              </a:ext>
            </a:extLst>
          </p:cNvPr>
          <p:cNvSpPr>
            <a:spLocks noGrp="1" noRot="1" noChangeAspect="1" noChangeArrowheads="1" noTextEdit="1"/>
          </p:cNvSpPr>
          <p:nvPr>
            <p:ph type="sldImg"/>
          </p:nvPr>
        </p:nvSpPr>
        <p:spPr>
          <a:ln/>
        </p:spPr>
      </p:sp>
      <p:sp>
        <p:nvSpPr>
          <p:cNvPr id="286724" name="Rectangle 3">
            <a:extLst>
              <a:ext uri="{FF2B5EF4-FFF2-40B4-BE49-F238E27FC236}">
                <a16:creationId xmlns:a16="http://schemas.microsoft.com/office/drawing/2014/main" id="{0F48FBC1-3D87-46FB-A145-735DDAE80E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p>
        </p:txBody>
      </p:sp>
    </p:spTree>
    <p:extLst>
      <p:ext uri="{BB962C8B-B14F-4D97-AF65-F5344CB8AC3E}">
        <p14:creationId xmlns:p14="http://schemas.microsoft.com/office/powerpoint/2010/main" val="3689684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0D50AD6-A6B6-44DC-AD80-DCC821355E0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0D5CE9-224E-4A8C-89F2-B1108AC3984C}"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8274" name="Rectangle 2">
            <a:extLst>
              <a:ext uri="{FF2B5EF4-FFF2-40B4-BE49-F238E27FC236}">
                <a16:creationId xmlns:a16="http://schemas.microsoft.com/office/drawing/2014/main" id="{19327F64-E0DA-4AF9-9858-5175F0D68916}"/>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38275" name="Rectangle 3">
            <a:extLst>
              <a:ext uri="{FF2B5EF4-FFF2-40B4-BE49-F238E27FC236}">
                <a16:creationId xmlns:a16="http://schemas.microsoft.com/office/drawing/2014/main" id="{1D4D5E0F-8198-4498-A4FC-AB1BDCE1D36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s-ES" altLang="es-ES"/>
              <a:t>	</a:t>
            </a:r>
          </a:p>
        </p:txBody>
      </p:sp>
    </p:spTree>
    <p:extLst>
      <p:ext uri="{BB962C8B-B14F-4D97-AF65-F5344CB8AC3E}">
        <p14:creationId xmlns:p14="http://schemas.microsoft.com/office/powerpoint/2010/main" val="3506803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FB72298-F7F3-43D1-BBDF-0B7C9574AEC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57151A-A452-4794-A3C1-6889882A34B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0322" name="Rectangle 2">
            <a:extLst>
              <a:ext uri="{FF2B5EF4-FFF2-40B4-BE49-F238E27FC236}">
                <a16:creationId xmlns:a16="http://schemas.microsoft.com/office/drawing/2014/main" id="{18E72505-8EA3-430E-A88A-45B5E19D6820}"/>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40323" name="Rectangle 3">
            <a:extLst>
              <a:ext uri="{FF2B5EF4-FFF2-40B4-BE49-F238E27FC236}">
                <a16:creationId xmlns:a16="http://schemas.microsoft.com/office/drawing/2014/main" id="{C5553A88-7F0B-40C0-B199-0C1F5E6ABF0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s-ES" altLang="es-ES"/>
              <a:t>	</a:t>
            </a:r>
          </a:p>
        </p:txBody>
      </p:sp>
    </p:spTree>
    <p:extLst>
      <p:ext uri="{BB962C8B-B14F-4D97-AF65-F5344CB8AC3E}">
        <p14:creationId xmlns:p14="http://schemas.microsoft.com/office/powerpoint/2010/main" val="89739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1CE3285-0B79-43F5-9F87-09951C3811A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508F6E-3023-43BC-9694-CBCBB0627AE6}"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2370" name="Rectangle 2">
            <a:extLst>
              <a:ext uri="{FF2B5EF4-FFF2-40B4-BE49-F238E27FC236}">
                <a16:creationId xmlns:a16="http://schemas.microsoft.com/office/drawing/2014/main" id="{1BD2E12B-917B-4731-ACB8-6C185815B889}"/>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42371" name="Rectangle 3">
            <a:extLst>
              <a:ext uri="{FF2B5EF4-FFF2-40B4-BE49-F238E27FC236}">
                <a16:creationId xmlns:a16="http://schemas.microsoft.com/office/drawing/2014/main" id="{07FAEA2A-68AE-4308-BB2D-891F8163DBC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s-ES" altLang="es-ES"/>
              <a:t>	</a:t>
            </a:r>
          </a:p>
        </p:txBody>
      </p:sp>
    </p:spTree>
    <p:extLst>
      <p:ext uri="{BB962C8B-B14F-4D97-AF65-F5344CB8AC3E}">
        <p14:creationId xmlns:p14="http://schemas.microsoft.com/office/powerpoint/2010/main" val="1119258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D4951B-D075-401C-9E9F-0B422C66A67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FB9065-6186-4995-A89C-A210CF124726}"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4418" name="Rectangle 2">
            <a:extLst>
              <a:ext uri="{FF2B5EF4-FFF2-40B4-BE49-F238E27FC236}">
                <a16:creationId xmlns:a16="http://schemas.microsoft.com/office/drawing/2014/main" id="{4B2C394B-8A09-4EBC-9C8A-B409CCCAC700}"/>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44419" name="Rectangle 3">
            <a:extLst>
              <a:ext uri="{FF2B5EF4-FFF2-40B4-BE49-F238E27FC236}">
                <a16:creationId xmlns:a16="http://schemas.microsoft.com/office/drawing/2014/main" id="{25703F9A-E770-4C7F-88C1-0D13FCD555F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s-ES" altLang="es-ES"/>
              <a:t>	</a:t>
            </a:r>
          </a:p>
        </p:txBody>
      </p:sp>
    </p:spTree>
    <p:extLst>
      <p:ext uri="{BB962C8B-B14F-4D97-AF65-F5344CB8AC3E}">
        <p14:creationId xmlns:p14="http://schemas.microsoft.com/office/powerpoint/2010/main" val="2805894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C0C2909-F334-46F1-827D-8B0EE944D2F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D5D4E6-9A6E-4162-B1E9-BFB2942799C8}"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6466" name="Rectangle 2">
            <a:extLst>
              <a:ext uri="{FF2B5EF4-FFF2-40B4-BE49-F238E27FC236}">
                <a16:creationId xmlns:a16="http://schemas.microsoft.com/office/drawing/2014/main" id="{3ECACED0-CDDD-45B4-AAE5-272CF12DB1C9}"/>
              </a:ext>
            </a:extLst>
          </p:cNvPr>
          <p:cNvSpPr>
            <a:spLocks noGrp="1" noRot="1" noChangeAspect="1" noChangeArrowheads="1" noTextEdit="1"/>
          </p:cNvSpPr>
          <p:nvPr>
            <p:ph type="sldImg"/>
          </p:nvPr>
        </p:nvSpPr>
        <p:spPr bwMode="auto">
          <a:xfrm>
            <a:off x="393700" y="692150"/>
            <a:ext cx="6072188" cy="3416300"/>
          </a:xfrm>
          <a:prstGeom prst="rect">
            <a:avLst/>
          </a:prstGeom>
          <a:solidFill>
            <a:srgbClr val="FFFFFF"/>
          </a:solidFill>
          <a:ln>
            <a:solidFill>
              <a:srgbClr val="000000"/>
            </a:solidFill>
            <a:miter lim="800000"/>
            <a:headEnd/>
            <a:tailEnd/>
          </a:ln>
        </p:spPr>
      </p:sp>
      <p:sp>
        <p:nvSpPr>
          <p:cNvPr id="446467" name="Rectangle 3">
            <a:extLst>
              <a:ext uri="{FF2B5EF4-FFF2-40B4-BE49-F238E27FC236}">
                <a16:creationId xmlns:a16="http://schemas.microsoft.com/office/drawing/2014/main" id="{748E130D-610B-4978-83A1-030AD428DEF1}"/>
              </a:ext>
            </a:extLst>
          </p:cNvPr>
          <p:cNvSpPr>
            <a:spLocks noGrp="1"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endParaRPr lang="es-ES_tradnl" altLang="es-ES"/>
          </a:p>
        </p:txBody>
      </p:sp>
    </p:spTree>
    <p:extLst>
      <p:ext uri="{BB962C8B-B14F-4D97-AF65-F5344CB8AC3E}">
        <p14:creationId xmlns:p14="http://schemas.microsoft.com/office/powerpoint/2010/main" val="34599561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BC23433-6CAE-443F-A32E-F50378AC313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D2B97B-8B27-4BEB-942D-7E03D054332F}"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8514" name="Rectangle 2">
            <a:extLst>
              <a:ext uri="{FF2B5EF4-FFF2-40B4-BE49-F238E27FC236}">
                <a16:creationId xmlns:a16="http://schemas.microsoft.com/office/drawing/2014/main" id="{36B117A1-F844-47E0-8E87-63AC987CDC13}"/>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48515" name="Rectangle 3">
            <a:extLst>
              <a:ext uri="{FF2B5EF4-FFF2-40B4-BE49-F238E27FC236}">
                <a16:creationId xmlns:a16="http://schemas.microsoft.com/office/drawing/2014/main" id="{92DA8ED6-707B-49E3-B4DB-B4E2F67A923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s-ES" altLang="es-ES"/>
              <a:t>	</a:t>
            </a:r>
          </a:p>
        </p:txBody>
      </p:sp>
    </p:spTree>
    <p:extLst>
      <p:ext uri="{BB962C8B-B14F-4D97-AF65-F5344CB8AC3E}">
        <p14:creationId xmlns:p14="http://schemas.microsoft.com/office/powerpoint/2010/main" val="703189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C3D9F43-FD41-410B-A35B-CD4DAAC1EDF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A6A93D-054B-4FEA-80BE-4456E542028E}"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50562" name="Rectangle 2">
            <a:extLst>
              <a:ext uri="{FF2B5EF4-FFF2-40B4-BE49-F238E27FC236}">
                <a16:creationId xmlns:a16="http://schemas.microsoft.com/office/drawing/2014/main" id="{9A2AADE0-D671-4575-86BC-64EE50191331}"/>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50563" name="Rectangle 3">
            <a:extLst>
              <a:ext uri="{FF2B5EF4-FFF2-40B4-BE49-F238E27FC236}">
                <a16:creationId xmlns:a16="http://schemas.microsoft.com/office/drawing/2014/main" id="{4F86680A-DE23-42FB-9985-21AEE47C902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s-ES" altLang="es-ES"/>
              <a:t>	</a:t>
            </a:r>
          </a:p>
        </p:txBody>
      </p:sp>
    </p:spTree>
    <p:extLst>
      <p:ext uri="{BB962C8B-B14F-4D97-AF65-F5344CB8AC3E}">
        <p14:creationId xmlns:p14="http://schemas.microsoft.com/office/powerpoint/2010/main" val="37619237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B5AACB2F-DE1E-4C7E-AD92-935DD244D43A}"/>
              </a:ext>
            </a:extLst>
          </p:cNvPr>
          <p:cNvSpPr>
            <a:spLocks noGrp="1" noChangeArrowheads="1"/>
          </p:cNvSpPr>
          <p:nvPr>
            <p:ph type="sldNum" sz="quarter" idx="5"/>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auto">
              <a:spcBef>
                <a:spcPts val="0"/>
              </a:spcBef>
              <a:spcAft>
                <a:spcPts val="0"/>
              </a:spcAft>
              <a:defRPr/>
            </a:pPr>
            <a:fld id="{11C9573A-435D-7C44-990A-DE83F1AB5329}" type="slidenum">
              <a:rPr lang="es-ES" altLang="es-ES" sz="1200" kern="0" smtClean="0"/>
              <a:pPr fontAlgn="auto">
                <a:spcBef>
                  <a:spcPts val="0"/>
                </a:spcBef>
                <a:spcAft>
                  <a:spcPts val="0"/>
                </a:spcAft>
                <a:defRPr/>
              </a:pPr>
              <a:t>49</a:t>
            </a:fld>
            <a:endParaRPr lang="es-ES" altLang="es-ES" sz="1200" kern="0"/>
          </a:p>
        </p:txBody>
      </p:sp>
      <p:sp>
        <p:nvSpPr>
          <p:cNvPr id="11266" name="Rectangle 2">
            <a:extLst>
              <a:ext uri="{FF2B5EF4-FFF2-40B4-BE49-F238E27FC236}">
                <a16:creationId xmlns:a16="http://schemas.microsoft.com/office/drawing/2014/main" id="{7A173B84-E76B-5446-9FF8-6E07BE854994}"/>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570BF1BB-A6A4-C941-9D53-C2AD599993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p>
        </p:txBody>
      </p:sp>
    </p:spTree>
    <p:extLst>
      <p:ext uri="{BB962C8B-B14F-4D97-AF65-F5344CB8AC3E}">
        <p14:creationId xmlns:p14="http://schemas.microsoft.com/office/powerpoint/2010/main" val="7660219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118F8F59-14FF-4110-AC94-4423DBD5E846}"/>
              </a:ext>
            </a:extLst>
          </p:cNvPr>
          <p:cNvSpPr>
            <a:spLocks noGrp="1" noChangeArrowheads="1"/>
          </p:cNvSpPr>
          <p:nvPr>
            <p:ph type="sldNum" sz="quarter" idx="5"/>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auto">
              <a:spcBef>
                <a:spcPts val="0"/>
              </a:spcBef>
              <a:spcAft>
                <a:spcPts val="0"/>
              </a:spcAft>
              <a:defRPr/>
            </a:pPr>
            <a:fld id="{D6EB75BD-B125-6B44-B729-38B023804A43}" type="slidenum">
              <a:rPr lang="es-ES" altLang="es-ES" sz="1200" kern="0" smtClean="0"/>
              <a:pPr fontAlgn="auto">
                <a:spcBef>
                  <a:spcPts val="0"/>
                </a:spcBef>
                <a:spcAft>
                  <a:spcPts val="0"/>
                </a:spcAft>
                <a:defRPr/>
              </a:pPr>
              <a:t>50</a:t>
            </a:fld>
            <a:endParaRPr lang="es-ES" altLang="es-ES" sz="1200" kern="0"/>
          </a:p>
        </p:txBody>
      </p:sp>
      <p:sp>
        <p:nvSpPr>
          <p:cNvPr id="13314" name="Rectangle 2">
            <a:extLst>
              <a:ext uri="{FF2B5EF4-FFF2-40B4-BE49-F238E27FC236}">
                <a16:creationId xmlns:a16="http://schemas.microsoft.com/office/drawing/2014/main" id="{6EE14575-E7FA-0D4E-A33B-D54D7D58F43E}"/>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67816B13-EE69-7040-A190-F0DAD30E08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p>
        </p:txBody>
      </p:sp>
    </p:spTree>
    <p:extLst>
      <p:ext uri="{BB962C8B-B14F-4D97-AF65-F5344CB8AC3E}">
        <p14:creationId xmlns:p14="http://schemas.microsoft.com/office/powerpoint/2010/main" val="97165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51</a:t>
            </a:fld>
            <a:endParaRPr lang="es-ES"/>
          </a:p>
        </p:txBody>
      </p:sp>
    </p:spTree>
    <p:extLst>
      <p:ext uri="{BB962C8B-B14F-4D97-AF65-F5344CB8AC3E}">
        <p14:creationId xmlns:p14="http://schemas.microsoft.com/office/powerpoint/2010/main" val="2782594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943DC7-D248-44B7-A2D1-72E4478236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55920F-1928-494A-9042-0DABF85F12B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6338" name="Rectangle 2">
            <a:extLst>
              <a:ext uri="{FF2B5EF4-FFF2-40B4-BE49-F238E27FC236}">
                <a16:creationId xmlns:a16="http://schemas.microsoft.com/office/drawing/2014/main" id="{EED20F5F-1C30-4675-80FC-6C489814B9D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6339" name="Rectangle 3">
            <a:extLst>
              <a:ext uri="{FF2B5EF4-FFF2-40B4-BE49-F238E27FC236}">
                <a16:creationId xmlns:a16="http://schemas.microsoft.com/office/drawing/2014/main" id="{458B7DCB-85BC-4DBB-BECA-4BE16F160D2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26950019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4C23954B-45D0-4ACD-88B6-EE9FDAF6142F}"/>
              </a:ext>
            </a:extLst>
          </p:cNvPr>
          <p:cNvSpPr>
            <a:spLocks noGrp="1" noChangeArrowheads="1"/>
          </p:cNvSpPr>
          <p:nvPr>
            <p:ph type="sldNum" sz="quarter" idx="5"/>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auto">
              <a:spcBef>
                <a:spcPts val="0"/>
              </a:spcBef>
              <a:spcAft>
                <a:spcPts val="0"/>
              </a:spcAft>
              <a:defRPr/>
            </a:pPr>
            <a:fld id="{7DBA2CFA-01F9-8248-8988-1F44B1C7D8E0}" type="slidenum">
              <a:rPr lang="es-ES" altLang="es-ES" sz="1200" kern="0" smtClean="0"/>
              <a:pPr fontAlgn="auto">
                <a:spcBef>
                  <a:spcPts val="0"/>
                </a:spcBef>
                <a:spcAft>
                  <a:spcPts val="0"/>
                </a:spcAft>
                <a:defRPr/>
              </a:pPr>
              <a:t>52</a:t>
            </a:fld>
            <a:endParaRPr lang="es-ES" altLang="es-ES" sz="1200" kern="0"/>
          </a:p>
        </p:txBody>
      </p:sp>
      <p:sp>
        <p:nvSpPr>
          <p:cNvPr id="17410" name="Rectangle 2">
            <a:extLst>
              <a:ext uri="{FF2B5EF4-FFF2-40B4-BE49-F238E27FC236}">
                <a16:creationId xmlns:a16="http://schemas.microsoft.com/office/drawing/2014/main" id="{0422072E-70B6-9041-95CA-94C9BB0455FD}"/>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896D7538-9FC0-BF41-BB68-F3F93B139D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dirty="0"/>
          </a:p>
        </p:txBody>
      </p:sp>
    </p:spTree>
    <p:extLst>
      <p:ext uri="{BB962C8B-B14F-4D97-AF65-F5344CB8AC3E}">
        <p14:creationId xmlns:p14="http://schemas.microsoft.com/office/powerpoint/2010/main" val="32830723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53</a:t>
            </a:fld>
            <a:endParaRPr lang="es-ES"/>
          </a:p>
        </p:txBody>
      </p:sp>
    </p:spTree>
    <p:extLst>
      <p:ext uri="{BB962C8B-B14F-4D97-AF65-F5344CB8AC3E}">
        <p14:creationId xmlns:p14="http://schemas.microsoft.com/office/powerpoint/2010/main" val="10038289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54</a:t>
            </a:fld>
            <a:endParaRPr lang="es-ES"/>
          </a:p>
        </p:txBody>
      </p:sp>
    </p:spTree>
    <p:extLst>
      <p:ext uri="{BB962C8B-B14F-4D97-AF65-F5344CB8AC3E}">
        <p14:creationId xmlns:p14="http://schemas.microsoft.com/office/powerpoint/2010/main" val="32458819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55</a:t>
            </a:fld>
            <a:endParaRPr lang="es-ES"/>
          </a:p>
        </p:txBody>
      </p:sp>
    </p:spTree>
    <p:extLst>
      <p:ext uri="{BB962C8B-B14F-4D97-AF65-F5344CB8AC3E}">
        <p14:creationId xmlns:p14="http://schemas.microsoft.com/office/powerpoint/2010/main" val="2662344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CDBB5B9F-9C6A-490F-B7DE-CA5D1C6F2D47}"/>
              </a:ext>
            </a:extLst>
          </p:cNvPr>
          <p:cNvSpPr>
            <a:spLocks noGrp="1" noChangeArrowheads="1"/>
          </p:cNvSpPr>
          <p:nvPr>
            <p:ph type="sldNum" sz="quarter" idx="5"/>
          </p:nvPr>
        </p:nvSpPr>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auto">
              <a:spcBef>
                <a:spcPts val="0"/>
              </a:spcBef>
              <a:spcAft>
                <a:spcPts val="0"/>
              </a:spcAft>
              <a:defRPr/>
            </a:pPr>
            <a:fld id="{8EF908CB-E67F-AE46-96CE-952344516C88}" type="slidenum">
              <a:rPr lang="es-ES" altLang="es-ES" sz="1200" kern="0" smtClean="0"/>
              <a:pPr fontAlgn="auto">
                <a:spcBef>
                  <a:spcPts val="0"/>
                </a:spcBef>
                <a:spcAft>
                  <a:spcPts val="0"/>
                </a:spcAft>
                <a:defRPr/>
              </a:pPr>
              <a:t>56</a:t>
            </a:fld>
            <a:endParaRPr lang="es-ES" altLang="es-ES" sz="1200" kern="0"/>
          </a:p>
        </p:txBody>
      </p:sp>
      <p:sp>
        <p:nvSpPr>
          <p:cNvPr id="25602" name="Rectangle 2">
            <a:extLst>
              <a:ext uri="{FF2B5EF4-FFF2-40B4-BE49-F238E27FC236}">
                <a16:creationId xmlns:a16="http://schemas.microsoft.com/office/drawing/2014/main" id="{B7FB910F-903D-8043-BE12-B00DC2FDEF48}"/>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EF9DEBCA-50C0-344D-940C-F399FCCC8A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p>
        </p:txBody>
      </p:sp>
    </p:spTree>
    <p:extLst>
      <p:ext uri="{BB962C8B-B14F-4D97-AF65-F5344CB8AC3E}">
        <p14:creationId xmlns:p14="http://schemas.microsoft.com/office/powerpoint/2010/main" val="36560617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57</a:t>
            </a:fld>
            <a:endParaRPr lang="es-ES"/>
          </a:p>
        </p:txBody>
      </p:sp>
    </p:spTree>
    <p:extLst>
      <p:ext uri="{BB962C8B-B14F-4D97-AF65-F5344CB8AC3E}">
        <p14:creationId xmlns:p14="http://schemas.microsoft.com/office/powerpoint/2010/main" val="2689090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58</a:t>
            </a:fld>
            <a:endParaRPr lang="es-ES"/>
          </a:p>
        </p:txBody>
      </p:sp>
    </p:spTree>
    <p:extLst>
      <p:ext uri="{BB962C8B-B14F-4D97-AF65-F5344CB8AC3E}">
        <p14:creationId xmlns:p14="http://schemas.microsoft.com/office/powerpoint/2010/main" val="14876659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3029B63-8ED7-0D48-8013-C2E6F20205DE}"/>
              </a:ext>
            </a:extLst>
          </p:cNvPr>
          <p:cNvSpPr>
            <a:spLocks noGrp="1" noChangeArrowheads="1"/>
          </p:cNvSpPr>
          <p:nvPr>
            <p:ph type="sldNum" sz="quarter" idx="5"/>
          </p:nvPr>
        </p:nvSpPr>
        <p:spPr>
          <a:ln/>
        </p:spPr>
        <p:txBody>
          <a:bodyPr/>
          <a:lstStyle/>
          <a:p>
            <a:fld id="{6908C240-7846-6E4C-9584-43643E1BF09B}" type="slidenum">
              <a:rPr lang="es-ES" altLang="es-ES"/>
              <a:pPr/>
              <a:t>59</a:t>
            </a:fld>
            <a:endParaRPr lang="es-ES" altLang="es-ES"/>
          </a:p>
        </p:txBody>
      </p:sp>
      <p:sp>
        <p:nvSpPr>
          <p:cNvPr id="348162" name="Rectangle 2">
            <a:extLst>
              <a:ext uri="{FF2B5EF4-FFF2-40B4-BE49-F238E27FC236}">
                <a16:creationId xmlns:a16="http://schemas.microsoft.com/office/drawing/2014/main" id="{B958DBC2-54F7-E449-A80B-C03DEA746974}"/>
              </a:ext>
            </a:extLst>
          </p:cNvPr>
          <p:cNvSpPr>
            <a:spLocks noRot="1" noChangeArrowheads="1" noTextEdit="1"/>
          </p:cNvSpPr>
          <p:nvPr>
            <p:ph type="sldImg"/>
          </p:nvPr>
        </p:nvSpPr>
        <p:spPr>
          <a:ln/>
        </p:spPr>
      </p:sp>
      <p:sp>
        <p:nvSpPr>
          <p:cNvPr id="348163" name="Rectangle 3">
            <a:extLst>
              <a:ext uri="{FF2B5EF4-FFF2-40B4-BE49-F238E27FC236}">
                <a16:creationId xmlns:a16="http://schemas.microsoft.com/office/drawing/2014/main" id="{C33DCA70-7DF9-1F45-88EF-1D8ACF7C070A}"/>
              </a:ext>
            </a:extLst>
          </p:cNvPr>
          <p:cNvSpPr>
            <a:spLocks noGrp="1" noChangeArrowheads="1"/>
          </p:cNvSpPr>
          <p:nvPr>
            <p:ph type="body" idx="1"/>
          </p:nvPr>
        </p:nvSpPr>
        <p:spPr/>
        <p:txBody>
          <a:bodyPr/>
          <a:lstStyle/>
          <a:p>
            <a:endParaRPr lang="es-ES" altLang="es-ES"/>
          </a:p>
        </p:txBody>
      </p:sp>
    </p:spTree>
    <p:extLst>
      <p:ext uri="{BB962C8B-B14F-4D97-AF65-F5344CB8AC3E}">
        <p14:creationId xmlns:p14="http://schemas.microsoft.com/office/powerpoint/2010/main" val="24036767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D2248E-0CC2-304F-8153-72303469E9F7}"/>
              </a:ext>
            </a:extLst>
          </p:cNvPr>
          <p:cNvSpPr>
            <a:spLocks noGrp="1" noChangeArrowheads="1"/>
          </p:cNvSpPr>
          <p:nvPr>
            <p:ph type="sldNum" sz="quarter" idx="5"/>
          </p:nvPr>
        </p:nvSpPr>
        <p:spPr>
          <a:ln/>
        </p:spPr>
        <p:txBody>
          <a:bodyPr/>
          <a:lstStyle/>
          <a:p>
            <a:fld id="{3F412535-F380-5149-99EB-58FCE7679495}" type="slidenum">
              <a:rPr lang="es-ES" altLang="es-ES"/>
              <a:pPr/>
              <a:t>60</a:t>
            </a:fld>
            <a:endParaRPr lang="es-ES" altLang="es-ES"/>
          </a:p>
        </p:txBody>
      </p:sp>
      <p:sp>
        <p:nvSpPr>
          <p:cNvPr id="126978" name="Rectangle 2">
            <a:extLst>
              <a:ext uri="{FF2B5EF4-FFF2-40B4-BE49-F238E27FC236}">
                <a16:creationId xmlns:a16="http://schemas.microsoft.com/office/drawing/2014/main" id="{F170A022-C78C-024E-B7E7-4E64946CE2A0}"/>
              </a:ext>
            </a:extLst>
          </p:cNvPr>
          <p:cNvSpPr>
            <a:spLocks noRot="1" noChangeArrowheads="1" noTextEdit="1"/>
          </p:cNvSpPr>
          <p:nvPr>
            <p:ph type="sldImg"/>
          </p:nvPr>
        </p:nvSpPr>
        <p:spPr>
          <a:ln/>
        </p:spPr>
      </p:sp>
      <p:sp>
        <p:nvSpPr>
          <p:cNvPr id="126979" name="Rectangle 3">
            <a:extLst>
              <a:ext uri="{FF2B5EF4-FFF2-40B4-BE49-F238E27FC236}">
                <a16:creationId xmlns:a16="http://schemas.microsoft.com/office/drawing/2014/main" id="{FAE14A20-5A27-2F45-8CD7-64E2565DFEA7}"/>
              </a:ext>
            </a:extLst>
          </p:cNvPr>
          <p:cNvSpPr>
            <a:spLocks noGrp="1" noChangeArrowheads="1"/>
          </p:cNvSpPr>
          <p:nvPr>
            <p:ph type="body" idx="1"/>
          </p:nvPr>
        </p:nvSpPr>
        <p:spPr>
          <a:xfrm>
            <a:off x="1333500" y="4419600"/>
            <a:ext cx="4191000" cy="4038600"/>
          </a:xfrm>
        </p:spPr>
        <p:txBody>
          <a:bodyPr/>
          <a:lstStyle/>
          <a:p>
            <a:r>
              <a:rPr lang="es-ES" altLang="es-ES"/>
              <a:t>	</a:t>
            </a:r>
          </a:p>
        </p:txBody>
      </p:sp>
    </p:spTree>
    <p:extLst>
      <p:ext uri="{BB962C8B-B14F-4D97-AF65-F5344CB8AC3E}">
        <p14:creationId xmlns:p14="http://schemas.microsoft.com/office/powerpoint/2010/main" val="18014883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578D83D-3A5D-7B4B-B0DB-87E66AA2F0FF}"/>
              </a:ext>
            </a:extLst>
          </p:cNvPr>
          <p:cNvSpPr>
            <a:spLocks noGrp="1" noChangeArrowheads="1"/>
          </p:cNvSpPr>
          <p:nvPr>
            <p:ph type="sldNum" sz="quarter" idx="5"/>
          </p:nvPr>
        </p:nvSpPr>
        <p:spPr>
          <a:ln/>
        </p:spPr>
        <p:txBody>
          <a:bodyPr/>
          <a:lstStyle/>
          <a:p>
            <a:fld id="{EA73DC5C-03A5-D242-AD97-DCAB5A846872}" type="slidenum">
              <a:rPr lang="es-ES" altLang="es-ES"/>
              <a:pPr/>
              <a:t>61</a:t>
            </a:fld>
            <a:endParaRPr lang="es-ES" altLang="es-ES"/>
          </a:p>
        </p:txBody>
      </p:sp>
      <p:sp>
        <p:nvSpPr>
          <p:cNvPr id="129026" name="Rectangle 2">
            <a:extLst>
              <a:ext uri="{FF2B5EF4-FFF2-40B4-BE49-F238E27FC236}">
                <a16:creationId xmlns:a16="http://schemas.microsoft.com/office/drawing/2014/main" id="{DB412D7A-0FBC-284E-A1A4-AB92AC7E637E}"/>
              </a:ext>
            </a:extLst>
          </p:cNvPr>
          <p:cNvSpPr>
            <a:spLocks noRot="1" noChangeArrowheads="1" noTextEdit="1"/>
          </p:cNvSpPr>
          <p:nvPr>
            <p:ph type="sldImg"/>
          </p:nvPr>
        </p:nvSpPr>
        <p:spPr>
          <a:ln/>
        </p:spPr>
      </p:sp>
      <p:sp>
        <p:nvSpPr>
          <p:cNvPr id="129027" name="Rectangle 3">
            <a:extLst>
              <a:ext uri="{FF2B5EF4-FFF2-40B4-BE49-F238E27FC236}">
                <a16:creationId xmlns:a16="http://schemas.microsoft.com/office/drawing/2014/main" id="{F27BC2EE-CF64-C046-9197-EBF71E0B8316}"/>
              </a:ext>
            </a:extLst>
          </p:cNvPr>
          <p:cNvSpPr>
            <a:spLocks noGrp="1" noChangeArrowheads="1"/>
          </p:cNvSpPr>
          <p:nvPr>
            <p:ph type="body" idx="1"/>
          </p:nvPr>
        </p:nvSpPr>
        <p:spPr>
          <a:xfrm>
            <a:off x="1333500" y="4419600"/>
            <a:ext cx="4191000" cy="4038600"/>
          </a:xfrm>
        </p:spPr>
        <p:txBody>
          <a:bodyPr/>
          <a:lstStyle/>
          <a:p>
            <a:r>
              <a:rPr lang="es-ES" altLang="es-ES"/>
              <a:t>	</a:t>
            </a:r>
          </a:p>
        </p:txBody>
      </p:sp>
    </p:spTree>
    <p:extLst>
      <p:ext uri="{BB962C8B-B14F-4D97-AF65-F5344CB8AC3E}">
        <p14:creationId xmlns:p14="http://schemas.microsoft.com/office/powerpoint/2010/main" val="4064044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943DC7-D248-44B7-A2D1-72E4478236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55920F-1928-494A-9042-0DABF85F12B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6338" name="Rectangle 2">
            <a:extLst>
              <a:ext uri="{FF2B5EF4-FFF2-40B4-BE49-F238E27FC236}">
                <a16:creationId xmlns:a16="http://schemas.microsoft.com/office/drawing/2014/main" id="{EED20F5F-1C30-4675-80FC-6C489814B9D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6339" name="Rectangle 3">
            <a:extLst>
              <a:ext uri="{FF2B5EF4-FFF2-40B4-BE49-F238E27FC236}">
                <a16:creationId xmlns:a16="http://schemas.microsoft.com/office/drawing/2014/main" id="{458B7DCB-85BC-4DBB-BECA-4BE16F160D2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25337085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166456D-39F2-2846-A405-AAA9C19FC128}"/>
              </a:ext>
            </a:extLst>
          </p:cNvPr>
          <p:cNvSpPr>
            <a:spLocks noGrp="1" noChangeArrowheads="1"/>
          </p:cNvSpPr>
          <p:nvPr>
            <p:ph type="sldNum" sz="quarter" idx="5"/>
          </p:nvPr>
        </p:nvSpPr>
        <p:spPr>
          <a:ln/>
        </p:spPr>
        <p:txBody>
          <a:bodyPr/>
          <a:lstStyle/>
          <a:p>
            <a:fld id="{6A7676AD-BB63-E04D-AA87-5B1CD4C654DB}" type="slidenum">
              <a:rPr lang="es-ES" altLang="es-ES"/>
              <a:pPr/>
              <a:t>62</a:t>
            </a:fld>
            <a:endParaRPr lang="es-ES" altLang="es-ES"/>
          </a:p>
        </p:txBody>
      </p:sp>
      <p:sp>
        <p:nvSpPr>
          <p:cNvPr id="131074" name="Rectangle 2">
            <a:extLst>
              <a:ext uri="{FF2B5EF4-FFF2-40B4-BE49-F238E27FC236}">
                <a16:creationId xmlns:a16="http://schemas.microsoft.com/office/drawing/2014/main" id="{E56EFE59-355D-1944-89EB-B3691BD914B5}"/>
              </a:ext>
            </a:extLst>
          </p:cNvPr>
          <p:cNvSpPr>
            <a:spLocks noRot="1" noChangeArrowheads="1" noTextEdit="1"/>
          </p:cNvSpPr>
          <p:nvPr>
            <p:ph type="sldImg"/>
          </p:nvPr>
        </p:nvSpPr>
        <p:spPr>
          <a:ln/>
        </p:spPr>
      </p:sp>
      <p:sp>
        <p:nvSpPr>
          <p:cNvPr id="131075" name="Rectangle 3">
            <a:extLst>
              <a:ext uri="{FF2B5EF4-FFF2-40B4-BE49-F238E27FC236}">
                <a16:creationId xmlns:a16="http://schemas.microsoft.com/office/drawing/2014/main" id="{715619D0-33DB-5944-B731-7DD4DE5C4D45}"/>
              </a:ext>
            </a:extLst>
          </p:cNvPr>
          <p:cNvSpPr>
            <a:spLocks noGrp="1" noChangeArrowheads="1"/>
          </p:cNvSpPr>
          <p:nvPr>
            <p:ph type="body" idx="1"/>
          </p:nvPr>
        </p:nvSpPr>
        <p:spPr>
          <a:xfrm>
            <a:off x="1333500" y="4419600"/>
            <a:ext cx="4191000" cy="4038600"/>
          </a:xfrm>
        </p:spPr>
        <p:txBody>
          <a:bodyPr/>
          <a:lstStyle/>
          <a:p>
            <a:r>
              <a:rPr lang="es-ES" altLang="es-ES"/>
              <a:t>	</a:t>
            </a:r>
          </a:p>
        </p:txBody>
      </p:sp>
    </p:spTree>
    <p:extLst>
      <p:ext uri="{BB962C8B-B14F-4D97-AF65-F5344CB8AC3E}">
        <p14:creationId xmlns:p14="http://schemas.microsoft.com/office/powerpoint/2010/main" val="401134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35885E5-200B-4142-A6E2-C9F4A76B5533}"/>
              </a:ext>
            </a:extLst>
          </p:cNvPr>
          <p:cNvSpPr>
            <a:spLocks noGrp="1" noChangeArrowheads="1"/>
          </p:cNvSpPr>
          <p:nvPr>
            <p:ph type="sldNum" sz="quarter" idx="5"/>
          </p:nvPr>
        </p:nvSpPr>
        <p:spPr>
          <a:ln/>
        </p:spPr>
        <p:txBody>
          <a:bodyPr/>
          <a:lstStyle/>
          <a:p>
            <a:fld id="{C083391C-353B-BA40-8018-EB38B9004348}" type="slidenum">
              <a:rPr lang="es-ES" altLang="es-ES"/>
              <a:pPr/>
              <a:t>63</a:t>
            </a:fld>
            <a:endParaRPr lang="es-ES" altLang="es-ES"/>
          </a:p>
        </p:txBody>
      </p:sp>
      <p:sp>
        <p:nvSpPr>
          <p:cNvPr id="133122" name="Rectangle 2">
            <a:extLst>
              <a:ext uri="{FF2B5EF4-FFF2-40B4-BE49-F238E27FC236}">
                <a16:creationId xmlns:a16="http://schemas.microsoft.com/office/drawing/2014/main" id="{452D1D35-4F47-4F45-AE0C-6227B719D70A}"/>
              </a:ext>
            </a:extLst>
          </p:cNvPr>
          <p:cNvSpPr>
            <a:spLocks noRot="1" noChangeArrowheads="1" noTextEdit="1"/>
          </p:cNvSpPr>
          <p:nvPr>
            <p:ph type="sldImg"/>
          </p:nvPr>
        </p:nvSpPr>
        <p:spPr>
          <a:ln/>
        </p:spPr>
      </p:sp>
      <p:sp>
        <p:nvSpPr>
          <p:cNvPr id="133123" name="Rectangle 3">
            <a:extLst>
              <a:ext uri="{FF2B5EF4-FFF2-40B4-BE49-F238E27FC236}">
                <a16:creationId xmlns:a16="http://schemas.microsoft.com/office/drawing/2014/main" id="{6C51DAE9-DC6A-7E4B-9549-C3A23668EC90}"/>
              </a:ext>
            </a:extLst>
          </p:cNvPr>
          <p:cNvSpPr>
            <a:spLocks noGrp="1" noChangeArrowheads="1"/>
          </p:cNvSpPr>
          <p:nvPr>
            <p:ph type="body" idx="1"/>
          </p:nvPr>
        </p:nvSpPr>
        <p:spPr>
          <a:xfrm>
            <a:off x="1333500" y="4419600"/>
            <a:ext cx="4191000" cy="4038600"/>
          </a:xfrm>
        </p:spPr>
        <p:txBody>
          <a:bodyPr/>
          <a:lstStyle/>
          <a:p>
            <a:pPr algn="just"/>
            <a:r>
              <a:rPr lang="es-ES_tradnl" altLang="es-ES">
                <a:latin typeface="Arial" panose="020B0604020202020204" pitchFamily="34" charset="0"/>
                <a:cs typeface="Times New Roman" panose="02020603050405020304" pitchFamily="18" charset="0"/>
              </a:rPr>
              <a:t>En el síncope, la historia clínica, la exploración y la correcta interpretación del ECG y la placa de tx. constituyen los elementos diagnósticos fundamentales de los que depende la correcta orientación diagnóstica e, incluso, un elevado número de diagnósticos definitivos. Con los elementos diagnósticos referidos han de quedar resueltas, en la mayoría de las ocasiones, las tres cuestiones fundamentales.</a:t>
            </a:r>
            <a:r>
              <a:rPr lang="es-ES" altLang="es-ES">
                <a:latin typeface="Arial" panose="020B0604020202020204" pitchFamily="34" charset="0"/>
              </a:rPr>
              <a:t> </a:t>
            </a:r>
          </a:p>
        </p:txBody>
      </p:sp>
    </p:spTree>
    <p:extLst>
      <p:ext uri="{BB962C8B-B14F-4D97-AF65-F5344CB8AC3E}">
        <p14:creationId xmlns:p14="http://schemas.microsoft.com/office/powerpoint/2010/main" val="19673280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92963A-F008-E942-8C38-829958DAC44B}"/>
              </a:ext>
            </a:extLst>
          </p:cNvPr>
          <p:cNvSpPr>
            <a:spLocks noGrp="1" noChangeArrowheads="1"/>
          </p:cNvSpPr>
          <p:nvPr>
            <p:ph type="sldNum" sz="quarter" idx="5"/>
          </p:nvPr>
        </p:nvSpPr>
        <p:spPr>
          <a:ln/>
        </p:spPr>
        <p:txBody>
          <a:bodyPr/>
          <a:lstStyle/>
          <a:p>
            <a:fld id="{B06541F9-D751-E341-853D-A24A17AE120E}" type="slidenum">
              <a:rPr lang="es-ES" altLang="es-ES"/>
              <a:pPr/>
              <a:t>64</a:t>
            </a:fld>
            <a:endParaRPr lang="es-ES" altLang="es-ES"/>
          </a:p>
        </p:txBody>
      </p:sp>
      <p:sp>
        <p:nvSpPr>
          <p:cNvPr id="135170" name="Rectangle 2">
            <a:extLst>
              <a:ext uri="{FF2B5EF4-FFF2-40B4-BE49-F238E27FC236}">
                <a16:creationId xmlns:a16="http://schemas.microsoft.com/office/drawing/2014/main" id="{8EFA3F18-C80E-2745-BF6A-DD99D65D1E6D}"/>
              </a:ext>
            </a:extLst>
          </p:cNvPr>
          <p:cNvSpPr>
            <a:spLocks noRot="1" noChangeArrowheads="1" noTextEdit="1"/>
          </p:cNvSpPr>
          <p:nvPr>
            <p:ph type="sldImg"/>
          </p:nvPr>
        </p:nvSpPr>
        <p:spPr>
          <a:ln/>
        </p:spPr>
      </p:sp>
      <p:sp>
        <p:nvSpPr>
          <p:cNvPr id="135171" name="Rectangle 3">
            <a:extLst>
              <a:ext uri="{FF2B5EF4-FFF2-40B4-BE49-F238E27FC236}">
                <a16:creationId xmlns:a16="http://schemas.microsoft.com/office/drawing/2014/main" id="{D3F6CCC4-557D-5748-9A6D-2268C4F447CA}"/>
              </a:ext>
            </a:extLst>
          </p:cNvPr>
          <p:cNvSpPr>
            <a:spLocks noGrp="1" noChangeArrowheads="1"/>
          </p:cNvSpPr>
          <p:nvPr>
            <p:ph type="body" idx="1"/>
          </p:nvPr>
        </p:nvSpPr>
        <p:spPr>
          <a:xfrm>
            <a:off x="1333500" y="4419600"/>
            <a:ext cx="4191000" cy="4038600"/>
          </a:xfrm>
        </p:spPr>
        <p:txBody>
          <a:bodyPr/>
          <a:lstStyle/>
          <a:p>
            <a:pPr algn="just"/>
            <a:r>
              <a:rPr lang="es-ES_tradnl" altLang="es-ES">
                <a:latin typeface="Arial" panose="020B0604020202020204" pitchFamily="34" charset="0"/>
                <a:cs typeface="Arial" panose="020B0604020202020204" pitchFamily="34" charset="0"/>
              </a:rPr>
              <a:t>Los pacientes que tras una primera valoración presentan un síncope "inexplicado" por tener un perfil que no se ajusta a los previos, presentan también un pronóstico intermedio entre ambos, lo que obliga a la realización de pruebas complementarias. Aunque el perfil del síncope no sea claramente maligno, la presencia de cualquier dato que haga sospechar la presencia de una cardiopatía obliga a que el paciente sea remitido al cardiólogo para que descarte su presencia. Si no hay datos de cardiopatía, pero los episodios no se ajustan claramente al perfil de los benignos por ser recurrentes, prolongados o no tener un desencadenante claro, o el paciente realiza un trabajo de riesgo (conductor, piloto, ...), habrá que recurrir a una valoración psiquiátrica o a la realización de un test de mesa Basculante.</a:t>
            </a:r>
            <a:endParaRPr lang="es-ES_tradnl" altLang="es-ES">
              <a:cs typeface="Times New Roman" panose="02020603050405020304" pitchFamily="18" charset="0"/>
            </a:endParaRPr>
          </a:p>
          <a:p>
            <a:endParaRPr lang="es-ES" altLang="es-ES"/>
          </a:p>
          <a:p>
            <a:endParaRPr lang="es-ES" altLang="es-ES"/>
          </a:p>
        </p:txBody>
      </p:sp>
    </p:spTree>
    <p:extLst>
      <p:ext uri="{BB962C8B-B14F-4D97-AF65-F5344CB8AC3E}">
        <p14:creationId xmlns:p14="http://schemas.microsoft.com/office/powerpoint/2010/main" val="35372766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ECED85-B1E9-F543-BFE4-97FD89E5F780}"/>
              </a:ext>
            </a:extLst>
          </p:cNvPr>
          <p:cNvSpPr>
            <a:spLocks noGrp="1" noChangeArrowheads="1"/>
          </p:cNvSpPr>
          <p:nvPr>
            <p:ph type="sldNum" sz="quarter" idx="5"/>
          </p:nvPr>
        </p:nvSpPr>
        <p:spPr>
          <a:ln/>
        </p:spPr>
        <p:txBody>
          <a:bodyPr/>
          <a:lstStyle/>
          <a:p>
            <a:fld id="{68AFB376-FA95-844A-9CB3-4B696F2C3F12}" type="slidenum">
              <a:rPr lang="es-ES" altLang="es-ES"/>
              <a:pPr/>
              <a:t>65</a:t>
            </a:fld>
            <a:endParaRPr lang="es-ES" altLang="es-ES"/>
          </a:p>
        </p:txBody>
      </p:sp>
      <p:sp>
        <p:nvSpPr>
          <p:cNvPr id="137218" name="Rectangle 2">
            <a:extLst>
              <a:ext uri="{FF2B5EF4-FFF2-40B4-BE49-F238E27FC236}">
                <a16:creationId xmlns:a16="http://schemas.microsoft.com/office/drawing/2014/main" id="{0F52CF5E-9EC4-CF4D-801D-0827B924ADED}"/>
              </a:ext>
            </a:extLst>
          </p:cNvPr>
          <p:cNvSpPr>
            <a:spLocks noRot="1" noChangeArrowheads="1" noTextEdit="1"/>
          </p:cNvSpPr>
          <p:nvPr>
            <p:ph type="sldImg"/>
          </p:nvPr>
        </p:nvSpPr>
        <p:spPr>
          <a:ln/>
        </p:spPr>
      </p:sp>
      <p:sp>
        <p:nvSpPr>
          <p:cNvPr id="137219" name="Rectangle 3">
            <a:extLst>
              <a:ext uri="{FF2B5EF4-FFF2-40B4-BE49-F238E27FC236}">
                <a16:creationId xmlns:a16="http://schemas.microsoft.com/office/drawing/2014/main" id="{EF88E69C-34E2-064A-AA4F-A417D9CEAD61}"/>
              </a:ext>
            </a:extLst>
          </p:cNvPr>
          <p:cNvSpPr>
            <a:spLocks noGrp="1" noChangeArrowheads="1"/>
          </p:cNvSpPr>
          <p:nvPr>
            <p:ph type="body" idx="1"/>
          </p:nvPr>
        </p:nvSpPr>
        <p:spPr>
          <a:xfrm>
            <a:off x="1333500" y="4419600"/>
            <a:ext cx="4191000" cy="4038600"/>
          </a:xfrm>
        </p:spPr>
        <p:txBody>
          <a:bodyPr/>
          <a:lstStyle/>
          <a:p>
            <a:endParaRPr lang="es-ES" altLang="es-ES"/>
          </a:p>
        </p:txBody>
      </p:sp>
    </p:spTree>
    <p:extLst>
      <p:ext uri="{BB962C8B-B14F-4D97-AF65-F5344CB8AC3E}">
        <p14:creationId xmlns:p14="http://schemas.microsoft.com/office/powerpoint/2010/main" val="911650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499C5FC-5827-C345-BCE6-3CA15126C714}"/>
              </a:ext>
            </a:extLst>
          </p:cNvPr>
          <p:cNvSpPr>
            <a:spLocks noGrp="1" noChangeArrowheads="1"/>
          </p:cNvSpPr>
          <p:nvPr>
            <p:ph type="sldNum" sz="quarter" idx="5"/>
          </p:nvPr>
        </p:nvSpPr>
        <p:spPr>
          <a:ln/>
        </p:spPr>
        <p:txBody>
          <a:bodyPr/>
          <a:lstStyle/>
          <a:p>
            <a:fld id="{14E6B3A5-188E-CB4F-B76D-D170FBBD290D}" type="slidenum">
              <a:rPr lang="es-ES" altLang="es-ES"/>
              <a:pPr/>
              <a:t>66</a:t>
            </a:fld>
            <a:endParaRPr lang="es-ES" altLang="es-ES"/>
          </a:p>
        </p:txBody>
      </p:sp>
      <p:sp>
        <p:nvSpPr>
          <p:cNvPr id="350210" name="Rectangle 2">
            <a:extLst>
              <a:ext uri="{FF2B5EF4-FFF2-40B4-BE49-F238E27FC236}">
                <a16:creationId xmlns:a16="http://schemas.microsoft.com/office/drawing/2014/main" id="{4F1ED3F6-AE95-0147-82EE-BD2FC7B7CE2E}"/>
              </a:ext>
            </a:extLst>
          </p:cNvPr>
          <p:cNvSpPr>
            <a:spLocks noRot="1" noChangeArrowheads="1" noTextEdit="1"/>
          </p:cNvSpPr>
          <p:nvPr>
            <p:ph type="sldImg"/>
          </p:nvPr>
        </p:nvSpPr>
        <p:spPr>
          <a:ln/>
        </p:spPr>
      </p:sp>
      <p:sp>
        <p:nvSpPr>
          <p:cNvPr id="350211" name="Rectangle 3">
            <a:extLst>
              <a:ext uri="{FF2B5EF4-FFF2-40B4-BE49-F238E27FC236}">
                <a16:creationId xmlns:a16="http://schemas.microsoft.com/office/drawing/2014/main" id="{B3C9E4E2-652F-4E4F-8C8F-758A4F16E353}"/>
              </a:ext>
            </a:extLst>
          </p:cNvPr>
          <p:cNvSpPr>
            <a:spLocks noGrp="1" noChangeArrowheads="1"/>
          </p:cNvSpPr>
          <p:nvPr>
            <p:ph type="body" idx="1"/>
          </p:nvPr>
        </p:nvSpPr>
        <p:spPr/>
        <p:txBody>
          <a:bodyPr/>
          <a:lstStyle/>
          <a:p>
            <a:endParaRPr lang="es-ES" altLang="es-ES"/>
          </a:p>
        </p:txBody>
      </p:sp>
    </p:spTree>
    <p:extLst>
      <p:ext uri="{BB962C8B-B14F-4D97-AF65-F5344CB8AC3E}">
        <p14:creationId xmlns:p14="http://schemas.microsoft.com/office/powerpoint/2010/main" val="28741817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8F1786E-7BF2-8644-8F11-1A05660893A3}"/>
              </a:ext>
            </a:extLst>
          </p:cNvPr>
          <p:cNvSpPr>
            <a:spLocks noGrp="1" noChangeArrowheads="1"/>
          </p:cNvSpPr>
          <p:nvPr>
            <p:ph type="sldNum" sz="quarter" idx="5"/>
          </p:nvPr>
        </p:nvSpPr>
        <p:spPr>
          <a:ln/>
        </p:spPr>
        <p:txBody>
          <a:bodyPr/>
          <a:lstStyle/>
          <a:p>
            <a:fld id="{F6034C46-6648-1041-BDFB-AE7FF0749201}" type="slidenum">
              <a:rPr lang="es-ES" altLang="es-ES"/>
              <a:pPr/>
              <a:t>67</a:t>
            </a:fld>
            <a:endParaRPr lang="es-ES" altLang="es-ES"/>
          </a:p>
        </p:txBody>
      </p:sp>
      <p:sp>
        <p:nvSpPr>
          <p:cNvPr id="139266" name="Rectangle 2">
            <a:extLst>
              <a:ext uri="{FF2B5EF4-FFF2-40B4-BE49-F238E27FC236}">
                <a16:creationId xmlns:a16="http://schemas.microsoft.com/office/drawing/2014/main" id="{14EC3138-8FB4-244E-8DBC-B25B046CDE18}"/>
              </a:ext>
            </a:extLst>
          </p:cNvPr>
          <p:cNvSpPr>
            <a:spLocks noRot="1" noChangeArrowheads="1" noTextEdit="1"/>
          </p:cNvSpPr>
          <p:nvPr>
            <p:ph type="sldImg"/>
          </p:nvPr>
        </p:nvSpPr>
        <p:spPr>
          <a:ln/>
        </p:spPr>
      </p:sp>
      <p:sp>
        <p:nvSpPr>
          <p:cNvPr id="139267" name="Rectangle 3">
            <a:extLst>
              <a:ext uri="{FF2B5EF4-FFF2-40B4-BE49-F238E27FC236}">
                <a16:creationId xmlns:a16="http://schemas.microsoft.com/office/drawing/2014/main" id="{F714345C-286F-5E41-98DE-08DBF9CCDA62}"/>
              </a:ext>
            </a:extLst>
          </p:cNvPr>
          <p:cNvSpPr>
            <a:spLocks noGrp="1" noChangeArrowheads="1"/>
          </p:cNvSpPr>
          <p:nvPr>
            <p:ph type="body" idx="1"/>
          </p:nvPr>
        </p:nvSpPr>
        <p:spPr>
          <a:xfrm>
            <a:off x="1333500" y="4419600"/>
            <a:ext cx="4191000" cy="4038600"/>
          </a:xfrm>
        </p:spPr>
        <p:txBody>
          <a:bodyPr/>
          <a:lstStyle/>
          <a:p>
            <a:r>
              <a:rPr lang="es-ES" altLang="es-ES"/>
              <a:t>	</a:t>
            </a:r>
          </a:p>
        </p:txBody>
      </p:sp>
    </p:spTree>
    <p:extLst>
      <p:ext uri="{BB962C8B-B14F-4D97-AF65-F5344CB8AC3E}">
        <p14:creationId xmlns:p14="http://schemas.microsoft.com/office/powerpoint/2010/main" val="34707429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84E57BE-0753-2D40-AD20-EEA4041F4CC9}"/>
              </a:ext>
            </a:extLst>
          </p:cNvPr>
          <p:cNvSpPr>
            <a:spLocks noGrp="1" noChangeArrowheads="1"/>
          </p:cNvSpPr>
          <p:nvPr>
            <p:ph type="sldNum" sz="quarter" idx="5"/>
          </p:nvPr>
        </p:nvSpPr>
        <p:spPr>
          <a:ln/>
        </p:spPr>
        <p:txBody>
          <a:bodyPr/>
          <a:lstStyle/>
          <a:p>
            <a:fld id="{43F55B75-BB7A-D441-A215-01A169ED9E12}" type="slidenum">
              <a:rPr lang="es-ES" altLang="es-ES"/>
              <a:pPr/>
              <a:t>68</a:t>
            </a:fld>
            <a:endParaRPr lang="es-ES" altLang="es-ES"/>
          </a:p>
        </p:txBody>
      </p:sp>
      <p:sp>
        <p:nvSpPr>
          <p:cNvPr id="141314" name="Rectangle 2">
            <a:extLst>
              <a:ext uri="{FF2B5EF4-FFF2-40B4-BE49-F238E27FC236}">
                <a16:creationId xmlns:a16="http://schemas.microsoft.com/office/drawing/2014/main" id="{9767FD3B-690F-EA4F-9D87-149C4C5F3B23}"/>
              </a:ext>
            </a:extLst>
          </p:cNvPr>
          <p:cNvSpPr>
            <a:spLocks noRot="1" noChangeArrowheads="1" noTextEdit="1"/>
          </p:cNvSpPr>
          <p:nvPr>
            <p:ph type="sldImg"/>
          </p:nvPr>
        </p:nvSpPr>
        <p:spPr>
          <a:ln/>
        </p:spPr>
      </p:sp>
      <p:sp>
        <p:nvSpPr>
          <p:cNvPr id="141315" name="Rectangle 3">
            <a:extLst>
              <a:ext uri="{FF2B5EF4-FFF2-40B4-BE49-F238E27FC236}">
                <a16:creationId xmlns:a16="http://schemas.microsoft.com/office/drawing/2014/main" id="{E7EE89A9-3B9D-F14C-BB9E-0EA51612D9EB}"/>
              </a:ext>
            </a:extLst>
          </p:cNvPr>
          <p:cNvSpPr>
            <a:spLocks noGrp="1" noChangeArrowheads="1"/>
          </p:cNvSpPr>
          <p:nvPr>
            <p:ph type="body" idx="1"/>
          </p:nvPr>
        </p:nvSpPr>
        <p:spPr>
          <a:xfrm>
            <a:off x="1333500" y="4419600"/>
            <a:ext cx="4191000" cy="4038600"/>
          </a:xfrm>
        </p:spPr>
        <p:txBody>
          <a:bodyPr/>
          <a:lstStyle/>
          <a:p>
            <a:r>
              <a:rPr lang="es-ES" altLang="es-ES"/>
              <a:t>	</a:t>
            </a:r>
          </a:p>
        </p:txBody>
      </p:sp>
    </p:spTree>
    <p:extLst>
      <p:ext uri="{BB962C8B-B14F-4D97-AF65-F5344CB8AC3E}">
        <p14:creationId xmlns:p14="http://schemas.microsoft.com/office/powerpoint/2010/main" val="17551513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83F22D75-35DF-9C4D-8B6A-2528FFE95C61}"/>
              </a:ext>
            </a:extLst>
          </p:cNvPr>
          <p:cNvSpPr>
            <a:spLocks noGrp="1" noChangeArrowheads="1"/>
          </p:cNvSpPr>
          <p:nvPr>
            <p:ph type="sldNum" sz="quarter" idx="5"/>
          </p:nvPr>
        </p:nvSpPr>
        <p:spPr>
          <a:ln/>
        </p:spPr>
        <p:txBody>
          <a:bodyPr/>
          <a:lstStyle/>
          <a:p>
            <a:fld id="{EA78CC9D-770E-5D4F-BDDA-15125FD99D99}" type="slidenum">
              <a:rPr lang="es-ES" altLang="es-ES"/>
              <a:pPr/>
              <a:t>69</a:t>
            </a:fld>
            <a:endParaRPr lang="es-ES" altLang="es-ES"/>
          </a:p>
        </p:txBody>
      </p:sp>
      <p:sp>
        <p:nvSpPr>
          <p:cNvPr id="143362" name="Rectangle 2">
            <a:extLst>
              <a:ext uri="{FF2B5EF4-FFF2-40B4-BE49-F238E27FC236}">
                <a16:creationId xmlns:a16="http://schemas.microsoft.com/office/drawing/2014/main" id="{27B1686F-0B45-114C-97BD-B8F5796F7455}"/>
              </a:ext>
            </a:extLst>
          </p:cNvPr>
          <p:cNvSpPr>
            <a:spLocks noRot="1" noChangeArrowheads="1" noTextEdit="1"/>
          </p:cNvSpPr>
          <p:nvPr>
            <p:ph type="sldImg"/>
          </p:nvPr>
        </p:nvSpPr>
        <p:spPr>
          <a:ln/>
        </p:spPr>
      </p:sp>
      <p:sp>
        <p:nvSpPr>
          <p:cNvPr id="143363" name="Rectangle 3">
            <a:extLst>
              <a:ext uri="{FF2B5EF4-FFF2-40B4-BE49-F238E27FC236}">
                <a16:creationId xmlns:a16="http://schemas.microsoft.com/office/drawing/2014/main" id="{9FFFE402-7407-F048-8834-D8F20A891348}"/>
              </a:ext>
            </a:extLst>
          </p:cNvPr>
          <p:cNvSpPr>
            <a:spLocks noGrp="1" noChangeArrowheads="1"/>
          </p:cNvSpPr>
          <p:nvPr>
            <p:ph type="body" idx="1"/>
          </p:nvPr>
        </p:nvSpPr>
        <p:spPr>
          <a:xfrm>
            <a:off x="1333500" y="4419600"/>
            <a:ext cx="4191000" cy="4038600"/>
          </a:xfrm>
        </p:spPr>
        <p:txBody>
          <a:bodyPr/>
          <a:lstStyle/>
          <a:p>
            <a:r>
              <a:rPr lang="es-ES" altLang="es-ES"/>
              <a:t>	Considerar a los BCRI como bloqueos bifasciculares.</a:t>
            </a:r>
          </a:p>
        </p:txBody>
      </p:sp>
      <p:pic>
        <p:nvPicPr>
          <p:cNvPr id="143364" name="Picture 4">
            <a:extLst>
              <a:ext uri="{FF2B5EF4-FFF2-40B4-BE49-F238E27FC236}">
                <a16:creationId xmlns:a16="http://schemas.microsoft.com/office/drawing/2014/main" id="{74B22C92-D4C9-7949-8874-AAF522EEB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72200"/>
            <a:ext cx="50292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65" name="Picture 5">
            <a:extLst>
              <a:ext uri="{FF2B5EF4-FFF2-40B4-BE49-F238E27FC236}">
                <a16:creationId xmlns:a16="http://schemas.microsoft.com/office/drawing/2014/main" id="{9C004A4F-FFE8-B74C-8BFC-E533CE796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389438"/>
            <a:ext cx="4419600"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66" name="Picture 6">
            <a:extLst>
              <a:ext uri="{FF2B5EF4-FFF2-40B4-BE49-F238E27FC236}">
                <a16:creationId xmlns:a16="http://schemas.microsoft.com/office/drawing/2014/main" id="{FC07C4C1-5D29-6348-8963-9F03207FD9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5410200"/>
            <a:ext cx="2522538" cy="16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67" name="Picture 7">
            <a:extLst>
              <a:ext uri="{FF2B5EF4-FFF2-40B4-BE49-F238E27FC236}">
                <a16:creationId xmlns:a16="http://schemas.microsoft.com/office/drawing/2014/main" id="{8A65FE60-A3A2-3A45-B9FD-F1E101BF6E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5708650"/>
            <a:ext cx="27051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02244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4CBD5299-EDC6-B24E-946B-3D89DF521F0A}"/>
              </a:ext>
            </a:extLst>
          </p:cNvPr>
          <p:cNvSpPr>
            <a:spLocks noGrp="1" noChangeArrowheads="1"/>
          </p:cNvSpPr>
          <p:nvPr>
            <p:ph type="sldNum" sz="quarter" idx="5"/>
          </p:nvPr>
        </p:nvSpPr>
        <p:spPr>
          <a:ln/>
        </p:spPr>
        <p:txBody>
          <a:bodyPr/>
          <a:lstStyle/>
          <a:p>
            <a:fld id="{1F00175E-113B-7C42-A00D-CD342D24588D}" type="slidenum">
              <a:rPr lang="es-ES" altLang="es-ES"/>
              <a:pPr/>
              <a:t>70</a:t>
            </a:fld>
            <a:endParaRPr lang="es-ES" altLang="es-ES"/>
          </a:p>
        </p:txBody>
      </p:sp>
      <p:sp>
        <p:nvSpPr>
          <p:cNvPr id="145410" name="Rectangle 2">
            <a:extLst>
              <a:ext uri="{FF2B5EF4-FFF2-40B4-BE49-F238E27FC236}">
                <a16:creationId xmlns:a16="http://schemas.microsoft.com/office/drawing/2014/main" id="{10623FF0-0144-9343-9C34-5D5243E8E006}"/>
              </a:ext>
            </a:extLst>
          </p:cNvPr>
          <p:cNvSpPr>
            <a:spLocks noRot="1" noChangeArrowheads="1" noTextEdit="1"/>
          </p:cNvSpPr>
          <p:nvPr>
            <p:ph type="sldImg"/>
          </p:nvPr>
        </p:nvSpPr>
        <p:spPr>
          <a:ln/>
        </p:spPr>
      </p:sp>
      <p:sp>
        <p:nvSpPr>
          <p:cNvPr id="145411" name="Rectangle 3">
            <a:extLst>
              <a:ext uri="{FF2B5EF4-FFF2-40B4-BE49-F238E27FC236}">
                <a16:creationId xmlns:a16="http://schemas.microsoft.com/office/drawing/2014/main" id="{27407853-D522-924D-A162-2D7C5BE3A4A0}"/>
              </a:ext>
            </a:extLst>
          </p:cNvPr>
          <p:cNvSpPr>
            <a:spLocks noGrp="1" noChangeArrowheads="1"/>
          </p:cNvSpPr>
          <p:nvPr>
            <p:ph type="body" idx="1"/>
          </p:nvPr>
        </p:nvSpPr>
        <p:spPr>
          <a:xfrm>
            <a:off x="1333500" y="4419600"/>
            <a:ext cx="4191000" cy="4038600"/>
          </a:xfrm>
        </p:spPr>
        <p:txBody>
          <a:bodyPr/>
          <a:lstStyle/>
          <a:p>
            <a:endParaRPr lang="es-ES" altLang="es-ES"/>
          </a:p>
        </p:txBody>
      </p:sp>
      <p:pic>
        <p:nvPicPr>
          <p:cNvPr id="145412" name="Picture 4">
            <a:extLst>
              <a:ext uri="{FF2B5EF4-FFF2-40B4-BE49-F238E27FC236}">
                <a16:creationId xmlns:a16="http://schemas.microsoft.com/office/drawing/2014/main" id="{DDA19972-5F50-5A4A-B0FE-43AAF3FDA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72200"/>
            <a:ext cx="50292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413" name="Picture 5">
            <a:extLst>
              <a:ext uri="{FF2B5EF4-FFF2-40B4-BE49-F238E27FC236}">
                <a16:creationId xmlns:a16="http://schemas.microsoft.com/office/drawing/2014/main" id="{2CAFD915-308A-5D4C-BEFA-178B43A82B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389438"/>
            <a:ext cx="4419600"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414" name="Picture 6">
            <a:extLst>
              <a:ext uri="{FF2B5EF4-FFF2-40B4-BE49-F238E27FC236}">
                <a16:creationId xmlns:a16="http://schemas.microsoft.com/office/drawing/2014/main" id="{63401132-4DFA-D649-8D02-8AF3AD10AF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5410200"/>
            <a:ext cx="2522538" cy="16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415" name="Picture 7">
            <a:extLst>
              <a:ext uri="{FF2B5EF4-FFF2-40B4-BE49-F238E27FC236}">
                <a16:creationId xmlns:a16="http://schemas.microsoft.com/office/drawing/2014/main" id="{9798C2C8-1FD3-1A4C-9DB9-789C389547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5708650"/>
            <a:ext cx="27051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9824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3062E024-EF02-9C4F-B928-44A14D77FC94}"/>
              </a:ext>
            </a:extLst>
          </p:cNvPr>
          <p:cNvSpPr>
            <a:spLocks noGrp="1" noChangeArrowheads="1"/>
          </p:cNvSpPr>
          <p:nvPr>
            <p:ph type="sldNum" sz="quarter" idx="5"/>
          </p:nvPr>
        </p:nvSpPr>
        <p:spPr>
          <a:ln/>
        </p:spPr>
        <p:txBody>
          <a:bodyPr/>
          <a:lstStyle/>
          <a:p>
            <a:fld id="{BBEDEAF3-6FC5-CB48-B1FF-DC55A858E495}" type="slidenum">
              <a:rPr lang="es-ES" altLang="es-ES"/>
              <a:pPr/>
              <a:t>71</a:t>
            </a:fld>
            <a:endParaRPr lang="es-ES" altLang="es-ES"/>
          </a:p>
        </p:txBody>
      </p:sp>
      <p:sp>
        <p:nvSpPr>
          <p:cNvPr id="147458" name="Rectangle 2">
            <a:extLst>
              <a:ext uri="{FF2B5EF4-FFF2-40B4-BE49-F238E27FC236}">
                <a16:creationId xmlns:a16="http://schemas.microsoft.com/office/drawing/2014/main" id="{47AEAFC1-46A4-454D-8367-05A171E2C87B}"/>
              </a:ext>
            </a:extLst>
          </p:cNvPr>
          <p:cNvSpPr>
            <a:spLocks noRot="1" noChangeArrowheads="1" noTextEdit="1"/>
          </p:cNvSpPr>
          <p:nvPr>
            <p:ph type="sldImg"/>
          </p:nvPr>
        </p:nvSpPr>
        <p:spPr>
          <a:ln/>
        </p:spPr>
      </p:sp>
      <p:sp>
        <p:nvSpPr>
          <p:cNvPr id="147459" name="Rectangle 3">
            <a:extLst>
              <a:ext uri="{FF2B5EF4-FFF2-40B4-BE49-F238E27FC236}">
                <a16:creationId xmlns:a16="http://schemas.microsoft.com/office/drawing/2014/main" id="{B683F73B-B920-3649-9669-D2896A54068E}"/>
              </a:ext>
            </a:extLst>
          </p:cNvPr>
          <p:cNvSpPr>
            <a:spLocks noGrp="1" noChangeArrowheads="1"/>
          </p:cNvSpPr>
          <p:nvPr>
            <p:ph type="body" idx="1"/>
          </p:nvPr>
        </p:nvSpPr>
        <p:spPr>
          <a:xfrm>
            <a:off x="1333500" y="4419600"/>
            <a:ext cx="4191000" cy="4038600"/>
          </a:xfrm>
        </p:spPr>
        <p:txBody>
          <a:bodyPr/>
          <a:lstStyle/>
          <a:p>
            <a:endParaRPr lang="es-ES" altLang="es-ES"/>
          </a:p>
        </p:txBody>
      </p:sp>
      <p:pic>
        <p:nvPicPr>
          <p:cNvPr id="147460" name="Picture 4">
            <a:extLst>
              <a:ext uri="{FF2B5EF4-FFF2-40B4-BE49-F238E27FC236}">
                <a16:creationId xmlns:a16="http://schemas.microsoft.com/office/drawing/2014/main" id="{8209C5FB-9131-CE47-B0E1-FCA30E8E2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72200"/>
            <a:ext cx="50292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61" name="Picture 5">
            <a:extLst>
              <a:ext uri="{FF2B5EF4-FFF2-40B4-BE49-F238E27FC236}">
                <a16:creationId xmlns:a16="http://schemas.microsoft.com/office/drawing/2014/main" id="{8A6E61F5-0EEE-2B42-9748-A18C911B3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389438"/>
            <a:ext cx="4419600"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62" name="Picture 6">
            <a:extLst>
              <a:ext uri="{FF2B5EF4-FFF2-40B4-BE49-F238E27FC236}">
                <a16:creationId xmlns:a16="http://schemas.microsoft.com/office/drawing/2014/main" id="{FEB0123B-3EEA-BD43-BF82-856D67A768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5410200"/>
            <a:ext cx="2522538" cy="16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63" name="Picture 7">
            <a:extLst>
              <a:ext uri="{FF2B5EF4-FFF2-40B4-BE49-F238E27FC236}">
                <a16:creationId xmlns:a16="http://schemas.microsoft.com/office/drawing/2014/main" id="{C2A01A55-74F0-EB4D-8853-EF52D76210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5708650"/>
            <a:ext cx="27051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963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943DC7-D248-44B7-A2D1-72E4478236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55920F-1928-494A-9042-0DABF85F12B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6338" name="Rectangle 2">
            <a:extLst>
              <a:ext uri="{FF2B5EF4-FFF2-40B4-BE49-F238E27FC236}">
                <a16:creationId xmlns:a16="http://schemas.microsoft.com/office/drawing/2014/main" id="{EED20F5F-1C30-4675-80FC-6C489814B9D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6339" name="Rectangle 3">
            <a:extLst>
              <a:ext uri="{FF2B5EF4-FFF2-40B4-BE49-F238E27FC236}">
                <a16:creationId xmlns:a16="http://schemas.microsoft.com/office/drawing/2014/main" id="{458B7DCB-85BC-4DBB-BECA-4BE16F160D2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29382439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97EF9FB2-8BFC-384E-9C8F-981339E9EC00}"/>
              </a:ext>
            </a:extLst>
          </p:cNvPr>
          <p:cNvSpPr>
            <a:spLocks noGrp="1" noChangeArrowheads="1"/>
          </p:cNvSpPr>
          <p:nvPr>
            <p:ph type="sldNum" sz="quarter" idx="5"/>
          </p:nvPr>
        </p:nvSpPr>
        <p:spPr>
          <a:ln/>
        </p:spPr>
        <p:txBody>
          <a:bodyPr/>
          <a:lstStyle/>
          <a:p>
            <a:fld id="{ADCD3143-4813-C74B-976B-B6A61AC28BDE}" type="slidenum">
              <a:rPr lang="es-ES" altLang="es-ES"/>
              <a:pPr/>
              <a:t>72</a:t>
            </a:fld>
            <a:endParaRPr lang="es-ES" altLang="es-ES"/>
          </a:p>
        </p:txBody>
      </p:sp>
      <p:sp>
        <p:nvSpPr>
          <p:cNvPr id="149506" name="Rectangle 2">
            <a:extLst>
              <a:ext uri="{FF2B5EF4-FFF2-40B4-BE49-F238E27FC236}">
                <a16:creationId xmlns:a16="http://schemas.microsoft.com/office/drawing/2014/main" id="{983271F9-8B9A-9C47-9B03-9116D0A55DA1}"/>
              </a:ext>
            </a:extLst>
          </p:cNvPr>
          <p:cNvSpPr>
            <a:spLocks noRot="1" noChangeArrowheads="1" noTextEdit="1"/>
          </p:cNvSpPr>
          <p:nvPr>
            <p:ph type="sldImg"/>
          </p:nvPr>
        </p:nvSpPr>
        <p:spPr>
          <a:ln/>
        </p:spPr>
      </p:sp>
      <p:sp>
        <p:nvSpPr>
          <p:cNvPr id="149507" name="Rectangle 3">
            <a:extLst>
              <a:ext uri="{FF2B5EF4-FFF2-40B4-BE49-F238E27FC236}">
                <a16:creationId xmlns:a16="http://schemas.microsoft.com/office/drawing/2014/main" id="{7D08D1A3-9C5A-E644-8FA6-26665D018C4B}"/>
              </a:ext>
            </a:extLst>
          </p:cNvPr>
          <p:cNvSpPr>
            <a:spLocks noGrp="1" noChangeArrowheads="1"/>
          </p:cNvSpPr>
          <p:nvPr>
            <p:ph type="body" idx="1"/>
          </p:nvPr>
        </p:nvSpPr>
        <p:spPr>
          <a:xfrm>
            <a:off x="1333500" y="4419600"/>
            <a:ext cx="4191000" cy="4038600"/>
          </a:xfrm>
        </p:spPr>
        <p:txBody>
          <a:bodyPr/>
          <a:lstStyle/>
          <a:p>
            <a:endParaRPr lang="es-ES" altLang="es-ES"/>
          </a:p>
        </p:txBody>
      </p:sp>
      <p:pic>
        <p:nvPicPr>
          <p:cNvPr id="149508" name="Picture 4">
            <a:extLst>
              <a:ext uri="{FF2B5EF4-FFF2-40B4-BE49-F238E27FC236}">
                <a16:creationId xmlns:a16="http://schemas.microsoft.com/office/drawing/2014/main" id="{408C330C-35CA-3A4C-9375-AECE27607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72200"/>
            <a:ext cx="50292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09" name="Picture 5">
            <a:extLst>
              <a:ext uri="{FF2B5EF4-FFF2-40B4-BE49-F238E27FC236}">
                <a16:creationId xmlns:a16="http://schemas.microsoft.com/office/drawing/2014/main" id="{D5A7D63B-192F-4440-BE7F-3A65A675E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389438"/>
            <a:ext cx="4419600"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10" name="Picture 6">
            <a:extLst>
              <a:ext uri="{FF2B5EF4-FFF2-40B4-BE49-F238E27FC236}">
                <a16:creationId xmlns:a16="http://schemas.microsoft.com/office/drawing/2014/main" id="{59BA43CA-F859-3143-A303-E1EE624CA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5410200"/>
            <a:ext cx="2522538" cy="16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11" name="Picture 7">
            <a:extLst>
              <a:ext uri="{FF2B5EF4-FFF2-40B4-BE49-F238E27FC236}">
                <a16:creationId xmlns:a16="http://schemas.microsoft.com/office/drawing/2014/main" id="{E93EAF93-0562-1C46-A479-38213324E7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5708650"/>
            <a:ext cx="27051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8088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3A647DA7-154A-0842-9212-6C1F2D9ABA24}"/>
              </a:ext>
            </a:extLst>
          </p:cNvPr>
          <p:cNvSpPr>
            <a:spLocks noGrp="1" noChangeArrowheads="1"/>
          </p:cNvSpPr>
          <p:nvPr>
            <p:ph type="sldNum" sz="quarter" idx="5"/>
          </p:nvPr>
        </p:nvSpPr>
        <p:spPr>
          <a:ln/>
        </p:spPr>
        <p:txBody>
          <a:bodyPr/>
          <a:lstStyle/>
          <a:p>
            <a:fld id="{31AC413F-1EE8-7A49-9EB7-4270916ED7F8}" type="slidenum">
              <a:rPr lang="es-ES" altLang="es-ES"/>
              <a:pPr/>
              <a:t>73</a:t>
            </a:fld>
            <a:endParaRPr lang="es-ES" altLang="es-ES"/>
          </a:p>
        </p:txBody>
      </p:sp>
      <p:sp>
        <p:nvSpPr>
          <p:cNvPr id="151554" name="Rectangle 2">
            <a:extLst>
              <a:ext uri="{FF2B5EF4-FFF2-40B4-BE49-F238E27FC236}">
                <a16:creationId xmlns:a16="http://schemas.microsoft.com/office/drawing/2014/main" id="{E369B998-DC91-9645-8E89-2D58C90E8B6C}"/>
              </a:ext>
            </a:extLst>
          </p:cNvPr>
          <p:cNvSpPr>
            <a:spLocks noRot="1" noChangeArrowheads="1" noTextEdit="1"/>
          </p:cNvSpPr>
          <p:nvPr>
            <p:ph type="sldImg"/>
          </p:nvPr>
        </p:nvSpPr>
        <p:spPr>
          <a:ln/>
        </p:spPr>
      </p:sp>
      <p:sp>
        <p:nvSpPr>
          <p:cNvPr id="151555" name="Rectangle 3">
            <a:extLst>
              <a:ext uri="{FF2B5EF4-FFF2-40B4-BE49-F238E27FC236}">
                <a16:creationId xmlns:a16="http://schemas.microsoft.com/office/drawing/2014/main" id="{99536BF6-94B2-E94C-A67D-9FB4703EF264}"/>
              </a:ext>
            </a:extLst>
          </p:cNvPr>
          <p:cNvSpPr>
            <a:spLocks noGrp="1" noChangeArrowheads="1"/>
          </p:cNvSpPr>
          <p:nvPr>
            <p:ph type="body" idx="1"/>
          </p:nvPr>
        </p:nvSpPr>
        <p:spPr>
          <a:xfrm>
            <a:off x="1333500" y="4419600"/>
            <a:ext cx="4191000" cy="4038600"/>
          </a:xfrm>
        </p:spPr>
        <p:txBody>
          <a:bodyPr/>
          <a:lstStyle/>
          <a:p>
            <a:endParaRPr lang="es-ES" altLang="es-ES"/>
          </a:p>
        </p:txBody>
      </p:sp>
      <p:pic>
        <p:nvPicPr>
          <p:cNvPr id="151556" name="Picture 4">
            <a:extLst>
              <a:ext uri="{FF2B5EF4-FFF2-40B4-BE49-F238E27FC236}">
                <a16:creationId xmlns:a16="http://schemas.microsoft.com/office/drawing/2014/main" id="{805E8919-7C69-BD48-B188-CB20FB523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72200"/>
            <a:ext cx="50292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7" name="Picture 5">
            <a:extLst>
              <a:ext uri="{FF2B5EF4-FFF2-40B4-BE49-F238E27FC236}">
                <a16:creationId xmlns:a16="http://schemas.microsoft.com/office/drawing/2014/main" id="{A67EF3CF-6325-CA4C-8DE0-76A7FFC16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389438"/>
            <a:ext cx="4419600"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8" name="Picture 6">
            <a:extLst>
              <a:ext uri="{FF2B5EF4-FFF2-40B4-BE49-F238E27FC236}">
                <a16:creationId xmlns:a16="http://schemas.microsoft.com/office/drawing/2014/main" id="{54E74A2C-10E6-6244-A498-E91BF35B9E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5410200"/>
            <a:ext cx="2522538" cy="16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9" name="Picture 7">
            <a:extLst>
              <a:ext uri="{FF2B5EF4-FFF2-40B4-BE49-F238E27FC236}">
                <a16:creationId xmlns:a16="http://schemas.microsoft.com/office/drawing/2014/main" id="{216667AF-E3BA-9B41-9D5B-8A6934CB89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5708650"/>
            <a:ext cx="27051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12444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9CC5E10D-EB52-B04C-886F-EA1C387A10A0}"/>
              </a:ext>
            </a:extLst>
          </p:cNvPr>
          <p:cNvSpPr>
            <a:spLocks noGrp="1" noChangeArrowheads="1"/>
          </p:cNvSpPr>
          <p:nvPr>
            <p:ph type="sldNum" sz="quarter" idx="5"/>
          </p:nvPr>
        </p:nvSpPr>
        <p:spPr>
          <a:ln/>
        </p:spPr>
        <p:txBody>
          <a:bodyPr/>
          <a:lstStyle/>
          <a:p>
            <a:fld id="{5F66E724-DE16-6C45-89B1-02552E088B44}" type="slidenum">
              <a:rPr lang="es-ES" altLang="es-ES"/>
              <a:pPr/>
              <a:t>74</a:t>
            </a:fld>
            <a:endParaRPr lang="es-ES" altLang="es-ES"/>
          </a:p>
        </p:txBody>
      </p:sp>
      <p:sp>
        <p:nvSpPr>
          <p:cNvPr id="153602" name="Rectangle 2">
            <a:extLst>
              <a:ext uri="{FF2B5EF4-FFF2-40B4-BE49-F238E27FC236}">
                <a16:creationId xmlns:a16="http://schemas.microsoft.com/office/drawing/2014/main" id="{DBC0B034-7AC0-FB45-9194-EEC92DEF5D03}"/>
              </a:ext>
            </a:extLst>
          </p:cNvPr>
          <p:cNvSpPr>
            <a:spLocks noRot="1" noChangeArrowheads="1" noTextEdit="1"/>
          </p:cNvSpPr>
          <p:nvPr>
            <p:ph type="sldImg"/>
          </p:nvPr>
        </p:nvSpPr>
        <p:spPr>
          <a:ln/>
        </p:spPr>
      </p:sp>
      <p:sp>
        <p:nvSpPr>
          <p:cNvPr id="153603" name="Rectangle 3">
            <a:extLst>
              <a:ext uri="{FF2B5EF4-FFF2-40B4-BE49-F238E27FC236}">
                <a16:creationId xmlns:a16="http://schemas.microsoft.com/office/drawing/2014/main" id="{A05FBE33-2104-8744-9AE3-40FE0684ECED}"/>
              </a:ext>
            </a:extLst>
          </p:cNvPr>
          <p:cNvSpPr>
            <a:spLocks noGrp="1" noChangeArrowheads="1"/>
          </p:cNvSpPr>
          <p:nvPr>
            <p:ph type="body" idx="1"/>
          </p:nvPr>
        </p:nvSpPr>
        <p:spPr>
          <a:xfrm>
            <a:off x="1333500" y="4419600"/>
            <a:ext cx="4191000" cy="4038600"/>
          </a:xfrm>
        </p:spPr>
        <p:txBody>
          <a:bodyPr/>
          <a:lstStyle/>
          <a:p>
            <a:endParaRPr lang="es-ES" altLang="es-ES"/>
          </a:p>
        </p:txBody>
      </p:sp>
      <p:pic>
        <p:nvPicPr>
          <p:cNvPr id="153604" name="Picture 4">
            <a:extLst>
              <a:ext uri="{FF2B5EF4-FFF2-40B4-BE49-F238E27FC236}">
                <a16:creationId xmlns:a16="http://schemas.microsoft.com/office/drawing/2014/main" id="{EA827D8C-375F-3B4A-B2DE-2C4BEF6C8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72200"/>
            <a:ext cx="50292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05" name="Picture 5">
            <a:extLst>
              <a:ext uri="{FF2B5EF4-FFF2-40B4-BE49-F238E27FC236}">
                <a16:creationId xmlns:a16="http://schemas.microsoft.com/office/drawing/2014/main" id="{31099ED4-3E90-5746-B615-9DD8A4883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389438"/>
            <a:ext cx="4419600"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06" name="Picture 6">
            <a:extLst>
              <a:ext uri="{FF2B5EF4-FFF2-40B4-BE49-F238E27FC236}">
                <a16:creationId xmlns:a16="http://schemas.microsoft.com/office/drawing/2014/main" id="{52A9CB0F-0A15-1E40-9C81-B283E357E1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5410200"/>
            <a:ext cx="2522538" cy="16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07" name="Picture 7">
            <a:extLst>
              <a:ext uri="{FF2B5EF4-FFF2-40B4-BE49-F238E27FC236}">
                <a16:creationId xmlns:a16="http://schemas.microsoft.com/office/drawing/2014/main" id="{01FB3828-08A7-8C4A-BA9F-666CDD987C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5708650"/>
            <a:ext cx="27051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33067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A450C2-0775-7642-8E4F-86E15DF5FC23}"/>
              </a:ext>
            </a:extLst>
          </p:cNvPr>
          <p:cNvSpPr>
            <a:spLocks noGrp="1" noChangeArrowheads="1"/>
          </p:cNvSpPr>
          <p:nvPr>
            <p:ph type="sldNum" sz="quarter" idx="5"/>
          </p:nvPr>
        </p:nvSpPr>
        <p:spPr>
          <a:ln/>
        </p:spPr>
        <p:txBody>
          <a:bodyPr/>
          <a:lstStyle/>
          <a:p>
            <a:fld id="{6CAC7848-1360-4F4B-BABB-A30AAFCE051F}" type="slidenum">
              <a:rPr lang="es-ES" altLang="es-ES"/>
              <a:pPr/>
              <a:t>75</a:t>
            </a:fld>
            <a:endParaRPr lang="es-ES" altLang="es-ES"/>
          </a:p>
        </p:txBody>
      </p:sp>
      <p:sp>
        <p:nvSpPr>
          <p:cNvPr id="354306" name="Rectangle 2">
            <a:extLst>
              <a:ext uri="{FF2B5EF4-FFF2-40B4-BE49-F238E27FC236}">
                <a16:creationId xmlns:a16="http://schemas.microsoft.com/office/drawing/2014/main" id="{1DED590C-6C47-1045-ACD4-B6645E6CA96B}"/>
              </a:ext>
            </a:extLst>
          </p:cNvPr>
          <p:cNvSpPr>
            <a:spLocks noRot="1" noChangeArrowheads="1" noTextEdit="1"/>
          </p:cNvSpPr>
          <p:nvPr>
            <p:ph type="sldImg"/>
          </p:nvPr>
        </p:nvSpPr>
        <p:spPr>
          <a:ln/>
        </p:spPr>
      </p:sp>
      <p:sp>
        <p:nvSpPr>
          <p:cNvPr id="354307" name="Rectangle 3">
            <a:extLst>
              <a:ext uri="{FF2B5EF4-FFF2-40B4-BE49-F238E27FC236}">
                <a16:creationId xmlns:a16="http://schemas.microsoft.com/office/drawing/2014/main" id="{3138E3B1-012D-244E-B4E5-67E6C62813C5}"/>
              </a:ext>
            </a:extLst>
          </p:cNvPr>
          <p:cNvSpPr>
            <a:spLocks noGrp="1" noChangeArrowheads="1"/>
          </p:cNvSpPr>
          <p:nvPr>
            <p:ph type="body" idx="1"/>
          </p:nvPr>
        </p:nvSpPr>
        <p:spPr/>
        <p:txBody>
          <a:bodyPr/>
          <a:lstStyle/>
          <a:p>
            <a:endParaRPr lang="es-ES" altLang="es-ES"/>
          </a:p>
        </p:txBody>
      </p:sp>
    </p:spTree>
    <p:extLst>
      <p:ext uri="{BB962C8B-B14F-4D97-AF65-F5344CB8AC3E}">
        <p14:creationId xmlns:p14="http://schemas.microsoft.com/office/powerpoint/2010/main" val="21144230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04F798B-A93C-FE4F-8222-EBFEAB2511B0}"/>
              </a:ext>
            </a:extLst>
          </p:cNvPr>
          <p:cNvSpPr>
            <a:spLocks noGrp="1" noChangeArrowheads="1"/>
          </p:cNvSpPr>
          <p:nvPr>
            <p:ph type="sldNum" sz="quarter" idx="5"/>
          </p:nvPr>
        </p:nvSpPr>
        <p:spPr>
          <a:ln/>
        </p:spPr>
        <p:txBody>
          <a:bodyPr/>
          <a:lstStyle/>
          <a:p>
            <a:fld id="{99611998-0C29-2345-88C0-AB76842B51B2}" type="slidenum">
              <a:rPr lang="es-ES" altLang="es-ES"/>
              <a:pPr/>
              <a:t>76</a:t>
            </a:fld>
            <a:endParaRPr lang="es-ES" altLang="es-ES"/>
          </a:p>
        </p:txBody>
      </p:sp>
      <p:sp>
        <p:nvSpPr>
          <p:cNvPr id="165890" name="Rectangle 2">
            <a:extLst>
              <a:ext uri="{FF2B5EF4-FFF2-40B4-BE49-F238E27FC236}">
                <a16:creationId xmlns:a16="http://schemas.microsoft.com/office/drawing/2014/main" id="{7336130E-CDA1-E948-BE0E-CC93991A0F13}"/>
              </a:ext>
            </a:extLst>
          </p:cNvPr>
          <p:cNvSpPr>
            <a:spLocks noRot="1" noChangeArrowheads="1" noTextEdit="1"/>
          </p:cNvSpPr>
          <p:nvPr>
            <p:ph type="sldImg"/>
          </p:nvPr>
        </p:nvSpPr>
        <p:spPr>
          <a:xfrm>
            <a:off x="1152525" y="692150"/>
            <a:ext cx="4554538" cy="3416300"/>
          </a:xfrm>
          <a:ln/>
        </p:spPr>
      </p:sp>
      <p:sp>
        <p:nvSpPr>
          <p:cNvPr id="165891" name="Rectangle 3">
            <a:extLst>
              <a:ext uri="{FF2B5EF4-FFF2-40B4-BE49-F238E27FC236}">
                <a16:creationId xmlns:a16="http://schemas.microsoft.com/office/drawing/2014/main" id="{85E3F4C5-5116-0A40-9438-B4A120D085F9}"/>
              </a:ext>
            </a:extLst>
          </p:cNvPr>
          <p:cNvSpPr>
            <a:spLocks noGrp="1" noChangeArrowheads="1"/>
          </p:cNvSpPr>
          <p:nvPr>
            <p:ph type="body" idx="1"/>
          </p:nvPr>
        </p:nvSpPr>
        <p:spPr>
          <a:xfrm>
            <a:off x="1333500" y="4422775"/>
            <a:ext cx="4191000" cy="3533775"/>
          </a:xfrm>
        </p:spPr>
        <p:txBody>
          <a:bodyPr/>
          <a:lstStyle/>
          <a:p>
            <a:pPr algn="just"/>
            <a:endParaRPr lang="es-ES" altLang="es-ES">
              <a:cs typeface="Arial" panose="020B0604020202020204" pitchFamily="34" charset="0"/>
            </a:endParaRPr>
          </a:p>
        </p:txBody>
      </p:sp>
    </p:spTree>
    <p:extLst>
      <p:ext uri="{BB962C8B-B14F-4D97-AF65-F5344CB8AC3E}">
        <p14:creationId xmlns:p14="http://schemas.microsoft.com/office/powerpoint/2010/main" val="26365293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487598-BC76-D04E-BCAE-122687CFD448}"/>
              </a:ext>
            </a:extLst>
          </p:cNvPr>
          <p:cNvSpPr>
            <a:spLocks noGrp="1" noChangeArrowheads="1"/>
          </p:cNvSpPr>
          <p:nvPr>
            <p:ph type="sldNum" sz="quarter" idx="5"/>
          </p:nvPr>
        </p:nvSpPr>
        <p:spPr>
          <a:ln/>
        </p:spPr>
        <p:txBody>
          <a:bodyPr/>
          <a:lstStyle/>
          <a:p>
            <a:fld id="{9B72D389-5CF2-AB47-A11D-A99FA3B8167A}" type="slidenum">
              <a:rPr lang="es-ES" altLang="es-ES"/>
              <a:pPr/>
              <a:t>77</a:t>
            </a:fld>
            <a:endParaRPr lang="es-ES" altLang="es-ES"/>
          </a:p>
        </p:txBody>
      </p:sp>
      <p:sp>
        <p:nvSpPr>
          <p:cNvPr id="167938" name="Rectangle 2">
            <a:extLst>
              <a:ext uri="{FF2B5EF4-FFF2-40B4-BE49-F238E27FC236}">
                <a16:creationId xmlns:a16="http://schemas.microsoft.com/office/drawing/2014/main" id="{5A4EF783-36FA-214C-B102-1E49F0C694D9}"/>
              </a:ext>
            </a:extLst>
          </p:cNvPr>
          <p:cNvSpPr>
            <a:spLocks noRot="1" noChangeArrowheads="1" noTextEdit="1"/>
          </p:cNvSpPr>
          <p:nvPr>
            <p:ph type="sldImg"/>
          </p:nvPr>
        </p:nvSpPr>
        <p:spPr>
          <a:xfrm>
            <a:off x="1152525" y="692150"/>
            <a:ext cx="4554538" cy="3416300"/>
          </a:xfrm>
          <a:ln/>
        </p:spPr>
      </p:sp>
      <p:sp>
        <p:nvSpPr>
          <p:cNvPr id="167939" name="Rectangle 3">
            <a:extLst>
              <a:ext uri="{FF2B5EF4-FFF2-40B4-BE49-F238E27FC236}">
                <a16:creationId xmlns:a16="http://schemas.microsoft.com/office/drawing/2014/main" id="{A3814399-9952-FA49-8A4A-EB9AEC503AD3}"/>
              </a:ext>
            </a:extLst>
          </p:cNvPr>
          <p:cNvSpPr>
            <a:spLocks noGrp="1" noChangeArrowheads="1"/>
          </p:cNvSpPr>
          <p:nvPr>
            <p:ph type="body" idx="1"/>
          </p:nvPr>
        </p:nvSpPr>
        <p:spPr>
          <a:xfrm>
            <a:off x="1333500" y="4422775"/>
            <a:ext cx="4191000" cy="3533775"/>
          </a:xfrm>
        </p:spPr>
        <p:txBody>
          <a:bodyPr/>
          <a:lstStyle/>
          <a:p>
            <a:r>
              <a:rPr lang="en-US" altLang="es-ES">
                <a:latin typeface="Helvetica" pitchFamily="2" charset="0"/>
                <a:cs typeface="Times New Roman" panose="02020603050405020304" pitchFamily="18" charset="0"/>
              </a:rPr>
              <a:t>	</a:t>
            </a:r>
          </a:p>
        </p:txBody>
      </p:sp>
    </p:spTree>
    <p:extLst>
      <p:ext uri="{BB962C8B-B14F-4D97-AF65-F5344CB8AC3E}">
        <p14:creationId xmlns:p14="http://schemas.microsoft.com/office/powerpoint/2010/main" val="18601297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ACF483E-519F-3F41-882C-20F3E83FC9CE}"/>
              </a:ext>
            </a:extLst>
          </p:cNvPr>
          <p:cNvSpPr>
            <a:spLocks noGrp="1" noChangeArrowheads="1"/>
          </p:cNvSpPr>
          <p:nvPr>
            <p:ph type="sldNum" sz="quarter" idx="5"/>
          </p:nvPr>
        </p:nvSpPr>
        <p:spPr>
          <a:ln/>
        </p:spPr>
        <p:txBody>
          <a:bodyPr/>
          <a:lstStyle/>
          <a:p>
            <a:fld id="{4B7A6973-86F7-8E46-8951-8BCAB48422B9}" type="slidenum">
              <a:rPr lang="es-ES" altLang="es-ES"/>
              <a:pPr/>
              <a:t>78</a:t>
            </a:fld>
            <a:endParaRPr lang="es-ES" altLang="es-ES"/>
          </a:p>
        </p:txBody>
      </p:sp>
      <p:sp>
        <p:nvSpPr>
          <p:cNvPr id="169986" name="Rectangle 2">
            <a:extLst>
              <a:ext uri="{FF2B5EF4-FFF2-40B4-BE49-F238E27FC236}">
                <a16:creationId xmlns:a16="http://schemas.microsoft.com/office/drawing/2014/main" id="{666A07E9-FA7D-4D44-BEED-3990E96D183A}"/>
              </a:ext>
            </a:extLst>
          </p:cNvPr>
          <p:cNvSpPr>
            <a:spLocks noRot="1" noChangeArrowheads="1" noTextEdit="1"/>
          </p:cNvSpPr>
          <p:nvPr>
            <p:ph type="sldImg"/>
          </p:nvPr>
        </p:nvSpPr>
        <p:spPr>
          <a:xfrm>
            <a:off x="1152525" y="692150"/>
            <a:ext cx="4554538" cy="3416300"/>
          </a:xfrm>
          <a:ln/>
        </p:spPr>
      </p:sp>
      <p:sp>
        <p:nvSpPr>
          <p:cNvPr id="169987" name="Rectangle 3">
            <a:extLst>
              <a:ext uri="{FF2B5EF4-FFF2-40B4-BE49-F238E27FC236}">
                <a16:creationId xmlns:a16="http://schemas.microsoft.com/office/drawing/2014/main" id="{F50257C7-2364-A545-9380-3A77BE47B0BB}"/>
              </a:ext>
            </a:extLst>
          </p:cNvPr>
          <p:cNvSpPr>
            <a:spLocks noGrp="1" noChangeArrowheads="1"/>
          </p:cNvSpPr>
          <p:nvPr>
            <p:ph type="body" idx="1"/>
          </p:nvPr>
        </p:nvSpPr>
        <p:spPr>
          <a:xfrm>
            <a:off x="1333500" y="4422775"/>
            <a:ext cx="4191000" cy="3533775"/>
          </a:xfrm>
        </p:spPr>
        <p:txBody>
          <a:bodyPr/>
          <a:lstStyle/>
          <a:p>
            <a:r>
              <a:rPr lang="en-US" altLang="es-ES">
                <a:latin typeface="Helvetica" pitchFamily="2" charset="0"/>
                <a:cs typeface="Times New Roman" panose="02020603050405020304" pitchFamily="18" charset="0"/>
              </a:rPr>
              <a:t>	</a:t>
            </a:r>
          </a:p>
        </p:txBody>
      </p:sp>
    </p:spTree>
    <p:extLst>
      <p:ext uri="{BB962C8B-B14F-4D97-AF65-F5344CB8AC3E}">
        <p14:creationId xmlns:p14="http://schemas.microsoft.com/office/powerpoint/2010/main" val="19274525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4923736-9DC9-1E43-9928-9F156FA9D65D}"/>
              </a:ext>
            </a:extLst>
          </p:cNvPr>
          <p:cNvSpPr>
            <a:spLocks noGrp="1" noChangeArrowheads="1"/>
          </p:cNvSpPr>
          <p:nvPr>
            <p:ph type="sldNum" sz="quarter" idx="5"/>
          </p:nvPr>
        </p:nvSpPr>
        <p:spPr>
          <a:ln/>
        </p:spPr>
        <p:txBody>
          <a:bodyPr/>
          <a:lstStyle/>
          <a:p>
            <a:fld id="{87C2804C-7399-0149-B34C-864F0D8983F8}" type="slidenum">
              <a:rPr lang="es-ES" altLang="es-ES"/>
              <a:pPr/>
              <a:t>79</a:t>
            </a:fld>
            <a:endParaRPr lang="es-ES" altLang="es-ES"/>
          </a:p>
        </p:txBody>
      </p:sp>
      <p:sp>
        <p:nvSpPr>
          <p:cNvPr id="172034" name="Rectangle 2">
            <a:extLst>
              <a:ext uri="{FF2B5EF4-FFF2-40B4-BE49-F238E27FC236}">
                <a16:creationId xmlns:a16="http://schemas.microsoft.com/office/drawing/2014/main" id="{0A0124C4-9D52-3E4B-9534-4324B9BC3A3B}"/>
              </a:ext>
            </a:extLst>
          </p:cNvPr>
          <p:cNvSpPr>
            <a:spLocks noRot="1" noChangeArrowheads="1" noTextEdit="1"/>
          </p:cNvSpPr>
          <p:nvPr>
            <p:ph type="sldImg"/>
          </p:nvPr>
        </p:nvSpPr>
        <p:spPr>
          <a:xfrm>
            <a:off x="1152525" y="692150"/>
            <a:ext cx="4554538" cy="3416300"/>
          </a:xfrm>
          <a:ln/>
        </p:spPr>
      </p:sp>
      <p:sp>
        <p:nvSpPr>
          <p:cNvPr id="172035" name="Rectangle 3">
            <a:extLst>
              <a:ext uri="{FF2B5EF4-FFF2-40B4-BE49-F238E27FC236}">
                <a16:creationId xmlns:a16="http://schemas.microsoft.com/office/drawing/2014/main" id="{206CEC7E-21AD-BB43-99C2-BF8958ED3769}"/>
              </a:ext>
            </a:extLst>
          </p:cNvPr>
          <p:cNvSpPr>
            <a:spLocks noGrp="1" noChangeArrowheads="1"/>
          </p:cNvSpPr>
          <p:nvPr>
            <p:ph type="body" idx="1"/>
          </p:nvPr>
        </p:nvSpPr>
        <p:spPr>
          <a:xfrm>
            <a:off x="1333500" y="4422775"/>
            <a:ext cx="4191000" cy="3533775"/>
          </a:xfrm>
        </p:spPr>
        <p:txBody>
          <a:bodyPr/>
          <a:lstStyle/>
          <a:p>
            <a:pPr algn="just"/>
            <a:r>
              <a:rPr lang="en-US" altLang="es-ES">
                <a:latin typeface="Helvetica" pitchFamily="2" charset="0"/>
                <a:cs typeface="Times New Roman" panose="02020603050405020304" pitchFamily="18" charset="0"/>
              </a:rPr>
              <a:t>Bloqueo alternante de rama; bloqueo AV de segundo grado 3:2 (una P se conduce por la rama derecha, la siguiente por la izquierda y la tercera se bloquea), posteriormente el bloqueo se hace 2:1 con imagen de BCRD. Alta probabilidad de evolución a bloqueo AV de 3º grado distal.</a:t>
            </a:r>
          </a:p>
          <a:p>
            <a:endParaRPr lang="en-US" altLang="es-ES">
              <a:latin typeface="Helvetica" pitchFamily="2" charset="0"/>
              <a:cs typeface="Times New Roman" panose="02020603050405020304" pitchFamily="18" charset="0"/>
            </a:endParaRPr>
          </a:p>
          <a:p>
            <a:endParaRPr lang="en-US" altLang="es-ES">
              <a:latin typeface="Helvetica" pitchFamily="2" charset="0"/>
              <a:cs typeface="Times New Roman" panose="02020603050405020304" pitchFamily="18" charset="0"/>
            </a:endParaRPr>
          </a:p>
        </p:txBody>
      </p:sp>
    </p:spTree>
    <p:extLst>
      <p:ext uri="{BB962C8B-B14F-4D97-AF65-F5344CB8AC3E}">
        <p14:creationId xmlns:p14="http://schemas.microsoft.com/office/powerpoint/2010/main" val="26031302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43272B7-3F9A-BD4D-9F4D-A8EB84131EB2}"/>
              </a:ext>
            </a:extLst>
          </p:cNvPr>
          <p:cNvSpPr>
            <a:spLocks noGrp="1" noChangeArrowheads="1"/>
          </p:cNvSpPr>
          <p:nvPr>
            <p:ph type="sldNum" sz="quarter" idx="5"/>
          </p:nvPr>
        </p:nvSpPr>
        <p:spPr>
          <a:ln/>
        </p:spPr>
        <p:txBody>
          <a:bodyPr/>
          <a:lstStyle/>
          <a:p>
            <a:fld id="{BF40CA00-141F-F744-8EA4-B6B56ABD69AD}" type="slidenum">
              <a:rPr lang="es-ES" altLang="es-ES"/>
              <a:pPr/>
              <a:t>80</a:t>
            </a:fld>
            <a:endParaRPr lang="es-ES" altLang="es-ES"/>
          </a:p>
        </p:txBody>
      </p:sp>
      <p:sp>
        <p:nvSpPr>
          <p:cNvPr id="358402" name="Rectangle 2">
            <a:extLst>
              <a:ext uri="{FF2B5EF4-FFF2-40B4-BE49-F238E27FC236}">
                <a16:creationId xmlns:a16="http://schemas.microsoft.com/office/drawing/2014/main" id="{1D83E3C9-1768-EB49-B75E-B03A25A01514}"/>
              </a:ext>
            </a:extLst>
          </p:cNvPr>
          <p:cNvSpPr>
            <a:spLocks noRot="1" noChangeArrowheads="1" noTextEdit="1"/>
          </p:cNvSpPr>
          <p:nvPr>
            <p:ph type="sldImg"/>
          </p:nvPr>
        </p:nvSpPr>
        <p:spPr>
          <a:ln/>
        </p:spPr>
      </p:sp>
      <p:sp>
        <p:nvSpPr>
          <p:cNvPr id="358403" name="Rectangle 3">
            <a:extLst>
              <a:ext uri="{FF2B5EF4-FFF2-40B4-BE49-F238E27FC236}">
                <a16:creationId xmlns:a16="http://schemas.microsoft.com/office/drawing/2014/main" id="{89DF6313-C2DC-5A49-A9CC-3D3B6DBDE94D}"/>
              </a:ext>
            </a:extLst>
          </p:cNvPr>
          <p:cNvSpPr>
            <a:spLocks noGrp="1" noChangeArrowheads="1"/>
          </p:cNvSpPr>
          <p:nvPr>
            <p:ph type="body" idx="1"/>
          </p:nvPr>
        </p:nvSpPr>
        <p:spPr/>
        <p:txBody>
          <a:bodyPr/>
          <a:lstStyle/>
          <a:p>
            <a:endParaRPr lang="es-ES" altLang="es-ES"/>
          </a:p>
        </p:txBody>
      </p:sp>
    </p:spTree>
    <p:extLst>
      <p:ext uri="{BB962C8B-B14F-4D97-AF65-F5344CB8AC3E}">
        <p14:creationId xmlns:p14="http://schemas.microsoft.com/office/powerpoint/2010/main" val="16981430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767AA9-B77B-1046-8826-7AD5D0868726}"/>
              </a:ext>
            </a:extLst>
          </p:cNvPr>
          <p:cNvSpPr>
            <a:spLocks noGrp="1" noChangeArrowheads="1"/>
          </p:cNvSpPr>
          <p:nvPr>
            <p:ph type="sldNum" sz="quarter" idx="5"/>
          </p:nvPr>
        </p:nvSpPr>
        <p:spPr>
          <a:ln/>
        </p:spPr>
        <p:txBody>
          <a:bodyPr/>
          <a:lstStyle/>
          <a:p>
            <a:fld id="{2ACC9F24-9A4D-2A4C-880D-34BD0987E810}" type="slidenum">
              <a:rPr lang="es-ES" altLang="es-ES"/>
              <a:pPr/>
              <a:t>81</a:t>
            </a:fld>
            <a:endParaRPr lang="es-ES" altLang="es-ES"/>
          </a:p>
        </p:txBody>
      </p:sp>
      <p:sp>
        <p:nvSpPr>
          <p:cNvPr id="174082" name="Rectangle 2">
            <a:extLst>
              <a:ext uri="{FF2B5EF4-FFF2-40B4-BE49-F238E27FC236}">
                <a16:creationId xmlns:a16="http://schemas.microsoft.com/office/drawing/2014/main" id="{C3D8526E-34FB-AA44-85D5-83A257096AA5}"/>
              </a:ext>
            </a:extLst>
          </p:cNvPr>
          <p:cNvSpPr>
            <a:spLocks noRot="1" noChangeArrowheads="1" noTextEdit="1"/>
          </p:cNvSpPr>
          <p:nvPr>
            <p:ph type="sldImg"/>
          </p:nvPr>
        </p:nvSpPr>
        <p:spPr>
          <a:xfrm>
            <a:off x="1152525" y="692150"/>
            <a:ext cx="4554538" cy="3416300"/>
          </a:xfrm>
          <a:ln/>
        </p:spPr>
      </p:sp>
      <p:sp>
        <p:nvSpPr>
          <p:cNvPr id="174083" name="Rectangle 3">
            <a:extLst>
              <a:ext uri="{FF2B5EF4-FFF2-40B4-BE49-F238E27FC236}">
                <a16:creationId xmlns:a16="http://schemas.microsoft.com/office/drawing/2014/main" id="{86ED1A92-759D-FE4E-A476-4BA9D9C5A9ED}"/>
              </a:ext>
            </a:extLst>
          </p:cNvPr>
          <p:cNvSpPr>
            <a:spLocks noGrp="1" noChangeArrowheads="1"/>
          </p:cNvSpPr>
          <p:nvPr>
            <p:ph type="body" idx="1"/>
          </p:nvPr>
        </p:nvSpPr>
        <p:spPr>
          <a:xfrm>
            <a:off x="1333500" y="4422775"/>
            <a:ext cx="4191000" cy="3533775"/>
          </a:xfrm>
        </p:spPr>
        <p:txBody>
          <a:bodyPr/>
          <a:lstStyle/>
          <a:p>
            <a:endParaRPr lang="es-ES_tradnl" altLang="es-ES"/>
          </a:p>
        </p:txBody>
      </p:sp>
    </p:spTree>
    <p:extLst>
      <p:ext uri="{BB962C8B-B14F-4D97-AF65-F5344CB8AC3E}">
        <p14:creationId xmlns:p14="http://schemas.microsoft.com/office/powerpoint/2010/main" val="2936242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943DC7-D248-44B7-A2D1-72E4478236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55920F-1928-494A-9042-0DABF85F12B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6338" name="Rectangle 2">
            <a:extLst>
              <a:ext uri="{FF2B5EF4-FFF2-40B4-BE49-F238E27FC236}">
                <a16:creationId xmlns:a16="http://schemas.microsoft.com/office/drawing/2014/main" id="{EED20F5F-1C30-4675-80FC-6C489814B9D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6339" name="Rectangle 3">
            <a:extLst>
              <a:ext uri="{FF2B5EF4-FFF2-40B4-BE49-F238E27FC236}">
                <a16:creationId xmlns:a16="http://schemas.microsoft.com/office/drawing/2014/main" id="{458B7DCB-85BC-4DBB-BECA-4BE16F160D2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23621246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CC7512B-2F5E-1A4F-9792-3CEA538DAB45}"/>
              </a:ext>
            </a:extLst>
          </p:cNvPr>
          <p:cNvSpPr>
            <a:spLocks noGrp="1" noChangeArrowheads="1"/>
          </p:cNvSpPr>
          <p:nvPr>
            <p:ph type="sldNum" sz="quarter" idx="5"/>
          </p:nvPr>
        </p:nvSpPr>
        <p:spPr>
          <a:ln/>
        </p:spPr>
        <p:txBody>
          <a:bodyPr/>
          <a:lstStyle/>
          <a:p>
            <a:fld id="{3E9F58D1-7A00-EB4D-AA48-69A3A1851C01}" type="slidenum">
              <a:rPr lang="es-ES" altLang="es-ES"/>
              <a:pPr/>
              <a:t>82</a:t>
            </a:fld>
            <a:endParaRPr lang="es-ES" altLang="es-ES"/>
          </a:p>
        </p:txBody>
      </p:sp>
      <p:sp>
        <p:nvSpPr>
          <p:cNvPr id="176130" name="Rectangle 2">
            <a:extLst>
              <a:ext uri="{FF2B5EF4-FFF2-40B4-BE49-F238E27FC236}">
                <a16:creationId xmlns:a16="http://schemas.microsoft.com/office/drawing/2014/main" id="{D2A80204-A340-5F47-9087-301B192A4A42}"/>
              </a:ext>
            </a:extLst>
          </p:cNvPr>
          <p:cNvSpPr>
            <a:spLocks noRot="1" noChangeArrowheads="1" noTextEdit="1"/>
          </p:cNvSpPr>
          <p:nvPr>
            <p:ph type="sldImg"/>
          </p:nvPr>
        </p:nvSpPr>
        <p:spPr>
          <a:xfrm>
            <a:off x="1152525" y="692150"/>
            <a:ext cx="4554538" cy="3416300"/>
          </a:xfrm>
          <a:ln/>
        </p:spPr>
      </p:sp>
      <p:sp>
        <p:nvSpPr>
          <p:cNvPr id="176131" name="Rectangle 3">
            <a:extLst>
              <a:ext uri="{FF2B5EF4-FFF2-40B4-BE49-F238E27FC236}">
                <a16:creationId xmlns:a16="http://schemas.microsoft.com/office/drawing/2014/main" id="{3D77A5CD-11CC-104D-B7BC-674331B53D9A}"/>
              </a:ext>
            </a:extLst>
          </p:cNvPr>
          <p:cNvSpPr>
            <a:spLocks noGrp="1" noChangeArrowheads="1"/>
          </p:cNvSpPr>
          <p:nvPr>
            <p:ph type="body" idx="1"/>
          </p:nvPr>
        </p:nvSpPr>
        <p:spPr>
          <a:xfrm>
            <a:off x="1333500" y="4422775"/>
            <a:ext cx="4191000" cy="3533775"/>
          </a:xfrm>
        </p:spPr>
        <p:txBody>
          <a:bodyPr/>
          <a:lstStyle/>
          <a:p>
            <a:endParaRPr lang="es-ES_tradnl" altLang="es-ES"/>
          </a:p>
        </p:txBody>
      </p:sp>
    </p:spTree>
    <p:extLst>
      <p:ext uri="{BB962C8B-B14F-4D97-AF65-F5344CB8AC3E}">
        <p14:creationId xmlns:p14="http://schemas.microsoft.com/office/powerpoint/2010/main" val="12214880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FF14CFA-FA6C-1445-BCDB-4DBC9B14B270}"/>
              </a:ext>
            </a:extLst>
          </p:cNvPr>
          <p:cNvSpPr>
            <a:spLocks noGrp="1" noChangeArrowheads="1"/>
          </p:cNvSpPr>
          <p:nvPr>
            <p:ph type="sldNum" sz="quarter" idx="5"/>
          </p:nvPr>
        </p:nvSpPr>
        <p:spPr>
          <a:ln/>
        </p:spPr>
        <p:txBody>
          <a:bodyPr/>
          <a:lstStyle/>
          <a:p>
            <a:fld id="{8A1636FA-1359-DB4E-A008-FA4DECF9C740}" type="slidenum">
              <a:rPr lang="es-ES" altLang="es-ES"/>
              <a:pPr/>
              <a:t>83</a:t>
            </a:fld>
            <a:endParaRPr lang="es-ES" altLang="es-ES"/>
          </a:p>
        </p:txBody>
      </p:sp>
      <p:sp>
        <p:nvSpPr>
          <p:cNvPr id="178178" name="Rectangle 2">
            <a:extLst>
              <a:ext uri="{FF2B5EF4-FFF2-40B4-BE49-F238E27FC236}">
                <a16:creationId xmlns:a16="http://schemas.microsoft.com/office/drawing/2014/main" id="{FA668DA7-7881-C244-B14A-F959D8509EF3}"/>
              </a:ext>
            </a:extLst>
          </p:cNvPr>
          <p:cNvSpPr>
            <a:spLocks noRot="1" noChangeArrowheads="1" noTextEdit="1"/>
          </p:cNvSpPr>
          <p:nvPr>
            <p:ph type="sldImg"/>
          </p:nvPr>
        </p:nvSpPr>
        <p:spPr>
          <a:xfrm>
            <a:off x="1152525" y="692150"/>
            <a:ext cx="4554538" cy="3416300"/>
          </a:xfrm>
          <a:ln/>
        </p:spPr>
      </p:sp>
      <p:sp>
        <p:nvSpPr>
          <p:cNvPr id="178179" name="Rectangle 3">
            <a:extLst>
              <a:ext uri="{FF2B5EF4-FFF2-40B4-BE49-F238E27FC236}">
                <a16:creationId xmlns:a16="http://schemas.microsoft.com/office/drawing/2014/main" id="{8BF9E83C-E342-E14E-B95C-F9FF9C46EF5B}"/>
              </a:ext>
            </a:extLst>
          </p:cNvPr>
          <p:cNvSpPr>
            <a:spLocks noGrp="1" noChangeArrowheads="1"/>
          </p:cNvSpPr>
          <p:nvPr>
            <p:ph type="body" idx="1"/>
          </p:nvPr>
        </p:nvSpPr>
        <p:spPr>
          <a:xfrm>
            <a:off x="1333500" y="4422775"/>
            <a:ext cx="4191000" cy="3533775"/>
          </a:xfrm>
        </p:spPr>
        <p:txBody>
          <a:bodyPr/>
          <a:lstStyle/>
          <a:p>
            <a:endParaRPr lang="es-ES_tradnl" altLang="es-ES"/>
          </a:p>
        </p:txBody>
      </p:sp>
    </p:spTree>
    <p:extLst>
      <p:ext uri="{BB962C8B-B14F-4D97-AF65-F5344CB8AC3E}">
        <p14:creationId xmlns:p14="http://schemas.microsoft.com/office/powerpoint/2010/main" val="30915973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59122DA-8D9A-5541-839A-60EC3AA42E76}"/>
              </a:ext>
            </a:extLst>
          </p:cNvPr>
          <p:cNvSpPr>
            <a:spLocks noGrp="1" noChangeArrowheads="1"/>
          </p:cNvSpPr>
          <p:nvPr>
            <p:ph type="sldNum" sz="quarter" idx="5"/>
          </p:nvPr>
        </p:nvSpPr>
        <p:spPr>
          <a:ln/>
        </p:spPr>
        <p:txBody>
          <a:bodyPr/>
          <a:lstStyle/>
          <a:p>
            <a:fld id="{A3BCDE69-5B79-104C-A818-BD67FE0D8227}" type="slidenum">
              <a:rPr lang="es-ES" altLang="es-ES"/>
              <a:pPr/>
              <a:t>84</a:t>
            </a:fld>
            <a:endParaRPr lang="es-ES" altLang="es-ES"/>
          </a:p>
        </p:txBody>
      </p:sp>
      <p:sp>
        <p:nvSpPr>
          <p:cNvPr id="180226" name="Rectangle 2">
            <a:extLst>
              <a:ext uri="{FF2B5EF4-FFF2-40B4-BE49-F238E27FC236}">
                <a16:creationId xmlns:a16="http://schemas.microsoft.com/office/drawing/2014/main" id="{C1354B1F-6713-B44D-BB75-460B0AAD9841}"/>
              </a:ext>
            </a:extLst>
          </p:cNvPr>
          <p:cNvSpPr>
            <a:spLocks noRot="1" noChangeArrowheads="1" noTextEdit="1"/>
          </p:cNvSpPr>
          <p:nvPr>
            <p:ph type="sldImg"/>
          </p:nvPr>
        </p:nvSpPr>
        <p:spPr>
          <a:xfrm>
            <a:off x="1152525" y="692150"/>
            <a:ext cx="4554538" cy="3416300"/>
          </a:xfrm>
          <a:ln/>
        </p:spPr>
      </p:sp>
      <p:sp>
        <p:nvSpPr>
          <p:cNvPr id="180227" name="Rectangle 3">
            <a:extLst>
              <a:ext uri="{FF2B5EF4-FFF2-40B4-BE49-F238E27FC236}">
                <a16:creationId xmlns:a16="http://schemas.microsoft.com/office/drawing/2014/main" id="{2F62927D-E0E9-DF46-8F63-DED790B6A887}"/>
              </a:ext>
            </a:extLst>
          </p:cNvPr>
          <p:cNvSpPr>
            <a:spLocks noGrp="1" noChangeArrowheads="1"/>
          </p:cNvSpPr>
          <p:nvPr>
            <p:ph type="body" idx="1"/>
          </p:nvPr>
        </p:nvSpPr>
        <p:spPr>
          <a:xfrm>
            <a:off x="1333500" y="4422775"/>
            <a:ext cx="4191000" cy="3533775"/>
          </a:xfrm>
        </p:spPr>
        <p:txBody>
          <a:bodyPr/>
          <a:lstStyle/>
          <a:p>
            <a:pPr algn="just"/>
            <a:r>
              <a:rPr lang="es-ES_tradnl" altLang="es-ES">
                <a:latin typeface="Arial" panose="020B0604020202020204" pitchFamily="34" charset="0"/>
              </a:rPr>
              <a:t>Si la taquicardia es mal tolerada y condiciona una disminución del nivel de conciencia o una hipotensión severa, el tratamiento de elección es la CVE inmediata; aunque en situaciones menos comprometidas es preferible el tratamiento farmacológico. La lidocaína es eficaz para el tratamiento de las TV que acontecen en el seno de los SCA, pero fuera de éste es preferible el empleo de otros fármacos antiarrítmicos: procainamida o amiodarona (más accesible en los centros de salud). En el presente caso se empleo lidocaína (1 mg / Kg de peso por vía iv) en bolo que no fue efectiva, por lo que se administró un segundo a mitad de dosis.</a:t>
            </a:r>
            <a:r>
              <a:rPr lang="es-ES_tradnl" altLang="es-ES"/>
              <a:t> </a:t>
            </a:r>
          </a:p>
        </p:txBody>
      </p:sp>
    </p:spTree>
    <p:extLst>
      <p:ext uri="{BB962C8B-B14F-4D97-AF65-F5344CB8AC3E}">
        <p14:creationId xmlns:p14="http://schemas.microsoft.com/office/powerpoint/2010/main" val="3464239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8F3E74-3C6E-B445-A7EA-D13E9FF43660}"/>
              </a:ext>
            </a:extLst>
          </p:cNvPr>
          <p:cNvSpPr>
            <a:spLocks noGrp="1" noChangeArrowheads="1"/>
          </p:cNvSpPr>
          <p:nvPr>
            <p:ph type="sldNum" sz="quarter" idx="5"/>
          </p:nvPr>
        </p:nvSpPr>
        <p:spPr>
          <a:ln/>
        </p:spPr>
        <p:txBody>
          <a:bodyPr/>
          <a:lstStyle/>
          <a:p>
            <a:fld id="{4724DC65-5050-FA47-9D5B-996428150402}" type="slidenum">
              <a:rPr lang="es-ES" altLang="es-ES"/>
              <a:pPr/>
              <a:t>85</a:t>
            </a:fld>
            <a:endParaRPr lang="es-ES" altLang="es-ES"/>
          </a:p>
        </p:txBody>
      </p:sp>
      <p:sp>
        <p:nvSpPr>
          <p:cNvPr id="364546" name="Rectangle 2">
            <a:extLst>
              <a:ext uri="{FF2B5EF4-FFF2-40B4-BE49-F238E27FC236}">
                <a16:creationId xmlns:a16="http://schemas.microsoft.com/office/drawing/2014/main" id="{E4E5B60C-D2F2-BE45-ACC3-2275BE999D89}"/>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4547" name="Rectangle 3">
            <a:extLst>
              <a:ext uri="{FF2B5EF4-FFF2-40B4-BE49-F238E27FC236}">
                <a16:creationId xmlns:a16="http://schemas.microsoft.com/office/drawing/2014/main" id="{9E750B76-76BE-AF42-92B9-B20E676AE9AE}"/>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41825297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497FA59-F5CC-1A4C-8098-D7DA5B73A329}"/>
              </a:ext>
            </a:extLst>
          </p:cNvPr>
          <p:cNvSpPr>
            <a:spLocks noGrp="1" noChangeArrowheads="1"/>
          </p:cNvSpPr>
          <p:nvPr>
            <p:ph type="sldNum" sz="quarter" idx="5"/>
          </p:nvPr>
        </p:nvSpPr>
        <p:spPr>
          <a:ln/>
        </p:spPr>
        <p:txBody>
          <a:bodyPr/>
          <a:lstStyle/>
          <a:p>
            <a:fld id="{28903E11-A554-8641-BECD-816FD1799E61}" type="slidenum">
              <a:rPr lang="es-ES" altLang="es-ES"/>
              <a:pPr/>
              <a:t>86</a:t>
            </a:fld>
            <a:endParaRPr lang="es-ES" altLang="es-ES"/>
          </a:p>
        </p:txBody>
      </p:sp>
      <p:sp>
        <p:nvSpPr>
          <p:cNvPr id="217090" name="Rectangle 2">
            <a:extLst>
              <a:ext uri="{FF2B5EF4-FFF2-40B4-BE49-F238E27FC236}">
                <a16:creationId xmlns:a16="http://schemas.microsoft.com/office/drawing/2014/main" id="{FE20F391-C4B6-1241-895A-7236EF2B2E0E}"/>
              </a:ext>
            </a:extLst>
          </p:cNvPr>
          <p:cNvSpPr>
            <a:spLocks noRot="1" noChangeArrowheads="1" noTextEdit="1"/>
          </p:cNvSpPr>
          <p:nvPr>
            <p:ph type="sldImg"/>
          </p:nvPr>
        </p:nvSpPr>
        <p:spPr>
          <a:ln/>
        </p:spPr>
      </p:sp>
      <p:sp>
        <p:nvSpPr>
          <p:cNvPr id="217091" name="Rectangle 3">
            <a:extLst>
              <a:ext uri="{FF2B5EF4-FFF2-40B4-BE49-F238E27FC236}">
                <a16:creationId xmlns:a16="http://schemas.microsoft.com/office/drawing/2014/main" id="{F4B34897-3C1C-EC40-8382-9DD435141B98}"/>
              </a:ext>
            </a:extLst>
          </p:cNvPr>
          <p:cNvSpPr>
            <a:spLocks noGrp="1" noChangeArrowheads="1"/>
          </p:cNvSpPr>
          <p:nvPr>
            <p:ph type="body" idx="1"/>
          </p:nvPr>
        </p:nvSpPr>
        <p:spPr>
          <a:xfrm>
            <a:off x="914400" y="4343400"/>
            <a:ext cx="5029200" cy="4114800"/>
          </a:xfrm>
        </p:spPr>
        <p:txBody>
          <a:bodyPr/>
          <a:lstStyle/>
          <a:p>
            <a:r>
              <a:rPr lang="es-ES" altLang="es-ES"/>
              <a:t>	</a:t>
            </a:r>
          </a:p>
        </p:txBody>
      </p:sp>
    </p:spTree>
    <p:extLst>
      <p:ext uri="{BB962C8B-B14F-4D97-AF65-F5344CB8AC3E}">
        <p14:creationId xmlns:p14="http://schemas.microsoft.com/office/powerpoint/2010/main" val="23410833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8A89ED2-9C11-1C49-993B-76DDD3B4B1B4}"/>
              </a:ext>
            </a:extLst>
          </p:cNvPr>
          <p:cNvSpPr>
            <a:spLocks noGrp="1" noChangeArrowheads="1"/>
          </p:cNvSpPr>
          <p:nvPr>
            <p:ph type="sldNum" sz="quarter" idx="5"/>
          </p:nvPr>
        </p:nvSpPr>
        <p:spPr>
          <a:ln/>
        </p:spPr>
        <p:txBody>
          <a:bodyPr/>
          <a:lstStyle/>
          <a:p>
            <a:fld id="{659164F9-3078-4E4E-B943-A38C71F76B3A}" type="slidenum">
              <a:rPr lang="es-ES" altLang="es-ES"/>
              <a:pPr/>
              <a:t>87</a:t>
            </a:fld>
            <a:endParaRPr lang="es-ES" altLang="es-ES"/>
          </a:p>
        </p:txBody>
      </p:sp>
      <p:sp>
        <p:nvSpPr>
          <p:cNvPr id="219138" name="Rectangle 2">
            <a:extLst>
              <a:ext uri="{FF2B5EF4-FFF2-40B4-BE49-F238E27FC236}">
                <a16:creationId xmlns:a16="http://schemas.microsoft.com/office/drawing/2014/main" id="{05D9F168-0807-CB45-A9F2-6D422F45057E}"/>
              </a:ext>
            </a:extLst>
          </p:cNvPr>
          <p:cNvSpPr>
            <a:spLocks noRot="1" noChangeArrowheads="1" noTextEdit="1"/>
          </p:cNvSpPr>
          <p:nvPr>
            <p:ph type="sldImg"/>
          </p:nvPr>
        </p:nvSpPr>
        <p:spPr>
          <a:ln/>
        </p:spPr>
      </p:sp>
      <p:sp>
        <p:nvSpPr>
          <p:cNvPr id="219139" name="Rectangle 3">
            <a:extLst>
              <a:ext uri="{FF2B5EF4-FFF2-40B4-BE49-F238E27FC236}">
                <a16:creationId xmlns:a16="http://schemas.microsoft.com/office/drawing/2014/main" id="{5D32E0D7-C317-E24A-9A57-6CB50A8774EB}"/>
              </a:ext>
            </a:extLst>
          </p:cNvPr>
          <p:cNvSpPr>
            <a:spLocks noGrp="1" noChangeArrowheads="1"/>
          </p:cNvSpPr>
          <p:nvPr>
            <p:ph type="body" idx="1"/>
          </p:nvPr>
        </p:nvSpPr>
        <p:spPr>
          <a:xfrm>
            <a:off x="914400" y="4343400"/>
            <a:ext cx="5029200" cy="4114800"/>
          </a:xfrm>
        </p:spPr>
        <p:txBody>
          <a:bodyPr/>
          <a:lstStyle/>
          <a:p>
            <a:r>
              <a:rPr lang="es-ES" altLang="es-ES"/>
              <a:t>	</a:t>
            </a:r>
          </a:p>
        </p:txBody>
      </p:sp>
    </p:spTree>
    <p:extLst>
      <p:ext uri="{BB962C8B-B14F-4D97-AF65-F5344CB8AC3E}">
        <p14:creationId xmlns:p14="http://schemas.microsoft.com/office/powerpoint/2010/main" val="21941592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8208D5F-9520-7540-A59A-D8772E4F9160}"/>
              </a:ext>
            </a:extLst>
          </p:cNvPr>
          <p:cNvSpPr>
            <a:spLocks noGrp="1" noChangeArrowheads="1"/>
          </p:cNvSpPr>
          <p:nvPr>
            <p:ph type="sldNum" sz="quarter" idx="5"/>
          </p:nvPr>
        </p:nvSpPr>
        <p:spPr>
          <a:ln/>
        </p:spPr>
        <p:txBody>
          <a:bodyPr/>
          <a:lstStyle/>
          <a:p>
            <a:fld id="{AE71A0A9-2D18-9348-8139-195C43993A45}" type="slidenum">
              <a:rPr lang="es-ES" altLang="es-ES"/>
              <a:pPr/>
              <a:t>88</a:t>
            </a:fld>
            <a:endParaRPr lang="es-ES" altLang="es-ES"/>
          </a:p>
        </p:txBody>
      </p:sp>
      <p:sp>
        <p:nvSpPr>
          <p:cNvPr id="223234" name="Rectangle 2">
            <a:extLst>
              <a:ext uri="{FF2B5EF4-FFF2-40B4-BE49-F238E27FC236}">
                <a16:creationId xmlns:a16="http://schemas.microsoft.com/office/drawing/2014/main" id="{2C81C1F7-D724-7F4C-8F53-0B28B57A027B}"/>
              </a:ext>
            </a:extLst>
          </p:cNvPr>
          <p:cNvSpPr>
            <a:spLocks noRot="1" noChangeArrowheads="1" noTextEdit="1"/>
          </p:cNvSpPr>
          <p:nvPr>
            <p:ph type="sldImg"/>
          </p:nvPr>
        </p:nvSpPr>
        <p:spPr>
          <a:ln/>
        </p:spPr>
      </p:sp>
      <p:sp>
        <p:nvSpPr>
          <p:cNvPr id="223235" name="Rectangle 3">
            <a:extLst>
              <a:ext uri="{FF2B5EF4-FFF2-40B4-BE49-F238E27FC236}">
                <a16:creationId xmlns:a16="http://schemas.microsoft.com/office/drawing/2014/main" id="{6275450C-8711-304B-B43C-4C6D9B6244E9}"/>
              </a:ext>
            </a:extLst>
          </p:cNvPr>
          <p:cNvSpPr>
            <a:spLocks noGrp="1" noChangeArrowheads="1"/>
          </p:cNvSpPr>
          <p:nvPr>
            <p:ph type="body" idx="1"/>
          </p:nvPr>
        </p:nvSpPr>
        <p:spPr>
          <a:xfrm>
            <a:off x="914400" y="4343400"/>
            <a:ext cx="5029200" cy="4114800"/>
          </a:xfrm>
        </p:spPr>
        <p:txBody>
          <a:bodyPr/>
          <a:lstStyle/>
          <a:p>
            <a:endParaRPr lang="es-ES" altLang="es-ES"/>
          </a:p>
        </p:txBody>
      </p:sp>
    </p:spTree>
    <p:extLst>
      <p:ext uri="{BB962C8B-B14F-4D97-AF65-F5344CB8AC3E}">
        <p14:creationId xmlns:p14="http://schemas.microsoft.com/office/powerpoint/2010/main" val="10124935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0CE9FF8-C4B6-E14E-85F7-862A47F10840}"/>
              </a:ext>
            </a:extLst>
          </p:cNvPr>
          <p:cNvSpPr>
            <a:spLocks noGrp="1" noChangeArrowheads="1"/>
          </p:cNvSpPr>
          <p:nvPr>
            <p:ph type="sldNum" sz="quarter" idx="5"/>
          </p:nvPr>
        </p:nvSpPr>
        <p:spPr>
          <a:ln/>
        </p:spPr>
        <p:txBody>
          <a:bodyPr/>
          <a:lstStyle/>
          <a:p>
            <a:fld id="{57F73066-367C-4747-8464-7946B769681C}" type="slidenum">
              <a:rPr lang="es-ES" altLang="es-ES"/>
              <a:pPr/>
              <a:t>89</a:t>
            </a:fld>
            <a:endParaRPr lang="es-ES" altLang="es-ES"/>
          </a:p>
        </p:txBody>
      </p:sp>
      <p:sp>
        <p:nvSpPr>
          <p:cNvPr id="225282" name="Rectangle 2">
            <a:extLst>
              <a:ext uri="{FF2B5EF4-FFF2-40B4-BE49-F238E27FC236}">
                <a16:creationId xmlns:a16="http://schemas.microsoft.com/office/drawing/2014/main" id="{0432B0A2-1A84-C849-80F8-885AE2D5EF61}"/>
              </a:ext>
            </a:extLst>
          </p:cNvPr>
          <p:cNvSpPr>
            <a:spLocks noRot="1" noChangeArrowheads="1" noTextEdit="1"/>
          </p:cNvSpPr>
          <p:nvPr>
            <p:ph type="sldImg"/>
          </p:nvPr>
        </p:nvSpPr>
        <p:spPr>
          <a:ln/>
        </p:spPr>
      </p:sp>
      <p:sp>
        <p:nvSpPr>
          <p:cNvPr id="225283" name="Rectangle 3">
            <a:extLst>
              <a:ext uri="{FF2B5EF4-FFF2-40B4-BE49-F238E27FC236}">
                <a16:creationId xmlns:a16="http://schemas.microsoft.com/office/drawing/2014/main" id="{B8858AB1-613E-A340-92F4-A79CEBA86D92}"/>
              </a:ext>
            </a:extLst>
          </p:cNvPr>
          <p:cNvSpPr>
            <a:spLocks noGrp="1" noChangeArrowheads="1"/>
          </p:cNvSpPr>
          <p:nvPr>
            <p:ph type="body" idx="1"/>
          </p:nvPr>
        </p:nvSpPr>
        <p:spPr>
          <a:xfrm>
            <a:off x="914400" y="4343400"/>
            <a:ext cx="5029200" cy="4114800"/>
          </a:xfrm>
        </p:spPr>
        <p:txBody>
          <a:bodyPr/>
          <a:lstStyle/>
          <a:p>
            <a:endParaRPr lang="es-ES" altLang="es-ES"/>
          </a:p>
        </p:txBody>
      </p:sp>
    </p:spTree>
    <p:extLst>
      <p:ext uri="{BB962C8B-B14F-4D97-AF65-F5344CB8AC3E}">
        <p14:creationId xmlns:p14="http://schemas.microsoft.com/office/powerpoint/2010/main" val="880466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F930C4A-859E-3C4E-8391-84D3FC375D99}"/>
              </a:ext>
            </a:extLst>
          </p:cNvPr>
          <p:cNvSpPr>
            <a:spLocks noGrp="1" noChangeArrowheads="1"/>
          </p:cNvSpPr>
          <p:nvPr>
            <p:ph type="sldNum" sz="quarter" idx="5"/>
          </p:nvPr>
        </p:nvSpPr>
        <p:spPr>
          <a:ln/>
        </p:spPr>
        <p:txBody>
          <a:bodyPr/>
          <a:lstStyle/>
          <a:p>
            <a:fld id="{159810F9-5275-FB44-B1C2-55886DAC8D40}" type="slidenum">
              <a:rPr lang="es-ES" altLang="es-ES"/>
              <a:pPr/>
              <a:t>90</a:t>
            </a:fld>
            <a:endParaRPr lang="es-ES" altLang="es-ES"/>
          </a:p>
        </p:txBody>
      </p:sp>
      <p:sp>
        <p:nvSpPr>
          <p:cNvPr id="227330" name="Rectangle 2">
            <a:extLst>
              <a:ext uri="{FF2B5EF4-FFF2-40B4-BE49-F238E27FC236}">
                <a16:creationId xmlns:a16="http://schemas.microsoft.com/office/drawing/2014/main" id="{27103329-C37D-CF4B-884A-0780EA0121B9}"/>
              </a:ext>
            </a:extLst>
          </p:cNvPr>
          <p:cNvSpPr>
            <a:spLocks noRot="1" noChangeArrowheads="1" noTextEdit="1"/>
          </p:cNvSpPr>
          <p:nvPr>
            <p:ph type="sldImg"/>
          </p:nvPr>
        </p:nvSpPr>
        <p:spPr>
          <a:ln/>
        </p:spPr>
      </p:sp>
      <p:sp>
        <p:nvSpPr>
          <p:cNvPr id="227331" name="Rectangle 3">
            <a:extLst>
              <a:ext uri="{FF2B5EF4-FFF2-40B4-BE49-F238E27FC236}">
                <a16:creationId xmlns:a16="http://schemas.microsoft.com/office/drawing/2014/main" id="{08117E12-3E31-514C-A8D8-BF4ED2034C91}"/>
              </a:ext>
            </a:extLst>
          </p:cNvPr>
          <p:cNvSpPr>
            <a:spLocks noGrp="1" noChangeArrowheads="1"/>
          </p:cNvSpPr>
          <p:nvPr>
            <p:ph type="body" idx="1"/>
          </p:nvPr>
        </p:nvSpPr>
        <p:spPr>
          <a:xfrm>
            <a:off x="914400" y="4343400"/>
            <a:ext cx="5029200" cy="4114800"/>
          </a:xfrm>
        </p:spPr>
        <p:txBody>
          <a:bodyPr/>
          <a:lstStyle/>
          <a:p>
            <a:endParaRPr lang="es-ES" altLang="es-ES"/>
          </a:p>
        </p:txBody>
      </p:sp>
    </p:spTree>
    <p:extLst>
      <p:ext uri="{BB962C8B-B14F-4D97-AF65-F5344CB8AC3E}">
        <p14:creationId xmlns:p14="http://schemas.microsoft.com/office/powerpoint/2010/main" val="8792275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4D5754-3BD1-6947-AFD9-27D86CE28407}"/>
              </a:ext>
            </a:extLst>
          </p:cNvPr>
          <p:cNvSpPr>
            <a:spLocks noGrp="1" noChangeArrowheads="1"/>
          </p:cNvSpPr>
          <p:nvPr>
            <p:ph type="sldNum" sz="quarter" idx="5"/>
          </p:nvPr>
        </p:nvSpPr>
        <p:spPr>
          <a:ln/>
        </p:spPr>
        <p:txBody>
          <a:bodyPr/>
          <a:lstStyle/>
          <a:p>
            <a:fld id="{34325295-D8A6-BC43-8FB4-8F12550B462A}" type="slidenum">
              <a:rPr lang="es-ES" altLang="es-ES"/>
              <a:pPr/>
              <a:t>91</a:t>
            </a:fld>
            <a:endParaRPr lang="es-ES" altLang="es-ES"/>
          </a:p>
        </p:txBody>
      </p:sp>
      <p:sp>
        <p:nvSpPr>
          <p:cNvPr id="229378" name="Rectangle 2">
            <a:extLst>
              <a:ext uri="{FF2B5EF4-FFF2-40B4-BE49-F238E27FC236}">
                <a16:creationId xmlns:a16="http://schemas.microsoft.com/office/drawing/2014/main" id="{57FB96D4-F84D-624A-9B28-AD3F299C8A33}"/>
              </a:ext>
            </a:extLst>
          </p:cNvPr>
          <p:cNvSpPr>
            <a:spLocks noRot="1" noChangeArrowheads="1" noTextEdit="1"/>
          </p:cNvSpPr>
          <p:nvPr>
            <p:ph type="sldImg"/>
          </p:nvPr>
        </p:nvSpPr>
        <p:spPr>
          <a:ln/>
        </p:spPr>
      </p:sp>
      <p:sp>
        <p:nvSpPr>
          <p:cNvPr id="229379" name="Rectangle 3">
            <a:extLst>
              <a:ext uri="{FF2B5EF4-FFF2-40B4-BE49-F238E27FC236}">
                <a16:creationId xmlns:a16="http://schemas.microsoft.com/office/drawing/2014/main" id="{AFA96267-CBD4-8D4D-B513-F0E68141BBB4}"/>
              </a:ext>
            </a:extLst>
          </p:cNvPr>
          <p:cNvSpPr>
            <a:spLocks noGrp="1" noChangeArrowheads="1"/>
          </p:cNvSpPr>
          <p:nvPr>
            <p:ph type="body" idx="1"/>
          </p:nvPr>
        </p:nvSpPr>
        <p:spPr>
          <a:xfrm>
            <a:off x="914400" y="4343400"/>
            <a:ext cx="5029200" cy="4114800"/>
          </a:xfrm>
        </p:spPr>
        <p:txBody>
          <a:bodyPr/>
          <a:lstStyle/>
          <a:p>
            <a:endParaRPr lang="es-ES" altLang="es-ES"/>
          </a:p>
        </p:txBody>
      </p:sp>
    </p:spTree>
    <p:extLst>
      <p:ext uri="{BB962C8B-B14F-4D97-AF65-F5344CB8AC3E}">
        <p14:creationId xmlns:p14="http://schemas.microsoft.com/office/powerpoint/2010/main" val="1969922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943DC7-D248-44B7-A2D1-72E4478236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55920F-1928-494A-9042-0DABF85F12B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6338" name="Rectangle 2">
            <a:extLst>
              <a:ext uri="{FF2B5EF4-FFF2-40B4-BE49-F238E27FC236}">
                <a16:creationId xmlns:a16="http://schemas.microsoft.com/office/drawing/2014/main" id="{EED20F5F-1C30-4675-80FC-6C489814B9D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6339" name="Rectangle 3">
            <a:extLst>
              <a:ext uri="{FF2B5EF4-FFF2-40B4-BE49-F238E27FC236}">
                <a16:creationId xmlns:a16="http://schemas.microsoft.com/office/drawing/2014/main" id="{458B7DCB-85BC-4DBB-BECA-4BE16F160D2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27998856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A1C1CE-4EC1-BC4B-BBD8-AF39C19D203C}"/>
              </a:ext>
            </a:extLst>
          </p:cNvPr>
          <p:cNvSpPr>
            <a:spLocks noGrp="1" noChangeArrowheads="1"/>
          </p:cNvSpPr>
          <p:nvPr>
            <p:ph type="sldNum" sz="quarter" idx="5"/>
          </p:nvPr>
        </p:nvSpPr>
        <p:spPr>
          <a:ln/>
        </p:spPr>
        <p:txBody>
          <a:bodyPr/>
          <a:lstStyle/>
          <a:p>
            <a:fld id="{5D23C2BF-6A7A-0C46-8912-F67C4619C7A3}" type="slidenum">
              <a:rPr lang="es-ES" altLang="es-ES"/>
              <a:pPr/>
              <a:t>92</a:t>
            </a:fld>
            <a:endParaRPr lang="es-ES" altLang="es-ES"/>
          </a:p>
        </p:txBody>
      </p:sp>
      <p:sp>
        <p:nvSpPr>
          <p:cNvPr id="366594" name="Rectangle 2">
            <a:extLst>
              <a:ext uri="{FF2B5EF4-FFF2-40B4-BE49-F238E27FC236}">
                <a16:creationId xmlns:a16="http://schemas.microsoft.com/office/drawing/2014/main" id="{746065A2-5CEF-954F-A160-109D4E1C0BFC}"/>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6595" name="Rectangle 3">
            <a:extLst>
              <a:ext uri="{FF2B5EF4-FFF2-40B4-BE49-F238E27FC236}">
                <a16:creationId xmlns:a16="http://schemas.microsoft.com/office/drawing/2014/main" id="{4DEE9408-3145-DF4C-958E-1BF173C6EAA2}"/>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37603562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C38788B-CA39-2D4D-8674-0B3A1C253204}"/>
              </a:ext>
            </a:extLst>
          </p:cNvPr>
          <p:cNvSpPr>
            <a:spLocks noGrp="1" noChangeArrowheads="1"/>
          </p:cNvSpPr>
          <p:nvPr>
            <p:ph type="sldNum" sz="quarter" idx="5"/>
          </p:nvPr>
        </p:nvSpPr>
        <p:spPr>
          <a:ln/>
        </p:spPr>
        <p:txBody>
          <a:bodyPr/>
          <a:lstStyle/>
          <a:p>
            <a:fld id="{338CB091-C829-3048-9200-9848A60F827A}" type="slidenum">
              <a:rPr lang="es-ES" altLang="es-ES"/>
              <a:pPr/>
              <a:t>93</a:t>
            </a:fld>
            <a:endParaRPr lang="es-ES" altLang="es-ES"/>
          </a:p>
        </p:txBody>
      </p:sp>
      <p:sp>
        <p:nvSpPr>
          <p:cNvPr id="231426" name="Rectangle 2">
            <a:extLst>
              <a:ext uri="{FF2B5EF4-FFF2-40B4-BE49-F238E27FC236}">
                <a16:creationId xmlns:a16="http://schemas.microsoft.com/office/drawing/2014/main" id="{494E4469-8AFE-C14A-9813-2CA6BD140B56}"/>
              </a:ext>
            </a:extLst>
          </p:cNvPr>
          <p:cNvSpPr>
            <a:spLocks noRot="1" noChangeArrowheads="1" noTextEdit="1"/>
          </p:cNvSpPr>
          <p:nvPr>
            <p:ph type="sldImg"/>
          </p:nvPr>
        </p:nvSpPr>
        <p:spPr>
          <a:ln/>
        </p:spPr>
      </p:sp>
      <p:sp>
        <p:nvSpPr>
          <p:cNvPr id="231427" name="Rectangle 3">
            <a:extLst>
              <a:ext uri="{FF2B5EF4-FFF2-40B4-BE49-F238E27FC236}">
                <a16:creationId xmlns:a16="http://schemas.microsoft.com/office/drawing/2014/main" id="{57D0F119-4D7B-5C47-BC6D-C1A5396A9FC6}"/>
              </a:ext>
            </a:extLst>
          </p:cNvPr>
          <p:cNvSpPr>
            <a:spLocks noGrp="1" noChangeArrowheads="1"/>
          </p:cNvSpPr>
          <p:nvPr>
            <p:ph type="body" idx="1"/>
          </p:nvPr>
        </p:nvSpPr>
        <p:spPr>
          <a:xfrm>
            <a:off x="914400" y="4343400"/>
            <a:ext cx="5029200" cy="4114800"/>
          </a:xfrm>
        </p:spPr>
        <p:txBody>
          <a:bodyPr/>
          <a:lstStyle/>
          <a:p>
            <a:r>
              <a:rPr lang="es-ES" altLang="es-ES"/>
              <a:t>	</a:t>
            </a:r>
          </a:p>
        </p:txBody>
      </p:sp>
    </p:spTree>
    <p:extLst>
      <p:ext uri="{BB962C8B-B14F-4D97-AF65-F5344CB8AC3E}">
        <p14:creationId xmlns:p14="http://schemas.microsoft.com/office/powerpoint/2010/main" val="8821959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A1C7EC7-F7BB-F140-9A69-494333404B6B}"/>
              </a:ext>
            </a:extLst>
          </p:cNvPr>
          <p:cNvSpPr>
            <a:spLocks noGrp="1" noChangeArrowheads="1"/>
          </p:cNvSpPr>
          <p:nvPr>
            <p:ph type="sldNum" sz="quarter" idx="5"/>
          </p:nvPr>
        </p:nvSpPr>
        <p:spPr>
          <a:ln/>
        </p:spPr>
        <p:txBody>
          <a:bodyPr/>
          <a:lstStyle/>
          <a:p>
            <a:fld id="{D4BF6819-A612-3C46-A078-9FC8003AA7AC}" type="slidenum">
              <a:rPr lang="es-ES" altLang="es-ES"/>
              <a:pPr/>
              <a:t>94</a:t>
            </a:fld>
            <a:endParaRPr lang="es-ES" altLang="es-ES"/>
          </a:p>
        </p:txBody>
      </p:sp>
      <p:sp>
        <p:nvSpPr>
          <p:cNvPr id="233474" name="Rectangle 2">
            <a:extLst>
              <a:ext uri="{FF2B5EF4-FFF2-40B4-BE49-F238E27FC236}">
                <a16:creationId xmlns:a16="http://schemas.microsoft.com/office/drawing/2014/main" id="{CE0CA451-BFEE-724C-BC77-56A6A15E2D70}"/>
              </a:ext>
            </a:extLst>
          </p:cNvPr>
          <p:cNvSpPr>
            <a:spLocks noRot="1" noChangeArrowheads="1" noTextEdit="1"/>
          </p:cNvSpPr>
          <p:nvPr>
            <p:ph type="sldImg"/>
          </p:nvPr>
        </p:nvSpPr>
        <p:spPr>
          <a:ln/>
        </p:spPr>
      </p:sp>
      <p:sp>
        <p:nvSpPr>
          <p:cNvPr id="233475" name="Rectangle 3">
            <a:extLst>
              <a:ext uri="{FF2B5EF4-FFF2-40B4-BE49-F238E27FC236}">
                <a16:creationId xmlns:a16="http://schemas.microsoft.com/office/drawing/2014/main" id="{F8AF4444-A1CB-D04B-9C25-AF4B03E22D52}"/>
              </a:ext>
            </a:extLst>
          </p:cNvPr>
          <p:cNvSpPr>
            <a:spLocks noGrp="1" noChangeArrowheads="1"/>
          </p:cNvSpPr>
          <p:nvPr>
            <p:ph type="body" idx="1"/>
          </p:nvPr>
        </p:nvSpPr>
        <p:spPr>
          <a:xfrm>
            <a:off x="914400" y="4343400"/>
            <a:ext cx="5029200" cy="4114800"/>
          </a:xfrm>
        </p:spPr>
        <p:txBody>
          <a:bodyPr/>
          <a:lstStyle/>
          <a:p>
            <a:r>
              <a:rPr lang="es-ES" altLang="es-ES"/>
              <a:t>	</a:t>
            </a:r>
          </a:p>
        </p:txBody>
      </p:sp>
    </p:spTree>
    <p:extLst>
      <p:ext uri="{BB962C8B-B14F-4D97-AF65-F5344CB8AC3E}">
        <p14:creationId xmlns:p14="http://schemas.microsoft.com/office/powerpoint/2010/main" val="16282569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1C2D03D-D858-FF45-9D7A-87706799DCBD}"/>
              </a:ext>
            </a:extLst>
          </p:cNvPr>
          <p:cNvSpPr>
            <a:spLocks noGrp="1" noChangeArrowheads="1"/>
          </p:cNvSpPr>
          <p:nvPr>
            <p:ph type="sldNum" sz="quarter" idx="5"/>
          </p:nvPr>
        </p:nvSpPr>
        <p:spPr>
          <a:ln/>
        </p:spPr>
        <p:txBody>
          <a:bodyPr/>
          <a:lstStyle/>
          <a:p>
            <a:fld id="{B352F77C-3B7C-A342-BD0C-46ED71585EAB}" type="slidenum">
              <a:rPr lang="es-ES" altLang="es-ES"/>
              <a:pPr/>
              <a:t>95</a:t>
            </a:fld>
            <a:endParaRPr lang="es-ES" altLang="es-ES"/>
          </a:p>
        </p:txBody>
      </p:sp>
      <p:sp>
        <p:nvSpPr>
          <p:cNvPr id="235522" name="Rectangle 2">
            <a:extLst>
              <a:ext uri="{FF2B5EF4-FFF2-40B4-BE49-F238E27FC236}">
                <a16:creationId xmlns:a16="http://schemas.microsoft.com/office/drawing/2014/main" id="{3C65CE81-D500-1E40-8016-FF63F01FF8D7}"/>
              </a:ext>
            </a:extLst>
          </p:cNvPr>
          <p:cNvSpPr>
            <a:spLocks noRot="1" noChangeArrowheads="1" noTextEdit="1"/>
          </p:cNvSpPr>
          <p:nvPr>
            <p:ph type="sldImg"/>
          </p:nvPr>
        </p:nvSpPr>
        <p:spPr>
          <a:ln/>
        </p:spPr>
      </p:sp>
      <p:sp>
        <p:nvSpPr>
          <p:cNvPr id="235523" name="Rectangle 3">
            <a:extLst>
              <a:ext uri="{FF2B5EF4-FFF2-40B4-BE49-F238E27FC236}">
                <a16:creationId xmlns:a16="http://schemas.microsoft.com/office/drawing/2014/main" id="{8B1A7800-94BA-E747-B9F6-AD9C3FED7B96}"/>
              </a:ext>
            </a:extLst>
          </p:cNvPr>
          <p:cNvSpPr>
            <a:spLocks noGrp="1" noChangeArrowheads="1"/>
          </p:cNvSpPr>
          <p:nvPr>
            <p:ph type="body" idx="1"/>
          </p:nvPr>
        </p:nvSpPr>
        <p:spPr>
          <a:xfrm>
            <a:off x="914400" y="4343400"/>
            <a:ext cx="5029200" cy="4114800"/>
          </a:xfrm>
        </p:spPr>
        <p:txBody>
          <a:bodyPr/>
          <a:lstStyle/>
          <a:p>
            <a:r>
              <a:rPr lang="es-ES" altLang="es-ES"/>
              <a:t>	</a:t>
            </a:r>
          </a:p>
        </p:txBody>
      </p:sp>
    </p:spTree>
    <p:extLst>
      <p:ext uri="{BB962C8B-B14F-4D97-AF65-F5344CB8AC3E}">
        <p14:creationId xmlns:p14="http://schemas.microsoft.com/office/powerpoint/2010/main" val="5696244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EBB3AA6-6CD7-EE47-889D-DAD1F5FA7DBB}"/>
              </a:ext>
            </a:extLst>
          </p:cNvPr>
          <p:cNvSpPr>
            <a:spLocks noGrp="1" noChangeArrowheads="1"/>
          </p:cNvSpPr>
          <p:nvPr>
            <p:ph type="sldNum" sz="quarter" idx="5"/>
          </p:nvPr>
        </p:nvSpPr>
        <p:spPr>
          <a:ln/>
        </p:spPr>
        <p:txBody>
          <a:bodyPr/>
          <a:lstStyle/>
          <a:p>
            <a:fld id="{1BA2D7AB-E93B-5448-922F-10F47D74F863}" type="slidenum">
              <a:rPr lang="es-ES" altLang="es-ES"/>
              <a:pPr/>
              <a:t>96</a:t>
            </a:fld>
            <a:endParaRPr lang="es-ES" altLang="es-ES"/>
          </a:p>
        </p:txBody>
      </p:sp>
      <p:sp>
        <p:nvSpPr>
          <p:cNvPr id="237570" name="Rectangle 2">
            <a:extLst>
              <a:ext uri="{FF2B5EF4-FFF2-40B4-BE49-F238E27FC236}">
                <a16:creationId xmlns:a16="http://schemas.microsoft.com/office/drawing/2014/main" id="{63277AF5-999B-7142-B204-181F7E5BE39E}"/>
              </a:ext>
            </a:extLst>
          </p:cNvPr>
          <p:cNvSpPr>
            <a:spLocks noRot="1" noChangeArrowheads="1" noTextEdit="1"/>
          </p:cNvSpPr>
          <p:nvPr>
            <p:ph type="sldImg"/>
          </p:nvPr>
        </p:nvSpPr>
        <p:spPr>
          <a:ln/>
        </p:spPr>
      </p:sp>
      <p:sp>
        <p:nvSpPr>
          <p:cNvPr id="237571" name="Rectangle 3">
            <a:extLst>
              <a:ext uri="{FF2B5EF4-FFF2-40B4-BE49-F238E27FC236}">
                <a16:creationId xmlns:a16="http://schemas.microsoft.com/office/drawing/2014/main" id="{2A1905F2-7AF7-1045-9CCA-26B713A4A947}"/>
              </a:ext>
            </a:extLst>
          </p:cNvPr>
          <p:cNvSpPr>
            <a:spLocks noGrp="1" noChangeArrowheads="1"/>
          </p:cNvSpPr>
          <p:nvPr>
            <p:ph type="body" idx="1"/>
          </p:nvPr>
        </p:nvSpPr>
        <p:spPr>
          <a:xfrm>
            <a:off x="914400" y="4343400"/>
            <a:ext cx="5029200" cy="4114800"/>
          </a:xfrm>
        </p:spPr>
        <p:txBody>
          <a:bodyPr/>
          <a:lstStyle/>
          <a:p>
            <a:r>
              <a:rPr lang="es-ES" altLang="es-ES"/>
              <a:t>	</a:t>
            </a:r>
          </a:p>
        </p:txBody>
      </p:sp>
    </p:spTree>
    <p:extLst>
      <p:ext uri="{BB962C8B-B14F-4D97-AF65-F5344CB8AC3E}">
        <p14:creationId xmlns:p14="http://schemas.microsoft.com/office/powerpoint/2010/main" val="15676451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9AB45AB-9925-1049-A85F-F9B79C7DECDD}"/>
              </a:ext>
            </a:extLst>
          </p:cNvPr>
          <p:cNvSpPr>
            <a:spLocks noGrp="1" noChangeArrowheads="1"/>
          </p:cNvSpPr>
          <p:nvPr>
            <p:ph type="sldNum" sz="quarter" idx="5"/>
          </p:nvPr>
        </p:nvSpPr>
        <p:spPr>
          <a:ln/>
        </p:spPr>
        <p:txBody>
          <a:bodyPr/>
          <a:lstStyle/>
          <a:p>
            <a:fld id="{9E715D05-53D8-7A44-AFC5-B50ACE09C54D}" type="slidenum">
              <a:rPr lang="es-ES" altLang="es-ES"/>
              <a:pPr/>
              <a:t>97</a:t>
            </a:fld>
            <a:endParaRPr lang="es-ES" altLang="es-ES"/>
          </a:p>
        </p:txBody>
      </p:sp>
      <p:sp>
        <p:nvSpPr>
          <p:cNvPr id="239618" name="Rectangle 2">
            <a:extLst>
              <a:ext uri="{FF2B5EF4-FFF2-40B4-BE49-F238E27FC236}">
                <a16:creationId xmlns:a16="http://schemas.microsoft.com/office/drawing/2014/main" id="{B6E4A5F3-6702-9241-A046-32A24BC6A8C8}"/>
              </a:ext>
            </a:extLst>
          </p:cNvPr>
          <p:cNvSpPr>
            <a:spLocks noRot="1" noChangeArrowheads="1" noTextEdit="1"/>
          </p:cNvSpPr>
          <p:nvPr>
            <p:ph type="sldImg"/>
          </p:nvPr>
        </p:nvSpPr>
        <p:spPr>
          <a:ln/>
        </p:spPr>
      </p:sp>
      <p:sp>
        <p:nvSpPr>
          <p:cNvPr id="239619" name="Rectangle 3">
            <a:extLst>
              <a:ext uri="{FF2B5EF4-FFF2-40B4-BE49-F238E27FC236}">
                <a16:creationId xmlns:a16="http://schemas.microsoft.com/office/drawing/2014/main" id="{3A239C7A-333F-DB45-91B2-F7E981A74352}"/>
              </a:ext>
            </a:extLst>
          </p:cNvPr>
          <p:cNvSpPr>
            <a:spLocks noGrp="1" noChangeArrowheads="1"/>
          </p:cNvSpPr>
          <p:nvPr>
            <p:ph type="body" idx="1"/>
          </p:nvPr>
        </p:nvSpPr>
        <p:spPr>
          <a:xfrm>
            <a:off x="914400" y="4343400"/>
            <a:ext cx="5029200" cy="4114800"/>
          </a:xfrm>
        </p:spPr>
        <p:txBody>
          <a:bodyPr/>
          <a:lstStyle/>
          <a:p>
            <a:r>
              <a:rPr lang="es-ES" altLang="es-ES"/>
              <a:t>	</a:t>
            </a:r>
          </a:p>
        </p:txBody>
      </p:sp>
    </p:spTree>
    <p:extLst>
      <p:ext uri="{BB962C8B-B14F-4D97-AF65-F5344CB8AC3E}">
        <p14:creationId xmlns:p14="http://schemas.microsoft.com/office/powerpoint/2010/main" val="16439512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834EABF-A96B-4247-918A-A3606AE78A05}"/>
              </a:ext>
            </a:extLst>
          </p:cNvPr>
          <p:cNvSpPr>
            <a:spLocks noGrp="1" noChangeArrowheads="1"/>
          </p:cNvSpPr>
          <p:nvPr>
            <p:ph type="sldNum" sz="quarter" idx="5"/>
          </p:nvPr>
        </p:nvSpPr>
        <p:spPr>
          <a:ln/>
        </p:spPr>
        <p:txBody>
          <a:bodyPr/>
          <a:lstStyle/>
          <a:p>
            <a:fld id="{8813CC15-0A7B-1E46-90DD-FB6CEF0BAB45}" type="slidenum">
              <a:rPr lang="es-ES" altLang="es-ES"/>
              <a:pPr/>
              <a:t>98</a:t>
            </a:fld>
            <a:endParaRPr lang="es-ES" altLang="es-ES"/>
          </a:p>
        </p:txBody>
      </p:sp>
      <p:sp>
        <p:nvSpPr>
          <p:cNvPr id="241666" name="Rectangle 2">
            <a:extLst>
              <a:ext uri="{FF2B5EF4-FFF2-40B4-BE49-F238E27FC236}">
                <a16:creationId xmlns:a16="http://schemas.microsoft.com/office/drawing/2014/main" id="{CFBCB63E-6886-7A47-B178-7FE3F2B4C479}"/>
              </a:ext>
            </a:extLst>
          </p:cNvPr>
          <p:cNvSpPr>
            <a:spLocks noRot="1" noChangeArrowheads="1" noTextEdit="1"/>
          </p:cNvSpPr>
          <p:nvPr>
            <p:ph type="sldImg"/>
          </p:nvPr>
        </p:nvSpPr>
        <p:spPr>
          <a:ln/>
        </p:spPr>
      </p:sp>
      <p:sp>
        <p:nvSpPr>
          <p:cNvPr id="241667" name="Rectangle 3">
            <a:extLst>
              <a:ext uri="{FF2B5EF4-FFF2-40B4-BE49-F238E27FC236}">
                <a16:creationId xmlns:a16="http://schemas.microsoft.com/office/drawing/2014/main" id="{E8DCA074-2AA3-3147-AD71-C870BE346C75}"/>
              </a:ext>
            </a:extLst>
          </p:cNvPr>
          <p:cNvSpPr>
            <a:spLocks noGrp="1" noChangeArrowheads="1"/>
          </p:cNvSpPr>
          <p:nvPr>
            <p:ph type="body" idx="1"/>
          </p:nvPr>
        </p:nvSpPr>
        <p:spPr>
          <a:xfrm>
            <a:off x="914400" y="4343400"/>
            <a:ext cx="5029200" cy="4114800"/>
          </a:xfrm>
        </p:spPr>
        <p:txBody>
          <a:bodyPr/>
          <a:lstStyle/>
          <a:p>
            <a:r>
              <a:rPr lang="es-ES" altLang="es-ES"/>
              <a:t>	</a:t>
            </a:r>
          </a:p>
        </p:txBody>
      </p:sp>
    </p:spTree>
    <p:extLst>
      <p:ext uri="{BB962C8B-B14F-4D97-AF65-F5344CB8AC3E}">
        <p14:creationId xmlns:p14="http://schemas.microsoft.com/office/powerpoint/2010/main" val="3102123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6557A58-E868-0148-9588-B9639A8FB311}"/>
              </a:ext>
            </a:extLst>
          </p:cNvPr>
          <p:cNvSpPr>
            <a:spLocks noGrp="1" noChangeArrowheads="1"/>
          </p:cNvSpPr>
          <p:nvPr>
            <p:ph type="sldNum" sz="quarter" idx="5"/>
          </p:nvPr>
        </p:nvSpPr>
        <p:spPr>
          <a:ln/>
        </p:spPr>
        <p:txBody>
          <a:bodyPr/>
          <a:lstStyle/>
          <a:p>
            <a:fld id="{746CE27D-3F35-9140-BDB2-72DF87E77609}" type="slidenum">
              <a:rPr lang="es-ES" altLang="es-ES"/>
              <a:pPr/>
              <a:t>99</a:t>
            </a:fld>
            <a:endParaRPr lang="es-ES" altLang="es-ES"/>
          </a:p>
        </p:txBody>
      </p:sp>
      <p:sp>
        <p:nvSpPr>
          <p:cNvPr id="321538" name="Rectangle 2">
            <a:extLst>
              <a:ext uri="{FF2B5EF4-FFF2-40B4-BE49-F238E27FC236}">
                <a16:creationId xmlns:a16="http://schemas.microsoft.com/office/drawing/2014/main" id="{4A42AACF-DFE4-C14E-AD03-5D3DFB7C794D}"/>
              </a:ext>
            </a:extLst>
          </p:cNvPr>
          <p:cNvSpPr>
            <a:spLocks noRot="1" noChangeArrowheads="1" noTextEdit="1"/>
          </p:cNvSpPr>
          <p:nvPr>
            <p:ph type="sldImg"/>
          </p:nvPr>
        </p:nvSpPr>
        <p:spPr>
          <a:xfrm>
            <a:off x="1152525" y="692150"/>
            <a:ext cx="4554538" cy="3416300"/>
          </a:xfrm>
          <a:ln/>
        </p:spPr>
      </p:sp>
      <p:sp>
        <p:nvSpPr>
          <p:cNvPr id="321539" name="Rectangle 3">
            <a:extLst>
              <a:ext uri="{FF2B5EF4-FFF2-40B4-BE49-F238E27FC236}">
                <a16:creationId xmlns:a16="http://schemas.microsoft.com/office/drawing/2014/main" id="{DDA13ACA-81C8-7E40-BB9D-46DDF7BFFC41}"/>
              </a:ext>
            </a:extLst>
          </p:cNvPr>
          <p:cNvSpPr>
            <a:spLocks noGrp="1" noChangeArrowheads="1"/>
          </p:cNvSpPr>
          <p:nvPr>
            <p:ph type="body" idx="1"/>
          </p:nvPr>
        </p:nvSpPr>
        <p:spPr>
          <a:xfrm>
            <a:off x="914400" y="4346575"/>
            <a:ext cx="5029200" cy="3600450"/>
          </a:xfrm>
        </p:spPr>
        <p:txBody>
          <a:bodyPr/>
          <a:lstStyle/>
          <a:p>
            <a:endParaRPr lang="es-ES_tradnl" altLang="es-ES"/>
          </a:p>
        </p:txBody>
      </p:sp>
    </p:spTree>
    <p:extLst>
      <p:ext uri="{BB962C8B-B14F-4D97-AF65-F5344CB8AC3E}">
        <p14:creationId xmlns:p14="http://schemas.microsoft.com/office/powerpoint/2010/main" val="12740729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BDD484-7CF6-4842-9C4F-F4A4C3813A64}"/>
              </a:ext>
            </a:extLst>
          </p:cNvPr>
          <p:cNvSpPr>
            <a:spLocks noGrp="1" noChangeArrowheads="1"/>
          </p:cNvSpPr>
          <p:nvPr>
            <p:ph type="sldNum" sz="quarter" idx="5"/>
          </p:nvPr>
        </p:nvSpPr>
        <p:spPr>
          <a:ln/>
        </p:spPr>
        <p:txBody>
          <a:bodyPr/>
          <a:lstStyle/>
          <a:p>
            <a:fld id="{CFE56CCA-42A9-7D47-A864-C4D2CE7E174C}" type="slidenum">
              <a:rPr lang="es-ES" altLang="es-ES"/>
              <a:pPr/>
              <a:t>100</a:t>
            </a:fld>
            <a:endParaRPr lang="es-ES" altLang="es-ES"/>
          </a:p>
        </p:txBody>
      </p:sp>
      <p:sp>
        <p:nvSpPr>
          <p:cNvPr id="245762" name="Rectangle 2">
            <a:extLst>
              <a:ext uri="{FF2B5EF4-FFF2-40B4-BE49-F238E27FC236}">
                <a16:creationId xmlns:a16="http://schemas.microsoft.com/office/drawing/2014/main" id="{CECFEDCB-19B7-8C48-B174-4DBFC00047FF}"/>
              </a:ext>
            </a:extLst>
          </p:cNvPr>
          <p:cNvSpPr>
            <a:spLocks noRot="1" noChangeArrowheads="1" noTextEdit="1"/>
          </p:cNvSpPr>
          <p:nvPr>
            <p:ph type="sldImg"/>
          </p:nvPr>
        </p:nvSpPr>
        <p:spPr>
          <a:ln/>
        </p:spPr>
      </p:sp>
      <p:sp>
        <p:nvSpPr>
          <p:cNvPr id="245763" name="Rectangle 3">
            <a:extLst>
              <a:ext uri="{FF2B5EF4-FFF2-40B4-BE49-F238E27FC236}">
                <a16:creationId xmlns:a16="http://schemas.microsoft.com/office/drawing/2014/main" id="{D2734EEF-9F8E-F147-972D-6D7FEBD9A319}"/>
              </a:ext>
            </a:extLst>
          </p:cNvPr>
          <p:cNvSpPr>
            <a:spLocks noGrp="1" noChangeArrowheads="1"/>
          </p:cNvSpPr>
          <p:nvPr>
            <p:ph type="body" idx="1"/>
          </p:nvPr>
        </p:nvSpPr>
        <p:spPr>
          <a:xfrm>
            <a:off x="914400" y="4343400"/>
            <a:ext cx="5029200" cy="4114800"/>
          </a:xfrm>
        </p:spPr>
        <p:txBody>
          <a:bodyPr/>
          <a:lstStyle/>
          <a:p>
            <a:r>
              <a:rPr lang="es-ES" altLang="es-ES"/>
              <a:t>	</a:t>
            </a:r>
          </a:p>
        </p:txBody>
      </p:sp>
    </p:spTree>
    <p:extLst>
      <p:ext uri="{BB962C8B-B14F-4D97-AF65-F5344CB8AC3E}">
        <p14:creationId xmlns:p14="http://schemas.microsoft.com/office/powerpoint/2010/main" val="9268556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FD558FE-0C67-BF47-86BA-A6B4E59F6722}"/>
              </a:ext>
            </a:extLst>
          </p:cNvPr>
          <p:cNvSpPr>
            <a:spLocks noGrp="1" noChangeArrowheads="1"/>
          </p:cNvSpPr>
          <p:nvPr>
            <p:ph type="sldNum" sz="quarter" idx="5"/>
          </p:nvPr>
        </p:nvSpPr>
        <p:spPr>
          <a:ln/>
        </p:spPr>
        <p:txBody>
          <a:bodyPr/>
          <a:lstStyle/>
          <a:p>
            <a:fld id="{37D8F048-58F4-5741-9812-7DBD9D89E060}" type="slidenum">
              <a:rPr lang="es-ES" altLang="es-ES"/>
              <a:pPr/>
              <a:t>101</a:t>
            </a:fld>
            <a:endParaRPr lang="es-ES" altLang="es-ES"/>
          </a:p>
        </p:txBody>
      </p:sp>
      <p:sp>
        <p:nvSpPr>
          <p:cNvPr id="247810" name="Rectangle 2">
            <a:extLst>
              <a:ext uri="{FF2B5EF4-FFF2-40B4-BE49-F238E27FC236}">
                <a16:creationId xmlns:a16="http://schemas.microsoft.com/office/drawing/2014/main" id="{ADEB0E07-CE74-654F-B676-B2352DD7EBB7}"/>
              </a:ext>
            </a:extLst>
          </p:cNvPr>
          <p:cNvSpPr>
            <a:spLocks noRot="1" noChangeArrowheads="1" noTextEdit="1"/>
          </p:cNvSpPr>
          <p:nvPr>
            <p:ph type="sldImg"/>
          </p:nvPr>
        </p:nvSpPr>
        <p:spPr>
          <a:ln/>
        </p:spPr>
      </p:sp>
      <p:sp>
        <p:nvSpPr>
          <p:cNvPr id="247811" name="Rectangle 3">
            <a:extLst>
              <a:ext uri="{FF2B5EF4-FFF2-40B4-BE49-F238E27FC236}">
                <a16:creationId xmlns:a16="http://schemas.microsoft.com/office/drawing/2014/main" id="{7CFF5D51-CC58-5342-8AC6-E1C25FFFD04A}"/>
              </a:ext>
            </a:extLst>
          </p:cNvPr>
          <p:cNvSpPr>
            <a:spLocks noGrp="1" noChangeArrowheads="1"/>
          </p:cNvSpPr>
          <p:nvPr>
            <p:ph type="body" idx="1"/>
          </p:nvPr>
        </p:nvSpPr>
        <p:spPr>
          <a:xfrm>
            <a:off x="914400" y="4343400"/>
            <a:ext cx="5029200" cy="4114800"/>
          </a:xfrm>
        </p:spPr>
        <p:txBody>
          <a:bodyPr/>
          <a:lstStyle/>
          <a:p>
            <a:r>
              <a:rPr lang="es-ES" altLang="es-ES"/>
              <a:t>	</a:t>
            </a:r>
          </a:p>
        </p:txBody>
      </p:sp>
    </p:spTree>
    <p:extLst>
      <p:ext uri="{BB962C8B-B14F-4D97-AF65-F5344CB8AC3E}">
        <p14:creationId xmlns:p14="http://schemas.microsoft.com/office/powerpoint/2010/main" val="3836754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FC5F8447-DB34-4CBC-8911-32D4D9FFF5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A5223BC-6D30-4EFB-8260-4C7FE5F9E4EC}" type="slidenum">
              <a:rPr lang="es-ES" altLang="es-ES" sz="1200" smtClean="0"/>
              <a:pPr/>
              <a:t>19</a:t>
            </a:fld>
            <a:endParaRPr lang="es-ES" altLang="es-ES" sz="1200"/>
          </a:p>
        </p:txBody>
      </p:sp>
      <p:sp>
        <p:nvSpPr>
          <p:cNvPr id="286723" name="Rectangle 2">
            <a:extLst>
              <a:ext uri="{FF2B5EF4-FFF2-40B4-BE49-F238E27FC236}">
                <a16:creationId xmlns:a16="http://schemas.microsoft.com/office/drawing/2014/main" id="{1BF0DA96-B56A-4FEE-A57A-48ADC3DFA274}"/>
              </a:ext>
            </a:extLst>
          </p:cNvPr>
          <p:cNvSpPr>
            <a:spLocks noGrp="1" noRot="1" noChangeAspect="1" noChangeArrowheads="1" noTextEdit="1"/>
          </p:cNvSpPr>
          <p:nvPr>
            <p:ph type="sldImg"/>
          </p:nvPr>
        </p:nvSpPr>
        <p:spPr>
          <a:ln/>
        </p:spPr>
      </p:sp>
      <p:sp>
        <p:nvSpPr>
          <p:cNvPr id="286724" name="Rectangle 3">
            <a:extLst>
              <a:ext uri="{FF2B5EF4-FFF2-40B4-BE49-F238E27FC236}">
                <a16:creationId xmlns:a16="http://schemas.microsoft.com/office/drawing/2014/main" id="{0F48FBC1-3D87-46FB-A145-735DDAE80E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p>
        </p:txBody>
      </p:sp>
    </p:spTree>
    <p:extLst>
      <p:ext uri="{BB962C8B-B14F-4D97-AF65-F5344CB8AC3E}">
        <p14:creationId xmlns:p14="http://schemas.microsoft.com/office/powerpoint/2010/main" val="31421658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69C6CEA-6BAB-4148-BFDC-6FEBB60566FD}"/>
              </a:ext>
            </a:extLst>
          </p:cNvPr>
          <p:cNvSpPr>
            <a:spLocks noGrp="1" noChangeArrowheads="1"/>
          </p:cNvSpPr>
          <p:nvPr>
            <p:ph type="sldNum" sz="quarter" idx="5"/>
          </p:nvPr>
        </p:nvSpPr>
        <p:spPr>
          <a:ln/>
        </p:spPr>
        <p:txBody>
          <a:bodyPr/>
          <a:lstStyle/>
          <a:p>
            <a:fld id="{4A6534F2-1ED1-DF48-96DC-A24EA745ED1B}" type="slidenum">
              <a:rPr lang="es-ES" altLang="es-ES"/>
              <a:pPr/>
              <a:t>102</a:t>
            </a:fld>
            <a:endParaRPr lang="es-ES" altLang="es-ES"/>
          </a:p>
        </p:txBody>
      </p:sp>
      <p:sp>
        <p:nvSpPr>
          <p:cNvPr id="368642" name="Rectangle 2">
            <a:extLst>
              <a:ext uri="{FF2B5EF4-FFF2-40B4-BE49-F238E27FC236}">
                <a16:creationId xmlns:a16="http://schemas.microsoft.com/office/drawing/2014/main" id="{DDF86348-A5BA-9F4A-9A1E-77A89559D615}"/>
              </a:ext>
            </a:extLst>
          </p:cNvPr>
          <p:cNvSpPr>
            <a:spLocks noRot="1" noChangeArrowheads="1" noTextEdit="1"/>
          </p:cNvSpPr>
          <p:nvPr>
            <p:ph type="sldImg"/>
          </p:nvPr>
        </p:nvSpPr>
        <p:spPr>
          <a:ln/>
        </p:spPr>
      </p:sp>
      <p:sp>
        <p:nvSpPr>
          <p:cNvPr id="368643" name="Rectangle 3">
            <a:extLst>
              <a:ext uri="{FF2B5EF4-FFF2-40B4-BE49-F238E27FC236}">
                <a16:creationId xmlns:a16="http://schemas.microsoft.com/office/drawing/2014/main" id="{DAAA5C13-9C36-7143-93B6-CBDE2606278C}"/>
              </a:ext>
            </a:extLst>
          </p:cNvPr>
          <p:cNvSpPr>
            <a:spLocks noGrp="1" noChangeArrowheads="1"/>
          </p:cNvSpPr>
          <p:nvPr>
            <p:ph type="body" idx="1"/>
          </p:nvPr>
        </p:nvSpPr>
        <p:spPr/>
        <p:txBody>
          <a:bodyPr/>
          <a:lstStyle/>
          <a:p>
            <a:endParaRPr lang="es-ES" altLang="es-ES"/>
          </a:p>
        </p:txBody>
      </p:sp>
    </p:spTree>
    <p:extLst>
      <p:ext uri="{BB962C8B-B14F-4D97-AF65-F5344CB8AC3E}">
        <p14:creationId xmlns:p14="http://schemas.microsoft.com/office/powerpoint/2010/main" val="2022144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5336C1B-9EBC-B74B-9161-2F60299A22E2}"/>
              </a:ext>
            </a:extLst>
          </p:cNvPr>
          <p:cNvSpPr>
            <a:spLocks noGrp="1" noChangeArrowheads="1"/>
          </p:cNvSpPr>
          <p:nvPr>
            <p:ph type="sldNum" sz="quarter" idx="5"/>
          </p:nvPr>
        </p:nvSpPr>
        <p:spPr>
          <a:ln/>
        </p:spPr>
        <p:txBody>
          <a:bodyPr/>
          <a:lstStyle/>
          <a:p>
            <a:fld id="{C9CB6B9F-C310-6C4D-A550-09E680541FBC}" type="slidenum">
              <a:rPr lang="es-ES" altLang="es-ES"/>
              <a:pPr/>
              <a:t>103</a:t>
            </a:fld>
            <a:endParaRPr lang="es-ES" altLang="es-ES"/>
          </a:p>
        </p:txBody>
      </p:sp>
      <p:sp>
        <p:nvSpPr>
          <p:cNvPr id="249858" name="Rectangle 2">
            <a:extLst>
              <a:ext uri="{FF2B5EF4-FFF2-40B4-BE49-F238E27FC236}">
                <a16:creationId xmlns:a16="http://schemas.microsoft.com/office/drawing/2014/main" id="{B56803F2-0B8C-6642-AFAA-334AEA6E4549}"/>
              </a:ext>
            </a:extLst>
          </p:cNvPr>
          <p:cNvSpPr>
            <a:spLocks noRot="1" noChangeArrowheads="1" noTextEdit="1"/>
          </p:cNvSpPr>
          <p:nvPr>
            <p:ph type="sldImg"/>
          </p:nvPr>
        </p:nvSpPr>
        <p:spPr>
          <a:ln/>
        </p:spPr>
      </p:sp>
      <p:sp>
        <p:nvSpPr>
          <p:cNvPr id="249859" name="Rectangle 3">
            <a:extLst>
              <a:ext uri="{FF2B5EF4-FFF2-40B4-BE49-F238E27FC236}">
                <a16:creationId xmlns:a16="http://schemas.microsoft.com/office/drawing/2014/main" id="{3ECE23AB-FA0B-0646-9500-4DEF218D6042}"/>
              </a:ext>
            </a:extLst>
          </p:cNvPr>
          <p:cNvSpPr>
            <a:spLocks noGrp="1" noChangeArrowheads="1"/>
          </p:cNvSpPr>
          <p:nvPr>
            <p:ph type="body" idx="1"/>
          </p:nvPr>
        </p:nvSpPr>
        <p:spPr>
          <a:xfrm>
            <a:off x="1333500" y="4343400"/>
            <a:ext cx="4191000" cy="4114800"/>
          </a:xfrm>
        </p:spPr>
        <p:txBody>
          <a:bodyPr/>
          <a:lstStyle/>
          <a:p>
            <a:r>
              <a:rPr lang="es-ES" altLang="es-ES"/>
              <a:t>	</a:t>
            </a:r>
          </a:p>
        </p:txBody>
      </p:sp>
    </p:spTree>
    <p:extLst>
      <p:ext uri="{BB962C8B-B14F-4D97-AF65-F5344CB8AC3E}">
        <p14:creationId xmlns:p14="http://schemas.microsoft.com/office/powerpoint/2010/main" val="8786901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703515-3CF2-EE46-A59B-E463248CB731}"/>
              </a:ext>
            </a:extLst>
          </p:cNvPr>
          <p:cNvSpPr>
            <a:spLocks noGrp="1" noChangeArrowheads="1"/>
          </p:cNvSpPr>
          <p:nvPr>
            <p:ph type="sldNum" sz="quarter" idx="5"/>
          </p:nvPr>
        </p:nvSpPr>
        <p:spPr>
          <a:ln/>
        </p:spPr>
        <p:txBody>
          <a:bodyPr/>
          <a:lstStyle/>
          <a:p>
            <a:fld id="{65FA98C6-65B1-0249-A735-781E355C4CB1}" type="slidenum">
              <a:rPr lang="es-ES" altLang="es-ES"/>
              <a:pPr/>
              <a:t>104</a:t>
            </a:fld>
            <a:endParaRPr lang="es-ES" altLang="es-ES"/>
          </a:p>
        </p:txBody>
      </p:sp>
      <p:sp>
        <p:nvSpPr>
          <p:cNvPr id="251906" name="Rectangle 2">
            <a:extLst>
              <a:ext uri="{FF2B5EF4-FFF2-40B4-BE49-F238E27FC236}">
                <a16:creationId xmlns:a16="http://schemas.microsoft.com/office/drawing/2014/main" id="{045E7E89-B366-0641-BCF5-61B285ABD774}"/>
              </a:ext>
            </a:extLst>
          </p:cNvPr>
          <p:cNvSpPr>
            <a:spLocks noRot="1" noChangeArrowheads="1" noTextEdit="1"/>
          </p:cNvSpPr>
          <p:nvPr>
            <p:ph type="sldImg"/>
          </p:nvPr>
        </p:nvSpPr>
        <p:spPr>
          <a:ln/>
        </p:spPr>
      </p:sp>
      <p:sp>
        <p:nvSpPr>
          <p:cNvPr id="251907" name="Rectangle 3">
            <a:extLst>
              <a:ext uri="{FF2B5EF4-FFF2-40B4-BE49-F238E27FC236}">
                <a16:creationId xmlns:a16="http://schemas.microsoft.com/office/drawing/2014/main" id="{5D79DBAD-2D23-D946-9882-781BD4D37065}"/>
              </a:ext>
            </a:extLst>
          </p:cNvPr>
          <p:cNvSpPr>
            <a:spLocks noGrp="1" noChangeArrowheads="1"/>
          </p:cNvSpPr>
          <p:nvPr>
            <p:ph type="body" idx="1"/>
          </p:nvPr>
        </p:nvSpPr>
        <p:spPr>
          <a:xfrm>
            <a:off x="1143000" y="4343400"/>
            <a:ext cx="4572000" cy="4419600"/>
          </a:xfrm>
        </p:spPr>
        <p:txBody>
          <a:bodyPr/>
          <a:lstStyle/>
          <a:p>
            <a:pPr algn="just"/>
            <a:r>
              <a:rPr lang="es-ES_tradnl" altLang="es-ES">
                <a:latin typeface="Arial" panose="020B0604020202020204" pitchFamily="34" charset="0"/>
                <a:cs typeface="Arial" panose="020B0604020202020204" pitchFamily="34" charset="0"/>
              </a:rPr>
              <a:t>Dentro de los cuadros neuromediados o reflejos, la hipersensibilidad de seno carotídeo (HSC) se da en un pequeño subgrupo de pacientes fácilmente identificable mediante la realización de una sencilla maniobra exploratoria. En este caso las maniobras que favorecen la compresión de seno carotídeo serían las responsables del síndrome: giros bruscos de la cabeza, ajuste de la corbata, collarines, hiperextensión del cuello, afeitado. El desencadenante no siempre es fácilmente reconocido por el paciente, por lo que siempre ha de preguntarse activamente por él, sobretodo en personas de edad avanzada donde la HSC es más frecuente.</a:t>
            </a:r>
            <a:r>
              <a:rPr lang="es-ES" altLang="es-ES">
                <a:latin typeface="Arial" panose="020B0604020202020204" pitchFamily="34" charset="0"/>
                <a:cs typeface="Times New Roman" panose="02020603050405020304" pitchFamily="18" charset="0"/>
              </a:rPr>
              <a:t> El diagnóstico del síndrome requiere la reproducción del cuadro sincopal o presincopal  coincidiendo con la respuesta positiva al masaje del seno</a:t>
            </a:r>
            <a:r>
              <a:rPr lang="es-ES" altLang="es-ES">
                <a:latin typeface="Arial" panose="020B0604020202020204" pitchFamily="34" charset="0"/>
              </a:rPr>
              <a:t>.</a:t>
            </a:r>
          </a:p>
          <a:p>
            <a:pPr algn="just"/>
            <a:r>
              <a:rPr lang="es-ES" altLang="es-ES">
                <a:latin typeface="Arial" panose="020B0604020202020204" pitchFamily="34" charset="0"/>
                <a:cs typeface="Arial" panose="020B0604020202020204" pitchFamily="34" charset="0"/>
              </a:rPr>
              <a:t>La exploración de la (HSC) constituye una herramienta útil en la valoración de síncope y para el tratamiento de las taquicardias regulares de QRS estrecho. Una vez descartada la presencia de soplos carotídeos y con el paciente en decúbito conectado a un monitor y/o electrocardiógrafo, se realiza una toma de PA basal. Sobre el latido carotídeo claramente palpable, se comienza con una presión progresiva en un lado y después en el otro si no hay respuesta, mientras se registra la actividad cardiaca en el en monitor y se toma la tensión arterial</a:t>
            </a:r>
            <a:endParaRPr lang="es-ES" altLang="es-ES">
              <a:latin typeface="Arial" panose="020B0604020202020204" pitchFamily="34" charset="0"/>
            </a:endParaRPr>
          </a:p>
          <a:p>
            <a:pPr algn="just"/>
            <a:endParaRPr lang="es-ES" altLang="es-ES">
              <a:latin typeface="Arial" panose="020B0604020202020204" pitchFamily="34" charset="0"/>
            </a:endParaRPr>
          </a:p>
        </p:txBody>
      </p:sp>
    </p:spTree>
    <p:extLst>
      <p:ext uri="{BB962C8B-B14F-4D97-AF65-F5344CB8AC3E}">
        <p14:creationId xmlns:p14="http://schemas.microsoft.com/office/powerpoint/2010/main" val="37638317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B9139F4-761F-9243-BBFF-2552096621DC}"/>
              </a:ext>
            </a:extLst>
          </p:cNvPr>
          <p:cNvSpPr>
            <a:spLocks noGrp="1" noChangeArrowheads="1"/>
          </p:cNvSpPr>
          <p:nvPr>
            <p:ph type="sldNum" sz="quarter" idx="5"/>
          </p:nvPr>
        </p:nvSpPr>
        <p:spPr>
          <a:ln/>
        </p:spPr>
        <p:txBody>
          <a:bodyPr/>
          <a:lstStyle/>
          <a:p>
            <a:fld id="{D3098134-AF4B-044D-A493-0CD681531526}" type="slidenum">
              <a:rPr lang="es-ES" altLang="es-ES"/>
              <a:pPr/>
              <a:t>105</a:t>
            </a:fld>
            <a:endParaRPr lang="es-ES" altLang="es-ES"/>
          </a:p>
        </p:txBody>
      </p:sp>
      <p:sp>
        <p:nvSpPr>
          <p:cNvPr id="253954" name="Rectangle 2">
            <a:extLst>
              <a:ext uri="{FF2B5EF4-FFF2-40B4-BE49-F238E27FC236}">
                <a16:creationId xmlns:a16="http://schemas.microsoft.com/office/drawing/2014/main" id="{EC671F75-3BD8-634B-B36B-1C13CF2B6C74}"/>
              </a:ext>
            </a:extLst>
          </p:cNvPr>
          <p:cNvSpPr>
            <a:spLocks noRot="1" noChangeArrowheads="1" noTextEdit="1"/>
          </p:cNvSpPr>
          <p:nvPr>
            <p:ph type="sldImg"/>
          </p:nvPr>
        </p:nvSpPr>
        <p:spPr>
          <a:ln/>
        </p:spPr>
      </p:sp>
      <p:sp>
        <p:nvSpPr>
          <p:cNvPr id="253955" name="Rectangle 3">
            <a:extLst>
              <a:ext uri="{FF2B5EF4-FFF2-40B4-BE49-F238E27FC236}">
                <a16:creationId xmlns:a16="http://schemas.microsoft.com/office/drawing/2014/main" id="{7BE3A934-7B14-3D47-91F6-5DDA1C352324}"/>
              </a:ext>
            </a:extLst>
          </p:cNvPr>
          <p:cNvSpPr>
            <a:spLocks noGrp="1" noChangeArrowheads="1"/>
          </p:cNvSpPr>
          <p:nvPr>
            <p:ph type="body" idx="1"/>
          </p:nvPr>
        </p:nvSpPr>
        <p:spPr>
          <a:xfrm>
            <a:off x="1333500" y="4343400"/>
            <a:ext cx="4191000" cy="4114800"/>
          </a:xfrm>
        </p:spPr>
        <p:txBody>
          <a:bodyPr/>
          <a:lstStyle/>
          <a:p>
            <a:pPr algn="just"/>
            <a:r>
              <a:rPr lang="es-ES" altLang="es-ES">
                <a:latin typeface="Arial" panose="020B0604020202020204" pitchFamily="34" charset="0"/>
                <a:cs typeface="Arial" panose="020B0604020202020204" pitchFamily="34" charset="0"/>
              </a:rPr>
              <a:t>Un test se considera positivo si aparecen pausas &gt; 3” (efecto cardioinhibidor, el más frecuente), o se produce una caída de la TA </a:t>
            </a:r>
            <a:r>
              <a:rPr lang="es-ES" altLang="es-ES" u="sng">
                <a:latin typeface="Arial" panose="020B0604020202020204" pitchFamily="34" charset="0"/>
                <a:cs typeface="Arial" panose="020B0604020202020204" pitchFamily="34" charset="0"/>
              </a:rPr>
              <a:t>&gt;</a:t>
            </a:r>
            <a:r>
              <a:rPr lang="es-ES" altLang="es-ES">
                <a:latin typeface="Arial" panose="020B0604020202020204" pitchFamily="34" charset="0"/>
                <a:cs typeface="Arial" panose="020B0604020202020204" pitchFamily="34" charset="0"/>
              </a:rPr>
              <a:t> 50 mm Hg (efecto vasodepresor puro, excepcional, aunque sí son frecuentes las respuestas mixtas).</a:t>
            </a:r>
            <a:endParaRPr lang="es-ES" altLang="es-ES">
              <a:latin typeface="Arial" panose="020B0604020202020204" pitchFamily="34" charset="0"/>
              <a:cs typeface="Times New Roman" panose="02020603050405020304" pitchFamily="18" charset="0"/>
            </a:endParaRPr>
          </a:p>
          <a:p>
            <a:pPr algn="just"/>
            <a:r>
              <a:rPr lang="es-ES_tradnl" altLang="es-ES">
                <a:latin typeface="Arial" panose="020B0604020202020204" pitchFamily="34" charset="0"/>
                <a:cs typeface="Times New Roman" panose="02020603050405020304" pitchFamily="18" charset="0"/>
              </a:rPr>
              <a:t>	.</a:t>
            </a:r>
          </a:p>
          <a:p>
            <a:endParaRPr lang="es-ES" altLang="es-ES">
              <a:latin typeface="Arial" panose="020B0604020202020204" pitchFamily="34" charset="0"/>
            </a:endParaRPr>
          </a:p>
        </p:txBody>
      </p:sp>
    </p:spTree>
    <p:extLst>
      <p:ext uri="{BB962C8B-B14F-4D97-AF65-F5344CB8AC3E}">
        <p14:creationId xmlns:p14="http://schemas.microsoft.com/office/powerpoint/2010/main" val="5065279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73C2241-D45C-5244-891F-E085EC988DC2}"/>
              </a:ext>
            </a:extLst>
          </p:cNvPr>
          <p:cNvSpPr>
            <a:spLocks noGrp="1" noChangeArrowheads="1"/>
          </p:cNvSpPr>
          <p:nvPr>
            <p:ph type="sldNum" sz="quarter" idx="5"/>
          </p:nvPr>
        </p:nvSpPr>
        <p:spPr>
          <a:ln/>
        </p:spPr>
        <p:txBody>
          <a:bodyPr/>
          <a:lstStyle/>
          <a:p>
            <a:fld id="{00B0CA23-9B24-F243-B7EF-E981A6A5898A}" type="slidenum">
              <a:rPr lang="es-ES" altLang="es-ES"/>
              <a:pPr/>
              <a:t>106</a:t>
            </a:fld>
            <a:endParaRPr lang="es-ES" altLang="es-ES"/>
          </a:p>
        </p:txBody>
      </p:sp>
      <p:sp>
        <p:nvSpPr>
          <p:cNvPr id="256002" name="Rectangle 2">
            <a:extLst>
              <a:ext uri="{FF2B5EF4-FFF2-40B4-BE49-F238E27FC236}">
                <a16:creationId xmlns:a16="http://schemas.microsoft.com/office/drawing/2014/main" id="{EA61878E-7421-934D-9A14-918BFA415E6B}"/>
              </a:ext>
            </a:extLst>
          </p:cNvPr>
          <p:cNvSpPr>
            <a:spLocks noRot="1" noChangeArrowheads="1" noTextEdit="1"/>
          </p:cNvSpPr>
          <p:nvPr>
            <p:ph type="sldImg"/>
          </p:nvPr>
        </p:nvSpPr>
        <p:spPr>
          <a:ln/>
        </p:spPr>
      </p:sp>
      <p:sp>
        <p:nvSpPr>
          <p:cNvPr id="256003" name="Rectangle 3">
            <a:extLst>
              <a:ext uri="{FF2B5EF4-FFF2-40B4-BE49-F238E27FC236}">
                <a16:creationId xmlns:a16="http://schemas.microsoft.com/office/drawing/2014/main" id="{CB4B8AA7-7F17-4D4B-91DD-D299631F4808}"/>
              </a:ext>
            </a:extLst>
          </p:cNvPr>
          <p:cNvSpPr>
            <a:spLocks noGrp="1" noChangeArrowheads="1"/>
          </p:cNvSpPr>
          <p:nvPr>
            <p:ph type="body" idx="1"/>
          </p:nvPr>
        </p:nvSpPr>
        <p:spPr>
          <a:xfrm>
            <a:off x="1333500" y="4343400"/>
            <a:ext cx="4191000" cy="4114800"/>
          </a:xfrm>
        </p:spPr>
        <p:txBody>
          <a:bodyPr/>
          <a:lstStyle/>
          <a:p>
            <a:pPr algn="just"/>
            <a:r>
              <a:rPr lang="es-ES" altLang="es-ES"/>
              <a:t>	</a:t>
            </a:r>
          </a:p>
        </p:txBody>
      </p:sp>
    </p:spTree>
    <p:extLst>
      <p:ext uri="{BB962C8B-B14F-4D97-AF65-F5344CB8AC3E}">
        <p14:creationId xmlns:p14="http://schemas.microsoft.com/office/powerpoint/2010/main" val="4942924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Marcador de imagen de diapositiva 1">
            <a:extLst>
              <a:ext uri="{FF2B5EF4-FFF2-40B4-BE49-F238E27FC236}">
                <a16:creationId xmlns:a16="http://schemas.microsoft.com/office/drawing/2014/main" id="{3F57D459-8C2C-4E42-A5CA-ADFCE4147DF8}"/>
              </a:ext>
            </a:extLst>
          </p:cNvPr>
          <p:cNvSpPr>
            <a:spLocks noGrp="1" noRot="1" noChangeAspect="1" noChangeArrowheads="1" noTextEdit="1"/>
          </p:cNvSpPr>
          <p:nvPr>
            <p:ph type="sldImg"/>
          </p:nvPr>
        </p:nvSpPr>
        <p:spPr>
          <a:ln/>
        </p:spPr>
      </p:sp>
      <p:sp>
        <p:nvSpPr>
          <p:cNvPr id="444418" name="Marcador de notas 2">
            <a:extLst>
              <a:ext uri="{FF2B5EF4-FFF2-40B4-BE49-F238E27FC236}">
                <a16:creationId xmlns:a16="http://schemas.microsoft.com/office/drawing/2014/main" id="{98A07CFB-BF3F-374A-80EA-8745B98AFD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444419" name="Marcador de número de diapositiva 3">
            <a:extLst>
              <a:ext uri="{FF2B5EF4-FFF2-40B4-BE49-F238E27FC236}">
                <a16:creationId xmlns:a16="http://schemas.microsoft.com/office/drawing/2014/main" id="{E4C579E3-B904-6543-B333-552415BD82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CE4A15E-1670-9242-B272-A49B88185ADC}" type="slidenum">
              <a:rPr lang="es-ES" altLang="es-ES" sz="1200" smtClean="0"/>
              <a:pPr/>
              <a:t>107</a:t>
            </a:fld>
            <a:endParaRPr lang="es-ES" altLang="es-ES" sz="1200"/>
          </a:p>
        </p:txBody>
      </p:sp>
    </p:spTree>
    <p:extLst>
      <p:ext uri="{BB962C8B-B14F-4D97-AF65-F5344CB8AC3E}">
        <p14:creationId xmlns:p14="http://schemas.microsoft.com/office/powerpoint/2010/main" val="2456555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47ADA-B689-0F47-8B63-8CDF06EA8FD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441C8755-8F24-AB45-B8F5-1855C98407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5" name="Footer Placeholder 4">
            <a:extLst>
              <a:ext uri="{FF2B5EF4-FFF2-40B4-BE49-F238E27FC236}">
                <a16:creationId xmlns:a16="http://schemas.microsoft.com/office/drawing/2014/main" id="{1F4E7CC5-14C5-394C-80B8-C86DEE220F81}"/>
              </a:ext>
            </a:extLst>
          </p:cNvPr>
          <p:cNvSpPr>
            <a:spLocks noGrp="1"/>
          </p:cNvSpPr>
          <p:nvPr>
            <p:ph type="ftr" sz="quarter" idx="11"/>
          </p:nvPr>
        </p:nvSpPr>
        <p:spPr>
          <a:xfrm>
            <a:off x="1815547" y="6356350"/>
            <a:ext cx="9143999" cy="365125"/>
          </a:xfrm>
        </p:spPr>
        <p:txBody>
          <a:bodyPr/>
          <a:lstStyle>
            <a:lvl1pPr>
              <a:defRPr>
                <a:solidFill>
                  <a:schemeClr val="bg1">
                    <a:lumMod val="50000"/>
                  </a:schemeClr>
                </a:solidFill>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1EB5B700-5A50-3241-AB2E-40EADB4AF393}"/>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762310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de título">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Marcador de texto 8"/>
          <p:cNvSpPr>
            <a:spLocks noGrp="1"/>
          </p:cNvSpPr>
          <p:nvPr>
            <p:ph type="body" sz="quarter" idx="10" hasCustomPrompt="1"/>
          </p:nvPr>
        </p:nvSpPr>
        <p:spPr>
          <a:xfrm>
            <a:off x="1254757" y="4816184"/>
            <a:ext cx="9821099" cy="1337393"/>
          </a:xfrm>
        </p:spPr>
        <p:txBody>
          <a:bodyPr>
            <a:noAutofit/>
          </a:bodyPr>
          <a:lstStyle>
            <a:lvl1pPr marL="0" indent="0" algn="ctr">
              <a:buNone/>
              <a:defRPr sz="3200" b="0" i="0" baseline="0">
                <a:solidFill>
                  <a:schemeClr val="bg1"/>
                </a:solidFill>
                <a:latin typeface="Lucida Sans"/>
                <a:cs typeface="Lucida Sans"/>
              </a:defRPr>
            </a:lvl1pPr>
            <a:lvl2pPr algn="ctr">
              <a:defRPr sz="2133">
                <a:solidFill>
                  <a:srgbClr val="85AD10"/>
                </a:solidFill>
                <a:latin typeface="Trebuchet MS"/>
                <a:cs typeface="Trebuchet MS"/>
              </a:defRPr>
            </a:lvl2pPr>
            <a:lvl3pPr algn="ctr">
              <a:defRPr sz="2133">
                <a:solidFill>
                  <a:srgbClr val="85AD10"/>
                </a:solidFill>
                <a:latin typeface="Trebuchet MS"/>
                <a:cs typeface="Trebuchet MS"/>
              </a:defRPr>
            </a:lvl3pPr>
            <a:lvl4pPr algn="ctr">
              <a:defRPr sz="2133">
                <a:solidFill>
                  <a:srgbClr val="85AD10"/>
                </a:solidFill>
                <a:latin typeface="Trebuchet MS"/>
                <a:cs typeface="Trebuchet MS"/>
              </a:defRPr>
            </a:lvl4pPr>
            <a:lvl5pPr algn="ctr">
              <a:defRPr sz="2133">
                <a:solidFill>
                  <a:srgbClr val="85AD10"/>
                </a:solidFill>
                <a:latin typeface="Trebuchet MS"/>
                <a:cs typeface="Trebuchet MS"/>
              </a:defRPr>
            </a:lvl5pPr>
          </a:lstStyle>
          <a:p>
            <a:pPr lvl="0"/>
            <a:r>
              <a:rPr lang="es-ES_tradnl" dirty="0"/>
              <a:t>TÍTULO</a:t>
            </a:r>
            <a:endParaRPr lang="es-ES" dirty="0"/>
          </a:p>
        </p:txBody>
      </p:sp>
    </p:spTree>
    <p:extLst>
      <p:ext uri="{BB962C8B-B14F-4D97-AF65-F5344CB8AC3E}">
        <p14:creationId xmlns:p14="http://schemas.microsoft.com/office/powerpoint/2010/main" val="787317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47ADA-B689-0F47-8B63-8CDF06EA8FD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441C8755-8F24-AB45-B8F5-1855C98407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5" name="Footer Placeholder 4">
            <a:extLst>
              <a:ext uri="{FF2B5EF4-FFF2-40B4-BE49-F238E27FC236}">
                <a16:creationId xmlns:a16="http://schemas.microsoft.com/office/drawing/2014/main" id="{1F4E7CC5-14C5-394C-80B8-C86DEE220F81}"/>
              </a:ext>
            </a:extLst>
          </p:cNvPr>
          <p:cNvSpPr>
            <a:spLocks noGrp="1"/>
          </p:cNvSpPr>
          <p:nvPr>
            <p:ph type="ftr" sz="quarter" idx="11"/>
          </p:nvPr>
        </p:nvSpPr>
        <p:spPr>
          <a:xfrm>
            <a:off x="1815547" y="6356350"/>
            <a:ext cx="9143999" cy="365125"/>
          </a:xfrm>
        </p:spPr>
        <p:txBody>
          <a:bodyPr/>
          <a:lstStyle>
            <a:lvl1pPr>
              <a:defRPr>
                <a:solidFill>
                  <a:schemeClr val="bg1">
                    <a:lumMod val="50000"/>
                  </a:schemeClr>
                </a:solidFill>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1EB5B700-5A50-3241-AB2E-40EADB4AF393}"/>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633190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75C6-C9CB-7A43-AB24-1074288AC5ED}"/>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8C341682-08AF-6845-8D86-CEE64D639315}"/>
              </a:ext>
            </a:extLst>
          </p:cNvPr>
          <p:cNvSpPr>
            <a:spLocks noGrp="1"/>
          </p:cNvSpPr>
          <p:nvPr>
            <p:ph idx="1"/>
          </p:nvPr>
        </p:nvSpPr>
        <p:spPr>
          <a:xfrm>
            <a:off x="838200" y="1825625"/>
            <a:ext cx="10515600" cy="379329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958AE6FB-C439-1947-BBCC-87C15FA47D66}"/>
              </a:ext>
            </a:extLst>
          </p:cNvPr>
          <p:cNvSpPr>
            <a:spLocks noGrp="1"/>
          </p:cNvSpPr>
          <p:nvPr>
            <p:ph type="ftr" sz="quarter" idx="11"/>
          </p:nvPr>
        </p:nvSpPr>
        <p:spPr>
          <a:xfrm>
            <a:off x="1815547" y="6356350"/>
            <a:ext cx="9143999" cy="365125"/>
          </a:xfrm>
        </p:spPr>
        <p:txBody>
          <a:bodyPr/>
          <a:lstStyle/>
          <a:p>
            <a:endParaRPr lang="en-ES" dirty="0"/>
          </a:p>
        </p:txBody>
      </p:sp>
      <p:sp>
        <p:nvSpPr>
          <p:cNvPr id="6" name="Slide Number Placeholder 5">
            <a:extLst>
              <a:ext uri="{FF2B5EF4-FFF2-40B4-BE49-F238E27FC236}">
                <a16:creationId xmlns:a16="http://schemas.microsoft.com/office/drawing/2014/main" id="{90BA87C9-6109-5A4F-AF5B-F09DF51D6966}"/>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527189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BEA2-2C81-AC48-AEF6-C8DF3C33FA38}"/>
              </a:ext>
            </a:extLst>
          </p:cNvPr>
          <p:cNvSpPr>
            <a:spLocks noGrp="1"/>
          </p:cNvSpPr>
          <p:nvPr>
            <p:ph type="title"/>
          </p:nvPr>
        </p:nvSpPr>
        <p:spPr>
          <a:xfrm>
            <a:off x="2289589" y="1675502"/>
            <a:ext cx="7212220" cy="2150579"/>
          </a:xfrm>
          <a:prstGeom prst="rect">
            <a:avLst/>
          </a:prstGeom>
        </p:spPr>
        <p:txBody>
          <a:bodyPr anchor="b"/>
          <a:lstStyle>
            <a:lvl1pPr>
              <a:defRPr sz="4800"/>
            </a:lvl1p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455FC02E-3AB4-7347-9E33-A876BD0E0E70}"/>
              </a:ext>
            </a:extLst>
          </p:cNvPr>
          <p:cNvSpPr>
            <a:spLocks noGrp="1"/>
          </p:cNvSpPr>
          <p:nvPr>
            <p:ph type="body" idx="1"/>
          </p:nvPr>
        </p:nvSpPr>
        <p:spPr>
          <a:xfrm>
            <a:off x="2289589" y="3853070"/>
            <a:ext cx="7212220" cy="830676"/>
          </a:xfrm>
          <a:prstGeom prst="rect">
            <a:avLst/>
          </a:prstGeo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7" name="Footer Placeholder 4">
            <a:extLst>
              <a:ext uri="{FF2B5EF4-FFF2-40B4-BE49-F238E27FC236}">
                <a16:creationId xmlns:a16="http://schemas.microsoft.com/office/drawing/2014/main" id="{758A8AAA-976F-034F-850F-654597A65F8C}"/>
              </a:ext>
            </a:extLst>
          </p:cNvPr>
          <p:cNvSpPr>
            <a:spLocks noGrp="1"/>
          </p:cNvSpPr>
          <p:nvPr>
            <p:ph type="ftr" sz="quarter" idx="11"/>
          </p:nvPr>
        </p:nvSpPr>
        <p:spPr>
          <a:xfrm>
            <a:off x="1815547" y="6356350"/>
            <a:ext cx="9143999" cy="365125"/>
          </a:xfrm>
        </p:spPr>
        <p:txBody>
          <a:bodyPr/>
          <a:lstStyle/>
          <a:p>
            <a:endParaRPr lang="en-ES" dirty="0"/>
          </a:p>
        </p:txBody>
      </p:sp>
      <p:sp>
        <p:nvSpPr>
          <p:cNvPr id="9" name="Slide Number Placeholder 5">
            <a:extLst>
              <a:ext uri="{FF2B5EF4-FFF2-40B4-BE49-F238E27FC236}">
                <a16:creationId xmlns:a16="http://schemas.microsoft.com/office/drawing/2014/main" id="{EB8A6690-A95C-5F40-89C8-DA89840D78EC}"/>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539367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BEBC-1B8F-F647-9A44-03C0251EF070}"/>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1553579A-A630-DC43-94E8-31BDF3B73279}"/>
              </a:ext>
            </a:extLst>
          </p:cNvPr>
          <p:cNvSpPr>
            <a:spLocks noGrp="1"/>
          </p:cNvSpPr>
          <p:nvPr>
            <p:ph sz="half" idx="1"/>
          </p:nvPr>
        </p:nvSpPr>
        <p:spPr>
          <a:xfrm>
            <a:off x="838200" y="1825625"/>
            <a:ext cx="5181600" cy="368727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Content Placeholder 3">
            <a:extLst>
              <a:ext uri="{FF2B5EF4-FFF2-40B4-BE49-F238E27FC236}">
                <a16:creationId xmlns:a16="http://schemas.microsoft.com/office/drawing/2014/main" id="{3251EF62-9924-8849-8F09-272DCF4E390F}"/>
              </a:ext>
            </a:extLst>
          </p:cNvPr>
          <p:cNvSpPr>
            <a:spLocks noGrp="1"/>
          </p:cNvSpPr>
          <p:nvPr>
            <p:ph sz="half" idx="2"/>
          </p:nvPr>
        </p:nvSpPr>
        <p:spPr>
          <a:xfrm>
            <a:off x="6172200" y="1825625"/>
            <a:ext cx="5181600" cy="368727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7BB885CB-7E58-4D43-9A18-0ACC13E9EED7}"/>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1CB812FA-F0D2-4242-8F3D-AFEFD401162D}"/>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464352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7654-5141-3346-8A25-DA9236D592F8}"/>
              </a:ext>
            </a:extLst>
          </p:cNvPr>
          <p:cNvSpPr>
            <a:spLocks noGrp="1"/>
          </p:cNvSpPr>
          <p:nvPr>
            <p:ph type="title"/>
          </p:nvPr>
        </p:nvSpPr>
        <p:spPr>
          <a:xfrm>
            <a:off x="839788" y="689113"/>
            <a:ext cx="10515600" cy="1001575"/>
          </a:xfrm>
          <a:prstGeom prst="rect">
            <a:avLst/>
          </a:prstGeo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C20EB153-EDA6-0848-A514-A1A81E364B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560FD9D-A6FC-1449-BA7E-C0553A8A9BDC}"/>
              </a:ext>
            </a:extLst>
          </p:cNvPr>
          <p:cNvSpPr>
            <a:spLocks noGrp="1"/>
          </p:cNvSpPr>
          <p:nvPr>
            <p:ph sz="half" idx="2"/>
          </p:nvPr>
        </p:nvSpPr>
        <p:spPr>
          <a:xfrm>
            <a:off x="839788" y="2505075"/>
            <a:ext cx="5157787"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Text Placeholder 4">
            <a:extLst>
              <a:ext uri="{FF2B5EF4-FFF2-40B4-BE49-F238E27FC236}">
                <a16:creationId xmlns:a16="http://schemas.microsoft.com/office/drawing/2014/main" id="{DB94D74F-3FA7-684A-A2B0-5A030AEE54F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231EA73-97B6-D441-BD6C-C2E6E5E7DE26}"/>
              </a:ext>
            </a:extLst>
          </p:cNvPr>
          <p:cNvSpPr>
            <a:spLocks noGrp="1"/>
          </p:cNvSpPr>
          <p:nvPr>
            <p:ph sz="quarter" idx="4"/>
          </p:nvPr>
        </p:nvSpPr>
        <p:spPr>
          <a:xfrm>
            <a:off x="6172200" y="2505075"/>
            <a:ext cx="5183188"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10" name="Footer Placeholder 4">
            <a:extLst>
              <a:ext uri="{FF2B5EF4-FFF2-40B4-BE49-F238E27FC236}">
                <a16:creationId xmlns:a16="http://schemas.microsoft.com/office/drawing/2014/main" id="{E26818C5-AA0E-9545-8558-64B3BA904211}"/>
              </a:ext>
            </a:extLst>
          </p:cNvPr>
          <p:cNvSpPr>
            <a:spLocks noGrp="1"/>
          </p:cNvSpPr>
          <p:nvPr>
            <p:ph type="ftr" sz="quarter" idx="11"/>
          </p:nvPr>
        </p:nvSpPr>
        <p:spPr>
          <a:xfrm>
            <a:off x="1815547" y="6356350"/>
            <a:ext cx="9143999" cy="365125"/>
          </a:xfrm>
        </p:spPr>
        <p:txBody>
          <a:bodyPr/>
          <a:lstStyle/>
          <a:p>
            <a:endParaRPr lang="en-ES" dirty="0"/>
          </a:p>
        </p:txBody>
      </p:sp>
      <p:sp>
        <p:nvSpPr>
          <p:cNvPr id="9" name="Slide Number Placeholder 5">
            <a:extLst>
              <a:ext uri="{FF2B5EF4-FFF2-40B4-BE49-F238E27FC236}">
                <a16:creationId xmlns:a16="http://schemas.microsoft.com/office/drawing/2014/main" id="{FD63465C-DF2F-0441-91BC-1D732197C49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641346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1665F-BE2D-964F-90EB-4DD999C16837}"/>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6" name="Footer Placeholder 4">
            <a:extLst>
              <a:ext uri="{FF2B5EF4-FFF2-40B4-BE49-F238E27FC236}">
                <a16:creationId xmlns:a16="http://schemas.microsoft.com/office/drawing/2014/main" id="{EA550F3E-5014-FA4F-90BB-6E8D2FA5E857}"/>
              </a:ext>
            </a:extLst>
          </p:cNvPr>
          <p:cNvSpPr>
            <a:spLocks noGrp="1"/>
          </p:cNvSpPr>
          <p:nvPr>
            <p:ph type="ftr" sz="quarter" idx="11"/>
          </p:nvPr>
        </p:nvSpPr>
        <p:spPr>
          <a:xfrm>
            <a:off x="1815547" y="6356350"/>
            <a:ext cx="9143999" cy="365125"/>
          </a:xfrm>
        </p:spPr>
        <p:txBody>
          <a:bodyPr/>
          <a:lstStyle/>
          <a:p>
            <a:endParaRPr lang="en-ES" dirty="0"/>
          </a:p>
        </p:txBody>
      </p:sp>
      <p:sp>
        <p:nvSpPr>
          <p:cNvPr id="5" name="Slide Number Placeholder 5">
            <a:extLst>
              <a:ext uri="{FF2B5EF4-FFF2-40B4-BE49-F238E27FC236}">
                <a16:creationId xmlns:a16="http://schemas.microsoft.com/office/drawing/2014/main" id="{56EC1234-7580-6A47-ADA2-86CC0FF361B1}"/>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714645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14D6D20-9F3C-6E44-89D8-3DC222A72CC0}"/>
              </a:ext>
            </a:extLst>
          </p:cNvPr>
          <p:cNvSpPr>
            <a:spLocks noGrp="1"/>
          </p:cNvSpPr>
          <p:nvPr>
            <p:ph type="ftr" sz="quarter" idx="11"/>
          </p:nvPr>
        </p:nvSpPr>
        <p:spPr>
          <a:xfrm>
            <a:off x="1815547" y="6356350"/>
            <a:ext cx="9143999" cy="365125"/>
          </a:xfrm>
        </p:spPr>
        <p:txBody>
          <a:bodyPr/>
          <a:lstStyle/>
          <a:p>
            <a:endParaRPr lang="en-ES" dirty="0"/>
          </a:p>
        </p:txBody>
      </p:sp>
      <p:sp>
        <p:nvSpPr>
          <p:cNvPr id="4" name="Slide Number Placeholder 5">
            <a:extLst>
              <a:ext uri="{FF2B5EF4-FFF2-40B4-BE49-F238E27FC236}">
                <a16:creationId xmlns:a16="http://schemas.microsoft.com/office/drawing/2014/main" id="{3C4BC1C6-332B-6840-8B0C-1E07943E968E}"/>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145428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A85FBA-C14A-6040-93CF-B56EABE090D7}"/>
              </a:ext>
            </a:extLst>
          </p:cNvPr>
          <p:cNvSpPr>
            <a:spLocks noGrp="1"/>
          </p:cNvSpPr>
          <p:nvPr>
            <p:ph idx="1"/>
          </p:nvPr>
        </p:nvSpPr>
        <p:spPr>
          <a:xfrm>
            <a:off x="5183188" y="987427"/>
            <a:ext cx="6172200" cy="4472469"/>
          </a:xfrm>
          <a:prstGeom prst="rect">
            <a:avLst/>
          </a:prstGeo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E5F63B71-C5CC-B44A-B60B-B2BFE0A69B35}"/>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35D5915D-F17B-7241-B4B9-64AC6B415558}"/>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0" name="Footer Placeholder 4">
            <a:extLst>
              <a:ext uri="{FF2B5EF4-FFF2-40B4-BE49-F238E27FC236}">
                <a16:creationId xmlns:a16="http://schemas.microsoft.com/office/drawing/2014/main" id="{26233412-809E-CE43-8FF0-8DA5725ACDB2}"/>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B622CE5F-414C-1A4B-993F-ABBF3926BA2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228101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D0158C-0CF7-A44A-9F38-6DA1BEF3D691}"/>
              </a:ext>
            </a:extLst>
          </p:cNvPr>
          <p:cNvSpPr>
            <a:spLocks noGrp="1"/>
          </p:cNvSpPr>
          <p:nvPr>
            <p:ph type="pic" idx="1"/>
          </p:nvPr>
        </p:nvSpPr>
        <p:spPr>
          <a:xfrm>
            <a:off x="5183188" y="821635"/>
            <a:ext cx="6172200" cy="465189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8" name="Title 1">
            <a:extLst>
              <a:ext uri="{FF2B5EF4-FFF2-40B4-BE49-F238E27FC236}">
                <a16:creationId xmlns:a16="http://schemas.microsoft.com/office/drawing/2014/main" id="{ECF709E8-ED98-5F48-917D-BB3DC3D24224}"/>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BECCBBF9-2BD4-FD4A-8ADF-0C18FBFD02FE}"/>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0" name="Footer Placeholder 4">
            <a:extLst>
              <a:ext uri="{FF2B5EF4-FFF2-40B4-BE49-F238E27FC236}">
                <a16:creationId xmlns:a16="http://schemas.microsoft.com/office/drawing/2014/main" id="{6EB189EF-4A15-9149-A413-84290575A436}"/>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9EDA9EF5-B5C1-BC40-8227-49F72CA3BD0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50361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75C6-C9CB-7A43-AB24-1074288AC5ED}"/>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8C341682-08AF-6845-8D86-CEE64D639315}"/>
              </a:ext>
            </a:extLst>
          </p:cNvPr>
          <p:cNvSpPr>
            <a:spLocks noGrp="1"/>
          </p:cNvSpPr>
          <p:nvPr>
            <p:ph idx="1"/>
          </p:nvPr>
        </p:nvSpPr>
        <p:spPr>
          <a:xfrm>
            <a:off x="838200" y="1825625"/>
            <a:ext cx="10515600" cy="379329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958AE6FB-C439-1947-BBCC-87C15FA47D66}"/>
              </a:ext>
            </a:extLst>
          </p:cNvPr>
          <p:cNvSpPr>
            <a:spLocks noGrp="1"/>
          </p:cNvSpPr>
          <p:nvPr>
            <p:ph type="ftr" sz="quarter" idx="11"/>
          </p:nvPr>
        </p:nvSpPr>
        <p:spPr>
          <a:xfrm>
            <a:off x="1815547" y="6356350"/>
            <a:ext cx="9143999" cy="365125"/>
          </a:xfrm>
        </p:spPr>
        <p:txBody>
          <a:bodyPr/>
          <a:lstStyle/>
          <a:p>
            <a:endParaRPr lang="en-ES" dirty="0"/>
          </a:p>
        </p:txBody>
      </p:sp>
      <p:sp>
        <p:nvSpPr>
          <p:cNvPr id="6" name="Slide Number Placeholder 5">
            <a:extLst>
              <a:ext uri="{FF2B5EF4-FFF2-40B4-BE49-F238E27FC236}">
                <a16:creationId xmlns:a16="http://schemas.microsoft.com/office/drawing/2014/main" id="{90BA87C9-6109-5A4F-AF5B-F09DF51D6966}"/>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721863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4253-8336-2E49-8C86-5991BF7FA7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98F19C4-2032-4442-9ECB-381F0E5FF2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8" name="Footer Placeholder 4">
            <a:extLst>
              <a:ext uri="{FF2B5EF4-FFF2-40B4-BE49-F238E27FC236}">
                <a16:creationId xmlns:a16="http://schemas.microsoft.com/office/drawing/2014/main" id="{9F5B4C3B-E1D1-E54E-859F-4318FDE3EBC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414D636-FCB0-9643-B4F5-73AEC0AAACF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4276548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63E6B3-E372-D743-8787-728137334824}"/>
              </a:ext>
            </a:extLst>
          </p:cNvPr>
          <p:cNvSpPr>
            <a:spLocks noGrp="1"/>
          </p:cNvSpPr>
          <p:nvPr>
            <p:ph idx="1"/>
          </p:nvPr>
        </p:nvSpPr>
        <p:spPr>
          <a:xfrm>
            <a:off x="838200" y="1825625"/>
            <a:ext cx="10515600" cy="376679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Title 1">
            <a:extLst>
              <a:ext uri="{FF2B5EF4-FFF2-40B4-BE49-F238E27FC236}">
                <a16:creationId xmlns:a16="http://schemas.microsoft.com/office/drawing/2014/main" id="{E3165DCF-ED3A-F447-9F8E-0FFF9D1C17B9}"/>
              </a:ext>
            </a:extLst>
          </p:cNvPr>
          <p:cNvSpPr>
            <a:spLocks noGrp="1"/>
          </p:cNvSpPr>
          <p:nvPr>
            <p:ph type="title"/>
          </p:nvPr>
        </p:nvSpPr>
        <p:spPr>
          <a:xfrm>
            <a:off x="839788" y="702365"/>
            <a:ext cx="10515600" cy="988323"/>
          </a:xfrm>
          <a:prstGeom prst="rect">
            <a:avLst/>
          </a:prstGeom>
        </p:spPr>
        <p:txBody>
          <a:bodyPr/>
          <a:lstStyle>
            <a:lvl1pPr>
              <a:defRPr sz="3200"/>
            </a:lvl1pPr>
          </a:lstStyle>
          <a:p>
            <a:r>
              <a:rPr lang="en-GB" dirty="0"/>
              <a:t>Click to edit Master title style</a:t>
            </a:r>
            <a:endParaRPr lang="en-ES" dirty="0"/>
          </a:p>
        </p:txBody>
      </p:sp>
      <p:sp>
        <p:nvSpPr>
          <p:cNvPr id="6" name="Footer Placeholder 4">
            <a:extLst>
              <a:ext uri="{FF2B5EF4-FFF2-40B4-BE49-F238E27FC236}">
                <a16:creationId xmlns:a16="http://schemas.microsoft.com/office/drawing/2014/main" id="{2BC9450A-7331-C741-8949-13C4F805FAA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22597D26-DC9C-2845-B45D-D09F5CE228D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838990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2BB7-94D4-7D44-9F8C-48FF48F206B7}"/>
              </a:ext>
            </a:extLst>
          </p:cNvPr>
          <p:cNvSpPr>
            <a:spLocks noGrp="1"/>
          </p:cNvSpPr>
          <p:nvPr>
            <p:ph type="title"/>
          </p:nvPr>
        </p:nvSpPr>
        <p:spPr>
          <a:xfrm>
            <a:off x="831850" y="1927226"/>
            <a:ext cx="10515600" cy="1500187"/>
          </a:xfrm>
          <a:prstGeom prst="rect">
            <a:avLst/>
          </a:prstGeom>
        </p:spPr>
        <p:txBody>
          <a:bodyPr anchor="b"/>
          <a:lstStyle>
            <a:lvl1pPr>
              <a:defRPr sz="4900"/>
            </a:lvl1p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D9B80E4D-27F7-E047-B021-0970DB494B6C}"/>
              </a:ext>
            </a:extLst>
          </p:cNvPr>
          <p:cNvSpPr>
            <a:spLocks noGrp="1"/>
          </p:cNvSpPr>
          <p:nvPr>
            <p:ph type="body" idx="1"/>
          </p:nvPr>
        </p:nvSpPr>
        <p:spPr>
          <a:xfrm>
            <a:off x="831850" y="3454402"/>
            <a:ext cx="10515600" cy="843928"/>
          </a:xfrm>
          <a:prstGeom prst="rect">
            <a:avLst/>
          </a:prstGeo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7537405A-D1C4-CE4D-981B-C619CCD93AF9}"/>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0CEBF7B3-5868-A44B-A4F3-689D2EB85802}"/>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498715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8CCEC9-CC89-6E43-AB4F-69DFEA0FEA38}"/>
              </a:ext>
            </a:extLst>
          </p:cNvPr>
          <p:cNvSpPr>
            <a:spLocks noGrp="1"/>
          </p:cNvSpPr>
          <p:nvPr>
            <p:ph sz="half" idx="1"/>
          </p:nvPr>
        </p:nvSpPr>
        <p:spPr>
          <a:xfrm>
            <a:off x="838200" y="1825625"/>
            <a:ext cx="5181600" cy="372703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Content Placeholder 3">
            <a:extLst>
              <a:ext uri="{FF2B5EF4-FFF2-40B4-BE49-F238E27FC236}">
                <a16:creationId xmlns:a16="http://schemas.microsoft.com/office/drawing/2014/main" id="{069FF4F6-E435-6E4A-8249-D7ADE3387F66}"/>
              </a:ext>
            </a:extLst>
          </p:cNvPr>
          <p:cNvSpPr>
            <a:spLocks noGrp="1"/>
          </p:cNvSpPr>
          <p:nvPr>
            <p:ph sz="half" idx="2"/>
          </p:nvPr>
        </p:nvSpPr>
        <p:spPr>
          <a:xfrm>
            <a:off x="6172200" y="1825625"/>
            <a:ext cx="5181600" cy="372703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Title 1">
            <a:extLst>
              <a:ext uri="{FF2B5EF4-FFF2-40B4-BE49-F238E27FC236}">
                <a16:creationId xmlns:a16="http://schemas.microsoft.com/office/drawing/2014/main" id="{77F0E915-B2B7-1C43-B6B0-4570DF5B8818}"/>
              </a:ext>
            </a:extLst>
          </p:cNvPr>
          <p:cNvSpPr>
            <a:spLocks noGrp="1"/>
          </p:cNvSpPr>
          <p:nvPr>
            <p:ph type="title"/>
          </p:nvPr>
        </p:nvSpPr>
        <p:spPr>
          <a:xfrm>
            <a:off x="839788" y="702365"/>
            <a:ext cx="10515600" cy="988323"/>
          </a:xfrm>
          <a:prstGeom prst="rect">
            <a:avLst/>
          </a:prstGeom>
        </p:spPr>
        <p:txBody>
          <a:bodyPr/>
          <a:lstStyle>
            <a:lvl1pPr>
              <a:defRPr sz="3200"/>
            </a:lvl1pPr>
          </a:lstStyle>
          <a:p>
            <a:r>
              <a:rPr lang="en-GB" dirty="0"/>
              <a:t>Click to edit Master title style</a:t>
            </a:r>
            <a:endParaRPr lang="en-ES" dirty="0"/>
          </a:p>
        </p:txBody>
      </p:sp>
      <p:sp>
        <p:nvSpPr>
          <p:cNvPr id="7" name="Footer Placeholder 4">
            <a:extLst>
              <a:ext uri="{FF2B5EF4-FFF2-40B4-BE49-F238E27FC236}">
                <a16:creationId xmlns:a16="http://schemas.microsoft.com/office/drawing/2014/main" id="{47A040A4-8BCA-BE40-844D-625957B2E59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672CE03D-8830-AE4E-B586-74B4326C323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603723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7ACF-5591-8E4E-91CF-E5003AB19C53}"/>
              </a:ext>
            </a:extLst>
          </p:cNvPr>
          <p:cNvSpPr>
            <a:spLocks noGrp="1"/>
          </p:cNvSpPr>
          <p:nvPr>
            <p:ph type="title"/>
          </p:nvPr>
        </p:nvSpPr>
        <p:spPr>
          <a:xfrm>
            <a:off x="839788" y="702365"/>
            <a:ext cx="10515600" cy="988323"/>
          </a:xfrm>
          <a:prstGeom prst="rect">
            <a:avLst/>
          </a:prstGeom>
        </p:spPr>
        <p:txBody>
          <a:bodyPr/>
          <a:lstStyle>
            <a:lvl1pPr>
              <a:defRPr sz="3200"/>
            </a:lvl1p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0BD6553E-5F93-9842-B22A-B725D18E39B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F15A4D9-DD20-9140-AF0B-AA1DDBD67196}"/>
              </a:ext>
            </a:extLst>
          </p:cNvPr>
          <p:cNvSpPr>
            <a:spLocks noGrp="1"/>
          </p:cNvSpPr>
          <p:nvPr>
            <p:ph sz="half" idx="2"/>
          </p:nvPr>
        </p:nvSpPr>
        <p:spPr>
          <a:xfrm>
            <a:off x="839788" y="2505075"/>
            <a:ext cx="5157787"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Text Placeholder 4">
            <a:extLst>
              <a:ext uri="{FF2B5EF4-FFF2-40B4-BE49-F238E27FC236}">
                <a16:creationId xmlns:a16="http://schemas.microsoft.com/office/drawing/2014/main" id="{26E97F96-CFD5-8643-BDCF-42E43CB305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B826B76-B0EF-1C4B-9B46-361C33C5F1FD}"/>
              </a:ext>
            </a:extLst>
          </p:cNvPr>
          <p:cNvSpPr>
            <a:spLocks noGrp="1"/>
          </p:cNvSpPr>
          <p:nvPr>
            <p:ph sz="quarter" idx="4"/>
          </p:nvPr>
        </p:nvSpPr>
        <p:spPr>
          <a:xfrm>
            <a:off x="6172200" y="2505075"/>
            <a:ext cx="5183188"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7AB0BD7A-1496-4844-8B49-2623E60FEDFF}"/>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4F1EC0C1-4E86-9549-A70E-0B71C463F375}"/>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4056179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4A242-85F8-6A40-BEC3-BC814838AEEE}"/>
              </a:ext>
            </a:extLst>
          </p:cNvPr>
          <p:cNvSpPr>
            <a:spLocks noGrp="1"/>
          </p:cNvSpPr>
          <p:nvPr>
            <p:ph type="title"/>
          </p:nvPr>
        </p:nvSpPr>
        <p:spPr>
          <a:xfrm>
            <a:off x="838200" y="728870"/>
            <a:ext cx="10515600" cy="961818"/>
          </a:xfrm>
          <a:prstGeom prst="rect">
            <a:avLst/>
          </a:prstGeom>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A46F545-2523-D246-8EF8-408A4222FD1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5360F00D-E32E-7145-BCE1-D852146B8C9C}"/>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254953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F026D185-27A4-E947-B35C-373C66A953A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ES" sz="1200" dirty="0"/>
          </a:p>
        </p:txBody>
      </p:sp>
      <p:sp>
        <p:nvSpPr>
          <p:cNvPr id="7" name="Slide Number Placeholder 5">
            <a:extLst>
              <a:ext uri="{FF2B5EF4-FFF2-40B4-BE49-F238E27FC236}">
                <a16:creationId xmlns:a16="http://schemas.microsoft.com/office/drawing/2014/main" id="{25EF5BC4-B8B6-A846-9F32-4A8CD7E91F3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r"/>
            <a:fld id="{D2B25529-CF5B-5D45-95EC-60D35249265E}" type="slidenum">
              <a:rPr lang="en-ES" smtClean="0"/>
              <a:pPr algn="r"/>
              <a:t>‹Nº›</a:t>
            </a:fld>
            <a:endParaRPr lang="en-ES"/>
          </a:p>
        </p:txBody>
      </p:sp>
    </p:spTree>
    <p:extLst>
      <p:ext uri="{BB962C8B-B14F-4D97-AF65-F5344CB8AC3E}">
        <p14:creationId xmlns:p14="http://schemas.microsoft.com/office/powerpoint/2010/main" val="1022502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2C070E-365F-CC46-89AB-A900979403E6}"/>
              </a:ext>
            </a:extLst>
          </p:cNvPr>
          <p:cNvSpPr>
            <a:spLocks noGrp="1"/>
          </p:cNvSpPr>
          <p:nvPr>
            <p:ph idx="1"/>
          </p:nvPr>
        </p:nvSpPr>
        <p:spPr>
          <a:xfrm>
            <a:off x="5183188" y="821635"/>
            <a:ext cx="6172200" cy="4753561"/>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Title 1">
            <a:extLst>
              <a:ext uri="{FF2B5EF4-FFF2-40B4-BE49-F238E27FC236}">
                <a16:creationId xmlns:a16="http://schemas.microsoft.com/office/drawing/2014/main" id="{F2410355-9D83-F549-840D-1F2FCCA03F64}"/>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10" name="Text Placeholder 3">
            <a:extLst>
              <a:ext uri="{FF2B5EF4-FFF2-40B4-BE49-F238E27FC236}">
                <a16:creationId xmlns:a16="http://schemas.microsoft.com/office/drawing/2014/main" id="{B601FFA8-7262-DF43-B368-87EFB159C8A3}"/>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1CE720C0-0565-A24F-AB17-63C40861D78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821FA4E8-97F6-3443-A3F6-00DDE68DFD0C}"/>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290979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64CF-75BB-3741-8F36-E27EF353C2CD}"/>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A791961A-C1BC-0A45-A90E-097E962A8C90}"/>
              </a:ext>
            </a:extLst>
          </p:cNvPr>
          <p:cNvSpPr>
            <a:spLocks noGrp="1"/>
          </p:cNvSpPr>
          <p:nvPr>
            <p:ph type="pic" idx="1"/>
          </p:nvPr>
        </p:nvSpPr>
        <p:spPr>
          <a:xfrm>
            <a:off x="5183188" y="821635"/>
            <a:ext cx="6172200" cy="47874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B000B143-F587-684A-98EE-AB02746B9E88}"/>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E02025A1-761A-1E48-B37C-030F3830B56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AF1C67E4-4C96-D84B-AD92-A94F26E5FA9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076133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4253-8336-2E49-8C86-5991BF7FA7C5}"/>
              </a:ext>
            </a:extLst>
          </p:cNvPr>
          <p:cNvSpPr>
            <a:spLocks noGrp="1"/>
          </p:cNvSpPr>
          <p:nvPr>
            <p:ph type="ctrTitle"/>
          </p:nvPr>
        </p:nvSpPr>
        <p:spPr>
          <a:xfrm>
            <a:off x="6315074" y="785813"/>
            <a:ext cx="5621821" cy="365125"/>
          </a:xfrm>
          <a:prstGeom prst="rect">
            <a:avLst/>
          </a:prstGeom>
        </p:spPr>
        <p:txBody>
          <a:bodyPr anchor="ctr"/>
          <a:lstStyle>
            <a:lvl1pPr algn="l">
              <a:defRPr sz="2400"/>
            </a:lvl1pPr>
          </a:lstStyle>
          <a:p>
            <a:r>
              <a:rPr lang="en-GB" dirty="0"/>
              <a:t>Click to edit Master title style</a:t>
            </a:r>
            <a:endParaRPr lang="en-ES" dirty="0"/>
          </a:p>
        </p:txBody>
      </p:sp>
      <p:sp>
        <p:nvSpPr>
          <p:cNvPr id="3" name="Subtitle 2">
            <a:extLst>
              <a:ext uri="{FF2B5EF4-FFF2-40B4-BE49-F238E27FC236}">
                <a16:creationId xmlns:a16="http://schemas.microsoft.com/office/drawing/2014/main" id="{C98F19C4-2032-4442-9ECB-381F0E5FF2E2}"/>
              </a:ext>
            </a:extLst>
          </p:cNvPr>
          <p:cNvSpPr>
            <a:spLocks noGrp="1"/>
          </p:cNvSpPr>
          <p:nvPr>
            <p:ph type="subTitle" idx="1"/>
          </p:nvPr>
        </p:nvSpPr>
        <p:spPr>
          <a:xfrm>
            <a:off x="6315074" y="1400175"/>
            <a:ext cx="5621820" cy="4257675"/>
          </a:xfrm>
          <a:prstGeom prst="rect">
            <a:avLst/>
          </a:prstGeom>
        </p:spPr>
        <p:txBody>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8" name="Footer Placeholder 4">
            <a:extLst>
              <a:ext uri="{FF2B5EF4-FFF2-40B4-BE49-F238E27FC236}">
                <a16:creationId xmlns:a16="http://schemas.microsoft.com/office/drawing/2014/main" id="{9F5B4C3B-E1D1-E54E-859F-4318FDE3EBC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414D636-FCB0-9643-B4F5-73AEC0AAACF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6" name="Content Placeholder 2">
            <a:extLst>
              <a:ext uri="{FF2B5EF4-FFF2-40B4-BE49-F238E27FC236}">
                <a16:creationId xmlns:a16="http://schemas.microsoft.com/office/drawing/2014/main" id="{4D0E0936-E534-E543-AFA1-84FD8A227087}"/>
              </a:ext>
            </a:extLst>
          </p:cNvPr>
          <p:cNvSpPr>
            <a:spLocks noGrp="1"/>
          </p:cNvSpPr>
          <p:nvPr>
            <p:ph idx="10"/>
          </p:nvPr>
        </p:nvSpPr>
        <p:spPr>
          <a:xfrm>
            <a:off x="340832" y="761655"/>
            <a:ext cx="5536095" cy="4900668"/>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181331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BEA2-2C81-AC48-AEF6-C8DF3C33FA38}"/>
              </a:ext>
            </a:extLst>
          </p:cNvPr>
          <p:cNvSpPr>
            <a:spLocks noGrp="1"/>
          </p:cNvSpPr>
          <p:nvPr>
            <p:ph type="title"/>
          </p:nvPr>
        </p:nvSpPr>
        <p:spPr>
          <a:xfrm>
            <a:off x="2289589" y="1675502"/>
            <a:ext cx="7212220" cy="2150579"/>
          </a:xfrm>
          <a:prstGeom prst="rect">
            <a:avLst/>
          </a:prstGeom>
        </p:spPr>
        <p:txBody>
          <a:bodyPr anchor="b"/>
          <a:lstStyle>
            <a:lvl1pPr>
              <a:defRPr sz="4800"/>
            </a:lvl1p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455FC02E-3AB4-7347-9E33-A876BD0E0E70}"/>
              </a:ext>
            </a:extLst>
          </p:cNvPr>
          <p:cNvSpPr>
            <a:spLocks noGrp="1"/>
          </p:cNvSpPr>
          <p:nvPr>
            <p:ph type="body" idx="1"/>
          </p:nvPr>
        </p:nvSpPr>
        <p:spPr>
          <a:xfrm>
            <a:off x="2289589" y="3853070"/>
            <a:ext cx="7212220" cy="830676"/>
          </a:xfrm>
          <a:prstGeom prst="rect">
            <a:avLst/>
          </a:prstGeo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7" name="Footer Placeholder 4">
            <a:extLst>
              <a:ext uri="{FF2B5EF4-FFF2-40B4-BE49-F238E27FC236}">
                <a16:creationId xmlns:a16="http://schemas.microsoft.com/office/drawing/2014/main" id="{758A8AAA-976F-034F-850F-654597A65F8C}"/>
              </a:ext>
            </a:extLst>
          </p:cNvPr>
          <p:cNvSpPr>
            <a:spLocks noGrp="1"/>
          </p:cNvSpPr>
          <p:nvPr>
            <p:ph type="ftr" sz="quarter" idx="11"/>
          </p:nvPr>
        </p:nvSpPr>
        <p:spPr>
          <a:xfrm>
            <a:off x="1815547" y="6356350"/>
            <a:ext cx="9143999" cy="365125"/>
          </a:xfrm>
        </p:spPr>
        <p:txBody>
          <a:bodyPr/>
          <a:lstStyle/>
          <a:p>
            <a:endParaRPr lang="en-ES" dirty="0"/>
          </a:p>
        </p:txBody>
      </p:sp>
      <p:sp>
        <p:nvSpPr>
          <p:cNvPr id="9" name="Slide Number Placeholder 5">
            <a:extLst>
              <a:ext uri="{FF2B5EF4-FFF2-40B4-BE49-F238E27FC236}">
                <a16:creationId xmlns:a16="http://schemas.microsoft.com/office/drawing/2014/main" id="{EB8A6690-A95C-5F40-89C8-DA89840D78EC}"/>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71389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4253-8336-2E49-8C86-5991BF7FA7C5}"/>
              </a:ext>
            </a:extLst>
          </p:cNvPr>
          <p:cNvSpPr>
            <a:spLocks noGrp="1"/>
          </p:cNvSpPr>
          <p:nvPr>
            <p:ph type="ctrTitle"/>
          </p:nvPr>
        </p:nvSpPr>
        <p:spPr>
          <a:xfrm>
            <a:off x="6315074" y="785813"/>
            <a:ext cx="5621821" cy="365125"/>
          </a:xfrm>
          <a:prstGeom prst="rect">
            <a:avLst/>
          </a:prstGeom>
        </p:spPr>
        <p:txBody>
          <a:bodyPr anchor="ctr"/>
          <a:lstStyle>
            <a:lvl1pPr algn="l">
              <a:defRPr sz="2400"/>
            </a:lvl1pPr>
          </a:lstStyle>
          <a:p>
            <a:r>
              <a:rPr lang="en-GB" dirty="0"/>
              <a:t>Click to edit Master title style</a:t>
            </a:r>
            <a:endParaRPr lang="en-ES" dirty="0"/>
          </a:p>
        </p:txBody>
      </p:sp>
      <p:sp>
        <p:nvSpPr>
          <p:cNvPr id="3" name="Subtitle 2">
            <a:extLst>
              <a:ext uri="{FF2B5EF4-FFF2-40B4-BE49-F238E27FC236}">
                <a16:creationId xmlns:a16="http://schemas.microsoft.com/office/drawing/2014/main" id="{C98F19C4-2032-4442-9ECB-381F0E5FF2E2}"/>
              </a:ext>
            </a:extLst>
          </p:cNvPr>
          <p:cNvSpPr>
            <a:spLocks noGrp="1"/>
          </p:cNvSpPr>
          <p:nvPr>
            <p:ph type="subTitle" idx="1"/>
          </p:nvPr>
        </p:nvSpPr>
        <p:spPr>
          <a:xfrm>
            <a:off x="6315074" y="1400175"/>
            <a:ext cx="5621820" cy="4257675"/>
          </a:xfrm>
          <a:prstGeom prst="rect">
            <a:avLst/>
          </a:prstGeom>
        </p:spPr>
        <p:txBody>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8" name="Footer Placeholder 4">
            <a:extLst>
              <a:ext uri="{FF2B5EF4-FFF2-40B4-BE49-F238E27FC236}">
                <a16:creationId xmlns:a16="http://schemas.microsoft.com/office/drawing/2014/main" id="{9F5B4C3B-E1D1-E54E-859F-4318FDE3EBC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414D636-FCB0-9643-B4F5-73AEC0AAACF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6" name="Content Placeholder 2">
            <a:extLst>
              <a:ext uri="{FF2B5EF4-FFF2-40B4-BE49-F238E27FC236}">
                <a16:creationId xmlns:a16="http://schemas.microsoft.com/office/drawing/2014/main" id="{4D0E0936-E534-E543-AFA1-84FD8A227087}"/>
              </a:ext>
            </a:extLst>
          </p:cNvPr>
          <p:cNvSpPr>
            <a:spLocks noGrp="1"/>
          </p:cNvSpPr>
          <p:nvPr>
            <p:ph idx="10"/>
          </p:nvPr>
        </p:nvSpPr>
        <p:spPr>
          <a:xfrm>
            <a:off x="340832" y="761655"/>
            <a:ext cx="5536095" cy="4900668"/>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425832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63623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6" name="Footer Placeholder 4">
            <a:extLst>
              <a:ext uri="{FF2B5EF4-FFF2-40B4-BE49-F238E27FC236}">
                <a16:creationId xmlns:a16="http://schemas.microsoft.com/office/drawing/2014/main" id="{9B560B7B-A0E2-FA4A-A3E0-EC496CCA2671}"/>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305994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18B38DA7-C1BE-6F48-A508-807BDCDE22C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565474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838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47E791A9-2C82-2042-AB13-5BCAE8EF601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45290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34C97585-9B0E-F949-9A1D-A199B999FD2B}"/>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923806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991BFA9-18B2-DD46-8F6A-7B827A2B653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558134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365472-2A90-294E-8E7D-622AB778839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616906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5"/>
            <a:ext cx="6172200" cy="466173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305F74A-03C6-6240-BE3F-C7CCA606B17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625050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172200" cy="46617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77D5E6B-65A6-804B-983C-3D069953CE82}"/>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863752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BEBC-1B8F-F647-9A44-03C0251EF070}"/>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1553579A-A630-DC43-94E8-31BDF3B73279}"/>
              </a:ext>
            </a:extLst>
          </p:cNvPr>
          <p:cNvSpPr>
            <a:spLocks noGrp="1"/>
          </p:cNvSpPr>
          <p:nvPr>
            <p:ph sz="half" idx="1"/>
          </p:nvPr>
        </p:nvSpPr>
        <p:spPr>
          <a:xfrm>
            <a:off x="838200" y="1825625"/>
            <a:ext cx="5181600" cy="368727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Content Placeholder 3">
            <a:extLst>
              <a:ext uri="{FF2B5EF4-FFF2-40B4-BE49-F238E27FC236}">
                <a16:creationId xmlns:a16="http://schemas.microsoft.com/office/drawing/2014/main" id="{3251EF62-9924-8849-8F09-272DCF4E390F}"/>
              </a:ext>
            </a:extLst>
          </p:cNvPr>
          <p:cNvSpPr>
            <a:spLocks noGrp="1"/>
          </p:cNvSpPr>
          <p:nvPr>
            <p:ph sz="half" idx="2"/>
          </p:nvPr>
        </p:nvSpPr>
        <p:spPr>
          <a:xfrm>
            <a:off x="6172200" y="1825625"/>
            <a:ext cx="5181600" cy="368727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7BB885CB-7E58-4D43-9A18-0ACC13E9EED7}"/>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1CB812FA-F0D2-4242-8F3D-AFEFD401162D}"/>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08453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752049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6" name="Footer Placeholder 4">
            <a:extLst>
              <a:ext uri="{FF2B5EF4-FFF2-40B4-BE49-F238E27FC236}">
                <a16:creationId xmlns:a16="http://schemas.microsoft.com/office/drawing/2014/main" id="{9B560B7B-A0E2-FA4A-A3E0-EC496CCA2671}"/>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0642164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18B38DA7-C1BE-6F48-A508-807BDCDE22C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678915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838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47E791A9-2C82-2042-AB13-5BCAE8EF601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838404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34C97585-9B0E-F949-9A1D-A199B999FD2B}"/>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5800917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991BFA9-18B2-DD46-8F6A-7B827A2B653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5130001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365472-2A90-294E-8E7D-622AB778839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9003467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5"/>
            <a:ext cx="6172200" cy="466173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305F74A-03C6-6240-BE3F-C7CCA606B17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9191912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172200" cy="46617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77D5E6B-65A6-804B-983C-3D069953CE82}"/>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750442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768047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7654-5141-3346-8A25-DA9236D592F8}"/>
              </a:ext>
            </a:extLst>
          </p:cNvPr>
          <p:cNvSpPr>
            <a:spLocks noGrp="1"/>
          </p:cNvSpPr>
          <p:nvPr>
            <p:ph type="title"/>
          </p:nvPr>
        </p:nvSpPr>
        <p:spPr>
          <a:xfrm>
            <a:off x="839788" y="689113"/>
            <a:ext cx="10515600" cy="1001575"/>
          </a:xfrm>
          <a:prstGeom prst="rect">
            <a:avLst/>
          </a:prstGeo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C20EB153-EDA6-0848-A514-A1A81E364B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560FD9D-A6FC-1449-BA7E-C0553A8A9BDC}"/>
              </a:ext>
            </a:extLst>
          </p:cNvPr>
          <p:cNvSpPr>
            <a:spLocks noGrp="1"/>
          </p:cNvSpPr>
          <p:nvPr>
            <p:ph sz="half" idx="2"/>
          </p:nvPr>
        </p:nvSpPr>
        <p:spPr>
          <a:xfrm>
            <a:off x="839788" y="2505075"/>
            <a:ext cx="5157787"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Text Placeholder 4">
            <a:extLst>
              <a:ext uri="{FF2B5EF4-FFF2-40B4-BE49-F238E27FC236}">
                <a16:creationId xmlns:a16="http://schemas.microsoft.com/office/drawing/2014/main" id="{DB94D74F-3FA7-684A-A2B0-5A030AEE54F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231EA73-97B6-D441-BD6C-C2E6E5E7DE26}"/>
              </a:ext>
            </a:extLst>
          </p:cNvPr>
          <p:cNvSpPr>
            <a:spLocks noGrp="1"/>
          </p:cNvSpPr>
          <p:nvPr>
            <p:ph sz="quarter" idx="4"/>
          </p:nvPr>
        </p:nvSpPr>
        <p:spPr>
          <a:xfrm>
            <a:off x="6172200" y="2505075"/>
            <a:ext cx="5183188"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10" name="Footer Placeholder 4">
            <a:extLst>
              <a:ext uri="{FF2B5EF4-FFF2-40B4-BE49-F238E27FC236}">
                <a16:creationId xmlns:a16="http://schemas.microsoft.com/office/drawing/2014/main" id="{E26818C5-AA0E-9545-8558-64B3BA904211}"/>
              </a:ext>
            </a:extLst>
          </p:cNvPr>
          <p:cNvSpPr>
            <a:spLocks noGrp="1"/>
          </p:cNvSpPr>
          <p:nvPr>
            <p:ph type="ftr" sz="quarter" idx="11"/>
          </p:nvPr>
        </p:nvSpPr>
        <p:spPr>
          <a:xfrm>
            <a:off x="1815547" y="6356350"/>
            <a:ext cx="9143999" cy="365125"/>
          </a:xfrm>
        </p:spPr>
        <p:txBody>
          <a:bodyPr/>
          <a:lstStyle/>
          <a:p>
            <a:endParaRPr lang="en-ES" dirty="0"/>
          </a:p>
        </p:txBody>
      </p:sp>
      <p:sp>
        <p:nvSpPr>
          <p:cNvPr id="9" name="Slide Number Placeholder 5">
            <a:extLst>
              <a:ext uri="{FF2B5EF4-FFF2-40B4-BE49-F238E27FC236}">
                <a16:creationId xmlns:a16="http://schemas.microsoft.com/office/drawing/2014/main" id="{FD63465C-DF2F-0441-91BC-1D732197C49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4597716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6" name="Footer Placeholder 4">
            <a:extLst>
              <a:ext uri="{FF2B5EF4-FFF2-40B4-BE49-F238E27FC236}">
                <a16:creationId xmlns:a16="http://schemas.microsoft.com/office/drawing/2014/main" id="{9B560B7B-A0E2-FA4A-A3E0-EC496CCA2671}"/>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71980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18B38DA7-C1BE-6F48-A508-807BDCDE22C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4256077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838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47E791A9-2C82-2042-AB13-5BCAE8EF601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6017367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34C97585-9B0E-F949-9A1D-A199B999FD2B}"/>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896580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991BFA9-18B2-DD46-8F6A-7B827A2B653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410527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365472-2A90-294E-8E7D-622AB778839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055816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5"/>
            <a:ext cx="6172200" cy="466173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305F74A-03C6-6240-BE3F-C7CCA606B17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7128056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172200" cy="46617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77D5E6B-65A6-804B-983C-3D069953CE82}"/>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146939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7755155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6" name="Footer Placeholder 4">
            <a:extLst>
              <a:ext uri="{FF2B5EF4-FFF2-40B4-BE49-F238E27FC236}">
                <a16:creationId xmlns:a16="http://schemas.microsoft.com/office/drawing/2014/main" id="{9B560B7B-A0E2-FA4A-A3E0-EC496CCA2671}"/>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840576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1665F-BE2D-964F-90EB-4DD999C16837}"/>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6" name="Footer Placeholder 4">
            <a:extLst>
              <a:ext uri="{FF2B5EF4-FFF2-40B4-BE49-F238E27FC236}">
                <a16:creationId xmlns:a16="http://schemas.microsoft.com/office/drawing/2014/main" id="{EA550F3E-5014-FA4F-90BB-6E8D2FA5E857}"/>
              </a:ext>
            </a:extLst>
          </p:cNvPr>
          <p:cNvSpPr>
            <a:spLocks noGrp="1"/>
          </p:cNvSpPr>
          <p:nvPr>
            <p:ph type="ftr" sz="quarter" idx="11"/>
          </p:nvPr>
        </p:nvSpPr>
        <p:spPr>
          <a:xfrm>
            <a:off x="1815547" y="6356350"/>
            <a:ext cx="9143999" cy="365125"/>
          </a:xfrm>
        </p:spPr>
        <p:txBody>
          <a:bodyPr/>
          <a:lstStyle/>
          <a:p>
            <a:endParaRPr lang="en-ES" dirty="0"/>
          </a:p>
        </p:txBody>
      </p:sp>
      <p:sp>
        <p:nvSpPr>
          <p:cNvPr id="5" name="Slide Number Placeholder 5">
            <a:extLst>
              <a:ext uri="{FF2B5EF4-FFF2-40B4-BE49-F238E27FC236}">
                <a16:creationId xmlns:a16="http://schemas.microsoft.com/office/drawing/2014/main" id="{56EC1234-7580-6A47-ADA2-86CC0FF361B1}"/>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447497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18B38DA7-C1BE-6F48-A508-807BDCDE22C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6871256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838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47E791A9-2C82-2042-AB13-5BCAE8EF601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1479835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34C97585-9B0E-F949-9A1D-A199B999FD2B}"/>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399884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991BFA9-18B2-DD46-8F6A-7B827A2B653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910963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365472-2A90-294E-8E7D-622AB778839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4125930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5"/>
            <a:ext cx="6172200" cy="466173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305F74A-03C6-6240-BE3F-C7CCA606B17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7225368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172200" cy="46617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77D5E6B-65A6-804B-983C-3D069953CE82}"/>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1586083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4307938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7" name="Footer Placeholder 4">
            <a:extLst>
              <a:ext uri="{FF2B5EF4-FFF2-40B4-BE49-F238E27FC236}">
                <a16:creationId xmlns:a16="http://schemas.microsoft.com/office/drawing/2014/main" id="{649DC19B-2FAB-6E4F-8763-2025A441848E}"/>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12833573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7" name="Footer Placeholder 4">
            <a:extLst>
              <a:ext uri="{FF2B5EF4-FFF2-40B4-BE49-F238E27FC236}">
                <a16:creationId xmlns:a16="http://schemas.microsoft.com/office/drawing/2014/main" id="{6CACED06-EC02-DF4D-BDBD-192AC08D78D0}"/>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2903174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14D6D20-9F3C-6E44-89D8-3DC222A72CC0}"/>
              </a:ext>
            </a:extLst>
          </p:cNvPr>
          <p:cNvSpPr>
            <a:spLocks noGrp="1"/>
          </p:cNvSpPr>
          <p:nvPr>
            <p:ph type="ftr" sz="quarter" idx="11"/>
          </p:nvPr>
        </p:nvSpPr>
        <p:spPr>
          <a:xfrm>
            <a:off x="1815547" y="6356350"/>
            <a:ext cx="9143999" cy="365125"/>
          </a:xfrm>
        </p:spPr>
        <p:txBody>
          <a:bodyPr/>
          <a:lstStyle/>
          <a:p>
            <a:endParaRPr lang="en-ES" dirty="0"/>
          </a:p>
        </p:txBody>
      </p:sp>
      <p:sp>
        <p:nvSpPr>
          <p:cNvPr id="4" name="Slide Number Placeholder 5">
            <a:extLst>
              <a:ext uri="{FF2B5EF4-FFF2-40B4-BE49-F238E27FC236}">
                <a16:creationId xmlns:a16="http://schemas.microsoft.com/office/drawing/2014/main" id="{3C4BC1C6-332B-6840-8B0C-1E07943E968E}"/>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7218588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255105" y="1825625"/>
            <a:ext cx="5764695" cy="435133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764694" cy="435133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8" name="Footer Placeholder 4">
            <a:extLst>
              <a:ext uri="{FF2B5EF4-FFF2-40B4-BE49-F238E27FC236}">
                <a16:creationId xmlns:a16="http://schemas.microsoft.com/office/drawing/2014/main" id="{3B79B174-AC8E-AB4B-9E57-BF49F8D354DF}"/>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1571408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214313" y="757238"/>
            <a:ext cx="11722582" cy="933450"/>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214314" y="1781179"/>
            <a:ext cx="578326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214314" y="2605090"/>
            <a:ext cx="5783262" cy="3495671"/>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199" y="1781179"/>
            <a:ext cx="576469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199" y="2605090"/>
            <a:ext cx="5764695" cy="349567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10" name="Footer Placeholder 4">
            <a:extLst>
              <a:ext uri="{FF2B5EF4-FFF2-40B4-BE49-F238E27FC236}">
                <a16:creationId xmlns:a16="http://schemas.microsoft.com/office/drawing/2014/main" id="{218DD691-288D-8D4D-8CFE-9F198978284C}"/>
              </a:ext>
            </a:extLst>
          </p:cNvPr>
          <p:cNvSpPr>
            <a:spLocks noGrp="1"/>
          </p:cNvSpPr>
          <p:nvPr>
            <p:ph type="ftr" sz="quarter" idx="12"/>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22093614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6" name="Footer Placeholder 4">
            <a:extLst>
              <a:ext uri="{FF2B5EF4-FFF2-40B4-BE49-F238E27FC236}">
                <a16:creationId xmlns:a16="http://schemas.microsoft.com/office/drawing/2014/main" id="{252C78CB-3D5C-AD45-B146-FC87C73C88FA}"/>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1514392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5" name="Footer Placeholder 4">
            <a:extLst>
              <a:ext uri="{FF2B5EF4-FFF2-40B4-BE49-F238E27FC236}">
                <a16:creationId xmlns:a16="http://schemas.microsoft.com/office/drawing/2014/main" id="{ADF974A8-558F-8B40-8326-94E84AB93E4A}"/>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35473011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4"/>
            <a:ext cx="6753706" cy="5320195"/>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255106" y="794854"/>
            <a:ext cx="4516920" cy="1600200"/>
          </a:xfrm>
        </p:spPr>
        <p:txBody>
          <a:bodyPr anchor="b"/>
          <a:lstStyle>
            <a:lvl1pPr>
              <a:defRPr sz="3200"/>
            </a:lvl1pPr>
          </a:lstStyle>
          <a:p>
            <a:r>
              <a:rPr lang="en-GB" dirty="0"/>
              <a:t>Click to edit Master title style</a:t>
            </a:r>
            <a:endParaRPr lang="en-ES" dirty="0"/>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255106" y="2504661"/>
            <a:ext cx="4516920" cy="3610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10" name="Footer Placeholder 4">
            <a:extLst>
              <a:ext uri="{FF2B5EF4-FFF2-40B4-BE49-F238E27FC236}">
                <a16:creationId xmlns:a16="http://schemas.microsoft.com/office/drawing/2014/main" id="{E0F0AF87-5DD4-7E43-8070-928CBD049F2B}"/>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16672817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255106" y="794854"/>
            <a:ext cx="4516920"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753706" cy="52682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255106" y="2504660"/>
            <a:ext cx="4516920" cy="3558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8" name="Footer Placeholder 4">
            <a:extLst>
              <a:ext uri="{FF2B5EF4-FFF2-40B4-BE49-F238E27FC236}">
                <a16:creationId xmlns:a16="http://schemas.microsoft.com/office/drawing/2014/main" id="{B1146179-8BEE-AC48-8609-5237BCB07543}"/>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9165331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Diseño personalizado">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662510" y="223065"/>
            <a:ext cx="10070309" cy="790871"/>
          </a:xfrm>
        </p:spPr>
        <p:txBody>
          <a:bodyPr>
            <a:normAutofit/>
          </a:bodyPr>
          <a:lstStyle>
            <a:lvl1pPr algn="l">
              <a:defRPr sz="3200" b="0" i="0">
                <a:solidFill>
                  <a:schemeClr val="bg1"/>
                </a:solidFill>
                <a:latin typeface="Lucida Sans"/>
                <a:cs typeface="Lucida Sans"/>
              </a:defRPr>
            </a:lvl1pPr>
          </a:lstStyle>
          <a:p>
            <a:r>
              <a:rPr lang="es-ES_tradnl" dirty="0"/>
              <a:t>CLIC PARA EDITAR TÍTULO</a:t>
            </a:r>
            <a:endParaRPr lang="es-ES" dirty="0"/>
          </a:p>
        </p:txBody>
      </p:sp>
      <p:sp>
        <p:nvSpPr>
          <p:cNvPr id="4" name="Marcador de pie de página 3"/>
          <p:cNvSpPr>
            <a:spLocks noGrp="1"/>
          </p:cNvSpPr>
          <p:nvPr>
            <p:ph type="ftr" sz="quarter" idx="11"/>
          </p:nvPr>
        </p:nvSpPr>
        <p:spPr>
          <a:xfrm>
            <a:off x="444144" y="6455862"/>
            <a:ext cx="11288675" cy="365125"/>
          </a:xfrm>
        </p:spPr>
        <p:txBody>
          <a:bodyPr/>
          <a:lstStyle>
            <a:lvl1pPr algn="ctr">
              <a:defRPr sz="1333">
                <a:latin typeface="Arial"/>
                <a:cs typeface="Arial"/>
              </a:defRPr>
            </a:lvl1pPr>
          </a:lstStyle>
          <a:p>
            <a:endParaRPr lang="es-ES" dirty="0"/>
          </a:p>
        </p:txBody>
      </p:sp>
      <p:sp>
        <p:nvSpPr>
          <p:cNvPr id="7" name="Marcador de texto 6"/>
          <p:cNvSpPr>
            <a:spLocks noGrp="1"/>
          </p:cNvSpPr>
          <p:nvPr>
            <p:ph type="body" sz="quarter" idx="13"/>
          </p:nvPr>
        </p:nvSpPr>
        <p:spPr>
          <a:xfrm>
            <a:off x="444144" y="1658900"/>
            <a:ext cx="11288675" cy="4246069"/>
          </a:xfrm>
        </p:spPr>
        <p:txBody>
          <a:bodyPr>
            <a:normAutofit/>
          </a:bodyPr>
          <a:lstStyle>
            <a:lvl1pPr marL="0" indent="0">
              <a:buNone/>
              <a:defRPr sz="1600">
                <a:solidFill>
                  <a:srgbClr val="575757"/>
                </a:solidFill>
                <a:latin typeface="Lucida Sans"/>
                <a:cs typeface="Lucida Sans"/>
              </a:defRPr>
            </a:lvl1pPr>
            <a:lvl2pPr>
              <a:defRPr sz="1600">
                <a:solidFill>
                  <a:srgbClr val="0C4D8F"/>
                </a:solidFill>
                <a:latin typeface="Lucida Sans"/>
                <a:cs typeface="Lucida Sans"/>
              </a:defRPr>
            </a:lvl2pPr>
            <a:lvl3pPr>
              <a:defRPr sz="1600">
                <a:solidFill>
                  <a:srgbClr val="575757"/>
                </a:solidFill>
                <a:latin typeface="Lucida Sans"/>
                <a:cs typeface="Lucida Sans"/>
              </a:defRPr>
            </a:lvl3pPr>
            <a:lvl4pPr>
              <a:defRPr sz="1600">
                <a:solidFill>
                  <a:srgbClr val="E16917"/>
                </a:solidFill>
                <a:latin typeface="Lucida Sans"/>
                <a:cs typeface="Lucida Sans"/>
              </a:defRPr>
            </a:lvl4pPr>
            <a:lvl5pPr>
              <a:defRPr sz="1600">
                <a:solidFill>
                  <a:srgbClr val="575757"/>
                </a:solidFill>
                <a:latin typeface="Lucida Sans"/>
                <a:cs typeface="Lucida Sans"/>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Tree>
    <p:extLst>
      <p:ext uri="{BB962C8B-B14F-4D97-AF65-F5344CB8AC3E}">
        <p14:creationId xmlns:p14="http://schemas.microsoft.com/office/powerpoint/2010/main" val="36731680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0B0CB1-C608-614D-981B-CEA497500F2F}"/>
              </a:ext>
            </a:extLst>
          </p:cNvPr>
          <p:cNvSpPr>
            <a:spLocks noGrp="1"/>
          </p:cNvSpPr>
          <p:nvPr>
            <p:ph type="title"/>
          </p:nvPr>
        </p:nvSpPr>
        <p:spPr>
          <a:xfrm>
            <a:off x="751417" y="147638"/>
            <a:ext cx="10363200" cy="762000"/>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19A7F45-65C3-434C-80AE-27B97A39F212}"/>
              </a:ext>
            </a:extLst>
          </p:cNvPr>
          <p:cNvSpPr>
            <a:spLocks noGrp="1"/>
          </p:cNvSpPr>
          <p:nvPr>
            <p:ph type="body" sz="half" idx="1"/>
          </p:nvPr>
        </p:nvSpPr>
        <p:spPr>
          <a:xfrm>
            <a:off x="863600" y="1601788"/>
            <a:ext cx="5080000" cy="4114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C46A71B-5821-5B4A-8406-11070B0C9CA3}"/>
              </a:ext>
            </a:extLst>
          </p:cNvPr>
          <p:cNvSpPr>
            <a:spLocks noGrp="1"/>
          </p:cNvSpPr>
          <p:nvPr>
            <p:ph sz="quarter" idx="2"/>
          </p:nvPr>
        </p:nvSpPr>
        <p:spPr>
          <a:xfrm>
            <a:off x="6146800" y="1601788"/>
            <a:ext cx="5080000" cy="1981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contenido 4">
            <a:extLst>
              <a:ext uri="{FF2B5EF4-FFF2-40B4-BE49-F238E27FC236}">
                <a16:creationId xmlns:a16="http://schemas.microsoft.com/office/drawing/2014/main" id="{F7E592BE-87EC-7E4D-BE93-176C2A58750C}"/>
              </a:ext>
            </a:extLst>
          </p:cNvPr>
          <p:cNvSpPr>
            <a:spLocks noGrp="1"/>
          </p:cNvSpPr>
          <p:nvPr>
            <p:ph sz="quarter" idx="3"/>
          </p:nvPr>
        </p:nvSpPr>
        <p:spPr>
          <a:xfrm>
            <a:off x="6146800" y="3735388"/>
            <a:ext cx="5080000" cy="1981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513274079"/>
      </p:ext>
    </p:extLst>
  </p:cSld>
  <p:clrMapOvr>
    <a:masterClrMapping/>
  </p:clrMapOvr>
  <p:transition spd="med">
    <p:strips/>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CB3C7-04F3-4F4C-BA05-865DF79F06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D3A542EF-A6A0-C944-94DA-7223EEB5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6" name="Footer Placeholder 4">
            <a:extLst>
              <a:ext uri="{FF2B5EF4-FFF2-40B4-BE49-F238E27FC236}">
                <a16:creationId xmlns:a16="http://schemas.microsoft.com/office/drawing/2014/main" id="{6584AE2D-F493-514E-8187-8AB7971EDEA3}"/>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4A2E7AEE-95B5-9F48-AE5D-8CBE9C5C9427}"/>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982020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92279-EB31-4447-931D-447CB7687A5B}"/>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54309C7E-3C7D-6346-933E-1163BC7ABF77}"/>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6" name="Footer Placeholder 4">
            <a:extLst>
              <a:ext uri="{FF2B5EF4-FFF2-40B4-BE49-F238E27FC236}">
                <a16:creationId xmlns:a16="http://schemas.microsoft.com/office/drawing/2014/main" id="{7CCFB753-3906-B648-97B8-A843E254A49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7819B953-0E39-374C-A1BE-3E2279F46C3A}"/>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02312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A85FBA-C14A-6040-93CF-B56EABE090D7}"/>
              </a:ext>
            </a:extLst>
          </p:cNvPr>
          <p:cNvSpPr>
            <a:spLocks noGrp="1"/>
          </p:cNvSpPr>
          <p:nvPr>
            <p:ph idx="1"/>
          </p:nvPr>
        </p:nvSpPr>
        <p:spPr>
          <a:xfrm>
            <a:off x="5183188" y="987427"/>
            <a:ext cx="6172200" cy="4472469"/>
          </a:xfrm>
          <a:prstGeom prst="rect">
            <a:avLst/>
          </a:prstGeo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E5F63B71-C5CC-B44A-B60B-B2BFE0A69B35}"/>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35D5915D-F17B-7241-B4B9-64AC6B415558}"/>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0" name="Footer Placeholder 4">
            <a:extLst>
              <a:ext uri="{FF2B5EF4-FFF2-40B4-BE49-F238E27FC236}">
                <a16:creationId xmlns:a16="http://schemas.microsoft.com/office/drawing/2014/main" id="{26233412-809E-CE43-8FF0-8DA5725ACDB2}"/>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B622CE5F-414C-1A4B-993F-ABBF3926BA2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1371167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1D24-B3DD-D64D-B293-9490A5115EC7}"/>
              </a:ext>
            </a:extLst>
          </p:cNvPr>
          <p:cNvSpPr>
            <a:spLocks noGrp="1"/>
          </p:cNvSpPr>
          <p:nvPr>
            <p:ph type="title"/>
          </p:nvPr>
        </p:nvSpPr>
        <p:spPr>
          <a:xfrm>
            <a:off x="831850" y="1139895"/>
            <a:ext cx="8802480" cy="2852737"/>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4DC08F0D-86FD-E242-86F7-A16B74FF0023}"/>
              </a:ext>
            </a:extLst>
          </p:cNvPr>
          <p:cNvSpPr>
            <a:spLocks noGrp="1"/>
          </p:cNvSpPr>
          <p:nvPr>
            <p:ph type="body" idx="1"/>
          </p:nvPr>
        </p:nvSpPr>
        <p:spPr>
          <a:xfrm>
            <a:off x="831850" y="4019620"/>
            <a:ext cx="8802480" cy="896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Footer Placeholder 4">
            <a:extLst>
              <a:ext uri="{FF2B5EF4-FFF2-40B4-BE49-F238E27FC236}">
                <a16:creationId xmlns:a16="http://schemas.microsoft.com/office/drawing/2014/main" id="{2C7449A2-7F0E-364D-8AB3-348A1A1C746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6BD50D3B-C8A4-8949-8076-921862AD448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1265262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2BB4-C5D8-E249-BB5F-D681AEBA6E59}"/>
              </a:ext>
            </a:extLst>
          </p:cNvPr>
          <p:cNvSpPr>
            <a:spLocks noGrp="1"/>
          </p:cNvSpPr>
          <p:nvPr>
            <p:ph type="title"/>
          </p:nvPr>
        </p:nvSpPr>
        <p:spPr>
          <a:xfrm>
            <a:off x="838200" y="728867"/>
            <a:ext cx="10515600" cy="1120845"/>
          </a:xfr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21967F11-9557-4B47-98FA-E95D957E84E1}"/>
              </a:ext>
            </a:extLst>
          </p:cNvPr>
          <p:cNvSpPr>
            <a:spLocks noGrp="1"/>
          </p:cNvSpPr>
          <p:nvPr>
            <p:ph sz="half" idx="1"/>
          </p:nvPr>
        </p:nvSpPr>
        <p:spPr>
          <a:xfrm>
            <a:off x="838200" y="2040835"/>
            <a:ext cx="5181600" cy="351182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4" name="Content Placeholder 3">
            <a:extLst>
              <a:ext uri="{FF2B5EF4-FFF2-40B4-BE49-F238E27FC236}">
                <a16:creationId xmlns:a16="http://schemas.microsoft.com/office/drawing/2014/main" id="{1195D1CB-374F-144F-A209-F4F024FE57A8}"/>
              </a:ext>
            </a:extLst>
          </p:cNvPr>
          <p:cNvSpPr>
            <a:spLocks noGrp="1"/>
          </p:cNvSpPr>
          <p:nvPr>
            <p:ph sz="half" idx="2"/>
          </p:nvPr>
        </p:nvSpPr>
        <p:spPr>
          <a:xfrm>
            <a:off x="6172200" y="2040835"/>
            <a:ext cx="5181600" cy="351182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7" name="Footer Placeholder 4">
            <a:extLst>
              <a:ext uri="{FF2B5EF4-FFF2-40B4-BE49-F238E27FC236}">
                <a16:creationId xmlns:a16="http://schemas.microsoft.com/office/drawing/2014/main" id="{9FF11153-E7D6-B440-95AF-C21722077C7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4DD21CB5-9D66-0540-A1A1-B2507D285566}"/>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638920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7411-65C5-2E4F-B744-DD18F00268B4}"/>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6E0266A1-EE31-1F40-A868-B0AA9591EF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F45EC6A-E6CC-E44A-9825-92BEE41280D0}"/>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5" name="Text Placeholder 4">
            <a:extLst>
              <a:ext uri="{FF2B5EF4-FFF2-40B4-BE49-F238E27FC236}">
                <a16:creationId xmlns:a16="http://schemas.microsoft.com/office/drawing/2014/main" id="{C6CD4D74-8C5D-9241-A0FD-7E43ECA853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948EE2B-977E-EB4B-9F71-60B5D0FACE64}"/>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9" name="Footer Placeholder 4">
            <a:extLst>
              <a:ext uri="{FF2B5EF4-FFF2-40B4-BE49-F238E27FC236}">
                <a16:creationId xmlns:a16="http://schemas.microsoft.com/office/drawing/2014/main" id="{896F5A05-4CA4-7E49-AA35-BE57AB31F0D3}"/>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B3697DC8-1387-614C-8B26-64BED374CF7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9717774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0283-08D8-4349-809F-0ECC18956E07}"/>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75AB6BF3-AD37-B745-8508-2CB969B7DD0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2C251582-DAA4-0F48-AF5E-844D9CC750FC}"/>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297820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4E32C32A-00F3-A549-845D-889BA4632A89}"/>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5" name="Slide Number Placeholder 5">
            <a:extLst>
              <a:ext uri="{FF2B5EF4-FFF2-40B4-BE49-F238E27FC236}">
                <a16:creationId xmlns:a16="http://schemas.microsoft.com/office/drawing/2014/main" id="{5C44F638-F71A-6444-9C36-C89D15A94897}"/>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3933290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E2F893-4B78-2D41-A478-7EE0F3A08116}"/>
              </a:ext>
            </a:extLst>
          </p:cNvPr>
          <p:cNvSpPr>
            <a:spLocks noGrp="1"/>
          </p:cNvSpPr>
          <p:nvPr>
            <p:ph idx="1"/>
          </p:nvPr>
        </p:nvSpPr>
        <p:spPr>
          <a:xfrm>
            <a:off x="5183188" y="761655"/>
            <a:ext cx="6172200" cy="4804259"/>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9" name="Title 1">
            <a:extLst>
              <a:ext uri="{FF2B5EF4-FFF2-40B4-BE49-F238E27FC236}">
                <a16:creationId xmlns:a16="http://schemas.microsoft.com/office/drawing/2014/main" id="{55C1C79D-1F6F-6349-BA86-73176F107E67}"/>
              </a:ext>
            </a:extLst>
          </p:cNvPr>
          <p:cNvSpPr>
            <a:spLocks noGrp="1"/>
          </p:cNvSpPr>
          <p:nvPr>
            <p:ph type="title"/>
          </p:nvPr>
        </p:nvSpPr>
        <p:spPr>
          <a:xfrm>
            <a:off x="836612" y="761655"/>
            <a:ext cx="3932237" cy="1600200"/>
          </a:xfrm>
        </p:spPr>
        <p:txBody>
          <a:bodyPr anchor="b"/>
          <a:lstStyle>
            <a:lvl1pPr>
              <a:defRPr sz="3200"/>
            </a:lvl1pPr>
          </a:lstStyle>
          <a:p>
            <a:r>
              <a:rPr lang="en-GB"/>
              <a:t>Click to edit Master title style</a:t>
            </a:r>
            <a:endParaRPr lang="en-ES"/>
          </a:p>
        </p:txBody>
      </p:sp>
      <p:sp>
        <p:nvSpPr>
          <p:cNvPr id="10" name="Text Placeholder 3">
            <a:extLst>
              <a:ext uri="{FF2B5EF4-FFF2-40B4-BE49-F238E27FC236}">
                <a16:creationId xmlns:a16="http://schemas.microsoft.com/office/drawing/2014/main" id="{6EF98330-FFFF-1349-85F5-67DFA3B37B20}"/>
              </a:ext>
            </a:extLst>
          </p:cNvPr>
          <p:cNvSpPr>
            <a:spLocks noGrp="1"/>
          </p:cNvSpPr>
          <p:nvPr>
            <p:ph type="body" sz="half" idx="2"/>
          </p:nvPr>
        </p:nvSpPr>
        <p:spPr>
          <a:xfrm>
            <a:off x="839788" y="2451652"/>
            <a:ext cx="3932237" cy="3210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3323420B-25D9-7F44-881B-934A1EAFEC8D}"/>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58E3B52F-627B-2B4B-9A16-22B285789222}"/>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5598338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4097-81A4-C14A-A679-B0B3722BCE4A}"/>
              </a:ext>
            </a:extLst>
          </p:cNvPr>
          <p:cNvSpPr>
            <a:spLocks noGrp="1"/>
          </p:cNvSpPr>
          <p:nvPr>
            <p:ph type="title"/>
          </p:nvPr>
        </p:nvSpPr>
        <p:spPr>
          <a:xfrm>
            <a:off x="836612" y="761655"/>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0DBEA67A-B9B3-A742-89AC-CE238132A5CE}"/>
              </a:ext>
            </a:extLst>
          </p:cNvPr>
          <p:cNvSpPr>
            <a:spLocks noGrp="1"/>
          </p:cNvSpPr>
          <p:nvPr>
            <p:ph type="pic" idx="1"/>
          </p:nvPr>
        </p:nvSpPr>
        <p:spPr>
          <a:xfrm>
            <a:off x="5183188" y="761656"/>
            <a:ext cx="6172200" cy="47910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9A721E72-3A53-A74D-AD0A-0B3259E7501C}"/>
              </a:ext>
            </a:extLst>
          </p:cNvPr>
          <p:cNvSpPr>
            <a:spLocks noGrp="1"/>
          </p:cNvSpPr>
          <p:nvPr>
            <p:ph type="body" sz="half" idx="2"/>
          </p:nvPr>
        </p:nvSpPr>
        <p:spPr>
          <a:xfrm>
            <a:off x="839788" y="2451652"/>
            <a:ext cx="3932237" cy="3210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670BC58F-819B-2C4D-B206-2228A533A899}"/>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3AC73639-3C8B-6E4B-BE5B-8BB526F893A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8487967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CB3C7-04F3-4F4C-BA05-865DF79F06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D3A542EF-A6A0-C944-94DA-7223EEB5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6" name="Footer Placeholder 4">
            <a:extLst>
              <a:ext uri="{FF2B5EF4-FFF2-40B4-BE49-F238E27FC236}">
                <a16:creationId xmlns:a16="http://schemas.microsoft.com/office/drawing/2014/main" id="{947A174A-4BC9-B049-AA35-FDC66D2FD728}"/>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61BBED32-CEAE-164F-97B4-CE7182C61B5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3122351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92279-EB31-4447-931D-447CB7687A5B}"/>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54309C7E-3C7D-6346-933E-1163BC7ABF77}"/>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6" name="Footer Placeholder 4">
            <a:extLst>
              <a:ext uri="{FF2B5EF4-FFF2-40B4-BE49-F238E27FC236}">
                <a16:creationId xmlns:a16="http://schemas.microsoft.com/office/drawing/2014/main" id="{86496147-6FE5-2A47-8FCA-0CF63B075124}"/>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67627FB1-0B03-934A-A6D8-8C09663965CD}"/>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9573339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1D24-B3DD-D64D-B293-9490A5115EC7}"/>
              </a:ext>
            </a:extLst>
          </p:cNvPr>
          <p:cNvSpPr>
            <a:spLocks noGrp="1"/>
          </p:cNvSpPr>
          <p:nvPr>
            <p:ph type="title"/>
          </p:nvPr>
        </p:nvSpPr>
        <p:spPr>
          <a:xfrm>
            <a:off x="831850" y="1139895"/>
            <a:ext cx="8802480" cy="2852737"/>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4DC08F0D-86FD-E242-86F7-A16B74FF0023}"/>
              </a:ext>
            </a:extLst>
          </p:cNvPr>
          <p:cNvSpPr>
            <a:spLocks noGrp="1"/>
          </p:cNvSpPr>
          <p:nvPr>
            <p:ph type="body" idx="1"/>
          </p:nvPr>
        </p:nvSpPr>
        <p:spPr>
          <a:xfrm>
            <a:off x="831850" y="4019620"/>
            <a:ext cx="8802480" cy="896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Footer Placeholder 4">
            <a:extLst>
              <a:ext uri="{FF2B5EF4-FFF2-40B4-BE49-F238E27FC236}">
                <a16:creationId xmlns:a16="http://schemas.microsoft.com/office/drawing/2014/main" id="{E8411C0B-ED65-D647-93A4-F9998AB3F1B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29248738-4D71-4B48-888E-0D0EE5BAD29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53565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D0158C-0CF7-A44A-9F38-6DA1BEF3D691}"/>
              </a:ext>
            </a:extLst>
          </p:cNvPr>
          <p:cNvSpPr>
            <a:spLocks noGrp="1"/>
          </p:cNvSpPr>
          <p:nvPr>
            <p:ph type="pic" idx="1"/>
          </p:nvPr>
        </p:nvSpPr>
        <p:spPr>
          <a:xfrm>
            <a:off x="5183188" y="821635"/>
            <a:ext cx="6172200" cy="465189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8" name="Title 1">
            <a:extLst>
              <a:ext uri="{FF2B5EF4-FFF2-40B4-BE49-F238E27FC236}">
                <a16:creationId xmlns:a16="http://schemas.microsoft.com/office/drawing/2014/main" id="{ECF709E8-ED98-5F48-917D-BB3DC3D24224}"/>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BECCBBF9-2BD4-FD4A-8ADF-0C18FBFD02FE}"/>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0" name="Footer Placeholder 4">
            <a:extLst>
              <a:ext uri="{FF2B5EF4-FFF2-40B4-BE49-F238E27FC236}">
                <a16:creationId xmlns:a16="http://schemas.microsoft.com/office/drawing/2014/main" id="{6EB189EF-4A15-9149-A413-84290575A436}"/>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9EDA9EF5-B5C1-BC40-8227-49F72CA3BD0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6146103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2BB4-C5D8-E249-BB5F-D681AEBA6E59}"/>
              </a:ext>
            </a:extLst>
          </p:cNvPr>
          <p:cNvSpPr>
            <a:spLocks noGrp="1"/>
          </p:cNvSpPr>
          <p:nvPr>
            <p:ph type="title"/>
          </p:nvPr>
        </p:nvSpPr>
        <p:spPr>
          <a:xfrm>
            <a:off x="838200" y="728867"/>
            <a:ext cx="10515600" cy="1120845"/>
          </a:xfr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21967F11-9557-4B47-98FA-E95D957E84E1}"/>
              </a:ext>
            </a:extLst>
          </p:cNvPr>
          <p:cNvSpPr>
            <a:spLocks noGrp="1"/>
          </p:cNvSpPr>
          <p:nvPr>
            <p:ph sz="half" idx="1"/>
          </p:nvPr>
        </p:nvSpPr>
        <p:spPr>
          <a:xfrm>
            <a:off x="838200" y="2040835"/>
            <a:ext cx="5181600" cy="351182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4" name="Content Placeholder 3">
            <a:extLst>
              <a:ext uri="{FF2B5EF4-FFF2-40B4-BE49-F238E27FC236}">
                <a16:creationId xmlns:a16="http://schemas.microsoft.com/office/drawing/2014/main" id="{1195D1CB-374F-144F-A209-F4F024FE57A8}"/>
              </a:ext>
            </a:extLst>
          </p:cNvPr>
          <p:cNvSpPr>
            <a:spLocks noGrp="1"/>
          </p:cNvSpPr>
          <p:nvPr>
            <p:ph sz="half" idx="2"/>
          </p:nvPr>
        </p:nvSpPr>
        <p:spPr>
          <a:xfrm>
            <a:off x="6172200" y="2040835"/>
            <a:ext cx="5181600" cy="351182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7" name="Footer Placeholder 4">
            <a:extLst>
              <a:ext uri="{FF2B5EF4-FFF2-40B4-BE49-F238E27FC236}">
                <a16:creationId xmlns:a16="http://schemas.microsoft.com/office/drawing/2014/main" id="{E161D7DF-2A17-2B4E-A3F5-549300A4841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B01C4033-3ABD-5E4E-944F-DD48465D8576}"/>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4253880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7411-65C5-2E4F-B744-DD18F00268B4}"/>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6E0266A1-EE31-1F40-A868-B0AA9591EF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F45EC6A-E6CC-E44A-9825-92BEE41280D0}"/>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5" name="Text Placeholder 4">
            <a:extLst>
              <a:ext uri="{FF2B5EF4-FFF2-40B4-BE49-F238E27FC236}">
                <a16:creationId xmlns:a16="http://schemas.microsoft.com/office/drawing/2014/main" id="{C6CD4D74-8C5D-9241-A0FD-7E43ECA853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948EE2B-977E-EB4B-9F71-60B5D0FACE64}"/>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9" name="Footer Placeholder 4">
            <a:extLst>
              <a:ext uri="{FF2B5EF4-FFF2-40B4-BE49-F238E27FC236}">
                <a16:creationId xmlns:a16="http://schemas.microsoft.com/office/drawing/2014/main" id="{FD64BFBC-F7D7-F047-A229-B18995B79C0D}"/>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45B9FAD-9B55-AA47-BC0B-E2050974EE6A}"/>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9507048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0283-08D8-4349-809F-0ECC18956E07}"/>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74DEF6C-C48A-0B4E-AA61-A9F1A34FB59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06E3F2FA-3859-764F-B105-93F5B1235B36}"/>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98400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CF4B4931-EB99-F841-A14F-634BDCE3E84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5" name="Slide Number Placeholder 5">
            <a:extLst>
              <a:ext uri="{FF2B5EF4-FFF2-40B4-BE49-F238E27FC236}">
                <a16:creationId xmlns:a16="http://schemas.microsoft.com/office/drawing/2014/main" id="{6961A9A8-DFA1-5447-8347-2F45DEBC7D85}"/>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7807171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E2F893-4B78-2D41-A478-7EE0F3A08116}"/>
              </a:ext>
            </a:extLst>
          </p:cNvPr>
          <p:cNvSpPr>
            <a:spLocks noGrp="1"/>
          </p:cNvSpPr>
          <p:nvPr>
            <p:ph idx="1"/>
          </p:nvPr>
        </p:nvSpPr>
        <p:spPr>
          <a:xfrm>
            <a:off x="5183188" y="761655"/>
            <a:ext cx="6172200" cy="4804259"/>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9" name="Title 1">
            <a:extLst>
              <a:ext uri="{FF2B5EF4-FFF2-40B4-BE49-F238E27FC236}">
                <a16:creationId xmlns:a16="http://schemas.microsoft.com/office/drawing/2014/main" id="{55C1C79D-1F6F-6349-BA86-73176F107E67}"/>
              </a:ext>
            </a:extLst>
          </p:cNvPr>
          <p:cNvSpPr>
            <a:spLocks noGrp="1"/>
          </p:cNvSpPr>
          <p:nvPr>
            <p:ph type="title"/>
          </p:nvPr>
        </p:nvSpPr>
        <p:spPr>
          <a:xfrm>
            <a:off x="836612" y="761655"/>
            <a:ext cx="3932237" cy="1600200"/>
          </a:xfrm>
        </p:spPr>
        <p:txBody>
          <a:bodyPr anchor="b"/>
          <a:lstStyle>
            <a:lvl1pPr>
              <a:defRPr sz="3200"/>
            </a:lvl1pPr>
          </a:lstStyle>
          <a:p>
            <a:r>
              <a:rPr lang="en-GB"/>
              <a:t>Click to edit Master title style</a:t>
            </a:r>
            <a:endParaRPr lang="en-ES"/>
          </a:p>
        </p:txBody>
      </p:sp>
      <p:sp>
        <p:nvSpPr>
          <p:cNvPr id="10" name="Text Placeholder 3">
            <a:extLst>
              <a:ext uri="{FF2B5EF4-FFF2-40B4-BE49-F238E27FC236}">
                <a16:creationId xmlns:a16="http://schemas.microsoft.com/office/drawing/2014/main" id="{6EF98330-FFFF-1349-85F5-67DFA3B37B20}"/>
              </a:ext>
            </a:extLst>
          </p:cNvPr>
          <p:cNvSpPr>
            <a:spLocks noGrp="1"/>
          </p:cNvSpPr>
          <p:nvPr>
            <p:ph type="body" sz="half" idx="2"/>
          </p:nvPr>
        </p:nvSpPr>
        <p:spPr>
          <a:xfrm>
            <a:off x="839788" y="2451652"/>
            <a:ext cx="3932237" cy="3210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B718126E-495A-5C45-8311-BB2A158C0388}"/>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9464E19C-941D-A94E-8F8F-74CA0D37F3AD}"/>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0770492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4097-81A4-C14A-A679-B0B3722BCE4A}"/>
              </a:ext>
            </a:extLst>
          </p:cNvPr>
          <p:cNvSpPr>
            <a:spLocks noGrp="1"/>
          </p:cNvSpPr>
          <p:nvPr>
            <p:ph type="title"/>
          </p:nvPr>
        </p:nvSpPr>
        <p:spPr>
          <a:xfrm>
            <a:off x="836612" y="761655"/>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0DBEA67A-B9B3-A742-89AC-CE238132A5CE}"/>
              </a:ext>
            </a:extLst>
          </p:cNvPr>
          <p:cNvSpPr>
            <a:spLocks noGrp="1"/>
          </p:cNvSpPr>
          <p:nvPr>
            <p:ph type="pic" idx="1"/>
          </p:nvPr>
        </p:nvSpPr>
        <p:spPr>
          <a:xfrm>
            <a:off x="5183188" y="761656"/>
            <a:ext cx="6172200" cy="47910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9A721E72-3A53-A74D-AD0A-0B3259E7501C}"/>
              </a:ext>
            </a:extLst>
          </p:cNvPr>
          <p:cNvSpPr>
            <a:spLocks noGrp="1"/>
          </p:cNvSpPr>
          <p:nvPr>
            <p:ph type="body" sz="half" idx="2"/>
          </p:nvPr>
        </p:nvSpPr>
        <p:spPr>
          <a:xfrm>
            <a:off x="839788" y="2451652"/>
            <a:ext cx="3932237" cy="3210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535EC168-4727-F346-A75F-A9DFAD56A87D}"/>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E000319B-C8A8-C245-8079-96F5DDF98D67}"/>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6711891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0266A1-EE31-1F40-A868-B0AA9591EFB7}"/>
              </a:ext>
            </a:extLst>
          </p:cNvPr>
          <p:cNvSpPr>
            <a:spLocks noGrp="1"/>
          </p:cNvSpPr>
          <p:nvPr>
            <p:ph type="body" idx="1"/>
          </p:nvPr>
        </p:nvSpPr>
        <p:spPr>
          <a:xfrm>
            <a:off x="242886" y="857251"/>
            <a:ext cx="5711825" cy="823912"/>
          </a:xfrm>
        </p:spPr>
        <p:txBody>
          <a:bodyPr anchor="ctr"/>
          <a:lstStyle>
            <a:lvl1pPr marL="0" indent="0">
              <a:buNone/>
              <a:defRPr sz="2400" b="1">
                <a:solidFill>
                  <a:srgbClr val="0060A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6F45EC6A-E6CC-E44A-9825-92BEE41280D0}"/>
              </a:ext>
            </a:extLst>
          </p:cNvPr>
          <p:cNvSpPr>
            <a:spLocks noGrp="1"/>
          </p:cNvSpPr>
          <p:nvPr>
            <p:ph sz="half" idx="2"/>
          </p:nvPr>
        </p:nvSpPr>
        <p:spPr>
          <a:xfrm>
            <a:off x="222250" y="1828799"/>
            <a:ext cx="5711825" cy="4000500"/>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6" name="Content Placeholder 5">
            <a:extLst>
              <a:ext uri="{FF2B5EF4-FFF2-40B4-BE49-F238E27FC236}">
                <a16:creationId xmlns:a16="http://schemas.microsoft.com/office/drawing/2014/main" id="{0948EE2B-977E-EB4B-9F71-60B5D0FACE64}"/>
              </a:ext>
            </a:extLst>
          </p:cNvPr>
          <p:cNvSpPr>
            <a:spLocks noGrp="1"/>
          </p:cNvSpPr>
          <p:nvPr>
            <p:ph sz="quarter" idx="4"/>
          </p:nvPr>
        </p:nvSpPr>
        <p:spPr>
          <a:xfrm>
            <a:off x="6257925" y="1828798"/>
            <a:ext cx="5711824" cy="4000501"/>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9" name="Text Placeholder 2">
            <a:extLst>
              <a:ext uri="{FF2B5EF4-FFF2-40B4-BE49-F238E27FC236}">
                <a16:creationId xmlns:a16="http://schemas.microsoft.com/office/drawing/2014/main" id="{3D2C4BC6-4588-6B42-B99A-BD4620770C11}"/>
              </a:ext>
            </a:extLst>
          </p:cNvPr>
          <p:cNvSpPr>
            <a:spLocks noGrp="1"/>
          </p:cNvSpPr>
          <p:nvPr>
            <p:ph type="body" idx="12"/>
          </p:nvPr>
        </p:nvSpPr>
        <p:spPr>
          <a:xfrm>
            <a:off x="6257925" y="857251"/>
            <a:ext cx="5711825" cy="823912"/>
          </a:xfrm>
        </p:spPr>
        <p:txBody>
          <a:bodyPr anchor="ctr"/>
          <a:lstStyle>
            <a:lvl1pPr marL="0" indent="0">
              <a:buNone/>
              <a:defRPr sz="2400" b="1">
                <a:solidFill>
                  <a:srgbClr val="0060A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8" name="Footer Placeholder 4">
            <a:extLst>
              <a:ext uri="{FF2B5EF4-FFF2-40B4-BE49-F238E27FC236}">
                <a16:creationId xmlns:a16="http://schemas.microsoft.com/office/drawing/2014/main" id="{43175485-660D-E24E-85AA-10A3148B521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B246B528-79F0-404B-9B40-C38F447B62D5}"/>
              </a:ext>
            </a:extLst>
          </p:cNvPr>
          <p:cNvSpPr>
            <a:spLocks noGrp="1"/>
          </p:cNvSpPr>
          <p:nvPr>
            <p:ph type="sldNum" sz="quarter" idx="13"/>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7986530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E2F893-4B78-2D41-A478-7EE0F3A08116}"/>
              </a:ext>
            </a:extLst>
          </p:cNvPr>
          <p:cNvSpPr>
            <a:spLocks noGrp="1"/>
          </p:cNvSpPr>
          <p:nvPr>
            <p:ph idx="1"/>
          </p:nvPr>
        </p:nvSpPr>
        <p:spPr>
          <a:xfrm>
            <a:off x="6400799" y="761655"/>
            <a:ext cx="5536095" cy="4900668"/>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9" name="Title 1">
            <a:extLst>
              <a:ext uri="{FF2B5EF4-FFF2-40B4-BE49-F238E27FC236}">
                <a16:creationId xmlns:a16="http://schemas.microsoft.com/office/drawing/2014/main" id="{55C1C79D-1F6F-6349-BA86-73176F107E67}"/>
              </a:ext>
            </a:extLst>
          </p:cNvPr>
          <p:cNvSpPr>
            <a:spLocks noGrp="1"/>
          </p:cNvSpPr>
          <p:nvPr>
            <p:ph type="title"/>
          </p:nvPr>
        </p:nvSpPr>
        <p:spPr>
          <a:xfrm>
            <a:off x="282574" y="793027"/>
            <a:ext cx="5389564" cy="1568827"/>
          </a:xfrm>
        </p:spPr>
        <p:txBody>
          <a:bodyPr anchor="ctr"/>
          <a:lstStyle>
            <a:lvl1pPr>
              <a:defRPr sz="3200"/>
            </a:lvl1pPr>
          </a:lstStyle>
          <a:p>
            <a:r>
              <a:rPr lang="en-GB" dirty="0"/>
              <a:t>Click to edit Master title style</a:t>
            </a:r>
            <a:endParaRPr lang="en-ES" dirty="0"/>
          </a:p>
        </p:txBody>
      </p:sp>
      <p:sp>
        <p:nvSpPr>
          <p:cNvPr id="10" name="Text Placeholder 3">
            <a:extLst>
              <a:ext uri="{FF2B5EF4-FFF2-40B4-BE49-F238E27FC236}">
                <a16:creationId xmlns:a16="http://schemas.microsoft.com/office/drawing/2014/main" id="{6EF98330-FFFF-1349-85F5-67DFA3B37B20}"/>
              </a:ext>
            </a:extLst>
          </p:cNvPr>
          <p:cNvSpPr>
            <a:spLocks noGrp="1"/>
          </p:cNvSpPr>
          <p:nvPr>
            <p:ph type="body" sz="half" idx="2"/>
          </p:nvPr>
        </p:nvSpPr>
        <p:spPr>
          <a:xfrm>
            <a:off x="285750" y="2514600"/>
            <a:ext cx="5389564" cy="314772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E877EFED-C684-7C4B-84C7-3315A46FAD1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5321A057-DB4E-8D4E-9538-225DD296C98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122773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4097-81A4-C14A-A679-B0B3722BCE4A}"/>
              </a:ext>
            </a:extLst>
          </p:cNvPr>
          <p:cNvSpPr>
            <a:spLocks noGrp="1"/>
          </p:cNvSpPr>
          <p:nvPr>
            <p:ph type="title"/>
          </p:nvPr>
        </p:nvSpPr>
        <p:spPr>
          <a:xfrm>
            <a:off x="6362704" y="761655"/>
            <a:ext cx="5586410" cy="495645"/>
          </a:xfrm>
        </p:spPr>
        <p:txBody>
          <a:bodyPr anchor="ctr"/>
          <a:lstStyle>
            <a:lvl1pPr>
              <a:defRPr sz="2400"/>
            </a:lvl1pPr>
          </a:lstStyle>
          <a:p>
            <a:r>
              <a:rPr lang="en-GB" dirty="0"/>
              <a:t>Click to edit Master title style</a:t>
            </a:r>
            <a:endParaRPr lang="en-ES" dirty="0"/>
          </a:p>
        </p:txBody>
      </p:sp>
      <p:sp>
        <p:nvSpPr>
          <p:cNvPr id="3" name="Picture Placeholder 2">
            <a:extLst>
              <a:ext uri="{FF2B5EF4-FFF2-40B4-BE49-F238E27FC236}">
                <a16:creationId xmlns:a16="http://schemas.microsoft.com/office/drawing/2014/main" id="{0DBEA67A-B9B3-A742-89AC-CE238132A5CE}"/>
              </a:ext>
            </a:extLst>
          </p:cNvPr>
          <p:cNvSpPr>
            <a:spLocks noGrp="1"/>
          </p:cNvSpPr>
          <p:nvPr>
            <p:ph type="pic" idx="1"/>
          </p:nvPr>
        </p:nvSpPr>
        <p:spPr>
          <a:xfrm>
            <a:off x="242886" y="761655"/>
            <a:ext cx="5586413" cy="5067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9A721E72-3A53-A74D-AD0A-0B3259E7501C}"/>
              </a:ext>
            </a:extLst>
          </p:cNvPr>
          <p:cNvSpPr>
            <a:spLocks noGrp="1"/>
          </p:cNvSpPr>
          <p:nvPr>
            <p:ph type="body" sz="half" idx="2"/>
          </p:nvPr>
        </p:nvSpPr>
        <p:spPr>
          <a:xfrm>
            <a:off x="6362703" y="1457325"/>
            <a:ext cx="5574191" cy="4371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D6D5EFC9-0172-4E49-A1B9-D0C9AF5696E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E3BC7534-2483-344D-8896-5F0FCBE17F5A}"/>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997774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10.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image" Target="../media/image13.png"/><Relationship Id="rId5" Type="http://schemas.openxmlformats.org/officeDocument/2006/relationships/slideLayout" Target="../slideLayouts/slideLayout82.xml"/><Relationship Id="rId10" Type="http://schemas.openxmlformats.org/officeDocument/2006/relationships/theme" Target="../theme/theme11.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image" Target="../media/image14.png"/><Relationship Id="rId5" Type="http://schemas.openxmlformats.org/officeDocument/2006/relationships/slideLayout" Target="../slideLayouts/slideLayout91.xml"/><Relationship Id="rId10" Type="http://schemas.openxmlformats.org/officeDocument/2006/relationships/theme" Target="../theme/theme12.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5" Type="http://schemas.openxmlformats.org/officeDocument/2006/relationships/image" Target="../media/image15.png"/><Relationship Id="rId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3.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4.pn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7.png"/><Relationship Id="rId5" Type="http://schemas.openxmlformats.org/officeDocument/2006/relationships/slideLayout" Target="../slideLayouts/slideLayout35.xml"/><Relationship Id="rId10" Type="http://schemas.openxmlformats.org/officeDocument/2006/relationships/theme" Target="../theme/theme6.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8.png"/><Relationship Id="rId5" Type="http://schemas.openxmlformats.org/officeDocument/2006/relationships/slideLayout" Target="../slideLayouts/slideLayout44.xml"/><Relationship Id="rId10" Type="http://schemas.openxmlformats.org/officeDocument/2006/relationships/theme" Target="../theme/theme7.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9.png"/><Relationship Id="rId5" Type="http://schemas.openxmlformats.org/officeDocument/2006/relationships/slideLayout" Target="../slideLayouts/slideLayout53.xml"/><Relationship Id="rId10" Type="http://schemas.openxmlformats.org/officeDocument/2006/relationships/theme" Target="../theme/theme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10.png"/><Relationship Id="rId5" Type="http://schemas.openxmlformats.org/officeDocument/2006/relationships/slideLayout" Target="../slideLayouts/slideLayout62.xml"/><Relationship Id="rId10" Type="http://schemas.openxmlformats.org/officeDocument/2006/relationships/theme" Target="../theme/theme9.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22ABA-7024-2548-88DB-492CA6557F04}"/>
              </a:ext>
            </a:extLst>
          </p:cNvPr>
          <p:cNvSpPr>
            <a:spLocks noGrp="1"/>
          </p:cNvSpPr>
          <p:nvPr>
            <p:ph type="title"/>
          </p:nvPr>
        </p:nvSpPr>
        <p:spPr>
          <a:xfrm>
            <a:off x="838200" y="702365"/>
            <a:ext cx="10515600"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7B883098-14FA-0F44-8B5A-8A76773B82FD}"/>
              </a:ext>
            </a:extLst>
          </p:cNvPr>
          <p:cNvSpPr>
            <a:spLocks noGrp="1"/>
          </p:cNvSpPr>
          <p:nvPr>
            <p:ph type="body" idx="1"/>
          </p:nvPr>
        </p:nvSpPr>
        <p:spPr>
          <a:xfrm>
            <a:off x="838200" y="1825625"/>
            <a:ext cx="10515600" cy="379329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Footer Placeholder 4">
            <a:extLst>
              <a:ext uri="{FF2B5EF4-FFF2-40B4-BE49-F238E27FC236}">
                <a16:creationId xmlns:a16="http://schemas.microsoft.com/office/drawing/2014/main" id="{F2352FA7-CED0-5349-81F5-2DB49939598F}"/>
              </a:ext>
            </a:extLst>
          </p:cNvPr>
          <p:cNvSpPr>
            <a:spLocks noGrp="1"/>
          </p:cNvSpPr>
          <p:nvPr>
            <p:ph type="ftr" sz="quarter" idx="3"/>
          </p:nvPr>
        </p:nvSpPr>
        <p:spPr>
          <a:xfrm>
            <a:off x="1815548" y="6356350"/>
            <a:ext cx="6337852" cy="365125"/>
          </a:xfrm>
          <a:prstGeom prst="rect">
            <a:avLst/>
          </a:prstGeom>
        </p:spPr>
        <p:txBody>
          <a:bodyPr vert="horz" lIns="91440" tIns="45720" rIns="91440" bIns="45720" rtlCol="0" anchor="ctr"/>
          <a:lstStyle>
            <a:lvl1pPr algn="ctr">
              <a:defRPr sz="1200" b="0" i="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8BA8F7EF-5FB1-7E4C-9AF7-A58F53765A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547007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762" r:id="rId10"/>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255105" y="681037"/>
            <a:ext cx="11681789"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255105" y="1825624"/>
            <a:ext cx="11681790" cy="418941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03937287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63" r:id="rId10"/>
    <p:sldLayoutId id="2147483764" r:id="rId11"/>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6F148-B4D7-D84D-A067-79BB4A2D7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462ABEC5-1896-C64E-B4B8-76A877855A6B}"/>
              </a:ext>
            </a:extLst>
          </p:cNvPr>
          <p:cNvSpPr>
            <a:spLocks noGrp="1"/>
          </p:cNvSpPr>
          <p:nvPr>
            <p:ph type="body" idx="1"/>
          </p:nvPr>
        </p:nvSpPr>
        <p:spPr>
          <a:xfrm>
            <a:off x="838200" y="1825625"/>
            <a:ext cx="10515600" cy="372703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46E32334-46B8-D343-A4C9-B457318CD4E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A456A38B-79DA-0245-B041-E0754904216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84292842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6F148-B4D7-D84D-A067-79BB4A2D7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462ABEC5-1896-C64E-B4B8-76A877855A6B}"/>
              </a:ext>
            </a:extLst>
          </p:cNvPr>
          <p:cNvSpPr>
            <a:spLocks noGrp="1"/>
          </p:cNvSpPr>
          <p:nvPr>
            <p:ph type="body" idx="1"/>
          </p:nvPr>
        </p:nvSpPr>
        <p:spPr>
          <a:xfrm>
            <a:off x="838200" y="1825625"/>
            <a:ext cx="10515600" cy="372703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46E32334-46B8-D343-A4C9-B457318CD4E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A456A38B-79DA-0245-B041-E0754904216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85367412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6F148-B4D7-D84D-A067-79BB4A2D7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462ABEC5-1896-C64E-B4B8-76A877855A6B}"/>
              </a:ext>
            </a:extLst>
          </p:cNvPr>
          <p:cNvSpPr>
            <a:spLocks noGrp="1"/>
          </p:cNvSpPr>
          <p:nvPr>
            <p:ph type="body" idx="1"/>
          </p:nvPr>
        </p:nvSpPr>
        <p:spPr>
          <a:xfrm>
            <a:off x="838200" y="1825625"/>
            <a:ext cx="10515600" cy="372703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46E32334-46B8-D343-A4C9-B457318CD4E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A456A38B-79DA-0245-B041-E0754904216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05802002"/>
      </p:ext>
    </p:extLst>
  </p:cSld>
  <p:clrMap bg1="lt1" tx1="dk1" bg2="lt2" tx2="dk2" accent1="accent1" accent2="accent2" accent3="accent3" accent4="accent4" accent5="accent5" accent6="accent6" hlink="hlink" folHlink="folHlink"/>
  <p:sldLayoutIdLst>
    <p:sldLayoutId id="2147483695" r:id="rId1"/>
    <p:sldLayoutId id="2147483698" r:id="rId2"/>
    <p:sldLayoutId id="2147483699" r:id="rId3"/>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22ABA-7024-2548-88DB-492CA6557F04}"/>
              </a:ext>
            </a:extLst>
          </p:cNvPr>
          <p:cNvSpPr>
            <a:spLocks noGrp="1"/>
          </p:cNvSpPr>
          <p:nvPr>
            <p:ph type="title"/>
          </p:nvPr>
        </p:nvSpPr>
        <p:spPr>
          <a:xfrm>
            <a:off x="257175" y="702365"/>
            <a:ext cx="11644313"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7B883098-14FA-0F44-8B5A-8A76773B82FD}"/>
              </a:ext>
            </a:extLst>
          </p:cNvPr>
          <p:cNvSpPr>
            <a:spLocks noGrp="1"/>
          </p:cNvSpPr>
          <p:nvPr>
            <p:ph type="body" idx="1"/>
          </p:nvPr>
        </p:nvSpPr>
        <p:spPr>
          <a:xfrm>
            <a:off x="257175" y="1825625"/>
            <a:ext cx="11644313" cy="4017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Footer Placeholder 4">
            <a:extLst>
              <a:ext uri="{FF2B5EF4-FFF2-40B4-BE49-F238E27FC236}">
                <a16:creationId xmlns:a16="http://schemas.microsoft.com/office/drawing/2014/main" id="{F2352FA7-CED0-5349-81F5-2DB49939598F}"/>
              </a:ext>
            </a:extLst>
          </p:cNvPr>
          <p:cNvSpPr>
            <a:spLocks noGrp="1"/>
          </p:cNvSpPr>
          <p:nvPr>
            <p:ph type="ftr" sz="quarter" idx="3"/>
          </p:nvPr>
        </p:nvSpPr>
        <p:spPr>
          <a:xfrm>
            <a:off x="1815548" y="6356350"/>
            <a:ext cx="6337852" cy="365125"/>
          </a:xfrm>
          <a:prstGeom prst="rect">
            <a:avLst/>
          </a:prstGeom>
        </p:spPr>
        <p:txBody>
          <a:bodyPr vert="horz" lIns="91440" tIns="45720" rIns="91440" bIns="45720" rtlCol="0" anchor="ctr"/>
          <a:lstStyle>
            <a:lvl1pPr algn="ctr">
              <a:defRPr sz="1200" b="0" i="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8BA8F7EF-5FB1-7E4C-9AF7-A58F53765A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246347150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3AED822-9553-1848-A55C-B06CFB1349A7}"/>
              </a:ext>
            </a:extLst>
          </p:cNvPr>
          <p:cNvSpPr>
            <a:spLocks noGrp="1"/>
          </p:cNvSpPr>
          <p:nvPr>
            <p:ph type="title"/>
          </p:nvPr>
        </p:nvSpPr>
        <p:spPr>
          <a:xfrm>
            <a:off x="838200" y="702365"/>
            <a:ext cx="10515600"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8" name="Text Placeholder 2">
            <a:extLst>
              <a:ext uri="{FF2B5EF4-FFF2-40B4-BE49-F238E27FC236}">
                <a16:creationId xmlns:a16="http://schemas.microsoft.com/office/drawing/2014/main" id="{FD7A236A-738F-9346-965C-B994FCAE277C}"/>
              </a:ext>
            </a:extLst>
          </p:cNvPr>
          <p:cNvSpPr>
            <a:spLocks noGrp="1"/>
          </p:cNvSpPr>
          <p:nvPr>
            <p:ph type="body" idx="1"/>
          </p:nvPr>
        </p:nvSpPr>
        <p:spPr>
          <a:xfrm>
            <a:off x="838200" y="1825625"/>
            <a:ext cx="10515600" cy="3793297"/>
          </a:xfrm>
          <a:prstGeom prst="rect">
            <a:avLst/>
          </a:prstGeom>
        </p:spPr>
        <p:txBody>
          <a:bodyPr vert="horz" lIns="91440" tIns="45720" rIns="91440" bIns="45720" rtlCol="0">
            <a:normAutofit/>
          </a:bodyPr>
          <a:lstStyle/>
          <a:p>
            <a:pPr lvl="0"/>
            <a:endParaRPr lang="en-GB" dirty="0"/>
          </a:p>
        </p:txBody>
      </p:sp>
      <p:sp>
        <p:nvSpPr>
          <p:cNvPr id="13" name="Footer Placeholder 4">
            <a:extLst>
              <a:ext uri="{FF2B5EF4-FFF2-40B4-BE49-F238E27FC236}">
                <a16:creationId xmlns:a16="http://schemas.microsoft.com/office/drawing/2014/main" id="{D13828BC-379C-AE45-8D1C-331321178F9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4" name="Slide Number Placeholder 5">
            <a:extLst>
              <a:ext uri="{FF2B5EF4-FFF2-40B4-BE49-F238E27FC236}">
                <a16:creationId xmlns:a16="http://schemas.microsoft.com/office/drawing/2014/main" id="{73AA3397-2B62-F542-80A9-6E1533FF9EF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47898859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3AED822-9553-1848-A55C-B06CFB1349A7}"/>
              </a:ext>
            </a:extLst>
          </p:cNvPr>
          <p:cNvSpPr>
            <a:spLocks noGrp="1"/>
          </p:cNvSpPr>
          <p:nvPr>
            <p:ph type="title"/>
          </p:nvPr>
        </p:nvSpPr>
        <p:spPr>
          <a:xfrm>
            <a:off x="838200" y="702365"/>
            <a:ext cx="10515600"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8" name="Text Placeholder 2">
            <a:extLst>
              <a:ext uri="{FF2B5EF4-FFF2-40B4-BE49-F238E27FC236}">
                <a16:creationId xmlns:a16="http://schemas.microsoft.com/office/drawing/2014/main" id="{FD7A236A-738F-9346-965C-B994FCAE277C}"/>
              </a:ext>
            </a:extLst>
          </p:cNvPr>
          <p:cNvSpPr>
            <a:spLocks noGrp="1"/>
          </p:cNvSpPr>
          <p:nvPr>
            <p:ph type="body" idx="1"/>
          </p:nvPr>
        </p:nvSpPr>
        <p:spPr>
          <a:xfrm>
            <a:off x="838200" y="1825625"/>
            <a:ext cx="10515600" cy="3793297"/>
          </a:xfrm>
          <a:prstGeom prst="rect">
            <a:avLst/>
          </a:prstGeom>
        </p:spPr>
        <p:txBody>
          <a:bodyPr vert="horz" lIns="91440" tIns="45720" rIns="91440" bIns="45720" rtlCol="0">
            <a:normAutofit/>
          </a:bodyPr>
          <a:lstStyle/>
          <a:p>
            <a:pPr lvl="0"/>
            <a:endParaRPr lang="en-GB" dirty="0"/>
          </a:p>
        </p:txBody>
      </p:sp>
      <p:sp>
        <p:nvSpPr>
          <p:cNvPr id="13" name="Footer Placeholder 4">
            <a:extLst>
              <a:ext uri="{FF2B5EF4-FFF2-40B4-BE49-F238E27FC236}">
                <a16:creationId xmlns:a16="http://schemas.microsoft.com/office/drawing/2014/main" id="{D13828BC-379C-AE45-8D1C-331321178F9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4" name="Slide Number Placeholder 5">
            <a:extLst>
              <a:ext uri="{FF2B5EF4-FFF2-40B4-BE49-F238E27FC236}">
                <a16:creationId xmlns:a16="http://schemas.microsoft.com/office/drawing/2014/main" id="{73AA3397-2B62-F542-80A9-6E1533FF9EF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377934736"/>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3AED822-9553-1848-A55C-B06CFB1349A7}"/>
              </a:ext>
            </a:extLst>
          </p:cNvPr>
          <p:cNvSpPr>
            <a:spLocks noGrp="1"/>
          </p:cNvSpPr>
          <p:nvPr>
            <p:ph type="title"/>
          </p:nvPr>
        </p:nvSpPr>
        <p:spPr>
          <a:xfrm>
            <a:off x="838200" y="702365"/>
            <a:ext cx="10515600"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8" name="Text Placeholder 2">
            <a:extLst>
              <a:ext uri="{FF2B5EF4-FFF2-40B4-BE49-F238E27FC236}">
                <a16:creationId xmlns:a16="http://schemas.microsoft.com/office/drawing/2014/main" id="{FD7A236A-738F-9346-965C-B994FCAE277C}"/>
              </a:ext>
            </a:extLst>
          </p:cNvPr>
          <p:cNvSpPr>
            <a:spLocks noGrp="1"/>
          </p:cNvSpPr>
          <p:nvPr>
            <p:ph type="body" idx="1"/>
          </p:nvPr>
        </p:nvSpPr>
        <p:spPr>
          <a:xfrm>
            <a:off x="838200" y="1825625"/>
            <a:ext cx="10515600" cy="3793297"/>
          </a:xfrm>
          <a:prstGeom prst="rect">
            <a:avLst/>
          </a:prstGeom>
        </p:spPr>
        <p:txBody>
          <a:bodyPr vert="horz" lIns="91440" tIns="45720" rIns="91440" bIns="45720" rtlCol="0">
            <a:normAutofit/>
          </a:bodyPr>
          <a:lstStyle/>
          <a:p>
            <a:pPr lvl="0"/>
            <a:endParaRPr lang="en-GB" dirty="0"/>
          </a:p>
        </p:txBody>
      </p:sp>
      <p:sp>
        <p:nvSpPr>
          <p:cNvPr id="13" name="Footer Placeholder 4">
            <a:extLst>
              <a:ext uri="{FF2B5EF4-FFF2-40B4-BE49-F238E27FC236}">
                <a16:creationId xmlns:a16="http://schemas.microsoft.com/office/drawing/2014/main" id="{D13828BC-379C-AE45-8D1C-331321178F9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4" name="Slide Number Placeholder 5">
            <a:extLst>
              <a:ext uri="{FF2B5EF4-FFF2-40B4-BE49-F238E27FC236}">
                <a16:creationId xmlns:a16="http://schemas.microsoft.com/office/drawing/2014/main" id="{73AA3397-2B62-F542-80A9-6E1533FF9EF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905304270"/>
      </p:ext>
    </p:extLst>
  </p:cSld>
  <p:clrMap bg1="lt1" tx1="dk1" bg2="lt2" tx2="dk2" accent1="accent1" accent2="accent2" accent3="accent3" accent4="accent4" accent5="accent5" accent6="accent6" hlink="hlink" folHlink="folHlink"/>
  <p:sldLayoutIdLst>
    <p:sldLayoutId id="2147483751" r:id="rId1"/>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838200" y="1825625"/>
            <a:ext cx="10515600" cy="375354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12789188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838200" y="1825625"/>
            <a:ext cx="10515600" cy="375354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25934581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838200" y="1825625"/>
            <a:ext cx="10515600" cy="375354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036089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838200" y="1825625"/>
            <a:ext cx="10515600" cy="375354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28033182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7.xml"/></Relationships>
</file>

<file path=ppt/slides/_rels/slide10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8.xml"/><Relationship Id="rId1" Type="http://schemas.openxmlformats.org/officeDocument/2006/relationships/slideLayout" Target="../slideLayouts/slideLayout73.xml"/><Relationship Id="rId4" Type="http://schemas.openxmlformats.org/officeDocument/2006/relationships/image" Target="../media/image45.jpeg"/></Relationships>
</file>

<file path=ppt/slides/_rels/slide10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9.xml"/><Relationship Id="rId1" Type="http://schemas.openxmlformats.org/officeDocument/2006/relationships/slideLayout" Target="../slideLayouts/slideLayout73.xml"/><Relationship Id="rId4" Type="http://schemas.openxmlformats.org/officeDocument/2006/relationships/image" Target="../media/image47.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3.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3.xml"/><Relationship Id="rId1" Type="http://schemas.openxmlformats.org/officeDocument/2006/relationships/slideLayout" Target="../slideLayouts/slideLayout7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68.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73.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73.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73.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68.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73.xml"/><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73.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9.xml"/><Relationship Id="rId1" Type="http://schemas.openxmlformats.org/officeDocument/2006/relationships/slideLayout" Target="../slideLayouts/slideLayout76.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41.xml"/><Relationship Id="rId1" Type="http://schemas.openxmlformats.org/officeDocument/2006/relationships/slideLayout" Target="../slideLayouts/slideLayout76.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42.xml"/><Relationship Id="rId1" Type="http://schemas.openxmlformats.org/officeDocument/2006/relationships/slideLayout" Target="../slideLayouts/slideLayout76.xml"/><Relationship Id="rId4" Type="http://schemas.openxmlformats.org/officeDocument/2006/relationships/image" Target="../media/image50.tiff"/></Relationships>
</file>

<file path=ppt/slides/_rels/slide55.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43.xml"/><Relationship Id="rId1" Type="http://schemas.openxmlformats.org/officeDocument/2006/relationships/slideLayout" Target="../slideLayouts/slideLayout76.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45.xml"/><Relationship Id="rId1" Type="http://schemas.openxmlformats.org/officeDocument/2006/relationships/slideLayout" Target="../slideLayouts/slideLayout76.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46.xml"/><Relationship Id="rId1" Type="http://schemas.openxmlformats.org/officeDocument/2006/relationships/slideLayout" Target="../slideLayouts/slideLayout76.xml"/><Relationship Id="rId4" Type="http://schemas.openxmlformats.org/officeDocument/2006/relationships/image" Target="../media/image52.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3.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73.xml"/><Relationship Id="rId4" Type="http://schemas.openxmlformats.org/officeDocument/2006/relationships/image" Target="../media/image54.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3.xml"/><Relationship Id="rId1" Type="http://schemas.openxmlformats.org/officeDocument/2006/relationships/vmlDrawing" Target="../drawings/vmlDrawing1.vml"/><Relationship Id="rId5" Type="http://schemas.openxmlformats.org/officeDocument/2006/relationships/image" Target="../media/image55.png"/><Relationship Id="rId4" Type="http://schemas.openxmlformats.org/officeDocument/2006/relationships/oleObject" Target="../embeddings/oleObject1.bin"/></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3.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77.xml"/><Relationship Id="rId4" Type="http://schemas.openxmlformats.org/officeDocument/2006/relationships/image" Target="../media/image57.jpeg"/></Relationships>
</file>

<file path=ppt/slides/_rels/slide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6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68.xml"/><Relationship Id="rId4" Type="http://schemas.openxmlformats.org/officeDocument/2006/relationships/image" Target="../media/image64.jpeg"/></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6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8.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68.xml"/><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6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8.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68.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73.xml"/><Relationship Id="rId4" Type="http://schemas.openxmlformats.org/officeDocument/2006/relationships/image" Target="../media/image71.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3.xml"/></Relationships>
</file>

<file path=ppt/slides/_rels/slide8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5.xml"/><Relationship Id="rId1" Type="http://schemas.openxmlformats.org/officeDocument/2006/relationships/slideLayout" Target="../slideLayouts/slideLayout73.xml"/><Relationship Id="rId4" Type="http://schemas.openxmlformats.org/officeDocument/2006/relationships/image" Target="../media/image73.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3.xml"/></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7.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7.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8.xml"/><Relationship Id="rId1" Type="http://schemas.openxmlformats.org/officeDocument/2006/relationships/slideLayout" Target="../slideLayouts/slideLayout7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2.xml"/><Relationship Id="rId1" Type="http://schemas.openxmlformats.org/officeDocument/2006/relationships/slideLayout" Target="../slideLayouts/slideLayout73.xml"/><Relationship Id="rId4" Type="http://schemas.openxmlformats.org/officeDocument/2006/relationships/image" Target="../media/image37.jpeg"/></Relationships>
</file>

<file path=ppt/slides/_rels/slide9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3.xml"/><Relationship Id="rId1" Type="http://schemas.openxmlformats.org/officeDocument/2006/relationships/slideLayout" Target="../slideLayouts/slideLayout73.xml"/><Relationship Id="rId4" Type="http://schemas.openxmlformats.org/officeDocument/2006/relationships/image" Target="../media/image39.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3.xml"/></Relationships>
</file>

<file path=ppt/slides/_rels/slide9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5.xml"/><Relationship Id="rId1" Type="http://schemas.openxmlformats.org/officeDocument/2006/relationships/slideLayout" Target="../slideLayouts/slideLayout73.xml"/><Relationship Id="rId4" Type="http://schemas.openxmlformats.org/officeDocument/2006/relationships/image" Target="../media/image41.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3.xml"/></Relationships>
</file>

<file path=ppt/slides/_rels/slide9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7.xml"/><Relationship Id="rId1" Type="http://schemas.openxmlformats.org/officeDocument/2006/relationships/slideLayout" Target="../slideLayouts/slideLayout68.xml"/><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6165188-CB37-3942-A39A-51265842AD19}"/>
              </a:ext>
            </a:extLst>
          </p:cNvPr>
          <p:cNvSpPr txBox="1"/>
          <p:nvPr/>
        </p:nvSpPr>
        <p:spPr>
          <a:xfrm>
            <a:off x="482010" y="467834"/>
            <a:ext cx="3515833" cy="1200329"/>
          </a:xfrm>
          <a:prstGeom prst="rect">
            <a:avLst/>
          </a:prstGeom>
          <a:noFill/>
        </p:spPr>
        <p:txBody>
          <a:bodyPr wrap="square" rtlCol="0">
            <a:spAutoFit/>
          </a:bodyPr>
          <a:lstStyle/>
          <a:p>
            <a:r>
              <a:rPr lang="es-ES" sz="2400" b="1" u="sng" dirty="0">
                <a:solidFill>
                  <a:schemeClr val="bg1"/>
                </a:solidFill>
              </a:rPr>
              <a:t>Co-directores:</a:t>
            </a:r>
          </a:p>
          <a:p>
            <a:r>
              <a:rPr lang="es-ES" sz="2400" dirty="0">
                <a:solidFill>
                  <a:schemeClr val="bg1"/>
                </a:solidFill>
              </a:rPr>
              <a:t> - Dr. Pedro </a:t>
            </a:r>
            <a:r>
              <a:rPr lang="es-ES" sz="2400" dirty="0" err="1">
                <a:solidFill>
                  <a:schemeClr val="bg1"/>
                </a:solidFill>
              </a:rPr>
              <a:t>Conthe</a:t>
            </a:r>
            <a:endParaRPr lang="es-ES" sz="2400" dirty="0">
              <a:solidFill>
                <a:schemeClr val="bg1"/>
              </a:solidFill>
            </a:endParaRPr>
          </a:p>
          <a:p>
            <a:r>
              <a:rPr lang="es-ES" sz="2400" dirty="0">
                <a:solidFill>
                  <a:schemeClr val="bg1"/>
                </a:solidFill>
              </a:rPr>
              <a:t> - Dr. Pedro Casado</a:t>
            </a:r>
          </a:p>
        </p:txBody>
      </p:sp>
      <p:sp>
        <p:nvSpPr>
          <p:cNvPr id="4" name="CuadroTexto 3">
            <a:extLst>
              <a:ext uri="{FF2B5EF4-FFF2-40B4-BE49-F238E27FC236}">
                <a16:creationId xmlns:a16="http://schemas.microsoft.com/office/drawing/2014/main" id="{5EFBA83C-16D8-714A-9CC9-1D0D768895C2}"/>
              </a:ext>
            </a:extLst>
          </p:cNvPr>
          <p:cNvSpPr txBox="1"/>
          <p:nvPr/>
        </p:nvSpPr>
        <p:spPr>
          <a:xfrm>
            <a:off x="8369005" y="467834"/>
            <a:ext cx="3515833" cy="1610762"/>
          </a:xfrm>
          <a:prstGeom prst="rect">
            <a:avLst/>
          </a:prstGeom>
          <a:noFill/>
        </p:spPr>
        <p:txBody>
          <a:bodyPr wrap="square" rtlCol="0">
            <a:spAutoFit/>
          </a:bodyPr>
          <a:lstStyle/>
          <a:p>
            <a:pPr algn="ctr"/>
            <a:r>
              <a:rPr lang="es-ES" sz="2667" b="1" u="sng" cap="small" dirty="0">
                <a:solidFill>
                  <a:schemeClr val="bg1"/>
                </a:solidFill>
              </a:rPr>
              <a:t>Ponente:</a:t>
            </a:r>
          </a:p>
          <a:p>
            <a:pPr algn="ctr"/>
            <a:r>
              <a:rPr lang="es-ES" sz="2400" b="1" dirty="0">
                <a:solidFill>
                  <a:schemeClr val="bg1"/>
                </a:solidFill>
              </a:rPr>
              <a:t>Dr. Pedro Casado</a:t>
            </a:r>
          </a:p>
          <a:p>
            <a:pPr algn="ctr"/>
            <a:r>
              <a:rPr lang="es-ES" sz="2400" dirty="0">
                <a:solidFill>
                  <a:schemeClr val="bg1"/>
                </a:solidFill>
              </a:rPr>
              <a:t>Medicina Interna</a:t>
            </a:r>
          </a:p>
          <a:p>
            <a:pPr algn="ctr"/>
            <a:r>
              <a:rPr lang="es-ES" sz="2400" dirty="0">
                <a:solidFill>
                  <a:schemeClr val="bg1"/>
                </a:solidFill>
              </a:rPr>
              <a:t>Hospital La Princesa</a:t>
            </a:r>
          </a:p>
        </p:txBody>
      </p:sp>
      <p:sp>
        <p:nvSpPr>
          <p:cNvPr id="6" name="Marcador de texto 5">
            <a:extLst>
              <a:ext uri="{FF2B5EF4-FFF2-40B4-BE49-F238E27FC236}">
                <a16:creationId xmlns:a16="http://schemas.microsoft.com/office/drawing/2014/main" id="{78B419E3-B9D9-054B-A169-D3EEDAFBE170}"/>
              </a:ext>
            </a:extLst>
          </p:cNvPr>
          <p:cNvSpPr>
            <a:spLocks noGrp="1"/>
          </p:cNvSpPr>
          <p:nvPr>
            <p:ph type="body" sz="quarter" idx="10"/>
          </p:nvPr>
        </p:nvSpPr>
        <p:spPr/>
        <p:txBody>
          <a:bodyPr/>
          <a:lstStyle/>
          <a:p>
            <a:r>
              <a:rPr lang="es-ES" sz="4400" b="1" cap="small" dirty="0"/>
              <a:t>Arritmias</a:t>
            </a:r>
            <a:endParaRPr lang="es-ES" b="1" cap="small" dirty="0"/>
          </a:p>
        </p:txBody>
      </p:sp>
    </p:spTree>
    <p:extLst>
      <p:ext uri="{BB962C8B-B14F-4D97-AF65-F5344CB8AC3E}">
        <p14:creationId xmlns:p14="http://schemas.microsoft.com/office/powerpoint/2010/main" val="2622507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1E89AF-B276-354B-ABF6-139A2B7FA515}"/>
              </a:ext>
            </a:extLst>
          </p:cNvPr>
          <p:cNvPicPr>
            <a:picLocks noChangeAspect="1"/>
          </p:cNvPicPr>
          <p:nvPr/>
        </p:nvPicPr>
        <p:blipFill>
          <a:blip r:embed="rId2"/>
          <a:stretch>
            <a:fillRect/>
          </a:stretch>
        </p:blipFill>
        <p:spPr>
          <a:xfrm>
            <a:off x="-1" y="0"/>
            <a:ext cx="12192001" cy="6832802"/>
          </a:xfrm>
          <a:prstGeom prst="rect">
            <a:avLst/>
          </a:prstGeom>
        </p:spPr>
      </p:pic>
    </p:spTree>
    <p:extLst>
      <p:ext uri="{BB962C8B-B14F-4D97-AF65-F5344CB8AC3E}">
        <p14:creationId xmlns:p14="http://schemas.microsoft.com/office/powerpoint/2010/main" val="19395510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816" name="Picture 80">
            <a:extLst>
              <a:ext uri="{FF2B5EF4-FFF2-40B4-BE49-F238E27FC236}">
                <a16:creationId xmlns:a16="http://schemas.microsoft.com/office/drawing/2014/main" id="{454B5F49-A5A6-3745-AE19-4CE14D48E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2430463"/>
            <a:ext cx="9001125" cy="3154362"/>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44753" name="Rectangle 17">
            <a:extLst>
              <a:ext uri="{FF2B5EF4-FFF2-40B4-BE49-F238E27FC236}">
                <a16:creationId xmlns:a16="http://schemas.microsoft.com/office/drawing/2014/main" id="{406AA37D-9135-4F48-9286-DC56E9660EEC}"/>
              </a:ext>
            </a:extLst>
          </p:cNvPr>
          <p:cNvSpPr>
            <a:spLocks noChangeArrowheads="1"/>
          </p:cNvSpPr>
          <p:nvPr/>
        </p:nvSpPr>
        <p:spPr bwMode="auto">
          <a:xfrm>
            <a:off x="1730375" y="4769921"/>
            <a:ext cx="2057400" cy="369332"/>
          </a:xfrm>
          <a:prstGeom prst="rect">
            <a:avLst/>
          </a:prstGeom>
          <a:solidFill>
            <a:srgbClr val="CACFF0">
              <a:alpha val="50000"/>
            </a:srgbClr>
          </a:solidFill>
          <a:ln>
            <a:noFill/>
          </a:ln>
          <a:effectLst/>
          <a:extLst>
            <a:ext uri="{91240B29-F687-4F45-9708-019B960494DF}">
              <a14:hiddenLine xmlns:a14="http://schemas.microsoft.com/office/drawing/2010/main" w="12700">
                <a:solidFill>
                  <a:srgbClr val="EE0C0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44777" name="Text Box 41">
            <a:extLst>
              <a:ext uri="{FF2B5EF4-FFF2-40B4-BE49-F238E27FC236}">
                <a16:creationId xmlns:a16="http://schemas.microsoft.com/office/drawing/2014/main" id="{F53EA0D6-FD1D-1246-BB63-86212794EB85}"/>
              </a:ext>
            </a:extLst>
          </p:cNvPr>
          <p:cNvSpPr txBox="1">
            <a:spLocks noChangeArrowheads="1"/>
          </p:cNvSpPr>
          <p:nvPr/>
        </p:nvSpPr>
        <p:spPr bwMode="auto">
          <a:xfrm>
            <a:off x="1752600" y="1891784"/>
            <a:ext cx="868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s-ES_tradnl" altLang="es-ES" b="1">
                <a:latin typeface="Arial" panose="020B0604020202020204" pitchFamily="34" charset="0"/>
              </a:rPr>
              <a:t>Flutter auricular con bloqueo fijo 2:1</a:t>
            </a:r>
            <a:endParaRPr lang="es-ES" altLang="es-ES" b="1">
              <a:latin typeface="Arial" panose="020B0604020202020204" pitchFamily="34" charset="0"/>
            </a:endParaRPr>
          </a:p>
        </p:txBody>
      </p:sp>
      <p:sp>
        <p:nvSpPr>
          <p:cNvPr id="244782" name="Rectangle 46">
            <a:extLst>
              <a:ext uri="{FF2B5EF4-FFF2-40B4-BE49-F238E27FC236}">
                <a16:creationId xmlns:a16="http://schemas.microsoft.com/office/drawing/2014/main" id="{DB6DDC07-B08B-9A47-99BB-F18559048568}"/>
              </a:ext>
            </a:extLst>
          </p:cNvPr>
          <p:cNvSpPr>
            <a:spLocks noChangeArrowheads="1"/>
          </p:cNvSpPr>
          <p:nvPr/>
        </p:nvSpPr>
        <p:spPr bwMode="auto">
          <a:xfrm>
            <a:off x="1905000" y="261938"/>
            <a:ext cx="876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anchor="ctr"/>
          <a:lstStyle>
            <a:lvl1pPr defTabSz="762000">
              <a:defRPr sz="4400" b="1">
                <a:solidFill>
                  <a:schemeClr val="tx2"/>
                </a:solidFill>
                <a:latin typeface="Arial" panose="020B0604020202020204" pitchFamily="34" charset="0"/>
              </a:defRPr>
            </a:lvl1pPr>
            <a:lvl2pPr defTabSz="762000">
              <a:defRPr sz="4400" b="1">
                <a:solidFill>
                  <a:schemeClr val="tx2"/>
                </a:solidFill>
                <a:latin typeface="Arial" panose="020B0604020202020204" pitchFamily="34" charset="0"/>
              </a:defRPr>
            </a:lvl2pPr>
            <a:lvl3pPr defTabSz="762000">
              <a:defRPr sz="4400" b="1">
                <a:solidFill>
                  <a:schemeClr val="tx2"/>
                </a:solidFill>
                <a:latin typeface="Arial" panose="020B0604020202020204" pitchFamily="34" charset="0"/>
              </a:defRPr>
            </a:lvl3pPr>
            <a:lvl4pPr defTabSz="762000">
              <a:defRPr sz="4400" b="1">
                <a:solidFill>
                  <a:schemeClr val="tx2"/>
                </a:solidFill>
                <a:latin typeface="Arial" panose="020B0604020202020204" pitchFamily="34" charset="0"/>
              </a:defRPr>
            </a:lvl4pPr>
            <a:lvl5pPr defTabSz="762000">
              <a:defRPr sz="4400" b="1">
                <a:solidFill>
                  <a:schemeClr val="tx2"/>
                </a:solidFill>
                <a:latin typeface="Arial" panose="020B0604020202020204" pitchFamily="34" charset="0"/>
              </a:defRPr>
            </a:lvl5pPr>
            <a:lvl6pPr marL="457200" defTabSz="762000" fontAlgn="base">
              <a:spcBef>
                <a:spcPct val="0"/>
              </a:spcBef>
              <a:spcAft>
                <a:spcPct val="0"/>
              </a:spcAft>
              <a:defRPr sz="4400" b="1">
                <a:solidFill>
                  <a:schemeClr val="tx2"/>
                </a:solidFill>
                <a:latin typeface="Arial" panose="020B0604020202020204" pitchFamily="34" charset="0"/>
              </a:defRPr>
            </a:lvl6pPr>
            <a:lvl7pPr marL="914400" defTabSz="762000" fontAlgn="base">
              <a:spcBef>
                <a:spcPct val="0"/>
              </a:spcBef>
              <a:spcAft>
                <a:spcPct val="0"/>
              </a:spcAft>
              <a:defRPr sz="4400" b="1">
                <a:solidFill>
                  <a:schemeClr val="tx2"/>
                </a:solidFill>
                <a:latin typeface="Arial" panose="020B0604020202020204" pitchFamily="34" charset="0"/>
              </a:defRPr>
            </a:lvl7pPr>
            <a:lvl8pPr marL="1371600" defTabSz="762000" fontAlgn="base">
              <a:spcBef>
                <a:spcPct val="0"/>
              </a:spcBef>
              <a:spcAft>
                <a:spcPct val="0"/>
              </a:spcAft>
              <a:defRPr sz="4400" b="1">
                <a:solidFill>
                  <a:schemeClr val="tx2"/>
                </a:solidFill>
                <a:latin typeface="Arial" panose="020B0604020202020204" pitchFamily="34" charset="0"/>
              </a:defRPr>
            </a:lvl8pPr>
            <a:lvl9pPr marL="1828800" defTabSz="762000" fontAlgn="base">
              <a:spcBef>
                <a:spcPct val="0"/>
              </a:spcBef>
              <a:spcAft>
                <a:spcPct val="0"/>
              </a:spcAft>
              <a:defRPr sz="4400" b="1">
                <a:solidFill>
                  <a:schemeClr val="tx2"/>
                </a:solidFill>
                <a:latin typeface="Arial" panose="020B0604020202020204" pitchFamily="34" charset="0"/>
              </a:defRPr>
            </a:lvl9pPr>
          </a:lstStyle>
          <a:p>
            <a:pPr>
              <a:lnSpc>
                <a:spcPct val="80000"/>
              </a:lnSpc>
            </a:pPr>
            <a:r>
              <a:rPr lang="es-ES_tradnl" altLang="es-ES" sz="3500" dirty="0"/>
              <a:t>    Taquicardias de QRS estrecho</a:t>
            </a:r>
            <a:br>
              <a:rPr lang="es-ES_tradnl" altLang="es-ES" sz="3500" dirty="0"/>
            </a:br>
            <a:r>
              <a:rPr lang="es-ES_tradnl" altLang="es-ES" sz="2200" noProof="1">
                <a:solidFill>
                  <a:schemeClr val="bg2"/>
                </a:solidFill>
              </a:rPr>
              <a:t>Palpitaciones de repetición en mujer joven</a:t>
            </a:r>
            <a:endParaRPr lang="es-ES_tradnl" altLang="es-ES" sz="2200" dirty="0">
              <a:solidFill>
                <a:schemeClr val="bg2"/>
              </a:solidFill>
            </a:endParaRPr>
          </a:p>
        </p:txBody>
      </p:sp>
      <p:grpSp>
        <p:nvGrpSpPr>
          <p:cNvPr id="244800" name="Group 64">
            <a:extLst>
              <a:ext uri="{FF2B5EF4-FFF2-40B4-BE49-F238E27FC236}">
                <a16:creationId xmlns:a16="http://schemas.microsoft.com/office/drawing/2014/main" id="{7D5500AA-BD7B-3540-B7A7-ED372F62FEAB}"/>
              </a:ext>
            </a:extLst>
          </p:cNvPr>
          <p:cNvGrpSpPr>
            <a:grpSpLocks/>
          </p:cNvGrpSpPr>
          <p:nvPr/>
        </p:nvGrpSpPr>
        <p:grpSpPr bwMode="auto">
          <a:xfrm>
            <a:off x="3822700" y="2727326"/>
            <a:ext cx="6400800" cy="2532063"/>
            <a:chOff x="1296" y="1392"/>
            <a:chExt cx="4032" cy="1595"/>
          </a:xfrm>
        </p:grpSpPr>
        <p:pic>
          <p:nvPicPr>
            <p:cNvPr id="244799" name="Picture 63">
              <a:extLst>
                <a:ext uri="{FF2B5EF4-FFF2-40B4-BE49-F238E27FC236}">
                  <a16:creationId xmlns:a16="http://schemas.microsoft.com/office/drawing/2014/main" id="{C4FE480B-FD09-E845-88A4-1503CC63B0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03" t="64496" r="76559" b="10698"/>
            <a:stretch>
              <a:fillRect/>
            </a:stretch>
          </p:blipFill>
          <p:spPr bwMode="auto">
            <a:xfrm>
              <a:off x="1296" y="1392"/>
              <a:ext cx="4032" cy="1595"/>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244756" name="Text Box 20">
              <a:extLst>
                <a:ext uri="{FF2B5EF4-FFF2-40B4-BE49-F238E27FC236}">
                  <a16:creationId xmlns:a16="http://schemas.microsoft.com/office/drawing/2014/main" id="{0C38BFE4-9EF1-554A-84AC-495526B34072}"/>
                </a:ext>
              </a:extLst>
            </p:cNvPr>
            <p:cNvSpPr txBox="1">
              <a:spLocks noChangeArrowheads="1"/>
            </p:cNvSpPr>
            <p:nvPr/>
          </p:nvSpPr>
          <p:spPr bwMode="auto">
            <a:xfrm>
              <a:off x="1344" y="1440"/>
              <a:ext cx="197" cy="173"/>
            </a:xfrm>
            <a:prstGeom prst="rect">
              <a:avLst/>
            </a:prstGeom>
            <a:noFill/>
            <a:ln>
              <a:noFill/>
            </a:ln>
            <a:effectLst/>
            <a:extLst>
              <a:ext uri="{909E8E84-426E-40DD-AFC4-6F175D3DCCD1}">
                <a14:hiddenFill xmlns:a14="http://schemas.microsoft.com/office/drawing/2010/main">
                  <a:solidFill>
                    <a:srgbClr val="F9F92D"/>
                  </a:solidFill>
                </a14:hiddenFill>
              </a:ext>
              <a:ext uri="{91240B29-F687-4F45-9708-019B960494DF}">
                <a14:hiddenLine xmlns:a14="http://schemas.microsoft.com/office/drawing/2010/main" w="12700">
                  <a:solidFill>
                    <a:srgbClr val="EE0C0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es-ES_tradnl" altLang="es-ES" sz="1200" b="1">
                  <a:solidFill>
                    <a:srgbClr val="000000"/>
                  </a:solidFill>
                  <a:latin typeface="Arial" panose="020B0604020202020204" pitchFamily="34" charset="0"/>
                </a:rPr>
                <a:t>III</a:t>
              </a:r>
              <a:endParaRPr lang="es-ES_tradnl" altLang="es-ES" sz="2200" b="1">
                <a:solidFill>
                  <a:srgbClr val="000000"/>
                </a:solidFill>
                <a:latin typeface="Times" pitchFamily="2" charset="0"/>
              </a:endParaRPr>
            </a:p>
          </p:txBody>
        </p:sp>
      </p:grpSp>
      <p:grpSp>
        <p:nvGrpSpPr>
          <p:cNvPr id="244757" name="Group 21">
            <a:extLst>
              <a:ext uri="{FF2B5EF4-FFF2-40B4-BE49-F238E27FC236}">
                <a16:creationId xmlns:a16="http://schemas.microsoft.com/office/drawing/2014/main" id="{20568A2F-B585-5E4E-A7C0-351C8C2BD342}"/>
              </a:ext>
            </a:extLst>
          </p:cNvPr>
          <p:cNvGrpSpPr>
            <a:grpSpLocks/>
          </p:cNvGrpSpPr>
          <p:nvPr/>
        </p:nvGrpSpPr>
        <p:grpSpPr bwMode="auto">
          <a:xfrm>
            <a:off x="4610100" y="2638425"/>
            <a:ext cx="4826000" cy="774700"/>
            <a:chOff x="2467" y="1452"/>
            <a:chExt cx="2596" cy="632"/>
          </a:xfrm>
        </p:grpSpPr>
        <p:grpSp>
          <p:nvGrpSpPr>
            <p:cNvPr id="244758" name="Group 22">
              <a:extLst>
                <a:ext uri="{FF2B5EF4-FFF2-40B4-BE49-F238E27FC236}">
                  <a16:creationId xmlns:a16="http://schemas.microsoft.com/office/drawing/2014/main" id="{EDF8C2C2-CB79-914D-B838-49D6928E1B03}"/>
                </a:ext>
              </a:extLst>
            </p:cNvPr>
            <p:cNvGrpSpPr>
              <a:grpSpLocks/>
            </p:cNvGrpSpPr>
            <p:nvPr/>
          </p:nvGrpSpPr>
          <p:grpSpPr bwMode="auto">
            <a:xfrm>
              <a:off x="2467" y="1771"/>
              <a:ext cx="2596" cy="313"/>
              <a:chOff x="2467" y="1726"/>
              <a:chExt cx="2596" cy="358"/>
            </a:xfrm>
          </p:grpSpPr>
          <p:sp>
            <p:nvSpPr>
              <p:cNvPr id="244759" name="Line 23">
                <a:extLst>
                  <a:ext uri="{FF2B5EF4-FFF2-40B4-BE49-F238E27FC236}">
                    <a16:creationId xmlns:a16="http://schemas.microsoft.com/office/drawing/2014/main" id="{D0B42A50-AFB1-854D-8EF2-0A53C719AF74}"/>
                  </a:ext>
                </a:extLst>
              </p:cNvPr>
              <p:cNvSpPr>
                <a:spLocks noChangeShapeType="1"/>
              </p:cNvSpPr>
              <p:nvPr/>
            </p:nvSpPr>
            <p:spPr bwMode="auto">
              <a:xfrm>
                <a:off x="2467" y="1746"/>
                <a:ext cx="0" cy="338"/>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44760" name="Line 24">
                <a:extLst>
                  <a:ext uri="{FF2B5EF4-FFF2-40B4-BE49-F238E27FC236}">
                    <a16:creationId xmlns:a16="http://schemas.microsoft.com/office/drawing/2014/main" id="{965C2791-E181-1347-A9E0-8CC69BD78C69}"/>
                  </a:ext>
                </a:extLst>
              </p:cNvPr>
              <p:cNvSpPr>
                <a:spLocks noChangeShapeType="1"/>
              </p:cNvSpPr>
              <p:nvPr/>
            </p:nvSpPr>
            <p:spPr bwMode="auto">
              <a:xfrm>
                <a:off x="3116" y="1741"/>
                <a:ext cx="0" cy="338"/>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44761" name="Line 25">
                <a:extLst>
                  <a:ext uri="{FF2B5EF4-FFF2-40B4-BE49-F238E27FC236}">
                    <a16:creationId xmlns:a16="http://schemas.microsoft.com/office/drawing/2014/main" id="{3048A366-2513-7945-BC5F-60061300BF61}"/>
                  </a:ext>
                </a:extLst>
              </p:cNvPr>
              <p:cNvSpPr>
                <a:spLocks noChangeShapeType="1"/>
              </p:cNvSpPr>
              <p:nvPr/>
            </p:nvSpPr>
            <p:spPr bwMode="auto">
              <a:xfrm>
                <a:off x="3765" y="1736"/>
                <a:ext cx="0" cy="338"/>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44762" name="Line 26">
                <a:extLst>
                  <a:ext uri="{FF2B5EF4-FFF2-40B4-BE49-F238E27FC236}">
                    <a16:creationId xmlns:a16="http://schemas.microsoft.com/office/drawing/2014/main" id="{14D6C953-0685-8C4F-A36A-FC8C0D377CC6}"/>
                  </a:ext>
                </a:extLst>
              </p:cNvPr>
              <p:cNvSpPr>
                <a:spLocks noChangeShapeType="1"/>
              </p:cNvSpPr>
              <p:nvPr/>
            </p:nvSpPr>
            <p:spPr bwMode="auto">
              <a:xfrm>
                <a:off x="4414" y="1731"/>
                <a:ext cx="0" cy="338"/>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44763" name="Line 27">
                <a:extLst>
                  <a:ext uri="{FF2B5EF4-FFF2-40B4-BE49-F238E27FC236}">
                    <a16:creationId xmlns:a16="http://schemas.microsoft.com/office/drawing/2014/main" id="{FED974B6-430A-B44C-9F56-AACA8F0032C0}"/>
                  </a:ext>
                </a:extLst>
              </p:cNvPr>
              <p:cNvSpPr>
                <a:spLocks noChangeShapeType="1"/>
              </p:cNvSpPr>
              <p:nvPr/>
            </p:nvSpPr>
            <p:spPr bwMode="auto">
              <a:xfrm>
                <a:off x="5063" y="1726"/>
                <a:ext cx="0" cy="338"/>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grpSp>
        <p:sp>
          <p:nvSpPr>
            <p:cNvPr id="244764" name="Text Box 28">
              <a:extLst>
                <a:ext uri="{FF2B5EF4-FFF2-40B4-BE49-F238E27FC236}">
                  <a16:creationId xmlns:a16="http://schemas.microsoft.com/office/drawing/2014/main" id="{0BF71671-254C-BE43-8F96-2E39252EC586}"/>
                </a:ext>
              </a:extLst>
            </p:cNvPr>
            <p:cNvSpPr txBox="1">
              <a:spLocks noChangeArrowheads="1"/>
            </p:cNvSpPr>
            <p:nvPr/>
          </p:nvSpPr>
          <p:spPr bwMode="auto">
            <a:xfrm>
              <a:off x="2996" y="1452"/>
              <a:ext cx="1337" cy="373"/>
            </a:xfrm>
            <a:prstGeom prst="rect">
              <a:avLst/>
            </a:prstGeom>
            <a:noFill/>
            <a:ln>
              <a:noFill/>
            </a:ln>
            <a:effectLst/>
            <a:extLst>
              <a:ext uri="{909E8E84-426E-40DD-AFC4-6F175D3DCCD1}">
                <a14:hiddenFill xmlns:a14="http://schemas.microsoft.com/office/drawing/2010/main">
                  <a:solidFill>
                    <a:srgbClr val="F9F92D"/>
                  </a:solidFill>
                </a14:hiddenFill>
              </a:ext>
              <a:ext uri="{91240B29-F687-4F45-9708-019B960494DF}">
                <a14:hiddenLine xmlns:a14="http://schemas.microsoft.com/office/drawing/2010/main" w="12700">
                  <a:solidFill>
                    <a:srgbClr val="EE0C0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es-ES_tradnl" altLang="es-ES" b="1">
                  <a:solidFill>
                    <a:srgbClr val="FF5050"/>
                  </a:solidFill>
                  <a:latin typeface="Arial" panose="020B0604020202020204" pitchFamily="34" charset="0"/>
                </a:rPr>
                <a:t>Complejos QRS</a:t>
              </a:r>
            </a:p>
          </p:txBody>
        </p:sp>
      </p:grpSp>
      <p:grpSp>
        <p:nvGrpSpPr>
          <p:cNvPr id="244815" name="Group 79">
            <a:extLst>
              <a:ext uri="{FF2B5EF4-FFF2-40B4-BE49-F238E27FC236}">
                <a16:creationId xmlns:a16="http://schemas.microsoft.com/office/drawing/2014/main" id="{3E4BF69D-9D15-AC4F-B572-4FC4D845D396}"/>
              </a:ext>
            </a:extLst>
          </p:cNvPr>
          <p:cNvGrpSpPr>
            <a:grpSpLocks/>
          </p:cNvGrpSpPr>
          <p:nvPr/>
        </p:nvGrpSpPr>
        <p:grpSpPr bwMode="auto">
          <a:xfrm>
            <a:off x="4737100" y="4632325"/>
            <a:ext cx="5181600" cy="673100"/>
            <a:chOff x="2016" y="2736"/>
            <a:chExt cx="3264" cy="424"/>
          </a:xfrm>
        </p:grpSpPr>
        <p:sp>
          <p:nvSpPr>
            <p:cNvPr id="244768" name="Text Box 32">
              <a:extLst>
                <a:ext uri="{FF2B5EF4-FFF2-40B4-BE49-F238E27FC236}">
                  <a16:creationId xmlns:a16="http://schemas.microsoft.com/office/drawing/2014/main" id="{D59E3676-A251-0E42-84E8-CEACD073AFCD}"/>
                </a:ext>
              </a:extLst>
            </p:cNvPr>
            <p:cNvSpPr txBox="1">
              <a:spLocks noChangeArrowheads="1"/>
            </p:cNvSpPr>
            <p:nvPr/>
          </p:nvSpPr>
          <p:spPr bwMode="auto">
            <a:xfrm>
              <a:off x="2016" y="2872"/>
              <a:ext cx="3264" cy="288"/>
            </a:xfrm>
            <a:prstGeom prst="rect">
              <a:avLst/>
            </a:prstGeom>
            <a:noFill/>
            <a:ln>
              <a:noFill/>
            </a:ln>
            <a:effectLst/>
            <a:extLst>
              <a:ext uri="{909E8E84-426E-40DD-AFC4-6F175D3DCCD1}">
                <a14:hiddenFill xmlns:a14="http://schemas.microsoft.com/office/drawing/2010/main">
                  <a:solidFill>
                    <a:srgbClr val="F9F92D"/>
                  </a:solidFill>
                </a14:hiddenFill>
              </a:ext>
              <a:ext uri="{91240B29-F687-4F45-9708-019B960494DF}">
                <a14:hiddenLine xmlns:a14="http://schemas.microsoft.com/office/drawing/2010/main" w="12700">
                  <a:solidFill>
                    <a:srgbClr val="EE0C0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s-ES_tradnl" altLang="es-ES" b="1">
                  <a:solidFill>
                    <a:schemeClr val="tx2"/>
                  </a:solidFill>
                  <a:latin typeface="Arial" panose="020B0604020202020204" pitchFamily="34" charset="0"/>
                </a:rPr>
                <a:t>Ondas F</a:t>
              </a:r>
            </a:p>
          </p:txBody>
        </p:sp>
        <p:grpSp>
          <p:nvGrpSpPr>
            <p:cNvPr id="244814" name="Group 78">
              <a:extLst>
                <a:ext uri="{FF2B5EF4-FFF2-40B4-BE49-F238E27FC236}">
                  <a16:creationId xmlns:a16="http://schemas.microsoft.com/office/drawing/2014/main" id="{006FD70F-CAFD-2347-AEEE-39DE40FD697B}"/>
                </a:ext>
              </a:extLst>
            </p:cNvPr>
            <p:cNvGrpSpPr>
              <a:grpSpLocks/>
            </p:cNvGrpSpPr>
            <p:nvPr/>
          </p:nvGrpSpPr>
          <p:grpSpPr bwMode="auto">
            <a:xfrm>
              <a:off x="2160" y="2736"/>
              <a:ext cx="3048" cy="192"/>
              <a:chOff x="2160" y="2736"/>
              <a:chExt cx="3048" cy="293"/>
            </a:xfrm>
          </p:grpSpPr>
          <p:sp>
            <p:nvSpPr>
              <p:cNvPr id="244766" name="Line 30">
                <a:extLst>
                  <a:ext uri="{FF2B5EF4-FFF2-40B4-BE49-F238E27FC236}">
                    <a16:creationId xmlns:a16="http://schemas.microsoft.com/office/drawing/2014/main" id="{17BFB41A-447D-AE41-AF71-D395EEC9EDA1}"/>
                  </a:ext>
                </a:extLst>
              </p:cNvPr>
              <p:cNvSpPr>
                <a:spLocks noChangeShapeType="1"/>
              </p:cNvSpPr>
              <p:nvPr/>
            </p:nvSpPr>
            <p:spPr bwMode="auto">
              <a:xfrm>
                <a:off x="2160" y="2736"/>
                <a:ext cx="0" cy="293"/>
              </a:xfrm>
              <a:prstGeom prst="line">
                <a:avLst/>
              </a:prstGeom>
              <a:noFill/>
              <a:ln w="5715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44767" name="Line 31">
                <a:extLst>
                  <a:ext uri="{FF2B5EF4-FFF2-40B4-BE49-F238E27FC236}">
                    <a16:creationId xmlns:a16="http://schemas.microsoft.com/office/drawing/2014/main" id="{9295E404-ACF7-EB41-8FBC-11631445ABFB}"/>
                  </a:ext>
                </a:extLst>
              </p:cNvPr>
              <p:cNvSpPr>
                <a:spLocks noChangeShapeType="1"/>
              </p:cNvSpPr>
              <p:nvPr/>
            </p:nvSpPr>
            <p:spPr bwMode="auto">
              <a:xfrm>
                <a:off x="2544" y="2736"/>
                <a:ext cx="0" cy="293"/>
              </a:xfrm>
              <a:prstGeom prst="line">
                <a:avLst/>
              </a:prstGeom>
              <a:noFill/>
              <a:ln w="5715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44769" name="Line 33">
                <a:extLst>
                  <a:ext uri="{FF2B5EF4-FFF2-40B4-BE49-F238E27FC236}">
                    <a16:creationId xmlns:a16="http://schemas.microsoft.com/office/drawing/2014/main" id="{0CC1BCE1-E4C4-B346-B6DC-5A99AC4B076E}"/>
                  </a:ext>
                </a:extLst>
              </p:cNvPr>
              <p:cNvSpPr>
                <a:spLocks noChangeShapeType="1"/>
              </p:cNvSpPr>
              <p:nvPr/>
            </p:nvSpPr>
            <p:spPr bwMode="auto">
              <a:xfrm>
                <a:off x="2928" y="2736"/>
                <a:ext cx="0" cy="293"/>
              </a:xfrm>
              <a:prstGeom prst="line">
                <a:avLst/>
              </a:prstGeom>
              <a:noFill/>
              <a:ln w="5715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44770" name="Line 34">
                <a:extLst>
                  <a:ext uri="{FF2B5EF4-FFF2-40B4-BE49-F238E27FC236}">
                    <a16:creationId xmlns:a16="http://schemas.microsoft.com/office/drawing/2014/main" id="{22F193B1-E078-2F4B-A3E8-219046F80294}"/>
                  </a:ext>
                </a:extLst>
              </p:cNvPr>
              <p:cNvSpPr>
                <a:spLocks noChangeShapeType="1"/>
              </p:cNvSpPr>
              <p:nvPr/>
            </p:nvSpPr>
            <p:spPr bwMode="auto">
              <a:xfrm>
                <a:off x="3312" y="2736"/>
                <a:ext cx="0" cy="293"/>
              </a:xfrm>
              <a:prstGeom prst="line">
                <a:avLst/>
              </a:prstGeom>
              <a:noFill/>
              <a:ln w="5715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44771" name="Line 35">
                <a:extLst>
                  <a:ext uri="{FF2B5EF4-FFF2-40B4-BE49-F238E27FC236}">
                    <a16:creationId xmlns:a16="http://schemas.microsoft.com/office/drawing/2014/main" id="{418E5D0A-AC92-264D-95B2-C8075B1385DA}"/>
                  </a:ext>
                </a:extLst>
              </p:cNvPr>
              <p:cNvSpPr>
                <a:spLocks noChangeShapeType="1"/>
              </p:cNvSpPr>
              <p:nvPr/>
            </p:nvSpPr>
            <p:spPr bwMode="auto">
              <a:xfrm>
                <a:off x="3696" y="2736"/>
                <a:ext cx="0" cy="293"/>
              </a:xfrm>
              <a:prstGeom prst="line">
                <a:avLst/>
              </a:prstGeom>
              <a:noFill/>
              <a:ln w="5715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44772" name="Line 36">
                <a:extLst>
                  <a:ext uri="{FF2B5EF4-FFF2-40B4-BE49-F238E27FC236}">
                    <a16:creationId xmlns:a16="http://schemas.microsoft.com/office/drawing/2014/main" id="{135EF389-43C3-C446-B3F2-85AA3932A5D7}"/>
                  </a:ext>
                </a:extLst>
              </p:cNvPr>
              <p:cNvSpPr>
                <a:spLocks noChangeShapeType="1"/>
              </p:cNvSpPr>
              <p:nvPr/>
            </p:nvSpPr>
            <p:spPr bwMode="auto">
              <a:xfrm>
                <a:off x="4080" y="2736"/>
                <a:ext cx="0" cy="293"/>
              </a:xfrm>
              <a:prstGeom prst="line">
                <a:avLst/>
              </a:prstGeom>
              <a:noFill/>
              <a:ln w="5715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44774" name="Line 38">
                <a:extLst>
                  <a:ext uri="{FF2B5EF4-FFF2-40B4-BE49-F238E27FC236}">
                    <a16:creationId xmlns:a16="http://schemas.microsoft.com/office/drawing/2014/main" id="{2ACEDDA8-98E6-2F47-AC07-7B1E94EDBB62}"/>
                  </a:ext>
                </a:extLst>
              </p:cNvPr>
              <p:cNvSpPr>
                <a:spLocks noChangeShapeType="1"/>
              </p:cNvSpPr>
              <p:nvPr/>
            </p:nvSpPr>
            <p:spPr bwMode="auto">
              <a:xfrm>
                <a:off x="4479" y="2736"/>
                <a:ext cx="0" cy="293"/>
              </a:xfrm>
              <a:prstGeom prst="line">
                <a:avLst/>
              </a:prstGeom>
              <a:noFill/>
              <a:ln w="5715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44775" name="Line 39">
                <a:extLst>
                  <a:ext uri="{FF2B5EF4-FFF2-40B4-BE49-F238E27FC236}">
                    <a16:creationId xmlns:a16="http://schemas.microsoft.com/office/drawing/2014/main" id="{9F2E465B-8AE2-6543-95F3-291B6B188EAF}"/>
                  </a:ext>
                </a:extLst>
              </p:cNvPr>
              <p:cNvSpPr>
                <a:spLocks noChangeShapeType="1"/>
              </p:cNvSpPr>
              <p:nvPr/>
            </p:nvSpPr>
            <p:spPr bwMode="auto">
              <a:xfrm>
                <a:off x="4826" y="2736"/>
                <a:ext cx="0" cy="293"/>
              </a:xfrm>
              <a:prstGeom prst="line">
                <a:avLst/>
              </a:prstGeom>
              <a:noFill/>
              <a:ln w="5715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44776" name="Line 40">
                <a:extLst>
                  <a:ext uri="{FF2B5EF4-FFF2-40B4-BE49-F238E27FC236}">
                    <a16:creationId xmlns:a16="http://schemas.microsoft.com/office/drawing/2014/main" id="{064A7183-5283-6540-B0A9-3A06F5563A90}"/>
                  </a:ext>
                </a:extLst>
              </p:cNvPr>
              <p:cNvSpPr>
                <a:spLocks noChangeShapeType="1"/>
              </p:cNvSpPr>
              <p:nvPr/>
            </p:nvSpPr>
            <p:spPr bwMode="auto">
              <a:xfrm>
                <a:off x="5208" y="2736"/>
                <a:ext cx="0" cy="293"/>
              </a:xfrm>
              <a:prstGeom prst="line">
                <a:avLst/>
              </a:prstGeom>
              <a:noFill/>
              <a:ln w="5715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grpSp>
      </p:grpSp>
    </p:spTree>
    <p:extLst>
      <p:ext uri="{BB962C8B-B14F-4D97-AF65-F5344CB8AC3E}">
        <p14:creationId xmlns:p14="http://schemas.microsoft.com/office/powerpoint/2010/main" val="4234304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4753"/>
                                        </p:tgtEl>
                                        <p:attrNameLst>
                                          <p:attrName>style.visibility</p:attrName>
                                        </p:attrNameLst>
                                      </p:cBhvr>
                                      <p:to>
                                        <p:strVal val="visible"/>
                                      </p:to>
                                    </p:set>
                                    <p:animEffect transition="in" filter="dissolve">
                                      <p:cBhvr>
                                        <p:cTn id="7" dur="500"/>
                                        <p:tgtEl>
                                          <p:spTgt spid="2447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44800"/>
                                        </p:tgtEl>
                                        <p:attrNameLst>
                                          <p:attrName>style.visibility</p:attrName>
                                        </p:attrNameLst>
                                      </p:cBhvr>
                                      <p:to>
                                        <p:strVal val="visible"/>
                                      </p:to>
                                    </p:set>
                                    <p:anim calcmode="lin" valueType="num">
                                      <p:cBhvr>
                                        <p:cTn id="12" dur="500" fill="hold"/>
                                        <p:tgtEl>
                                          <p:spTgt spid="244800"/>
                                        </p:tgtEl>
                                        <p:attrNameLst>
                                          <p:attrName>ppt_w</p:attrName>
                                        </p:attrNameLst>
                                      </p:cBhvr>
                                      <p:tavLst>
                                        <p:tav tm="0">
                                          <p:val>
                                            <p:fltVal val="0"/>
                                          </p:val>
                                        </p:tav>
                                        <p:tav tm="100000">
                                          <p:val>
                                            <p:strVal val="#ppt_w"/>
                                          </p:val>
                                        </p:tav>
                                      </p:tavLst>
                                    </p:anim>
                                    <p:anim calcmode="lin" valueType="num">
                                      <p:cBhvr>
                                        <p:cTn id="13" dur="500" fill="hold"/>
                                        <p:tgtEl>
                                          <p:spTgt spid="244800"/>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2" presetClass="entr" presetSubtype="8" fill="hold" nodeType="afterEffect">
                                  <p:stCondLst>
                                    <p:cond delay="0"/>
                                  </p:stCondLst>
                                  <p:childTnLst>
                                    <p:set>
                                      <p:cBhvr>
                                        <p:cTn id="16" dur="1" fill="hold">
                                          <p:stCondLst>
                                            <p:cond delay="0"/>
                                          </p:stCondLst>
                                        </p:cTn>
                                        <p:tgtEl>
                                          <p:spTgt spid="244757"/>
                                        </p:tgtEl>
                                        <p:attrNameLst>
                                          <p:attrName>style.visibility</p:attrName>
                                        </p:attrNameLst>
                                      </p:cBhvr>
                                      <p:to>
                                        <p:strVal val="visible"/>
                                      </p:to>
                                    </p:set>
                                    <p:animEffect transition="in" filter="wipe(left)">
                                      <p:cBhvr>
                                        <p:cTn id="17" dur="500"/>
                                        <p:tgtEl>
                                          <p:spTgt spid="2447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44815"/>
                                        </p:tgtEl>
                                        <p:attrNameLst>
                                          <p:attrName>style.visibility</p:attrName>
                                        </p:attrNameLst>
                                      </p:cBhvr>
                                      <p:to>
                                        <p:strVal val="visible"/>
                                      </p:to>
                                    </p:set>
                                    <p:animEffect transition="in" filter="wipe(left)">
                                      <p:cBhvr>
                                        <p:cTn id="22" dur="500"/>
                                        <p:tgtEl>
                                          <p:spTgt spid="2448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447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77"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823" name="Picture 39">
            <a:extLst>
              <a:ext uri="{FF2B5EF4-FFF2-40B4-BE49-F238E27FC236}">
                <a16:creationId xmlns:a16="http://schemas.microsoft.com/office/drawing/2014/main" id="{2DEF1286-62EC-9742-8D49-05F16D985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676" y="2079626"/>
            <a:ext cx="9001125" cy="35591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46787" name="Text Box 3">
            <a:extLst>
              <a:ext uri="{FF2B5EF4-FFF2-40B4-BE49-F238E27FC236}">
                <a16:creationId xmlns:a16="http://schemas.microsoft.com/office/drawing/2014/main" id="{EC0B3703-8EFA-8C47-AC18-827BB1F4E995}"/>
              </a:ext>
            </a:extLst>
          </p:cNvPr>
          <p:cNvSpPr txBox="1">
            <a:spLocks noChangeArrowheads="1"/>
          </p:cNvSpPr>
          <p:nvPr/>
        </p:nvSpPr>
        <p:spPr bwMode="auto">
          <a:xfrm>
            <a:off x="1524000" y="14541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b="1">
                <a:latin typeface="Arial" panose="020B0604020202020204" pitchFamily="34" charset="0"/>
              </a:rPr>
              <a:t>Taquicardia sinusal a 150 lpm</a:t>
            </a:r>
            <a:endParaRPr lang="es-ES" altLang="es-ES" b="1">
              <a:latin typeface="Arial" panose="020B0604020202020204" pitchFamily="34" charset="0"/>
            </a:endParaRPr>
          </a:p>
        </p:txBody>
      </p:sp>
      <p:sp>
        <p:nvSpPr>
          <p:cNvPr id="246827" name="Rectangle 43">
            <a:extLst>
              <a:ext uri="{FF2B5EF4-FFF2-40B4-BE49-F238E27FC236}">
                <a16:creationId xmlns:a16="http://schemas.microsoft.com/office/drawing/2014/main" id="{A7940CA5-D80D-C04F-B44F-20E104D56D51}"/>
              </a:ext>
            </a:extLst>
          </p:cNvPr>
          <p:cNvSpPr>
            <a:spLocks noChangeArrowheads="1"/>
          </p:cNvSpPr>
          <p:nvPr/>
        </p:nvSpPr>
        <p:spPr bwMode="auto">
          <a:xfrm>
            <a:off x="6137275" y="2152650"/>
            <a:ext cx="2190750" cy="1036638"/>
          </a:xfrm>
          <a:prstGeom prst="rect">
            <a:avLst/>
          </a:prstGeom>
          <a:solidFill>
            <a:schemeClr val="accent2">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nvGrpSpPr>
          <p:cNvPr id="246826" name="Group 42">
            <a:extLst>
              <a:ext uri="{FF2B5EF4-FFF2-40B4-BE49-F238E27FC236}">
                <a16:creationId xmlns:a16="http://schemas.microsoft.com/office/drawing/2014/main" id="{503FC01A-FAAD-8D41-9EB6-ACA7001B02EB}"/>
              </a:ext>
            </a:extLst>
          </p:cNvPr>
          <p:cNvGrpSpPr>
            <a:grpSpLocks/>
          </p:cNvGrpSpPr>
          <p:nvPr/>
        </p:nvGrpSpPr>
        <p:grpSpPr bwMode="auto">
          <a:xfrm>
            <a:off x="3351214" y="3402014"/>
            <a:ext cx="4478337" cy="2954337"/>
            <a:chOff x="2335" y="1605"/>
            <a:chExt cx="2821" cy="1861"/>
          </a:xfrm>
        </p:grpSpPr>
        <p:pic>
          <p:nvPicPr>
            <p:cNvPr id="246824" name="Picture 40">
              <a:extLst>
                <a:ext uri="{FF2B5EF4-FFF2-40B4-BE49-F238E27FC236}">
                  <a16:creationId xmlns:a16="http://schemas.microsoft.com/office/drawing/2014/main" id="{139D9CD6-DC5E-9045-80D0-7CDB87EC7C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776" t="989" r="25890" b="66716"/>
            <a:stretch>
              <a:fillRect/>
            </a:stretch>
          </p:blipFill>
          <p:spPr bwMode="auto">
            <a:xfrm>
              <a:off x="2335" y="1605"/>
              <a:ext cx="2821" cy="1861"/>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246825" name="Text Box 41">
              <a:extLst>
                <a:ext uri="{FF2B5EF4-FFF2-40B4-BE49-F238E27FC236}">
                  <a16:creationId xmlns:a16="http://schemas.microsoft.com/office/drawing/2014/main" id="{3BE1E8CD-AD95-4B43-9466-02BE6ECE4069}"/>
                </a:ext>
              </a:extLst>
            </p:cNvPr>
            <p:cNvSpPr txBox="1">
              <a:spLocks noChangeArrowheads="1"/>
            </p:cNvSpPr>
            <p:nvPr/>
          </p:nvSpPr>
          <p:spPr bwMode="auto">
            <a:xfrm>
              <a:off x="2384" y="1666"/>
              <a:ext cx="2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altLang="es-ES" sz="1400" b="1">
                  <a:solidFill>
                    <a:srgbClr val="000000"/>
                  </a:solidFill>
                  <a:latin typeface="Arial" panose="020B0604020202020204" pitchFamily="34" charset="0"/>
                </a:rPr>
                <a:t>V1</a:t>
              </a:r>
            </a:p>
          </p:txBody>
        </p:sp>
      </p:grpSp>
      <p:sp>
        <p:nvSpPr>
          <p:cNvPr id="246828" name="Rectangle 44">
            <a:extLst>
              <a:ext uri="{FF2B5EF4-FFF2-40B4-BE49-F238E27FC236}">
                <a16:creationId xmlns:a16="http://schemas.microsoft.com/office/drawing/2014/main" id="{85ECE15C-44F5-7A40-8A98-DDC95FDBC8AF}"/>
              </a:ext>
            </a:extLst>
          </p:cNvPr>
          <p:cNvSpPr>
            <a:spLocks noChangeArrowheads="1"/>
          </p:cNvSpPr>
          <p:nvPr/>
        </p:nvSpPr>
        <p:spPr bwMode="auto">
          <a:xfrm>
            <a:off x="1905000" y="261938"/>
            <a:ext cx="876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anchor="ctr"/>
          <a:lstStyle>
            <a:lvl1pPr defTabSz="762000">
              <a:defRPr sz="4400" b="1">
                <a:solidFill>
                  <a:schemeClr val="tx2"/>
                </a:solidFill>
                <a:latin typeface="Arial" panose="020B0604020202020204" pitchFamily="34" charset="0"/>
              </a:defRPr>
            </a:lvl1pPr>
            <a:lvl2pPr defTabSz="762000">
              <a:defRPr sz="4400" b="1">
                <a:solidFill>
                  <a:schemeClr val="tx2"/>
                </a:solidFill>
                <a:latin typeface="Arial" panose="020B0604020202020204" pitchFamily="34" charset="0"/>
              </a:defRPr>
            </a:lvl2pPr>
            <a:lvl3pPr defTabSz="762000">
              <a:defRPr sz="4400" b="1">
                <a:solidFill>
                  <a:schemeClr val="tx2"/>
                </a:solidFill>
                <a:latin typeface="Arial" panose="020B0604020202020204" pitchFamily="34" charset="0"/>
              </a:defRPr>
            </a:lvl3pPr>
            <a:lvl4pPr defTabSz="762000">
              <a:defRPr sz="4400" b="1">
                <a:solidFill>
                  <a:schemeClr val="tx2"/>
                </a:solidFill>
                <a:latin typeface="Arial" panose="020B0604020202020204" pitchFamily="34" charset="0"/>
              </a:defRPr>
            </a:lvl4pPr>
            <a:lvl5pPr defTabSz="762000">
              <a:defRPr sz="4400" b="1">
                <a:solidFill>
                  <a:schemeClr val="tx2"/>
                </a:solidFill>
                <a:latin typeface="Arial" panose="020B0604020202020204" pitchFamily="34" charset="0"/>
              </a:defRPr>
            </a:lvl5pPr>
            <a:lvl6pPr marL="457200" defTabSz="762000" fontAlgn="base">
              <a:spcBef>
                <a:spcPct val="0"/>
              </a:spcBef>
              <a:spcAft>
                <a:spcPct val="0"/>
              </a:spcAft>
              <a:defRPr sz="4400" b="1">
                <a:solidFill>
                  <a:schemeClr val="tx2"/>
                </a:solidFill>
                <a:latin typeface="Arial" panose="020B0604020202020204" pitchFamily="34" charset="0"/>
              </a:defRPr>
            </a:lvl6pPr>
            <a:lvl7pPr marL="914400" defTabSz="762000" fontAlgn="base">
              <a:spcBef>
                <a:spcPct val="0"/>
              </a:spcBef>
              <a:spcAft>
                <a:spcPct val="0"/>
              </a:spcAft>
              <a:defRPr sz="4400" b="1">
                <a:solidFill>
                  <a:schemeClr val="tx2"/>
                </a:solidFill>
                <a:latin typeface="Arial" panose="020B0604020202020204" pitchFamily="34" charset="0"/>
              </a:defRPr>
            </a:lvl7pPr>
            <a:lvl8pPr marL="1371600" defTabSz="762000" fontAlgn="base">
              <a:spcBef>
                <a:spcPct val="0"/>
              </a:spcBef>
              <a:spcAft>
                <a:spcPct val="0"/>
              </a:spcAft>
              <a:defRPr sz="4400" b="1">
                <a:solidFill>
                  <a:schemeClr val="tx2"/>
                </a:solidFill>
                <a:latin typeface="Arial" panose="020B0604020202020204" pitchFamily="34" charset="0"/>
              </a:defRPr>
            </a:lvl8pPr>
            <a:lvl9pPr marL="1828800" defTabSz="762000" fontAlgn="base">
              <a:spcBef>
                <a:spcPct val="0"/>
              </a:spcBef>
              <a:spcAft>
                <a:spcPct val="0"/>
              </a:spcAft>
              <a:defRPr sz="4400" b="1">
                <a:solidFill>
                  <a:schemeClr val="tx2"/>
                </a:solidFill>
                <a:latin typeface="Arial" panose="020B0604020202020204" pitchFamily="34" charset="0"/>
              </a:defRPr>
            </a:lvl9pPr>
          </a:lstStyle>
          <a:p>
            <a:pPr>
              <a:lnSpc>
                <a:spcPct val="80000"/>
              </a:lnSpc>
            </a:pPr>
            <a:r>
              <a:rPr lang="es-ES_tradnl" altLang="es-ES" sz="3500" dirty="0"/>
              <a:t>    Taquicardias de QRS estrecho</a:t>
            </a:r>
            <a:br>
              <a:rPr lang="es-ES_tradnl" altLang="es-ES" sz="3500" dirty="0"/>
            </a:br>
            <a:r>
              <a:rPr lang="es-ES_tradnl" altLang="es-ES" sz="2200" noProof="1">
                <a:solidFill>
                  <a:schemeClr val="bg2"/>
                </a:solidFill>
              </a:rPr>
              <a:t>Palpitaciones de repetición en mujer joven</a:t>
            </a:r>
            <a:endParaRPr lang="es-ES_tradnl" altLang="es-ES" sz="2200" dirty="0">
              <a:solidFill>
                <a:schemeClr val="bg2"/>
              </a:solidFill>
            </a:endParaRPr>
          </a:p>
        </p:txBody>
      </p:sp>
    </p:spTree>
    <p:extLst>
      <p:ext uri="{BB962C8B-B14F-4D97-AF65-F5344CB8AC3E}">
        <p14:creationId xmlns:p14="http://schemas.microsoft.com/office/powerpoint/2010/main" val="2860729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7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246827"/>
                                        </p:tgtEl>
                                        <p:attrNameLst>
                                          <p:attrName>style.visibility</p:attrName>
                                        </p:attrNameLst>
                                      </p:cBhvr>
                                      <p:to>
                                        <p:strVal val="visible"/>
                                      </p:to>
                                    </p:set>
                                    <p:animEffect transition="in" filter="wipe(left)">
                                      <p:cBhvr>
                                        <p:cTn id="11" dur="500"/>
                                        <p:tgtEl>
                                          <p:spTgt spid="246827"/>
                                        </p:tgtEl>
                                      </p:cBhvr>
                                    </p:animEffect>
                                  </p:childTnLst>
                                </p:cTn>
                              </p:par>
                            </p:childTnLst>
                          </p:cTn>
                        </p:par>
                        <p:par>
                          <p:cTn id="12" fill="hold" nodeType="afterGroup">
                            <p:stCondLst>
                              <p:cond delay="500"/>
                            </p:stCondLst>
                            <p:childTnLst>
                              <p:par>
                                <p:cTn id="13" presetID="23" presetClass="entr" presetSubtype="16" fill="hold" nodeType="afterEffect">
                                  <p:stCondLst>
                                    <p:cond delay="0"/>
                                  </p:stCondLst>
                                  <p:childTnLst>
                                    <p:set>
                                      <p:cBhvr>
                                        <p:cTn id="14" dur="1" fill="hold">
                                          <p:stCondLst>
                                            <p:cond delay="0"/>
                                          </p:stCondLst>
                                        </p:cTn>
                                        <p:tgtEl>
                                          <p:spTgt spid="246826"/>
                                        </p:tgtEl>
                                        <p:attrNameLst>
                                          <p:attrName>style.visibility</p:attrName>
                                        </p:attrNameLst>
                                      </p:cBhvr>
                                      <p:to>
                                        <p:strVal val="visible"/>
                                      </p:to>
                                    </p:set>
                                    <p:anim calcmode="lin" valueType="num">
                                      <p:cBhvr>
                                        <p:cTn id="15" dur="500" fill="hold"/>
                                        <p:tgtEl>
                                          <p:spTgt spid="246826"/>
                                        </p:tgtEl>
                                        <p:attrNameLst>
                                          <p:attrName>ppt_w</p:attrName>
                                        </p:attrNameLst>
                                      </p:cBhvr>
                                      <p:tavLst>
                                        <p:tav tm="0">
                                          <p:val>
                                            <p:fltVal val="0"/>
                                          </p:val>
                                        </p:tav>
                                        <p:tav tm="100000">
                                          <p:val>
                                            <p:strVal val="#ppt_w"/>
                                          </p:val>
                                        </p:tav>
                                      </p:tavLst>
                                    </p:anim>
                                    <p:anim calcmode="lin" valueType="num">
                                      <p:cBhvr>
                                        <p:cTn id="16" dur="500" fill="hold"/>
                                        <p:tgtEl>
                                          <p:spTgt spid="2468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a:extLst>
              <a:ext uri="{FF2B5EF4-FFF2-40B4-BE49-F238E27FC236}">
                <a16:creationId xmlns:a16="http://schemas.microsoft.com/office/drawing/2014/main" id="{EFBE2EA0-D54E-6A40-887B-69DCC88FE9FB}"/>
              </a:ext>
            </a:extLst>
          </p:cNvPr>
          <p:cNvSpPr>
            <a:spLocks noChangeArrowheads="1"/>
          </p:cNvSpPr>
          <p:nvPr/>
        </p:nvSpPr>
        <p:spPr bwMode="auto">
          <a:xfrm>
            <a:off x="1524000" y="38401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367619" name="Rectangle 3">
            <a:extLst>
              <a:ext uri="{FF2B5EF4-FFF2-40B4-BE49-F238E27FC236}">
                <a16:creationId xmlns:a16="http://schemas.microsoft.com/office/drawing/2014/main" id="{46440D7F-DA07-CE4D-B2E4-B1AAAF5C57B1}"/>
              </a:ext>
            </a:extLst>
          </p:cNvPr>
          <p:cNvSpPr>
            <a:spLocks noGrp="1" noChangeArrowheads="1"/>
          </p:cNvSpPr>
          <p:nvPr>
            <p:ph type="title"/>
          </p:nvPr>
        </p:nvSpPr>
        <p:spPr/>
        <p:txBody>
          <a:bodyPr/>
          <a:lstStyle/>
          <a:p>
            <a:endParaRPr lang="es-ES_tradnl" altLang="es-ES" dirty="0"/>
          </a:p>
        </p:txBody>
      </p:sp>
      <p:sp>
        <p:nvSpPr>
          <p:cNvPr id="367620" name="Rectangle 4">
            <a:extLst>
              <a:ext uri="{FF2B5EF4-FFF2-40B4-BE49-F238E27FC236}">
                <a16:creationId xmlns:a16="http://schemas.microsoft.com/office/drawing/2014/main" id="{6356350D-3862-7D4E-ABC8-4DE17B2E220F}"/>
              </a:ext>
            </a:extLst>
          </p:cNvPr>
          <p:cNvSpPr>
            <a:spLocks noGrp="1" noChangeArrowheads="1"/>
          </p:cNvSpPr>
          <p:nvPr>
            <p:ph type="body" idx="1"/>
          </p:nvPr>
        </p:nvSpPr>
        <p:spPr>
          <a:xfrm>
            <a:off x="1524000" y="2689226"/>
            <a:ext cx="9144000" cy="1490663"/>
          </a:xfrm>
        </p:spPr>
        <p:txBody>
          <a:bodyPr/>
          <a:lstStyle/>
          <a:p>
            <a:pPr marL="0" indent="0" algn="ctr">
              <a:buNone/>
            </a:pPr>
            <a:r>
              <a:rPr lang="es-ES" altLang="es-ES" sz="4400" noProof="1"/>
              <a:t>Varón de 75 años </a:t>
            </a:r>
            <a:br>
              <a:rPr lang="es-ES" altLang="es-ES" sz="4400" noProof="1"/>
            </a:br>
            <a:r>
              <a:rPr lang="es-ES" altLang="es-ES" sz="4400" noProof="1"/>
              <a:t>con caídas de repetición</a:t>
            </a:r>
            <a:endParaRPr lang="es-ES_tradnl" altLang="es-ES" b="0"/>
          </a:p>
        </p:txBody>
      </p:sp>
    </p:spTree>
    <p:extLst>
      <p:ext uri="{BB962C8B-B14F-4D97-AF65-F5344CB8AC3E}">
        <p14:creationId xmlns:p14="http://schemas.microsoft.com/office/powerpoint/2010/main" val="38173990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ext Box 2">
            <a:extLst>
              <a:ext uri="{FF2B5EF4-FFF2-40B4-BE49-F238E27FC236}">
                <a16:creationId xmlns:a16="http://schemas.microsoft.com/office/drawing/2014/main" id="{3FE2E231-A050-B145-BC6E-95DBAAC00951}"/>
              </a:ext>
            </a:extLst>
          </p:cNvPr>
          <p:cNvSpPr txBox="1">
            <a:spLocks noChangeArrowheads="1"/>
          </p:cNvSpPr>
          <p:nvPr/>
        </p:nvSpPr>
        <p:spPr bwMode="auto">
          <a:xfrm>
            <a:off x="1981200" y="1271589"/>
            <a:ext cx="8458200" cy="497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7338" indent="-287338">
              <a:defRPr sz="2400">
                <a:solidFill>
                  <a:schemeClr val="tx1"/>
                </a:solidFill>
                <a:latin typeface="Times New Roman" panose="02020603050405020304" pitchFamily="18" charset="0"/>
              </a:defRPr>
            </a:lvl1pPr>
            <a:lvl2pPr marL="766763" indent="-288925">
              <a:defRPr sz="2400">
                <a:solidFill>
                  <a:schemeClr val="tx1"/>
                </a:solidFill>
                <a:latin typeface="Times New Roman" panose="02020603050405020304" pitchFamily="18" charset="0"/>
              </a:defRPr>
            </a:lvl2pPr>
            <a:lvl3pPr marL="1138238" indent="-180975">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60000"/>
              </a:spcBef>
              <a:buClr>
                <a:schemeClr val="accent1"/>
              </a:buClr>
              <a:buSzPct val="90000"/>
              <a:buFont typeface="Wingdings" pitchFamily="2" charset="2"/>
              <a:buChar char="§"/>
            </a:pPr>
            <a:r>
              <a:rPr lang="es-ES" altLang="es-ES" sz="2800" b="1">
                <a:solidFill>
                  <a:schemeClr val="accent2"/>
                </a:solidFill>
                <a:latin typeface="Arial" panose="020B0604020202020204" pitchFamily="34" charset="0"/>
              </a:rPr>
              <a:t>Historia clínica</a:t>
            </a:r>
            <a:endParaRPr lang="es-ES" altLang="es-ES" sz="2800" b="1">
              <a:latin typeface="Arial" panose="020B0604020202020204" pitchFamily="34" charset="0"/>
            </a:endParaRPr>
          </a:p>
          <a:p>
            <a:pPr lvl="1">
              <a:spcBef>
                <a:spcPct val="20000"/>
              </a:spcBef>
              <a:buClr>
                <a:schemeClr val="folHlink"/>
              </a:buClr>
              <a:buFontTx/>
              <a:buChar char="–"/>
            </a:pPr>
            <a:r>
              <a:rPr lang="es-ES" altLang="es-ES" b="1">
                <a:latin typeface="Arial" panose="020B0604020202020204" pitchFamily="34" charset="0"/>
              </a:rPr>
              <a:t>Varón 75 años.</a:t>
            </a:r>
          </a:p>
          <a:p>
            <a:pPr lvl="1">
              <a:spcBef>
                <a:spcPct val="20000"/>
              </a:spcBef>
              <a:buClr>
                <a:schemeClr val="folHlink"/>
              </a:buClr>
              <a:buFontTx/>
              <a:buChar char="–"/>
            </a:pPr>
            <a:r>
              <a:rPr lang="es-ES" altLang="es-ES" b="1">
                <a:latin typeface="Arial" panose="020B0604020202020204" pitchFamily="34" charset="0"/>
              </a:rPr>
              <a:t>AP:</a:t>
            </a:r>
          </a:p>
          <a:p>
            <a:pPr lvl="2">
              <a:spcBef>
                <a:spcPct val="20000"/>
              </a:spcBef>
              <a:buClr>
                <a:srgbClr val="97BAFF"/>
              </a:buClr>
              <a:buFont typeface="Times" pitchFamily="2" charset="0"/>
              <a:buChar char="•"/>
            </a:pPr>
            <a:r>
              <a:rPr lang="es-ES" altLang="es-ES" sz="2000" b="1">
                <a:latin typeface="Arial" panose="020B0604020202020204" pitchFamily="34" charset="0"/>
              </a:rPr>
              <a:t>Fumador severo.</a:t>
            </a:r>
          </a:p>
          <a:p>
            <a:pPr lvl="2">
              <a:spcBef>
                <a:spcPct val="20000"/>
              </a:spcBef>
              <a:buClr>
                <a:srgbClr val="97BAFF"/>
              </a:buClr>
              <a:buFont typeface="Times" pitchFamily="2" charset="0"/>
              <a:buChar char="•"/>
            </a:pPr>
            <a:r>
              <a:rPr lang="es-ES" altLang="es-ES" sz="2000" b="1">
                <a:latin typeface="Arial" panose="020B0604020202020204" pitchFamily="34" charset="0"/>
              </a:rPr>
              <a:t>HTA (ameride).</a:t>
            </a:r>
          </a:p>
          <a:p>
            <a:pPr lvl="2">
              <a:spcBef>
                <a:spcPct val="20000"/>
              </a:spcBef>
              <a:buClr>
                <a:srgbClr val="97BAFF"/>
              </a:buClr>
              <a:buFont typeface="Times" pitchFamily="2" charset="0"/>
              <a:buChar char="•"/>
            </a:pPr>
            <a:r>
              <a:rPr lang="es-ES" altLang="es-ES" sz="2000" b="1">
                <a:latin typeface="Arial" panose="020B0604020202020204" pitchFamily="34" charset="0"/>
              </a:rPr>
              <a:t>Actividad física limitada por claudicación.</a:t>
            </a:r>
          </a:p>
          <a:p>
            <a:pPr lvl="1">
              <a:spcBef>
                <a:spcPct val="20000"/>
              </a:spcBef>
              <a:buClr>
                <a:schemeClr val="folHlink"/>
              </a:buClr>
              <a:buFontTx/>
              <a:buChar char="–"/>
            </a:pPr>
            <a:r>
              <a:rPr lang="es-ES" altLang="es-ES" b="1">
                <a:latin typeface="Arial" panose="020B0604020202020204" pitchFamily="34" charset="0"/>
              </a:rPr>
              <a:t>MC: caída por la escalera con lesiones múltiples. </a:t>
            </a:r>
          </a:p>
          <a:p>
            <a:pPr>
              <a:spcBef>
                <a:spcPct val="60000"/>
              </a:spcBef>
              <a:buClr>
                <a:schemeClr val="accent1"/>
              </a:buClr>
              <a:buSzPct val="90000"/>
              <a:buFont typeface="Wingdings" pitchFamily="2" charset="2"/>
              <a:buChar char="§"/>
            </a:pPr>
            <a:r>
              <a:rPr lang="es-ES" altLang="es-ES" sz="2800" b="1">
                <a:solidFill>
                  <a:schemeClr val="accent2"/>
                </a:solidFill>
                <a:latin typeface="Arial" panose="020B0604020202020204" pitchFamily="34" charset="0"/>
              </a:rPr>
              <a:t>Exploración física</a:t>
            </a:r>
            <a:r>
              <a:rPr lang="es-ES" altLang="es-ES" sz="2800" b="1">
                <a:latin typeface="Arial" panose="020B0604020202020204" pitchFamily="34" charset="0"/>
              </a:rPr>
              <a:t> en el hospital</a:t>
            </a:r>
          </a:p>
          <a:p>
            <a:pPr lvl="1">
              <a:spcBef>
                <a:spcPct val="20000"/>
              </a:spcBef>
              <a:buClr>
                <a:schemeClr val="folHlink"/>
              </a:buClr>
              <a:buFontTx/>
              <a:buChar char="–"/>
            </a:pPr>
            <a:r>
              <a:rPr lang="es-ES" altLang="es-ES" b="1">
                <a:latin typeface="Arial" panose="020B0604020202020204" pitchFamily="34" charset="0"/>
              </a:rPr>
              <a:t>Fx de húmero y hematoma témporo-occipital.</a:t>
            </a:r>
          </a:p>
          <a:p>
            <a:pPr lvl="1">
              <a:spcBef>
                <a:spcPct val="20000"/>
              </a:spcBef>
              <a:buClr>
                <a:schemeClr val="folHlink"/>
              </a:buClr>
              <a:buFontTx/>
              <a:buChar char="–"/>
            </a:pPr>
            <a:r>
              <a:rPr lang="es-ES" altLang="es-ES" b="1">
                <a:latin typeface="Arial" panose="020B0604020202020204" pitchFamily="34" charset="0"/>
              </a:rPr>
              <a:t>EF, TAC, ECG, analítica, normales.</a:t>
            </a:r>
          </a:p>
          <a:p>
            <a:pPr lvl="1">
              <a:spcBef>
                <a:spcPct val="20000"/>
              </a:spcBef>
              <a:buClr>
                <a:schemeClr val="folHlink"/>
              </a:buClr>
              <a:buFontTx/>
              <a:buChar char="–"/>
            </a:pPr>
            <a:r>
              <a:rPr lang="es-ES" altLang="es-ES" b="1">
                <a:latin typeface="Arial" panose="020B0604020202020204" pitchFamily="34" charset="0"/>
              </a:rPr>
              <a:t>Se remite a su MC.</a:t>
            </a:r>
          </a:p>
        </p:txBody>
      </p:sp>
      <p:sp>
        <p:nvSpPr>
          <p:cNvPr id="248837" name="Rectangle 5">
            <a:extLst>
              <a:ext uri="{FF2B5EF4-FFF2-40B4-BE49-F238E27FC236}">
                <a16:creationId xmlns:a16="http://schemas.microsoft.com/office/drawing/2014/main" id="{439C4CD7-07C1-2242-840A-5226FE851D73}"/>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br>
              <a:rPr lang="es-ES_tradnl" altLang="es-ES" dirty="0">
                <a:solidFill>
                  <a:schemeClr val="folHlink"/>
                </a:solidFill>
              </a:rPr>
            </a:br>
            <a:r>
              <a:rPr lang="es-ES_tradnl" altLang="es-ES" sz="2200" noProof="1">
                <a:solidFill>
                  <a:schemeClr val="bg2"/>
                </a:solidFill>
              </a:rPr>
              <a:t>Varón de 75 años con caídas de repetición</a:t>
            </a:r>
            <a:endParaRPr lang="es-ES_tradnl" altLang="es-ES" sz="2200" dirty="0">
              <a:solidFill>
                <a:schemeClr val="bg2"/>
              </a:solidFill>
            </a:endParaRPr>
          </a:p>
        </p:txBody>
      </p:sp>
    </p:spTree>
    <p:extLst>
      <p:ext uri="{BB962C8B-B14F-4D97-AF65-F5344CB8AC3E}">
        <p14:creationId xmlns:p14="http://schemas.microsoft.com/office/powerpoint/2010/main" val="19799289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3" name="Text Box 3">
            <a:extLst>
              <a:ext uri="{FF2B5EF4-FFF2-40B4-BE49-F238E27FC236}">
                <a16:creationId xmlns:a16="http://schemas.microsoft.com/office/drawing/2014/main" id="{8A479BE1-9A1B-3845-A77A-FACE15D280E9}"/>
              </a:ext>
            </a:extLst>
          </p:cNvPr>
          <p:cNvSpPr txBox="1">
            <a:spLocks noChangeArrowheads="1"/>
          </p:cNvSpPr>
          <p:nvPr/>
        </p:nvSpPr>
        <p:spPr bwMode="auto">
          <a:xfrm>
            <a:off x="1752600" y="1325564"/>
            <a:ext cx="8915400" cy="491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66763" indent="-309563">
              <a:defRPr sz="2400">
                <a:solidFill>
                  <a:schemeClr val="tx1"/>
                </a:solidFill>
                <a:latin typeface="Times New Roman" panose="02020603050405020304" pitchFamily="18" charset="0"/>
              </a:defRPr>
            </a:lvl2pPr>
            <a:lvl3pPr marL="1136650" indent="-177800">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60000"/>
              </a:spcBef>
              <a:buClr>
                <a:schemeClr val="accent1"/>
              </a:buClr>
              <a:buSzPct val="90000"/>
              <a:buFont typeface="Wingdings" pitchFamily="2" charset="2"/>
              <a:buChar char="§"/>
            </a:pPr>
            <a:r>
              <a:rPr lang="es-ES" altLang="es-ES" b="1">
                <a:latin typeface="Comic Sans MS" panose="030F0902030302020204" pitchFamily="66" charset="0"/>
              </a:rPr>
              <a:t> </a:t>
            </a:r>
            <a:r>
              <a:rPr lang="es-ES" altLang="es-ES" sz="2800" b="1">
                <a:latin typeface="Arial" panose="020B0604020202020204" pitchFamily="34" charset="0"/>
              </a:rPr>
              <a:t>Anamnesis: caídas frecuentes (8 meses)</a:t>
            </a:r>
          </a:p>
          <a:p>
            <a:pPr lvl="1">
              <a:spcBef>
                <a:spcPct val="20000"/>
              </a:spcBef>
              <a:buClr>
                <a:schemeClr val="folHlink"/>
              </a:buClr>
              <a:buFontTx/>
              <a:buChar char="–"/>
            </a:pPr>
            <a:r>
              <a:rPr lang="es-ES" altLang="es-ES" sz="2300" b="1">
                <a:latin typeface="Arial" panose="020B0604020202020204" pitchFamily="34" charset="0"/>
              </a:rPr>
              <a:t>Traumatismos múltiples: luxación de hombro, fx. Maleolar.</a:t>
            </a:r>
          </a:p>
          <a:p>
            <a:pPr lvl="1">
              <a:spcBef>
                <a:spcPct val="20000"/>
              </a:spcBef>
              <a:buClr>
                <a:schemeClr val="folHlink"/>
              </a:buClr>
              <a:buFontTx/>
              <a:buChar char="–"/>
            </a:pPr>
            <a:r>
              <a:rPr lang="es-ES" altLang="es-ES" sz="2300" b="1">
                <a:latin typeface="Arial" panose="020B0604020202020204" pitchFamily="34" charset="0"/>
              </a:rPr>
              <a:t>Sin causa justificada (última, al girarse tras una llamada).</a:t>
            </a:r>
          </a:p>
          <a:p>
            <a:pPr lvl="1">
              <a:spcBef>
                <a:spcPct val="20000"/>
              </a:spcBef>
              <a:buClr>
                <a:schemeClr val="folHlink"/>
              </a:buClr>
              <a:buFontTx/>
              <a:buChar char="–"/>
            </a:pPr>
            <a:r>
              <a:rPr lang="es-ES" altLang="es-ES" sz="2300" b="1">
                <a:latin typeface="Arial" panose="020B0604020202020204" pitchFamily="34" charset="0"/>
              </a:rPr>
              <a:t>Sin déficit neurológico, recuperación inmediata y total.</a:t>
            </a:r>
          </a:p>
          <a:p>
            <a:pPr lvl="1">
              <a:spcBef>
                <a:spcPct val="20000"/>
              </a:spcBef>
              <a:buClr>
                <a:schemeClr val="folHlink"/>
              </a:buClr>
              <a:buFontTx/>
              <a:buChar char="–"/>
            </a:pPr>
            <a:r>
              <a:rPr lang="es-ES" altLang="es-ES" sz="2300" b="1">
                <a:latin typeface="Arial" panose="020B0604020202020204" pitchFamily="34" charset="0"/>
              </a:rPr>
              <a:t>Paciente mayor, pero el perfil no sugiere cardiopatía.</a:t>
            </a:r>
          </a:p>
          <a:p>
            <a:pPr lvl="1">
              <a:spcBef>
                <a:spcPct val="20000"/>
              </a:spcBef>
              <a:buClr>
                <a:schemeClr val="folHlink"/>
              </a:buClr>
              <a:buFontTx/>
              <a:buChar char="–"/>
            </a:pPr>
            <a:r>
              <a:rPr lang="es-ES" altLang="es-ES" sz="2300" b="1">
                <a:latin typeface="Arial" panose="020B0604020202020204" pitchFamily="34" charset="0"/>
              </a:rPr>
              <a:t>Presencia de patología vascular periférica.</a:t>
            </a:r>
            <a:endParaRPr lang="es-ES" altLang="es-ES" b="1">
              <a:latin typeface="Arial" panose="020B0604020202020204" pitchFamily="34" charset="0"/>
            </a:endParaRPr>
          </a:p>
          <a:p>
            <a:pPr>
              <a:spcBef>
                <a:spcPct val="60000"/>
              </a:spcBef>
              <a:buClr>
                <a:schemeClr val="accent1"/>
              </a:buClr>
              <a:buSzPct val="90000"/>
              <a:buFont typeface="Wingdings" pitchFamily="2" charset="2"/>
              <a:buChar char="§"/>
            </a:pPr>
            <a:r>
              <a:rPr lang="es-ES" altLang="es-ES" sz="2800" b="1">
                <a:latin typeface="Arial" panose="020B0604020202020204" pitchFamily="34" charset="0"/>
              </a:rPr>
              <a:t> Exploración</a:t>
            </a:r>
          </a:p>
          <a:p>
            <a:pPr lvl="1">
              <a:spcBef>
                <a:spcPct val="20000"/>
              </a:spcBef>
              <a:buClr>
                <a:schemeClr val="folHlink"/>
              </a:buClr>
              <a:buFontTx/>
              <a:buChar char="–"/>
            </a:pPr>
            <a:r>
              <a:rPr lang="es-ES" altLang="es-ES" sz="2300" b="1">
                <a:latin typeface="Arial" panose="020B0604020202020204" pitchFamily="34" charset="0"/>
              </a:rPr>
              <a:t>Hipersensibilidad del seno carotídeo:</a:t>
            </a:r>
          </a:p>
          <a:p>
            <a:pPr lvl="2">
              <a:spcBef>
                <a:spcPct val="20000"/>
              </a:spcBef>
              <a:buClr>
                <a:schemeClr val="accent2"/>
              </a:buClr>
              <a:buFont typeface="Times" pitchFamily="2" charset="0"/>
              <a:buChar char="•"/>
            </a:pPr>
            <a:r>
              <a:rPr lang="es-ES" altLang="es-ES" sz="2300" b="1">
                <a:latin typeface="Arial" panose="020B0604020202020204" pitchFamily="34" charset="0"/>
              </a:rPr>
              <a:t>Descartar la presencia de soplos carotídeos.</a:t>
            </a:r>
          </a:p>
          <a:p>
            <a:pPr lvl="2">
              <a:spcBef>
                <a:spcPct val="20000"/>
              </a:spcBef>
              <a:buClr>
                <a:schemeClr val="accent2"/>
              </a:buClr>
              <a:buFont typeface="Times" pitchFamily="2" charset="0"/>
              <a:buChar char="•"/>
            </a:pPr>
            <a:r>
              <a:rPr lang="es-ES" altLang="es-ES" sz="2300" b="1">
                <a:latin typeface="Arial" panose="020B0604020202020204" pitchFamily="34" charset="0"/>
              </a:rPr>
              <a:t>Comenzar suavemente, con presión progresiva.</a:t>
            </a:r>
            <a:endParaRPr lang="es-ES" altLang="es-ES" sz="2800" b="1">
              <a:latin typeface="Arial" panose="020B0604020202020204" pitchFamily="34" charset="0"/>
            </a:endParaRPr>
          </a:p>
        </p:txBody>
      </p:sp>
      <p:sp>
        <p:nvSpPr>
          <p:cNvPr id="250886" name="Rectangle 6">
            <a:extLst>
              <a:ext uri="{FF2B5EF4-FFF2-40B4-BE49-F238E27FC236}">
                <a16:creationId xmlns:a16="http://schemas.microsoft.com/office/drawing/2014/main" id="{79D91304-F9D8-3040-95F7-181D161A4177}"/>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br>
              <a:rPr lang="es-ES_tradnl" altLang="es-ES" dirty="0">
                <a:solidFill>
                  <a:schemeClr val="folHlink"/>
                </a:solidFill>
              </a:rPr>
            </a:br>
            <a:r>
              <a:rPr lang="es-ES_tradnl" altLang="es-ES" sz="2200" noProof="1">
                <a:solidFill>
                  <a:schemeClr val="bg2"/>
                </a:solidFill>
              </a:rPr>
              <a:t>Varón de 75 años con caídas de repetición</a:t>
            </a:r>
            <a:endParaRPr lang="es-ES_tradnl" altLang="es-ES" sz="2200" dirty="0">
              <a:solidFill>
                <a:schemeClr val="bg2"/>
              </a:solidFill>
            </a:endParaRPr>
          </a:p>
        </p:txBody>
      </p:sp>
    </p:spTree>
    <p:extLst>
      <p:ext uri="{BB962C8B-B14F-4D97-AF65-F5344CB8AC3E}">
        <p14:creationId xmlns:p14="http://schemas.microsoft.com/office/powerpoint/2010/main" val="33910134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47" name="Picture 19">
            <a:extLst>
              <a:ext uri="{FF2B5EF4-FFF2-40B4-BE49-F238E27FC236}">
                <a16:creationId xmlns:a16="http://schemas.microsoft.com/office/drawing/2014/main" id="{9CF76F6E-BEFD-4643-86EE-E04CDCF1C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2017713"/>
            <a:ext cx="9024938" cy="4557712"/>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52930" name="Text Box 2">
            <a:extLst>
              <a:ext uri="{FF2B5EF4-FFF2-40B4-BE49-F238E27FC236}">
                <a16:creationId xmlns:a16="http://schemas.microsoft.com/office/drawing/2014/main" id="{C5539482-26D5-2748-BCDD-E9B1CB97DCAF}"/>
              </a:ext>
            </a:extLst>
          </p:cNvPr>
          <p:cNvSpPr txBox="1">
            <a:spLocks noChangeArrowheads="1"/>
          </p:cNvSpPr>
          <p:nvPr/>
        </p:nvSpPr>
        <p:spPr bwMode="auto">
          <a:xfrm>
            <a:off x="1763714" y="1196975"/>
            <a:ext cx="8904287" cy="762516"/>
          </a:xfrm>
          <a:prstGeom prst="rect">
            <a:avLst/>
          </a:prstGeom>
          <a:noFill/>
          <a:ln>
            <a:noFill/>
          </a:ln>
          <a:effectLst/>
          <a:extLst>
            <a:ext uri="{909E8E84-426E-40DD-AFC4-6F175D3DCCD1}">
              <a14:hiddenFill xmlns:a14="http://schemas.microsoft.com/office/drawing/2010/main">
                <a:gradFill rotWithShape="1">
                  <a:gsLst>
                    <a:gs pos="0">
                      <a:schemeClr val="bg2"/>
                    </a:gs>
                    <a:gs pos="50000">
                      <a:schemeClr val="bg2">
                        <a:gamma/>
                        <a:tint val="13725"/>
                        <a:invGamma/>
                      </a:schemeClr>
                    </a:gs>
                    <a:gs pos="100000">
                      <a:schemeClr val="bg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863600">
              <a:defRPr sz="2400">
                <a:solidFill>
                  <a:schemeClr val="tx1"/>
                </a:solidFill>
                <a:latin typeface="Times New Roman" panose="02020603050405020304" pitchFamily="18" charset="0"/>
              </a:defRPr>
            </a:lvl1pPr>
            <a:lvl2pPr defTabSz="863600">
              <a:defRPr sz="2400">
                <a:solidFill>
                  <a:schemeClr val="tx1"/>
                </a:solidFill>
                <a:latin typeface="Times New Roman" panose="02020603050405020304" pitchFamily="18" charset="0"/>
              </a:defRPr>
            </a:lvl2pPr>
            <a:lvl3pPr defTabSz="863600">
              <a:defRPr sz="2400">
                <a:solidFill>
                  <a:schemeClr val="tx1"/>
                </a:solidFill>
                <a:latin typeface="Times New Roman" panose="02020603050405020304" pitchFamily="18" charset="0"/>
              </a:defRPr>
            </a:lvl3pPr>
            <a:lvl4pPr defTabSz="863600">
              <a:defRPr sz="2400">
                <a:solidFill>
                  <a:schemeClr val="tx1"/>
                </a:solidFill>
                <a:latin typeface="Times New Roman" panose="02020603050405020304" pitchFamily="18" charset="0"/>
              </a:defRPr>
            </a:lvl4pPr>
            <a:lvl5pPr defTabSz="863600">
              <a:defRPr sz="2400">
                <a:solidFill>
                  <a:schemeClr val="tx1"/>
                </a:solidFill>
                <a:latin typeface="Times New Roman" panose="02020603050405020304" pitchFamily="18" charset="0"/>
              </a:defRPr>
            </a:lvl5pPr>
            <a:lvl6pPr defTabSz="863600" fontAlgn="base">
              <a:spcBef>
                <a:spcPct val="0"/>
              </a:spcBef>
              <a:spcAft>
                <a:spcPct val="0"/>
              </a:spcAft>
              <a:defRPr sz="2400">
                <a:solidFill>
                  <a:schemeClr val="tx1"/>
                </a:solidFill>
                <a:latin typeface="Times New Roman" panose="02020603050405020304" pitchFamily="18" charset="0"/>
              </a:defRPr>
            </a:lvl6pPr>
            <a:lvl7pPr defTabSz="863600" fontAlgn="base">
              <a:spcBef>
                <a:spcPct val="0"/>
              </a:spcBef>
              <a:spcAft>
                <a:spcPct val="0"/>
              </a:spcAft>
              <a:defRPr sz="2400">
                <a:solidFill>
                  <a:schemeClr val="tx1"/>
                </a:solidFill>
                <a:latin typeface="Times New Roman" panose="02020603050405020304" pitchFamily="18" charset="0"/>
              </a:defRPr>
            </a:lvl7pPr>
            <a:lvl8pPr defTabSz="863600" fontAlgn="base">
              <a:spcBef>
                <a:spcPct val="0"/>
              </a:spcBef>
              <a:spcAft>
                <a:spcPct val="0"/>
              </a:spcAft>
              <a:defRPr sz="2400">
                <a:solidFill>
                  <a:schemeClr val="tx1"/>
                </a:solidFill>
                <a:latin typeface="Times New Roman" panose="02020603050405020304" pitchFamily="18" charset="0"/>
              </a:defRPr>
            </a:lvl8pPr>
            <a:lvl9pPr defTabSz="863600" fontAlgn="base">
              <a:spcBef>
                <a:spcPct val="0"/>
              </a:spcBef>
              <a:spcAft>
                <a:spcPct val="0"/>
              </a:spcAft>
              <a:defRPr sz="2400">
                <a:solidFill>
                  <a:schemeClr val="tx1"/>
                </a:solidFill>
                <a:latin typeface="Times New Roman" panose="02020603050405020304" pitchFamily="18" charset="0"/>
              </a:defRPr>
            </a:lvl9pPr>
          </a:lstStyle>
          <a:p>
            <a:pPr algn="ctr">
              <a:lnSpc>
                <a:spcPct val="90000"/>
              </a:lnSpc>
              <a:spcBef>
                <a:spcPct val="50000"/>
              </a:spcBef>
            </a:pPr>
            <a:r>
              <a:rPr lang="es-ES" altLang="es-ES" b="1">
                <a:latin typeface="Arial" panose="020B0604020202020204" pitchFamily="34" charset="0"/>
              </a:rPr>
              <a:t>¡El paciente se desploma durante la maniobra!</a:t>
            </a:r>
          </a:p>
          <a:p>
            <a:pPr algn="ctr">
              <a:lnSpc>
                <a:spcPct val="30000"/>
              </a:lnSpc>
              <a:spcBef>
                <a:spcPct val="50000"/>
              </a:spcBef>
            </a:pPr>
            <a:r>
              <a:rPr lang="es-ES" altLang="es-ES" b="1">
                <a:latin typeface="Arial" panose="020B0604020202020204" pitchFamily="34" charset="0"/>
              </a:rPr>
              <a:t>Registro electrocardiográfico:</a:t>
            </a:r>
            <a:endParaRPr lang="es-ES" altLang="es-ES" b="1" i="1">
              <a:latin typeface="Arial" panose="020B0604020202020204" pitchFamily="34" charset="0"/>
            </a:endParaRPr>
          </a:p>
        </p:txBody>
      </p:sp>
      <p:sp>
        <p:nvSpPr>
          <p:cNvPr id="252934" name="Line 6">
            <a:extLst>
              <a:ext uri="{FF2B5EF4-FFF2-40B4-BE49-F238E27FC236}">
                <a16:creationId xmlns:a16="http://schemas.microsoft.com/office/drawing/2014/main" id="{BA019FF4-E4FF-9D42-8FEA-6CDFC5A7A7A3}"/>
              </a:ext>
            </a:extLst>
          </p:cNvPr>
          <p:cNvSpPr>
            <a:spLocks noChangeShapeType="1"/>
          </p:cNvSpPr>
          <p:nvPr/>
        </p:nvSpPr>
        <p:spPr bwMode="auto">
          <a:xfrm>
            <a:off x="4002089" y="5580063"/>
            <a:ext cx="3184525" cy="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52935" name="Text Box 7">
            <a:extLst>
              <a:ext uri="{FF2B5EF4-FFF2-40B4-BE49-F238E27FC236}">
                <a16:creationId xmlns:a16="http://schemas.microsoft.com/office/drawing/2014/main" id="{1F10358E-ED5A-2944-988B-81B82322F4D4}"/>
              </a:ext>
            </a:extLst>
          </p:cNvPr>
          <p:cNvSpPr txBox="1">
            <a:spLocks noChangeArrowheads="1"/>
          </p:cNvSpPr>
          <p:nvPr/>
        </p:nvSpPr>
        <p:spPr bwMode="auto">
          <a:xfrm>
            <a:off x="4811713" y="5122863"/>
            <a:ext cx="11731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b="1">
                <a:solidFill>
                  <a:schemeClr val="tx2"/>
                </a:solidFill>
                <a:latin typeface="Arial" panose="020B0604020202020204" pitchFamily="34" charset="0"/>
              </a:rPr>
              <a:t>5,30 seg</a:t>
            </a:r>
          </a:p>
        </p:txBody>
      </p:sp>
      <p:sp>
        <p:nvSpPr>
          <p:cNvPr id="252936" name="Line 8">
            <a:extLst>
              <a:ext uri="{FF2B5EF4-FFF2-40B4-BE49-F238E27FC236}">
                <a16:creationId xmlns:a16="http://schemas.microsoft.com/office/drawing/2014/main" id="{2F9BFA7D-3AFC-B547-86D2-428300238A86}"/>
              </a:ext>
            </a:extLst>
          </p:cNvPr>
          <p:cNvSpPr>
            <a:spLocks noChangeShapeType="1"/>
          </p:cNvSpPr>
          <p:nvPr/>
        </p:nvSpPr>
        <p:spPr bwMode="auto">
          <a:xfrm>
            <a:off x="7326314" y="5580063"/>
            <a:ext cx="2954337" cy="0"/>
          </a:xfrm>
          <a:prstGeom prst="line">
            <a:avLst/>
          </a:prstGeom>
          <a:noFill/>
          <a:ln w="9525" cap="rnd">
            <a:solidFill>
              <a:schemeClr val="tx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52937" name="Text Box 9">
            <a:extLst>
              <a:ext uri="{FF2B5EF4-FFF2-40B4-BE49-F238E27FC236}">
                <a16:creationId xmlns:a16="http://schemas.microsoft.com/office/drawing/2014/main" id="{938F57E4-EA4B-0649-9AE2-832B8AD94C34}"/>
              </a:ext>
            </a:extLst>
          </p:cNvPr>
          <p:cNvSpPr txBox="1">
            <a:spLocks noChangeArrowheads="1"/>
          </p:cNvSpPr>
          <p:nvPr/>
        </p:nvSpPr>
        <p:spPr bwMode="auto">
          <a:xfrm>
            <a:off x="4419600" y="5794376"/>
            <a:ext cx="21923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b="1">
                <a:solidFill>
                  <a:schemeClr val="tx2"/>
                </a:solidFill>
                <a:latin typeface="Arial" panose="020B0604020202020204" pitchFamily="34" charset="0"/>
              </a:rPr>
              <a:t>TA: indetectable</a:t>
            </a:r>
          </a:p>
        </p:txBody>
      </p:sp>
      <p:sp>
        <p:nvSpPr>
          <p:cNvPr id="252943" name="Rectangle 15">
            <a:extLst>
              <a:ext uri="{FF2B5EF4-FFF2-40B4-BE49-F238E27FC236}">
                <a16:creationId xmlns:a16="http://schemas.microsoft.com/office/drawing/2014/main" id="{6E8C5C3C-245B-4042-AA54-B6D5DE1A7134}"/>
              </a:ext>
            </a:extLst>
          </p:cNvPr>
          <p:cNvSpPr>
            <a:spLocks noChangeArrowheads="1"/>
          </p:cNvSpPr>
          <p:nvPr/>
        </p:nvSpPr>
        <p:spPr bwMode="auto">
          <a:xfrm>
            <a:off x="7391400" y="5794376"/>
            <a:ext cx="267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s-ES" altLang="es-ES" b="1">
                <a:solidFill>
                  <a:schemeClr val="tx2"/>
                </a:solidFill>
                <a:latin typeface="Arial" panose="020B0604020202020204" pitchFamily="34" charset="0"/>
              </a:rPr>
              <a:t>Ritmo de escape nodal</a:t>
            </a:r>
          </a:p>
        </p:txBody>
      </p:sp>
      <p:sp>
        <p:nvSpPr>
          <p:cNvPr id="252944" name="Rectangle 16">
            <a:extLst>
              <a:ext uri="{FF2B5EF4-FFF2-40B4-BE49-F238E27FC236}">
                <a16:creationId xmlns:a16="http://schemas.microsoft.com/office/drawing/2014/main" id="{756174D5-633A-E649-807C-443768D60354}"/>
              </a:ext>
            </a:extLst>
          </p:cNvPr>
          <p:cNvSpPr>
            <a:spLocks noChangeArrowheads="1"/>
          </p:cNvSpPr>
          <p:nvPr/>
        </p:nvSpPr>
        <p:spPr bwMode="auto">
          <a:xfrm>
            <a:off x="1924050" y="228600"/>
            <a:ext cx="85804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latin typeface="Arial" panose="020B0604020202020204" pitchFamily="34" charset="0"/>
              </a:defRPr>
            </a:lvl1pPr>
            <a:lvl2pPr>
              <a:defRPr sz="4400" b="1">
                <a:solidFill>
                  <a:schemeClr val="tx2"/>
                </a:solidFill>
                <a:latin typeface="Arial" panose="020B0604020202020204" pitchFamily="34" charset="0"/>
              </a:defRPr>
            </a:lvl2pPr>
            <a:lvl3pPr>
              <a:defRPr sz="4400" b="1">
                <a:solidFill>
                  <a:schemeClr val="tx2"/>
                </a:solidFill>
                <a:latin typeface="Arial" panose="020B0604020202020204" pitchFamily="34" charset="0"/>
              </a:defRPr>
            </a:lvl3pPr>
            <a:lvl4pPr>
              <a:defRPr sz="4400" b="1">
                <a:solidFill>
                  <a:schemeClr val="tx2"/>
                </a:solidFill>
                <a:latin typeface="Arial" panose="020B0604020202020204" pitchFamily="34" charset="0"/>
              </a:defRPr>
            </a:lvl4pPr>
            <a:lvl5pPr>
              <a:defRPr sz="4400" b="1">
                <a:solidFill>
                  <a:schemeClr val="tx2"/>
                </a:solidFill>
                <a:latin typeface="Arial" panose="020B0604020202020204" pitchFamily="34" charset="0"/>
              </a:defRPr>
            </a:lvl5pPr>
            <a:lvl6pPr marL="457200" fontAlgn="base">
              <a:spcBef>
                <a:spcPct val="0"/>
              </a:spcBef>
              <a:spcAft>
                <a:spcPct val="0"/>
              </a:spcAft>
              <a:defRPr sz="4400" b="1">
                <a:solidFill>
                  <a:schemeClr val="tx2"/>
                </a:solidFill>
                <a:latin typeface="Arial" panose="020B0604020202020204" pitchFamily="34" charset="0"/>
              </a:defRPr>
            </a:lvl6pPr>
            <a:lvl7pPr marL="914400" fontAlgn="base">
              <a:spcBef>
                <a:spcPct val="0"/>
              </a:spcBef>
              <a:spcAft>
                <a:spcPct val="0"/>
              </a:spcAft>
              <a:defRPr sz="4400" b="1">
                <a:solidFill>
                  <a:schemeClr val="tx2"/>
                </a:solidFill>
                <a:latin typeface="Arial" panose="020B0604020202020204" pitchFamily="34" charset="0"/>
              </a:defRPr>
            </a:lvl7pPr>
            <a:lvl8pPr marL="1371600" fontAlgn="base">
              <a:spcBef>
                <a:spcPct val="0"/>
              </a:spcBef>
              <a:spcAft>
                <a:spcPct val="0"/>
              </a:spcAft>
              <a:defRPr sz="4400" b="1">
                <a:solidFill>
                  <a:schemeClr val="tx2"/>
                </a:solidFill>
                <a:latin typeface="Arial" panose="020B0604020202020204" pitchFamily="34" charset="0"/>
              </a:defRPr>
            </a:lvl8pPr>
            <a:lvl9pPr marL="1828800" fontAlgn="base">
              <a:spcBef>
                <a:spcPct val="0"/>
              </a:spcBef>
              <a:spcAft>
                <a:spcPct val="0"/>
              </a:spcAft>
              <a:defRPr sz="4400" b="1">
                <a:solidFill>
                  <a:schemeClr val="tx2"/>
                </a:solidFill>
                <a:latin typeface="Arial" panose="020B0604020202020204" pitchFamily="34" charset="0"/>
              </a:defRPr>
            </a:lvl9pPr>
          </a:lstStyle>
          <a:p>
            <a:pPr>
              <a:lnSpc>
                <a:spcPct val="60000"/>
              </a:lnSpc>
            </a:pPr>
            <a:r>
              <a:rPr lang="es-ES" altLang="es-ES" sz="3900" dirty="0"/>
              <a:t>    Registro durante el MSC</a:t>
            </a:r>
            <a:br>
              <a:rPr lang="es-ES" altLang="es-ES" sz="3900" dirty="0"/>
            </a:br>
            <a:r>
              <a:rPr lang="es-ES" altLang="es-ES" sz="2200" noProof="1">
                <a:solidFill>
                  <a:schemeClr val="bg2"/>
                </a:solidFill>
              </a:rPr>
              <a:t>Varón de 75 años con caídas de repetición</a:t>
            </a:r>
            <a:r>
              <a:rPr lang="es-ES_tradnl" altLang="es-ES" sz="3900" dirty="0">
                <a:solidFill>
                  <a:schemeClr val="folHlink"/>
                </a:solidFill>
              </a:rPr>
              <a:t> </a:t>
            </a:r>
          </a:p>
        </p:txBody>
      </p:sp>
    </p:spTree>
    <p:extLst>
      <p:ext uri="{BB962C8B-B14F-4D97-AF65-F5344CB8AC3E}">
        <p14:creationId xmlns:p14="http://schemas.microsoft.com/office/powerpoint/2010/main" val="1815780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293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5293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5293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252936"/>
                                        </p:tgtEl>
                                        <p:attrNameLst>
                                          <p:attrName>style.visibility</p:attrName>
                                        </p:attrNameLst>
                                      </p:cBhvr>
                                      <p:to>
                                        <p:strVal val="visible"/>
                                      </p:to>
                                    </p:set>
                                  </p:childTnLst>
                                </p:cTn>
                              </p:par>
                            </p:childTnLst>
                          </p:cTn>
                        </p:par>
                        <p:par>
                          <p:cTn id="17" fill="hold" nodeType="afterGroup">
                            <p:stCondLst>
                              <p:cond delay="500"/>
                            </p:stCondLst>
                            <p:childTnLst>
                              <p:par>
                                <p:cTn id="18" presetID="1" presetClass="entr" presetSubtype="0" fill="hold" grpId="0" nodeType="afterEffect">
                                  <p:stCondLst>
                                    <p:cond delay="0"/>
                                  </p:stCondLst>
                                  <p:childTnLst>
                                    <p:set>
                                      <p:cBhvr>
                                        <p:cTn id="19" dur="1" fill="hold">
                                          <p:stCondLst>
                                            <p:cond delay="499"/>
                                          </p:stCondLst>
                                        </p:cTn>
                                        <p:tgtEl>
                                          <p:spTgt spid="2529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5" grpId="0" autoUpdateAnimBg="0"/>
      <p:bldP spid="252937" grpId="0" autoUpdateAnimBg="0"/>
      <p:bldP spid="252943"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Text Box 3">
            <a:extLst>
              <a:ext uri="{FF2B5EF4-FFF2-40B4-BE49-F238E27FC236}">
                <a16:creationId xmlns:a16="http://schemas.microsoft.com/office/drawing/2014/main" id="{F319CF12-FE67-9F42-A35A-8AC6DEC8FDF5}"/>
              </a:ext>
            </a:extLst>
          </p:cNvPr>
          <p:cNvSpPr txBox="1">
            <a:spLocks noChangeArrowheads="1"/>
          </p:cNvSpPr>
          <p:nvPr/>
        </p:nvSpPr>
        <p:spPr bwMode="auto">
          <a:xfrm>
            <a:off x="2590800" y="1889125"/>
            <a:ext cx="6781800" cy="3650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90513" indent="-290513">
              <a:defRPr sz="2400">
                <a:solidFill>
                  <a:schemeClr val="tx1"/>
                </a:solidFill>
                <a:latin typeface="Times New Roman" panose="02020603050405020304" pitchFamily="18" charset="0"/>
              </a:defRPr>
            </a:lvl1pPr>
            <a:lvl2pPr marL="757238" indent="-276225">
              <a:defRPr sz="2400">
                <a:solidFill>
                  <a:schemeClr val="tx1"/>
                </a:solidFill>
                <a:latin typeface="Times New Roman" panose="02020603050405020304" pitchFamily="18" charset="0"/>
              </a:defRPr>
            </a:lvl2pPr>
            <a:lvl3pPr marL="1141413" indent="-193675">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60000"/>
              </a:spcBef>
              <a:buClr>
                <a:schemeClr val="accent1"/>
              </a:buClr>
              <a:buSzPct val="90000"/>
              <a:buFont typeface="Wingdings" pitchFamily="2" charset="2"/>
              <a:buChar char="§"/>
            </a:pPr>
            <a:r>
              <a:rPr lang="es-ES" altLang="es-ES" sz="3200" b="1">
                <a:latin typeface="Arial" panose="020B0604020202020204" pitchFamily="34" charset="0"/>
              </a:rPr>
              <a:t>Diagnóstico </a:t>
            </a:r>
          </a:p>
          <a:p>
            <a:pPr lvl="1">
              <a:spcBef>
                <a:spcPct val="20000"/>
              </a:spcBef>
              <a:buClr>
                <a:schemeClr val="folHlink"/>
              </a:buClr>
              <a:buFontTx/>
              <a:buChar char="–"/>
            </a:pPr>
            <a:r>
              <a:rPr lang="es-ES" altLang="es-ES" sz="2800" b="1">
                <a:latin typeface="Arial" panose="020B0604020202020204" pitchFamily="34" charset="0"/>
              </a:rPr>
              <a:t>Síndrome del seno carotídeo:</a:t>
            </a:r>
          </a:p>
          <a:p>
            <a:pPr lvl="2">
              <a:spcBef>
                <a:spcPct val="20000"/>
              </a:spcBef>
              <a:buClr>
                <a:srgbClr val="97BAFF"/>
              </a:buClr>
              <a:buFont typeface="Times" pitchFamily="2" charset="0"/>
              <a:buChar char="•"/>
            </a:pPr>
            <a:r>
              <a:rPr lang="es-ES" altLang="es-ES" b="1">
                <a:latin typeface="Arial" panose="020B0604020202020204" pitchFamily="34" charset="0"/>
              </a:rPr>
              <a:t> HSC + síncope del seno carotídeo:</a:t>
            </a:r>
          </a:p>
          <a:p>
            <a:pPr lvl="3">
              <a:spcBef>
                <a:spcPct val="20000"/>
              </a:spcBef>
              <a:buFontTx/>
              <a:buChar char="–"/>
            </a:pPr>
            <a:r>
              <a:rPr lang="es-ES" altLang="es-ES" sz="2000" b="1">
                <a:latin typeface="Arial" panose="020B0604020202020204" pitchFamily="34" charset="0"/>
              </a:rPr>
              <a:t> Cardioinhibidor (pausa &gt; 3 seg).</a:t>
            </a:r>
          </a:p>
          <a:p>
            <a:pPr>
              <a:spcBef>
                <a:spcPct val="60000"/>
              </a:spcBef>
              <a:buClr>
                <a:schemeClr val="accent1"/>
              </a:buClr>
              <a:buSzPct val="90000"/>
              <a:buFont typeface="Wingdings" pitchFamily="2" charset="2"/>
              <a:buChar char="§"/>
            </a:pPr>
            <a:r>
              <a:rPr lang="es-ES" altLang="es-ES" sz="3200" b="1">
                <a:latin typeface="Arial" panose="020B0604020202020204" pitchFamily="34" charset="0"/>
              </a:rPr>
              <a:t>Tratamiento </a:t>
            </a:r>
          </a:p>
          <a:p>
            <a:pPr lvl="1">
              <a:spcBef>
                <a:spcPct val="20000"/>
              </a:spcBef>
              <a:buClr>
                <a:schemeClr val="folHlink"/>
              </a:buClr>
              <a:buFontTx/>
              <a:buChar char="–"/>
            </a:pPr>
            <a:r>
              <a:rPr lang="es-ES" altLang="es-ES" sz="2800" b="1">
                <a:latin typeface="Arial" panose="020B0604020202020204" pitchFamily="34" charset="0"/>
              </a:rPr>
              <a:t>Marcapasos definitivo (excelente respuesta).</a:t>
            </a:r>
            <a:endParaRPr lang="es-ES" altLang="es-ES" sz="2000">
              <a:latin typeface="Comic Sans MS" panose="030F0902030302020204" pitchFamily="66" charset="0"/>
            </a:endParaRPr>
          </a:p>
        </p:txBody>
      </p:sp>
      <p:sp>
        <p:nvSpPr>
          <p:cNvPr id="254980" name="Rectangle 4">
            <a:extLst>
              <a:ext uri="{FF2B5EF4-FFF2-40B4-BE49-F238E27FC236}">
                <a16:creationId xmlns:a16="http://schemas.microsoft.com/office/drawing/2014/main" id="{B7DE3473-B75C-A64F-8490-1A7FF5C53469}"/>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br>
              <a:rPr lang="es-ES_tradnl" altLang="es-ES" dirty="0">
                <a:solidFill>
                  <a:schemeClr val="folHlink"/>
                </a:solidFill>
              </a:rPr>
            </a:br>
            <a:r>
              <a:rPr lang="es-ES_tradnl" altLang="es-ES" sz="2200" noProof="1">
                <a:solidFill>
                  <a:schemeClr val="bg2"/>
                </a:solidFill>
              </a:rPr>
              <a:t>Varón de 75 años con caídas de repetición</a:t>
            </a:r>
            <a:endParaRPr lang="es-ES_tradnl" altLang="es-ES" sz="2200" dirty="0">
              <a:solidFill>
                <a:schemeClr val="bg2"/>
              </a:solidFill>
            </a:endParaRPr>
          </a:p>
        </p:txBody>
      </p:sp>
    </p:spTree>
    <p:extLst>
      <p:ext uri="{BB962C8B-B14F-4D97-AF65-F5344CB8AC3E}">
        <p14:creationId xmlns:p14="http://schemas.microsoft.com/office/powerpoint/2010/main" val="16778787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1D2FF97-098D-4741-B6B4-0C74D591BE3D}"/>
              </a:ext>
            </a:extLst>
          </p:cNvPr>
          <p:cNvSpPr>
            <a:spLocks noChangeArrowheads="1"/>
          </p:cNvSpPr>
          <p:nvPr/>
        </p:nvSpPr>
        <p:spPr bwMode="auto">
          <a:xfrm>
            <a:off x="3002066" y="2459088"/>
            <a:ext cx="6426200" cy="1717675"/>
          </a:xfrm>
          <a:prstGeom prst="rect">
            <a:avLst/>
          </a:prstGeom>
          <a:noFill/>
          <a:ln w="9525">
            <a:noFill/>
            <a:miter lim="800000"/>
            <a:headEnd/>
            <a:tailEnd/>
          </a:ln>
        </p:spPr>
        <p:txBody>
          <a:bodyPr>
            <a:spAutoFit/>
          </a:bodyPr>
          <a:lstStyle/>
          <a:p>
            <a:pPr algn="ctr" defTabSz="685800" eaLnBrk="1" hangingPunct="1">
              <a:lnSpc>
                <a:spcPct val="180000"/>
              </a:lnSpc>
              <a:defRPr/>
            </a:pPr>
            <a:r>
              <a:rPr lang="es-ES" sz="6600" b="1" dirty="0">
                <a:solidFill>
                  <a:srgbClr val="003366"/>
                </a:solidFill>
                <a:latin typeface="Brush Script MT" pitchFamily="66" charset="0"/>
                <a:ea typeface="+mn-ea"/>
                <a:cs typeface="Arial" charset="0"/>
              </a:rPr>
              <a:t> Gracias!!!</a:t>
            </a:r>
          </a:p>
        </p:txBody>
      </p:sp>
      <p:sp>
        <p:nvSpPr>
          <p:cNvPr id="3" name="9 Anillo">
            <a:extLst>
              <a:ext uri="{FF2B5EF4-FFF2-40B4-BE49-F238E27FC236}">
                <a16:creationId xmlns:a16="http://schemas.microsoft.com/office/drawing/2014/main" id="{FE948FC8-9BAA-C040-A7C0-D34A9EA1F7DC}"/>
              </a:ext>
            </a:extLst>
          </p:cNvPr>
          <p:cNvSpPr>
            <a:spLocks noChangeArrowheads="1"/>
          </p:cNvSpPr>
          <p:nvPr/>
        </p:nvSpPr>
        <p:spPr bwMode="auto">
          <a:xfrm>
            <a:off x="4000603" y="1268463"/>
            <a:ext cx="4427538" cy="4678363"/>
          </a:xfrm>
          <a:custGeom>
            <a:avLst/>
            <a:gdLst>
              <a:gd name="T0" fmla="*/ 2952328 w 5904656"/>
              <a:gd name="T1" fmla="*/ 0 h 6237312"/>
              <a:gd name="T2" fmla="*/ 864717 w 5904656"/>
              <a:gd name="T3" fmla="*/ 913433 h 6237312"/>
              <a:gd name="T4" fmla="*/ 0 w 5904656"/>
              <a:gd name="T5" fmla="*/ 3118656 h 6237312"/>
              <a:gd name="T6" fmla="*/ 864717 w 5904656"/>
              <a:gd name="T7" fmla="*/ 5323879 h 6237312"/>
              <a:gd name="T8" fmla="*/ 2952328 w 5904656"/>
              <a:gd name="T9" fmla="*/ 6237312 h 6237312"/>
              <a:gd name="T10" fmla="*/ 5039939 w 5904656"/>
              <a:gd name="T11" fmla="*/ 5323879 h 6237312"/>
              <a:gd name="T12" fmla="*/ 5904656 w 5904656"/>
              <a:gd name="T13" fmla="*/ 3118656 h 6237312"/>
              <a:gd name="T14" fmla="*/ 5039939 w 5904656"/>
              <a:gd name="T15" fmla="*/ 913433 h 623731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864717 w 5904656"/>
              <a:gd name="T25" fmla="*/ 913433 h 6237312"/>
              <a:gd name="T26" fmla="*/ 5039939 w 5904656"/>
              <a:gd name="T27" fmla="*/ 5323879 h 6237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04656" h="6237312">
                <a:moveTo>
                  <a:pt x="0" y="3118656"/>
                </a:moveTo>
                <a:lnTo>
                  <a:pt x="0" y="3118656"/>
                </a:lnTo>
                <a:cubicBezTo>
                  <a:pt x="1" y="1396271"/>
                  <a:pt x="1321803" y="2"/>
                  <a:pt x="2952328" y="3"/>
                </a:cubicBezTo>
                <a:cubicBezTo>
                  <a:pt x="2952329" y="3"/>
                  <a:pt x="2952331" y="3"/>
                  <a:pt x="2952332" y="3"/>
                </a:cubicBezTo>
                <a:cubicBezTo>
                  <a:pt x="4582857" y="5"/>
                  <a:pt x="5904657" y="1396274"/>
                  <a:pt x="5904657" y="3118659"/>
                </a:cubicBezTo>
                <a:cubicBezTo>
                  <a:pt x="5904657" y="3118660"/>
                  <a:pt x="5904656" y="3118662"/>
                  <a:pt x="5904656" y="3118663"/>
                </a:cubicBezTo>
                <a:lnTo>
                  <a:pt x="5904657" y="3118664"/>
                </a:lnTo>
                <a:cubicBezTo>
                  <a:pt x="5904657" y="4841050"/>
                  <a:pt x="4582854" y="6237320"/>
                  <a:pt x="2952329" y="6237320"/>
                </a:cubicBezTo>
                <a:cubicBezTo>
                  <a:pt x="2952328" y="6237320"/>
                  <a:pt x="2952327" y="6237319"/>
                  <a:pt x="2952327" y="6237319"/>
                </a:cubicBezTo>
                <a:cubicBezTo>
                  <a:pt x="1321802" y="6237318"/>
                  <a:pt x="1" y="4841049"/>
                  <a:pt x="1" y="3118664"/>
                </a:cubicBezTo>
                <a:cubicBezTo>
                  <a:pt x="0" y="3118663"/>
                  <a:pt x="1" y="3118662"/>
                  <a:pt x="1" y="3118661"/>
                </a:cubicBezTo>
                <a:close/>
                <a:moveTo>
                  <a:pt x="618631" y="3118656"/>
                </a:moveTo>
                <a:lnTo>
                  <a:pt x="618631" y="3118656"/>
                </a:lnTo>
                <a:cubicBezTo>
                  <a:pt x="618631" y="3118657"/>
                  <a:pt x="618631" y="3118658"/>
                  <a:pt x="618631" y="3118658"/>
                </a:cubicBezTo>
                <a:cubicBezTo>
                  <a:pt x="618630" y="4499383"/>
                  <a:pt x="1663460" y="5618682"/>
                  <a:pt x="2952325" y="5618683"/>
                </a:cubicBezTo>
                <a:cubicBezTo>
                  <a:pt x="2952325" y="5618683"/>
                  <a:pt x="2952325" y="5618684"/>
                  <a:pt x="2952326" y="5618684"/>
                </a:cubicBezTo>
                <a:cubicBezTo>
                  <a:pt x="4241190" y="5618683"/>
                  <a:pt x="5286022" y="4499385"/>
                  <a:pt x="5286022" y="3118659"/>
                </a:cubicBezTo>
                <a:lnTo>
                  <a:pt x="5286023" y="3118660"/>
                </a:lnTo>
                <a:cubicBezTo>
                  <a:pt x="5286023" y="1737934"/>
                  <a:pt x="4241191" y="618635"/>
                  <a:pt x="2952326" y="618635"/>
                </a:cubicBezTo>
                <a:lnTo>
                  <a:pt x="2952325" y="618635"/>
                </a:lnTo>
                <a:cubicBezTo>
                  <a:pt x="2952324" y="618635"/>
                  <a:pt x="2952324" y="618635"/>
                  <a:pt x="2952323" y="618635"/>
                </a:cubicBezTo>
                <a:cubicBezTo>
                  <a:pt x="1663458" y="618634"/>
                  <a:pt x="618627" y="1737932"/>
                  <a:pt x="618626" y="3118657"/>
                </a:cubicBezTo>
                <a:close/>
              </a:path>
            </a:pathLst>
          </a:custGeom>
          <a:solidFill>
            <a:srgbClr val="003366"/>
          </a:solidFill>
          <a:ln w="25400" algn="ctr">
            <a:solidFill>
              <a:srgbClr val="385D8A"/>
            </a:solidFill>
            <a:miter lim="800000"/>
            <a:headEnd/>
            <a:tailEnd/>
          </a:ln>
        </p:spPr>
        <p:txBody>
          <a:bodyPr anchor="ctr"/>
          <a:lstStyle/>
          <a:p>
            <a:pPr algn="ctr" defTabSz="685800" eaLnBrk="1" fontAlgn="auto" hangingPunct="1">
              <a:lnSpc>
                <a:spcPct val="180000"/>
              </a:lnSpc>
              <a:spcBef>
                <a:spcPts val="0"/>
              </a:spcBef>
              <a:spcAft>
                <a:spcPts val="0"/>
              </a:spcAft>
              <a:defRPr/>
            </a:pPr>
            <a:endParaRPr lang="es-ES" sz="1725" b="1">
              <a:solidFill>
                <a:srgbClr val="D6DCE5"/>
              </a:solidFill>
              <a:latin typeface="Calibri"/>
              <a:ea typeface="+mn-ea"/>
              <a:cs typeface="Arial" charset="0"/>
            </a:endParaRPr>
          </a:p>
        </p:txBody>
      </p:sp>
    </p:spTree>
    <p:extLst>
      <p:ext uri="{BB962C8B-B14F-4D97-AF65-F5344CB8AC3E}">
        <p14:creationId xmlns:p14="http://schemas.microsoft.com/office/powerpoint/2010/main" val="3273752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2C03D1-EC70-7F44-B4E4-73E180DDCCD8}"/>
              </a:ext>
            </a:extLst>
          </p:cNvPr>
          <p:cNvSpPr>
            <a:spLocks noGrp="1"/>
          </p:cNvSpPr>
          <p:nvPr>
            <p:ph type="title"/>
          </p:nvPr>
        </p:nvSpPr>
        <p:spPr/>
        <p:txBody>
          <a:bodyPr/>
          <a:lstStyle/>
          <a:p>
            <a:endParaRPr lang="en-ES"/>
          </a:p>
        </p:txBody>
      </p:sp>
      <p:sp>
        <p:nvSpPr>
          <p:cNvPr id="6" name="Text Placeholder 5">
            <a:extLst>
              <a:ext uri="{FF2B5EF4-FFF2-40B4-BE49-F238E27FC236}">
                <a16:creationId xmlns:a16="http://schemas.microsoft.com/office/drawing/2014/main" id="{38251590-7D17-ED45-9AAC-0AE21E53E344}"/>
              </a:ext>
            </a:extLst>
          </p:cNvPr>
          <p:cNvSpPr>
            <a:spLocks noGrp="1"/>
          </p:cNvSpPr>
          <p:nvPr>
            <p:ph type="body" idx="1"/>
          </p:nvPr>
        </p:nvSpPr>
        <p:spPr/>
        <p:txBody>
          <a:bodyPr/>
          <a:lstStyle/>
          <a:p>
            <a:endParaRPr lang="en-ES"/>
          </a:p>
        </p:txBody>
      </p:sp>
      <p:sp>
        <p:nvSpPr>
          <p:cNvPr id="7" name="Content Placeholder 6">
            <a:extLst>
              <a:ext uri="{FF2B5EF4-FFF2-40B4-BE49-F238E27FC236}">
                <a16:creationId xmlns:a16="http://schemas.microsoft.com/office/drawing/2014/main" id="{58DC80DE-5BA2-EA4F-9DFD-D419A57A8799}"/>
              </a:ext>
            </a:extLst>
          </p:cNvPr>
          <p:cNvSpPr>
            <a:spLocks noGrp="1"/>
          </p:cNvSpPr>
          <p:nvPr>
            <p:ph sz="half" idx="2"/>
          </p:nvPr>
        </p:nvSpPr>
        <p:spPr/>
        <p:txBody>
          <a:bodyPr/>
          <a:lstStyle/>
          <a:p>
            <a:endParaRPr lang="en-ES"/>
          </a:p>
        </p:txBody>
      </p:sp>
      <p:sp>
        <p:nvSpPr>
          <p:cNvPr id="8" name="Text Placeholder 7">
            <a:extLst>
              <a:ext uri="{FF2B5EF4-FFF2-40B4-BE49-F238E27FC236}">
                <a16:creationId xmlns:a16="http://schemas.microsoft.com/office/drawing/2014/main" id="{CABCF2C1-CBE3-1342-A20D-0476F7BB55C0}"/>
              </a:ext>
            </a:extLst>
          </p:cNvPr>
          <p:cNvSpPr>
            <a:spLocks noGrp="1"/>
          </p:cNvSpPr>
          <p:nvPr>
            <p:ph type="body" sz="quarter" idx="3"/>
          </p:nvPr>
        </p:nvSpPr>
        <p:spPr/>
        <p:txBody>
          <a:bodyPr/>
          <a:lstStyle/>
          <a:p>
            <a:endParaRPr lang="en-ES"/>
          </a:p>
        </p:txBody>
      </p:sp>
      <p:sp>
        <p:nvSpPr>
          <p:cNvPr id="9" name="Content Placeholder 8">
            <a:extLst>
              <a:ext uri="{FF2B5EF4-FFF2-40B4-BE49-F238E27FC236}">
                <a16:creationId xmlns:a16="http://schemas.microsoft.com/office/drawing/2014/main" id="{3C1A90EA-1AEA-3447-9D6B-94E84C0D52FB}"/>
              </a:ext>
            </a:extLst>
          </p:cNvPr>
          <p:cNvSpPr>
            <a:spLocks noGrp="1"/>
          </p:cNvSpPr>
          <p:nvPr>
            <p:ph sz="quarter" idx="4"/>
          </p:nvPr>
        </p:nvSpPr>
        <p:spPr/>
        <p:txBody>
          <a:bodyPr/>
          <a:lstStyle/>
          <a:p>
            <a:endParaRPr lang="en-ES"/>
          </a:p>
        </p:txBody>
      </p:sp>
      <p:sp>
        <p:nvSpPr>
          <p:cNvPr id="14" name="Footer Placeholder 13">
            <a:extLst>
              <a:ext uri="{FF2B5EF4-FFF2-40B4-BE49-F238E27FC236}">
                <a16:creationId xmlns:a16="http://schemas.microsoft.com/office/drawing/2014/main" id="{868F7038-827C-2148-B612-D81D77856BE2}"/>
              </a:ext>
            </a:extLst>
          </p:cNvPr>
          <p:cNvSpPr>
            <a:spLocks noGrp="1"/>
          </p:cNvSpPr>
          <p:nvPr>
            <p:ph type="ftr" sz="quarter" idx="10"/>
          </p:nvPr>
        </p:nvSpPr>
        <p:spPr>
          <a:xfrm>
            <a:off x="1815547" y="6356350"/>
            <a:ext cx="9143999" cy="365125"/>
          </a:xfrm>
        </p:spPr>
        <p:txBody>
          <a:bodyPr/>
          <a:lstStyle/>
          <a:p>
            <a:endParaRPr lang="en-ES" sz="1200" dirty="0"/>
          </a:p>
        </p:txBody>
      </p:sp>
      <p:sp>
        <p:nvSpPr>
          <p:cNvPr id="15" name="Slide Number Placeholder 14">
            <a:extLst>
              <a:ext uri="{FF2B5EF4-FFF2-40B4-BE49-F238E27FC236}">
                <a16:creationId xmlns:a16="http://schemas.microsoft.com/office/drawing/2014/main" id="{C2C303B1-C687-D543-BEEC-BD6D16B96B23}"/>
              </a:ext>
            </a:extLst>
          </p:cNvPr>
          <p:cNvSpPr>
            <a:spLocks noGrp="1"/>
          </p:cNvSpPr>
          <p:nvPr>
            <p:ph type="sldNum" sz="quarter" idx="11"/>
          </p:nvPr>
        </p:nvSpPr>
        <p:spPr>
          <a:xfrm>
            <a:off x="11357112" y="6356350"/>
            <a:ext cx="579783" cy="365125"/>
          </a:xfrm>
        </p:spPr>
        <p:txBody>
          <a:bodyPr/>
          <a:lstStyle/>
          <a:p>
            <a:pPr algn="r"/>
            <a:fld id="{D2B25529-CF5B-5D45-95EC-60D35249265E}" type="slidenum">
              <a:rPr lang="en-ES" smtClean="0"/>
              <a:pPr algn="r"/>
              <a:t>108</a:t>
            </a:fld>
            <a:endParaRPr lang="en-ES"/>
          </a:p>
        </p:txBody>
      </p:sp>
    </p:spTree>
    <p:extLst>
      <p:ext uri="{BB962C8B-B14F-4D97-AF65-F5344CB8AC3E}">
        <p14:creationId xmlns:p14="http://schemas.microsoft.com/office/powerpoint/2010/main" val="6521298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0D475CA-0224-3144-8BD9-FA354A1D0DA5}"/>
              </a:ext>
            </a:extLst>
          </p:cNvPr>
          <p:cNvSpPr>
            <a:spLocks noGrp="1"/>
          </p:cNvSpPr>
          <p:nvPr>
            <p:ph type="ctrTitle"/>
          </p:nvPr>
        </p:nvSpPr>
        <p:spPr/>
        <p:txBody>
          <a:bodyPr/>
          <a:lstStyle/>
          <a:p>
            <a:endParaRPr lang="es-ES_tradnl"/>
          </a:p>
        </p:txBody>
      </p:sp>
      <p:sp>
        <p:nvSpPr>
          <p:cNvPr id="10" name="Subtitle 9">
            <a:extLst>
              <a:ext uri="{FF2B5EF4-FFF2-40B4-BE49-F238E27FC236}">
                <a16:creationId xmlns:a16="http://schemas.microsoft.com/office/drawing/2014/main" id="{FA96FC62-B9EA-6C4D-9AE8-2B5876EA5732}"/>
              </a:ext>
            </a:extLst>
          </p:cNvPr>
          <p:cNvSpPr>
            <a:spLocks noGrp="1"/>
          </p:cNvSpPr>
          <p:nvPr>
            <p:ph type="subTitle" idx="1"/>
          </p:nvPr>
        </p:nvSpPr>
        <p:spPr/>
        <p:txBody>
          <a:bodyPr/>
          <a:lstStyle/>
          <a:p>
            <a:endParaRPr lang="es-ES_tradnl"/>
          </a:p>
        </p:txBody>
      </p:sp>
      <p:sp>
        <p:nvSpPr>
          <p:cNvPr id="7" name="Footer Placeholder 6">
            <a:extLst>
              <a:ext uri="{FF2B5EF4-FFF2-40B4-BE49-F238E27FC236}">
                <a16:creationId xmlns:a16="http://schemas.microsoft.com/office/drawing/2014/main" id="{B3457F8C-109F-BC4F-AC1C-4AF25A356D0F}"/>
              </a:ext>
            </a:extLst>
          </p:cNvPr>
          <p:cNvSpPr>
            <a:spLocks noGrp="1"/>
          </p:cNvSpPr>
          <p:nvPr>
            <p:ph type="ftr" sz="quarter" idx="3"/>
          </p:nvPr>
        </p:nvSpPr>
        <p:spPr/>
        <p:txBody>
          <a:bodyPr/>
          <a:lstStyle/>
          <a:p>
            <a:endParaRPr lang="en-ES" dirty="0">
              <a:solidFill>
                <a:schemeClr val="bg1">
                  <a:lumMod val="50000"/>
                </a:schemeClr>
              </a:solidFill>
            </a:endParaRPr>
          </a:p>
        </p:txBody>
      </p:sp>
      <p:sp>
        <p:nvSpPr>
          <p:cNvPr id="8" name="Slide Number Placeholder 7">
            <a:extLst>
              <a:ext uri="{FF2B5EF4-FFF2-40B4-BE49-F238E27FC236}">
                <a16:creationId xmlns:a16="http://schemas.microsoft.com/office/drawing/2014/main" id="{35E1B39D-F3C8-CD40-937A-DB4302F9543F}"/>
              </a:ext>
            </a:extLst>
          </p:cNvPr>
          <p:cNvSpPr>
            <a:spLocks noGrp="1"/>
          </p:cNvSpPr>
          <p:nvPr>
            <p:ph type="sldNum" sz="quarter" idx="4"/>
          </p:nvPr>
        </p:nvSpPr>
        <p:spPr/>
        <p:txBody>
          <a:bodyPr/>
          <a:lstStyle/>
          <a:p>
            <a:fld id="{D2B25529-CF5B-5D45-95EC-60D35249265E}" type="slidenum">
              <a:rPr lang="en-ES" smtClean="0"/>
              <a:pPr/>
              <a:t>109</a:t>
            </a:fld>
            <a:endParaRPr lang="en-ES"/>
          </a:p>
        </p:txBody>
      </p:sp>
    </p:spTree>
    <p:extLst>
      <p:ext uri="{BB962C8B-B14F-4D97-AF65-F5344CB8AC3E}">
        <p14:creationId xmlns:p14="http://schemas.microsoft.com/office/powerpoint/2010/main" val="4211976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3">
            <a:extLst>
              <a:ext uri="{FF2B5EF4-FFF2-40B4-BE49-F238E27FC236}">
                <a16:creationId xmlns:a16="http://schemas.microsoft.com/office/drawing/2014/main" id="{6BD066CD-E2CC-43A7-A1A2-A73823368E52}"/>
              </a:ext>
            </a:extLst>
          </p:cNvPr>
          <p:cNvSpPr>
            <a:spLocks noGrp="1" noChangeArrowheads="1"/>
          </p:cNvSpPr>
          <p:nvPr>
            <p:ph type="body" idx="1"/>
          </p:nvPr>
        </p:nvSpPr>
        <p:spPr>
          <a:xfrm>
            <a:off x="2733963" y="2504786"/>
            <a:ext cx="6724073" cy="1562100"/>
          </a:xfrm>
          <a:noFill/>
        </p:spPr>
        <p:txBody>
          <a:bodyPr/>
          <a:lstStyle/>
          <a:p>
            <a:pPr marL="0" indent="0" algn="ctr">
              <a:buNone/>
            </a:pPr>
            <a:r>
              <a:rPr lang="es-ES_tradnl" altLang="es-ES" sz="4400" dirty="0"/>
              <a:t>Mujer 87 años que refiere palpitaciones</a:t>
            </a:r>
          </a:p>
        </p:txBody>
      </p:sp>
    </p:spTree>
    <p:extLst>
      <p:ext uri="{BB962C8B-B14F-4D97-AF65-F5344CB8AC3E}">
        <p14:creationId xmlns:p14="http://schemas.microsoft.com/office/powerpoint/2010/main" val="17279794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430517-0071-CF4A-B4B0-9F9A56A5F436}"/>
              </a:ext>
            </a:extLst>
          </p:cNvPr>
          <p:cNvSpPr>
            <a:spLocks noGrp="1"/>
          </p:cNvSpPr>
          <p:nvPr>
            <p:ph type="title"/>
          </p:nvPr>
        </p:nvSpPr>
        <p:spPr/>
        <p:txBody>
          <a:bodyPr/>
          <a:lstStyle/>
          <a:p>
            <a:endParaRPr lang="es-ES_tradnl"/>
          </a:p>
        </p:txBody>
      </p:sp>
      <p:sp>
        <p:nvSpPr>
          <p:cNvPr id="9" name="Content Placeholder 8">
            <a:extLst>
              <a:ext uri="{FF2B5EF4-FFF2-40B4-BE49-F238E27FC236}">
                <a16:creationId xmlns:a16="http://schemas.microsoft.com/office/drawing/2014/main" id="{DCC70979-7E09-F24A-B95F-48BA88A249F2}"/>
              </a:ext>
            </a:extLst>
          </p:cNvPr>
          <p:cNvSpPr>
            <a:spLocks noGrp="1"/>
          </p:cNvSpPr>
          <p:nvPr>
            <p:ph idx="1"/>
          </p:nvPr>
        </p:nvSpPr>
        <p:spPr/>
        <p:txBody>
          <a:bodyPr/>
          <a:lstStyle/>
          <a:p>
            <a:endParaRPr lang="es-ES_tradnl"/>
          </a:p>
        </p:txBody>
      </p:sp>
      <p:sp>
        <p:nvSpPr>
          <p:cNvPr id="4" name="Footer Placeholder 3">
            <a:extLst>
              <a:ext uri="{FF2B5EF4-FFF2-40B4-BE49-F238E27FC236}">
                <a16:creationId xmlns:a16="http://schemas.microsoft.com/office/drawing/2014/main" id="{395E7201-ADC4-A345-8F14-A14DFA7E74C6}"/>
              </a:ext>
            </a:extLst>
          </p:cNvPr>
          <p:cNvSpPr>
            <a:spLocks noGrp="1"/>
          </p:cNvSpPr>
          <p:nvPr>
            <p:ph type="ftr" sz="quarter" idx="3"/>
          </p:nvPr>
        </p:nvSpPr>
        <p:spPr/>
        <p:txBody>
          <a:bodyPr/>
          <a:lstStyle/>
          <a:p>
            <a:endParaRPr lang="en-ES" dirty="0">
              <a:solidFill>
                <a:schemeClr val="bg1">
                  <a:lumMod val="50000"/>
                </a:schemeClr>
              </a:solidFill>
            </a:endParaRPr>
          </a:p>
        </p:txBody>
      </p:sp>
      <p:sp>
        <p:nvSpPr>
          <p:cNvPr id="5" name="Slide Number Placeholder 4">
            <a:extLst>
              <a:ext uri="{FF2B5EF4-FFF2-40B4-BE49-F238E27FC236}">
                <a16:creationId xmlns:a16="http://schemas.microsoft.com/office/drawing/2014/main" id="{EA820A71-77F7-DB4B-A5CA-5D9A0D605033}"/>
              </a:ext>
            </a:extLst>
          </p:cNvPr>
          <p:cNvSpPr>
            <a:spLocks noGrp="1"/>
          </p:cNvSpPr>
          <p:nvPr>
            <p:ph type="sldNum" sz="quarter" idx="4"/>
          </p:nvPr>
        </p:nvSpPr>
        <p:spPr/>
        <p:txBody>
          <a:bodyPr/>
          <a:lstStyle/>
          <a:p>
            <a:fld id="{D2B25529-CF5B-5D45-95EC-60D35249265E}" type="slidenum">
              <a:rPr lang="en-ES" smtClean="0"/>
              <a:pPr/>
              <a:t>110</a:t>
            </a:fld>
            <a:endParaRPr lang="en-ES"/>
          </a:p>
        </p:txBody>
      </p:sp>
    </p:spTree>
    <p:extLst>
      <p:ext uri="{BB962C8B-B14F-4D97-AF65-F5344CB8AC3E}">
        <p14:creationId xmlns:p14="http://schemas.microsoft.com/office/powerpoint/2010/main" val="10177385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A2402-E29B-874E-9B60-D16CC1FA9EB5}"/>
              </a:ext>
            </a:extLst>
          </p:cNvPr>
          <p:cNvSpPr>
            <a:spLocks noGrp="1"/>
          </p:cNvSpPr>
          <p:nvPr>
            <p:ph type="ctrTitle"/>
          </p:nvPr>
        </p:nvSpPr>
        <p:spPr/>
        <p:txBody>
          <a:bodyPr>
            <a:normAutofit fontScale="90000"/>
          </a:bodyPr>
          <a:lstStyle/>
          <a:p>
            <a:endParaRPr lang="es-ES_tradnl"/>
          </a:p>
        </p:txBody>
      </p:sp>
      <p:sp>
        <p:nvSpPr>
          <p:cNvPr id="3" name="Subtitle 2">
            <a:extLst>
              <a:ext uri="{FF2B5EF4-FFF2-40B4-BE49-F238E27FC236}">
                <a16:creationId xmlns:a16="http://schemas.microsoft.com/office/drawing/2014/main" id="{845153FE-0DB9-B449-B0B9-05EA00A77B9F}"/>
              </a:ext>
            </a:extLst>
          </p:cNvPr>
          <p:cNvSpPr>
            <a:spLocks noGrp="1"/>
          </p:cNvSpPr>
          <p:nvPr>
            <p:ph type="subTitle" idx="1"/>
          </p:nvPr>
        </p:nvSpPr>
        <p:spPr/>
        <p:txBody>
          <a:bodyPr/>
          <a:lstStyle/>
          <a:p>
            <a:endParaRPr lang="es-ES_tradnl"/>
          </a:p>
        </p:txBody>
      </p:sp>
      <p:sp>
        <p:nvSpPr>
          <p:cNvPr id="7" name="Footer Placeholder 6">
            <a:extLst>
              <a:ext uri="{FF2B5EF4-FFF2-40B4-BE49-F238E27FC236}">
                <a16:creationId xmlns:a16="http://schemas.microsoft.com/office/drawing/2014/main" id="{2FE59525-D213-474F-875C-6171ED12EF66}"/>
              </a:ext>
            </a:extLst>
          </p:cNvPr>
          <p:cNvSpPr>
            <a:spLocks noGrp="1"/>
          </p:cNvSpPr>
          <p:nvPr>
            <p:ph type="ftr" sz="quarter" idx="3"/>
          </p:nvPr>
        </p:nvSpPr>
        <p:spPr/>
        <p:txBody>
          <a:bodyPr/>
          <a:lstStyle/>
          <a:p>
            <a:endParaRPr lang="en-ES" sz="1200" dirty="0"/>
          </a:p>
        </p:txBody>
      </p:sp>
      <p:sp>
        <p:nvSpPr>
          <p:cNvPr id="8" name="Slide Number Placeholder 7">
            <a:extLst>
              <a:ext uri="{FF2B5EF4-FFF2-40B4-BE49-F238E27FC236}">
                <a16:creationId xmlns:a16="http://schemas.microsoft.com/office/drawing/2014/main" id="{283D9ABA-2D42-A147-9C21-1E1FD938201D}"/>
              </a:ext>
            </a:extLst>
          </p:cNvPr>
          <p:cNvSpPr>
            <a:spLocks noGrp="1"/>
          </p:cNvSpPr>
          <p:nvPr>
            <p:ph type="sldNum" sz="quarter" idx="4"/>
          </p:nvPr>
        </p:nvSpPr>
        <p:spPr/>
        <p:txBody>
          <a:bodyPr/>
          <a:lstStyle/>
          <a:p>
            <a:pPr algn="r"/>
            <a:fld id="{D2B25529-CF5B-5D45-95EC-60D35249265E}" type="slidenum">
              <a:rPr lang="en-ES" smtClean="0"/>
              <a:pPr algn="r"/>
              <a:t>111</a:t>
            </a:fld>
            <a:endParaRPr lang="en-ES"/>
          </a:p>
        </p:txBody>
      </p:sp>
      <p:sp>
        <p:nvSpPr>
          <p:cNvPr id="4" name="Content Placeholder 3">
            <a:extLst>
              <a:ext uri="{FF2B5EF4-FFF2-40B4-BE49-F238E27FC236}">
                <a16:creationId xmlns:a16="http://schemas.microsoft.com/office/drawing/2014/main" id="{041E5F45-998D-874E-B4FA-C0D38FC287A1}"/>
              </a:ext>
            </a:extLst>
          </p:cNvPr>
          <p:cNvSpPr>
            <a:spLocks noGrp="1"/>
          </p:cNvSpPr>
          <p:nvPr>
            <p:ph idx="10"/>
          </p:nvPr>
        </p:nvSpPr>
        <p:spPr/>
        <p:txBody>
          <a:bodyPr/>
          <a:lstStyle/>
          <a:p>
            <a:endParaRPr lang="es-ES_tradnl"/>
          </a:p>
        </p:txBody>
      </p:sp>
    </p:spTree>
    <p:extLst>
      <p:ext uri="{BB962C8B-B14F-4D97-AF65-F5344CB8AC3E}">
        <p14:creationId xmlns:p14="http://schemas.microsoft.com/office/powerpoint/2010/main" val="40742624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EC8001-F636-1A42-AD0A-DBC024368433}"/>
              </a:ext>
            </a:extLst>
          </p:cNvPr>
          <p:cNvSpPr>
            <a:spLocks noGrp="1"/>
          </p:cNvSpPr>
          <p:nvPr>
            <p:ph type="title"/>
          </p:nvPr>
        </p:nvSpPr>
        <p:spPr/>
        <p:txBody>
          <a:bodyPr/>
          <a:lstStyle/>
          <a:p>
            <a:endParaRPr lang="es-ES_tradnl"/>
          </a:p>
        </p:txBody>
      </p:sp>
      <p:sp>
        <p:nvSpPr>
          <p:cNvPr id="8" name="Content Placeholder 7">
            <a:extLst>
              <a:ext uri="{FF2B5EF4-FFF2-40B4-BE49-F238E27FC236}">
                <a16:creationId xmlns:a16="http://schemas.microsoft.com/office/drawing/2014/main" id="{978DCDBE-D547-9548-B1B3-5B12AEC55E96}"/>
              </a:ext>
            </a:extLst>
          </p:cNvPr>
          <p:cNvSpPr>
            <a:spLocks noGrp="1"/>
          </p:cNvSpPr>
          <p:nvPr>
            <p:ph idx="1"/>
          </p:nvPr>
        </p:nvSpPr>
        <p:spPr/>
        <p:txBody>
          <a:bodyPr/>
          <a:lstStyle/>
          <a:p>
            <a:endParaRPr lang="es-ES_tradnl"/>
          </a:p>
        </p:txBody>
      </p:sp>
      <p:sp>
        <p:nvSpPr>
          <p:cNvPr id="5" name="Footer Placeholder 4">
            <a:extLst>
              <a:ext uri="{FF2B5EF4-FFF2-40B4-BE49-F238E27FC236}">
                <a16:creationId xmlns:a16="http://schemas.microsoft.com/office/drawing/2014/main" id="{34EAC6F0-6871-4142-95D5-45C2025CE691}"/>
              </a:ext>
            </a:extLst>
          </p:cNvPr>
          <p:cNvSpPr>
            <a:spLocks noGrp="1"/>
          </p:cNvSpPr>
          <p:nvPr>
            <p:ph type="ftr" sz="quarter" idx="11"/>
          </p:nvPr>
        </p:nvSpPr>
        <p:spPr/>
        <p:txBody>
          <a:body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EC215F1F-B060-2049-8EA3-9340699098BD}"/>
              </a:ext>
            </a:extLst>
          </p:cNvPr>
          <p:cNvSpPr>
            <a:spLocks noGrp="1"/>
          </p:cNvSpPr>
          <p:nvPr>
            <p:ph type="sldNum" sz="quarter" idx="12"/>
          </p:nvPr>
        </p:nvSpPr>
        <p:spPr/>
        <p:txBody>
          <a:bodyPr/>
          <a:lstStyle/>
          <a:p>
            <a:fld id="{D2B25529-CF5B-5D45-95EC-60D35249265E}" type="slidenum">
              <a:rPr lang="en-ES" smtClean="0"/>
              <a:pPr/>
              <a:t>112</a:t>
            </a:fld>
            <a:endParaRPr lang="en-ES"/>
          </a:p>
        </p:txBody>
      </p:sp>
    </p:spTree>
    <p:extLst>
      <p:ext uri="{BB962C8B-B14F-4D97-AF65-F5344CB8AC3E}">
        <p14:creationId xmlns:p14="http://schemas.microsoft.com/office/powerpoint/2010/main" val="39346117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7ADAAC4-2978-F64D-B368-6C40F9D34063}"/>
              </a:ext>
            </a:extLst>
          </p:cNvPr>
          <p:cNvSpPr>
            <a:spLocks noGrp="1"/>
          </p:cNvSpPr>
          <p:nvPr>
            <p:ph type="title"/>
          </p:nvPr>
        </p:nvSpPr>
        <p:spPr/>
        <p:txBody>
          <a:bodyPr/>
          <a:lstStyle/>
          <a:p>
            <a:endParaRPr lang="es-ES_tradnl"/>
          </a:p>
        </p:txBody>
      </p:sp>
      <p:sp>
        <p:nvSpPr>
          <p:cNvPr id="8" name="Content Placeholder 7">
            <a:extLst>
              <a:ext uri="{FF2B5EF4-FFF2-40B4-BE49-F238E27FC236}">
                <a16:creationId xmlns:a16="http://schemas.microsoft.com/office/drawing/2014/main" id="{8D572870-E16A-DB43-97BF-273EE9D1090B}"/>
              </a:ext>
            </a:extLst>
          </p:cNvPr>
          <p:cNvSpPr>
            <a:spLocks noGrp="1"/>
          </p:cNvSpPr>
          <p:nvPr>
            <p:ph idx="1"/>
          </p:nvPr>
        </p:nvSpPr>
        <p:spPr/>
        <p:txBody>
          <a:bodyPr/>
          <a:lstStyle/>
          <a:p>
            <a:endParaRPr lang="es-ES_tradnl"/>
          </a:p>
        </p:txBody>
      </p:sp>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113</a:t>
            </a:fld>
            <a:endParaRPr lang="en-ES"/>
          </a:p>
        </p:txBody>
      </p:sp>
      <p:sp>
        <p:nvSpPr>
          <p:cNvPr id="5" name="Footer Placeholder 4">
            <a:extLst>
              <a:ext uri="{FF2B5EF4-FFF2-40B4-BE49-F238E27FC236}">
                <a16:creationId xmlns:a16="http://schemas.microsoft.com/office/drawing/2014/main" id="{88B34784-76EE-AC40-BE46-E1540C2CAB82}"/>
              </a:ext>
            </a:extLst>
          </p:cNvPr>
          <p:cNvSpPr>
            <a:spLocks noGrp="1"/>
          </p:cNvSpPr>
          <p:nvPr>
            <p:ph type="ftr" sz="quarter" idx="3"/>
          </p:nvPr>
        </p:nvSpPr>
        <p:spPr/>
        <p:txBody>
          <a:bodyPr/>
          <a:lstStyle/>
          <a:p>
            <a:endParaRPr lang="en-ES" dirty="0">
              <a:solidFill>
                <a:schemeClr val="bg1">
                  <a:lumMod val="50000"/>
                </a:schemeClr>
              </a:solidFill>
            </a:endParaRPr>
          </a:p>
        </p:txBody>
      </p:sp>
    </p:spTree>
    <p:extLst>
      <p:ext uri="{BB962C8B-B14F-4D97-AF65-F5344CB8AC3E}">
        <p14:creationId xmlns:p14="http://schemas.microsoft.com/office/powerpoint/2010/main" val="33972892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2A0CB19-74C2-0745-A3D1-D486EC359A1E}"/>
              </a:ext>
            </a:extLst>
          </p:cNvPr>
          <p:cNvSpPr>
            <a:spLocks noGrp="1"/>
          </p:cNvSpPr>
          <p:nvPr>
            <p:ph type="body" idx="1"/>
          </p:nvPr>
        </p:nvSpPr>
        <p:spPr/>
        <p:txBody>
          <a:bodyPr/>
          <a:lstStyle/>
          <a:p>
            <a:endParaRPr lang="es-ES_tradnl"/>
          </a:p>
        </p:txBody>
      </p:sp>
      <p:sp>
        <p:nvSpPr>
          <p:cNvPr id="6" name="Content Placeholder 5">
            <a:extLst>
              <a:ext uri="{FF2B5EF4-FFF2-40B4-BE49-F238E27FC236}">
                <a16:creationId xmlns:a16="http://schemas.microsoft.com/office/drawing/2014/main" id="{697FB76E-64D7-5840-85E7-CDDAEDF96962}"/>
              </a:ext>
            </a:extLst>
          </p:cNvPr>
          <p:cNvSpPr>
            <a:spLocks noGrp="1"/>
          </p:cNvSpPr>
          <p:nvPr>
            <p:ph sz="half" idx="2"/>
          </p:nvPr>
        </p:nvSpPr>
        <p:spPr/>
        <p:txBody>
          <a:bodyPr/>
          <a:lstStyle/>
          <a:p>
            <a:endParaRPr lang="es-ES_tradnl"/>
          </a:p>
        </p:txBody>
      </p:sp>
      <p:sp>
        <p:nvSpPr>
          <p:cNvPr id="7" name="Content Placeholder 6">
            <a:extLst>
              <a:ext uri="{FF2B5EF4-FFF2-40B4-BE49-F238E27FC236}">
                <a16:creationId xmlns:a16="http://schemas.microsoft.com/office/drawing/2014/main" id="{C0063944-43E1-4C45-A9F5-B5201BF5A9BC}"/>
              </a:ext>
            </a:extLst>
          </p:cNvPr>
          <p:cNvSpPr>
            <a:spLocks noGrp="1"/>
          </p:cNvSpPr>
          <p:nvPr>
            <p:ph sz="quarter" idx="4"/>
          </p:nvPr>
        </p:nvSpPr>
        <p:spPr/>
        <p:txBody>
          <a:bodyPr/>
          <a:lstStyle/>
          <a:p>
            <a:endParaRPr lang="es-ES_tradnl"/>
          </a:p>
        </p:txBody>
      </p:sp>
      <p:sp>
        <p:nvSpPr>
          <p:cNvPr id="10" name="Text Placeholder 9">
            <a:extLst>
              <a:ext uri="{FF2B5EF4-FFF2-40B4-BE49-F238E27FC236}">
                <a16:creationId xmlns:a16="http://schemas.microsoft.com/office/drawing/2014/main" id="{847B1502-165F-DB44-9C14-6BA3A5555843}"/>
              </a:ext>
            </a:extLst>
          </p:cNvPr>
          <p:cNvSpPr>
            <a:spLocks noGrp="1"/>
          </p:cNvSpPr>
          <p:nvPr>
            <p:ph type="body" idx="12"/>
          </p:nvPr>
        </p:nvSpPr>
        <p:spPr/>
        <p:txBody>
          <a:bodyPr/>
          <a:lstStyle/>
          <a:p>
            <a:endParaRPr lang="es-ES_tradnl"/>
          </a:p>
        </p:txBody>
      </p:sp>
      <p:sp>
        <p:nvSpPr>
          <p:cNvPr id="3" name="Footer Placeholder 2">
            <a:extLst>
              <a:ext uri="{FF2B5EF4-FFF2-40B4-BE49-F238E27FC236}">
                <a16:creationId xmlns:a16="http://schemas.microsoft.com/office/drawing/2014/main" id="{93FF04E3-E94C-7E40-8648-F5A183822288}"/>
              </a:ext>
            </a:extLst>
          </p:cNvPr>
          <p:cNvSpPr>
            <a:spLocks noGrp="1"/>
          </p:cNvSpPr>
          <p:nvPr>
            <p:ph type="ftr" sz="quarter" idx="3"/>
          </p:nvPr>
        </p:nvSpPr>
        <p:spPr/>
        <p:txBody>
          <a:bodyPr/>
          <a:lstStyle/>
          <a:p>
            <a:endParaRPr lang="en-ES" sz="1200" dirty="0"/>
          </a:p>
        </p:txBody>
      </p:sp>
      <p:sp>
        <p:nvSpPr>
          <p:cNvPr id="4" name="Slide Number Placeholder 3">
            <a:extLst>
              <a:ext uri="{FF2B5EF4-FFF2-40B4-BE49-F238E27FC236}">
                <a16:creationId xmlns:a16="http://schemas.microsoft.com/office/drawing/2014/main" id="{539AB4C5-8F3C-CA43-985B-6B70827C72C1}"/>
              </a:ext>
            </a:extLst>
          </p:cNvPr>
          <p:cNvSpPr>
            <a:spLocks noGrp="1"/>
          </p:cNvSpPr>
          <p:nvPr>
            <p:ph type="sldNum" sz="quarter" idx="13"/>
          </p:nvPr>
        </p:nvSpPr>
        <p:spPr/>
        <p:txBody>
          <a:bodyPr/>
          <a:lstStyle/>
          <a:p>
            <a:pPr algn="r"/>
            <a:fld id="{D2B25529-CF5B-5D45-95EC-60D35249265E}" type="slidenum">
              <a:rPr lang="en-ES" smtClean="0"/>
              <a:pPr algn="r"/>
              <a:t>114</a:t>
            </a:fld>
            <a:endParaRPr lang="en-ES"/>
          </a:p>
        </p:txBody>
      </p:sp>
    </p:spTree>
    <p:extLst>
      <p:ext uri="{BB962C8B-B14F-4D97-AF65-F5344CB8AC3E}">
        <p14:creationId xmlns:p14="http://schemas.microsoft.com/office/powerpoint/2010/main" val="6811546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BA9AC0-254F-C645-84FC-C803023AC261}"/>
              </a:ext>
            </a:extLst>
          </p:cNvPr>
          <p:cNvSpPr>
            <a:spLocks noGrp="1"/>
          </p:cNvSpPr>
          <p:nvPr>
            <p:ph type="ctrTitle"/>
          </p:nvPr>
        </p:nvSpPr>
        <p:spPr/>
        <p:txBody>
          <a:bodyPr>
            <a:normAutofit fontScale="90000"/>
          </a:bodyPr>
          <a:lstStyle/>
          <a:p>
            <a:endParaRPr lang="es-ES_tradnl"/>
          </a:p>
        </p:txBody>
      </p:sp>
      <p:sp>
        <p:nvSpPr>
          <p:cNvPr id="8" name="Subtitle 7">
            <a:extLst>
              <a:ext uri="{FF2B5EF4-FFF2-40B4-BE49-F238E27FC236}">
                <a16:creationId xmlns:a16="http://schemas.microsoft.com/office/drawing/2014/main" id="{D68C92E8-9B5B-C348-8692-630FDE33BB5E}"/>
              </a:ext>
            </a:extLst>
          </p:cNvPr>
          <p:cNvSpPr>
            <a:spLocks noGrp="1"/>
          </p:cNvSpPr>
          <p:nvPr>
            <p:ph type="subTitle" idx="1"/>
          </p:nvPr>
        </p:nvSpPr>
        <p:spPr/>
        <p:txBody>
          <a:bodyPr/>
          <a:lstStyle/>
          <a:p>
            <a:endParaRPr lang="es-ES_tradnl"/>
          </a:p>
        </p:txBody>
      </p:sp>
      <p:sp>
        <p:nvSpPr>
          <p:cNvPr id="5" name="Footer Placeholder 4">
            <a:extLst>
              <a:ext uri="{FF2B5EF4-FFF2-40B4-BE49-F238E27FC236}">
                <a16:creationId xmlns:a16="http://schemas.microsoft.com/office/drawing/2014/main" id="{5DFAB9E9-4F3B-0A4F-B874-339B8AEDBB6E}"/>
              </a:ext>
            </a:extLst>
          </p:cNvPr>
          <p:cNvSpPr>
            <a:spLocks noGrp="1"/>
          </p:cNvSpPr>
          <p:nvPr>
            <p:ph type="ftr" sz="quarter" idx="3"/>
          </p:nvPr>
        </p:nvSpPr>
        <p:spPr/>
        <p:txBody>
          <a:body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92C75807-60E9-4841-BBE8-CC7D9D3B65B0}"/>
              </a:ext>
            </a:extLst>
          </p:cNvPr>
          <p:cNvSpPr>
            <a:spLocks noGrp="1"/>
          </p:cNvSpPr>
          <p:nvPr>
            <p:ph type="sldNum" sz="quarter" idx="4"/>
          </p:nvPr>
        </p:nvSpPr>
        <p:spPr/>
        <p:txBody>
          <a:bodyPr/>
          <a:lstStyle/>
          <a:p>
            <a:fld id="{D2B25529-CF5B-5D45-95EC-60D35249265E}" type="slidenum">
              <a:rPr lang="en-ES" smtClean="0"/>
              <a:pPr/>
              <a:t>115</a:t>
            </a:fld>
            <a:endParaRPr lang="en-ES"/>
          </a:p>
        </p:txBody>
      </p:sp>
      <p:sp>
        <p:nvSpPr>
          <p:cNvPr id="9" name="Content Placeholder 8">
            <a:extLst>
              <a:ext uri="{FF2B5EF4-FFF2-40B4-BE49-F238E27FC236}">
                <a16:creationId xmlns:a16="http://schemas.microsoft.com/office/drawing/2014/main" id="{0B22A1A0-0F77-FA4C-A5F6-DC0387FE4133}"/>
              </a:ext>
            </a:extLst>
          </p:cNvPr>
          <p:cNvSpPr>
            <a:spLocks noGrp="1"/>
          </p:cNvSpPr>
          <p:nvPr>
            <p:ph idx="10"/>
          </p:nvPr>
        </p:nvSpPr>
        <p:spPr/>
        <p:txBody>
          <a:bodyPr/>
          <a:lstStyle/>
          <a:p>
            <a:endParaRPr lang="es-ES_tradnl"/>
          </a:p>
        </p:txBody>
      </p:sp>
    </p:spTree>
    <p:extLst>
      <p:ext uri="{BB962C8B-B14F-4D97-AF65-F5344CB8AC3E}">
        <p14:creationId xmlns:p14="http://schemas.microsoft.com/office/powerpoint/2010/main" val="16824697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248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6FB00C6F-CE16-48D0-9C14-D171C9180CB0}"/>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pic>
        <p:nvPicPr>
          <p:cNvPr id="2" name="Imagen 1">
            <a:extLst>
              <a:ext uri="{FF2B5EF4-FFF2-40B4-BE49-F238E27FC236}">
                <a16:creationId xmlns:a16="http://schemas.microsoft.com/office/drawing/2014/main" id="{FF21E5E8-ADBA-4979-8D80-4F8D9C0A73B0}"/>
              </a:ext>
            </a:extLst>
          </p:cNvPr>
          <p:cNvPicPr>
            <a:picLocks noChangeAspect="1"/>
          </p:cNvPicPr>
          <p:nvPr/>
        </p:nvPicPr>
        <p:blipFill>
          <a:blip r:embed="rId3"/>
          <a:stretch>
            <a:fillRect/>
          </a:stretch>
        </p:blipFill>
        <p:spPr>
          <a:xfrm>
            <a:off x="926234" y="1171863"/>
            <a:ext cx="10191750" cy="5105400"/>
          </a:xfrm>
          <a:prstGeom prst="rect">
            <a:avLst/>
          </a:prstGeom>
        </p:spPr>
      </p:pic>
      <p:sp>
        <p:nvSpPr>
          <p:cNvPr id="6" name="Rectángulo 5">
            <a:extLst>
              <a:ext uri="{FF2B5EF4-FFF2-40B4-BE49-F238E27FC236}">
                <a16:creationId xmlns:a16="http://schemas.microsoft.com/office/drawing/2014/main" id="{D7667567-25F2-412D-9F5A-518E5D6A0D0B}"/>
              </a:ext>
            </a:extLst>
          </p:cNvPr>
          <p:cNvSpPr/>
          <p:nvPr/>
        </p:nvSpPr>
        <p:spPr>
          <a:xfrm>
            <a:off x="5319253" y="1171863"/>
            <a:ext cx="5798732" cy="495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747309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EDAE48E-DA13-4781-9D9C-08010F75611F}"/>
              </a:ext>
            </a:extLst>
          </p:cNvPr>
          <p:cNvSpPr/>
          <p:nvPr/>
        </p:nvSpPr>
        <p:spPr>
          <a:xfrm>
            <a:off x="1524000" y="1071564"/>
            <a:ext cx="9144000" cy="578643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5" name="3 Rectángulo">
            <a:extLst>
              <a:ext uri="{FF2B5EF4-FFF2-40B4-BE49-F238E27FC236}">
                <a16:creationId xmlns:a16="http://schemas.microsoft.com/office/drawing/2014/main" id="{CD3D8C0D-975E-4CD6-AA76-DF43C8D2FDB9}"/>
              </a:ext>
            </a:extLst>
          </p:cNvPr>
          <p:cNvSpPr>
            <a:spLocks noChangeArrowheads="1"/>
          </p:cNvSpPr>
          <p:nvPr/>
        </p:nvSpPr>
        <p:spPr bwMode="auto">
          <a:xfrm>
            <a:off x="1866900" y="1782764"/>
            <a:ext cx="8458200" cy="369332"/>
          </a:xfrm>
          <a:prstGeom prst="rect">
            <a:avLst/>
          </a:prstGeom>
          <a:noFill/>
          <a:ln w="9525">
            <a:noFill/>
            <a:miter lim="800000"/>
            <a:headEnd/>
            <a:tailEnd/>
          </a:ln>
        </p:spPr>
        <p:txBody>
          <a:bodyPr>
            <a:spAutoFit/>
          </a:bodyPr>
          <a:lstStyle/>
          <a:p>
            <a:pPr defTabSz="685800">
              <a:defRPr/>
            </a:pPr>
            <a:r>
              <a:rPr lang="es-ES" kern="1400" spc="75" dirty="0">
                <a:solidFill>
                  <a:schemeClr val="tx2"/>
                </a:solidFill>
                <a:latin typeface="Arial Black" panose="020B0A04020102020204" pitchFamily="34" charset="0"/>
                <a:cs typeface="Arial" panose="020B0604020202020204" pitchFamily="34" charset="0"/>
              </a:rPr>
              <a:t>¿Qué alteración de la conducción tiene la paciente?</a:t>
            </a:r>
          </a:p>
        </p:txBody>
      </p:sp>
    </p:spTree>
    <p:extLst>
      <p:ext uri="{BB962C8B-B14F-4D97-AF65-F5344CB8AC3E}">
        <p14:creationId xmlns:p14="http://schemas.microsoft.com/office/powerpoint/2010/main" val="3788866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down)">
                                      <p:cBhvr>
                                        <p:cTn id="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6FB00C6F-CE16-48D0-9C14-D171C9180CB0}"/>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pic>
        <p:nvPicPr>
          <p:cNvPr id="2" name="Imagen 1">
            <a:extLst>
              <a:ext uri="{FF2B5EF4-FFF2-40B4-BE49-F238E27FC236}">
                <a16:creationId xmlns:a16="http://schemas.microsoft.com/office/drawing/2014/main" id="{FF21E5E8-ADBA-4979-8D80-4F8D9C0A73B0}"/>
              </a:ext>
            </a:extLst>
          </p:cNvPr>
          <p:cNvPicPr>
            <a:picLocks noChangeAspect="1"/>
          </p:cNvPicPr>
          <p:nvPr/>
        </p:nvPicPr>
        <p:blipFill>
          <a:blip r:embed="rId3"/>
          <a:stretch>
            <a:fillRect/>
          </a:stretch>
        </p:blipFill>
        <p:spPr>
          <a:xfrm>
            <a:off x="926234" y="1171863"/>
            <a:ext cx="10191750" cy="5105400"/>
          </a:xfrm>
          <a:prstGeom prst="rect">
            <a:avLst/>
          </a:prstGeom>
        </p:spPr>
      </p:pic>
      <p:sp>
        <p:nvSpPr>
          <p:cNvPr id="6" name="Rectángulo 5">
            <a:extLst>
              <a:ext uri="{FF2B5EF4-FFF2-40B4-BE49-F238E27FC236}">
                <a16:creationId xmlns:a16="http://schemas.microsoft.com/office/drawing/2014/main" id="{D7667567-25F2-412D-9F5A-518E5D6A0D0B}"/>
              </a:ext>
            </a:extLst>
          </p:cNvPr>
          <p:cNvSpPr/>
          <p:nvPr/>
        </p:nvSpPr>
        <p:spPr>
          <a:xfrm>
            <a:off x="5319253" y="1171863"/>
            <a:ext cx="5798732" cy="495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3470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6FB00C6F-CE16-48D0-9C14-D171C9180CB0}"/>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pic>
        <p:nvPicPr>
          <p:cNvPr id="2" name="Imagen 1">
            <a:extLst>
              <a:ext uri="{FF2B5EF4-FFF2-40B4-BE49-F238E27FC236}">
                <a16:creationId xmlns:a16="http://schemas.microsoft.com/office/drawing/2014/main" id="{FF21E5E8-ADBA-4979-8D80-4F8D9C0A73B0}"/>
              </a:ext>
            </a:extLst>
          </p:cNvPr>
          <p:cNvPicPr>
            <a:picLocks noChangeAspect="1"/>
          </p:cNvPicPr>
          <p:nvPr/>
        </p:nvPicPr>
        <p:blipFill>
          <a:blip r:embed="rId3"/>
          <a:stretch>
            <a:fillRect/>
          </a:stretch>
        </p:blipFill>
        <p:spPr>
          <a:xfrm>
            <a:off x="926234" y="1171863"/>
            <a:ext cx="10191750" cy="5105400"/>
          </a:xfrm>
          <a:prstGeom prst="rect">
            <a:avLst/>
          </a:prstGeom>
        </p:spPr>
      </p:pic>
      <p:sp>
        <p:nvSpPr>
          <p:cNvPr id="3" name="Flecha: curvada hacia arriba 2">
            <a:extLst>
              <a:ext uri="{FF2B5EF4-FFF2-40B4-BE49-F238E27FC236}">
                <a16:creationId xmlns:a16="http://schemas.microsoft.com/office/drawing/2014/main" id="{EC7648C4-BBEF-4DB2-A051-6E32C5568261}"/>
              </a:ext>
            </a:extLst>
          </p:cNvPr>
          <p:cNvSpPr/>
          <p:nvPr/>
        </p:nvSpPr>
        <p:spPr>
          <a:xfrm>
            <a:off x="1670180" y="5570376"/>
            <a:ext cx="662473" cy="233265"/>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6" name="Flecha: curvada hacia arriba 5">
            <a:extLst>
              <a:ext uri="{FF2B5EF4-FFF2-40B4-BE49-F238E27FC236}">
                <a16:creationId xmlns:a16="http://schemas.microsoft.com/office/drawing/2014/main" id="{7AF35AF8-CCC2-4E0D-B59F-FF60EB927CC4}"/>
              </a:ext>
            </a:extLst>
          </p:cNvPr>
          <p:cNvSpPr/>
          <p:nvPr/>
        </p:nvSpPr>
        <p:spPr>
          <a:xfrm>
            <a:off x="2332653" y="5570376"/>
            <a:ext cx="662473" cy="233265"/>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7" name="Flecha: curvada hacia arriba 6">
            <a:extLst>
              <a:ext uri="{FF2B5EF4-FFF2-40B4-BE49-F238E27FC236}">
                <a16:creationId xmlns:a16="http://schemas.microsoft.com/office/drawing/2014/main" id="{410BF425-BFF9-4AC7-9288-616ECAF9F875}"/>
              </a:ext>
            </a:extLst>
          </p:cNvPr>
          <p:cNvSpPr/>
          <p:nvPr/>
        </p:nvSpPr>
        <p:spPr>
          <a:xfrm>
            <a:off x="2995126" y="5578587"/>
            <a:ext cx="587829" cy="233265"/>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8" name="Flecha: curvada hacia arriba 7">
            <a:extLst>
              <a:ext uri="{FF2B5EF4-FFF2-40B4-BE49-F238E27FC236}">
                <a16:creationId xmlns:a16="http://schemas.microsoft.com/office/drawing/2014/main" id="{1CE7590F-7D78-4BC9-9A15-A2820F3DFBB8}"/>
              </a:ext>
            </a:extLst>
          </p:cNvPr>
          <p:cNvSpPr/>
          <p:nvPr/>
        </p:nvSpPr>
        <p:spPr>
          <a:xfrm>
            <a:off x="3582955" y="5578587"/>
            <a:ext cx="662473" cy="233265"/>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9" name="Flecha: curvada hacia arriba 8">
            <a:extLst>
              <a:ext uri="{FF2B5EF4-FFF2-40B4-BE49-F238E27FC236}">
                <a16:creationId xmlns:a16="http://schemas.microsoft.com/office/drawing/2014/main" id="{269BC8AB-3B05-4CDA-AABA-A7F9A7417843}"/>
              </a:ext>
            </a:extLst>
          </p:cNvPr>
          <p:cNvSpPr/>
          <p:nvPr/>
        </p:nvSpPr>
        <p:spPr>
          <a:xfrm>
            <a:off x="4245428" y="5578587"/>
            <a:ext cx="662473" cy="233265"/>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0" name="Flecha: curvada hacia arriba 9">
            <a:extLst>
              <a:ext uri="{FF2B5EF4-FFF2-40B4-BE49-F238E27FC236}">
                <a16:creationId xmlns:a16="http://schemas.microsoft.com/office/drawing/2014/main" id="{512F23A1-2A88-4A8E-85EB-B3678B79A8E8}"/>
              </a:ext>
            </a:extLst>
          </p:cNvPr>
          <p:cNvSpPr/>
          <p:nvPr/>
        </p:nvSpPr>
        <p:spPr>
          <a:xfrm>
            <a:off x="4907902" y="5578587"/>
            <a:ext cx="587830" cy="233265"/>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1" name="Flecha: curvada hacia arriba 10">
            <a:extLst>
              <a:ext uri="{FF2B5EF4-FFF2-40B4-BE49-F238E27FC236}">
                <a16:creationId xmlns:a16="http://schemas.microsoft.com/office/drawing/2014/main" id="{D2B0E3E1-A2D1-45EF-B41C-8626B86C3B22}"/>
              </a:ext>
            </a:extLst>
          </p:cNvPr>
          <p:cNvSpPr/>
          <p:nvPr/>
        </p:nvSpPr>
        <p:spPr>
          <a:xfrm>
            <a:off x="5495732" y="5578587"/>
            <a:ext cx="662473" cy="233265"/>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2" name="Flecha: curvada hacia arriba 11">
            <a:extLst>
              <a:ext uri="{FF2B5EF4-FFF2-40B4-BE49-F238E27FC236}">
                <a16:creationId xmlns:a16="http://schemas.microsoft.com/office/drawing/2014/main" id="{C8BC40AE-E55D-477A-8D82-AE8E944AEC8F}"/>
              </a:ext>
            </a:extLst>
          </p:cNvPr>
          <p:cNvSpPr/>
          <p:nvPr/>
        </p:nvSpPr>
        <p:spPr>
          <a:xfrm>
            <a:off x="6158205" y="5578587"/>
            <a:ext cx="626643" cy="233265"/>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3" name="Flecha: curvada hacia arriba 12">
            <a:extLst>
              <a:ext uri="{FF2B5EF4-FFF2-40B4-BE49-F238E27FC236}">
                <a16:creationId xmlns:a16="http://schemas.microsoft.com/office/drawing/2014/main" id="{B787B4FD-C5A2-4CC5-A4DE-4BEEB77247DD}"/>
              </a:ext>
            </a:extLst>
          </p:cNvPr>
          <p:cNvSpPr/>
          <p:nvPr/>
        </p:nvSpPr>
        <p:spPr>
          <a:xfrm>
            <a:off x="6796682" y="5582306"/>
            <a:ext cx="662473" cy="233265"/>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4" name="Flecha: curvada hacia arriba 13">
            <a:extLst>
              <a:ext uri="{FF2B5EF4-FFF2-40B4-BE49-F238E27FC236}">
                <a16:creationId xmlns:a16="http://schemas.microsoft.com/office/drawing/2014/main" id="{472899B4-1AD5-4891-9195-AB9BF07E2C6D}"/>
              </a:ext>
            </a:extLst>
          </p:cNvPr>
          <p:cNvSpPr/>
          <p:nvPr/>
        </p:nvSpPr>
        <p:spPr>
          <a:xfrm>
            <a:off x="7459155" y="5582306"/>
            <a:ext cx="626643" cy="233265"/>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5" name="Flecha: curvada hacia arriba 14">
            <a:extLst>
              <a:ext uri="{FF2B5EF4-FFF2-40B4-BE49-F238E27FC236}">
                <a16:creationId xmlns:a16="http://schemas.microsoft.com/office/drawing/2014/main" id="{5AF6BF7C-6D8E-4F8D-AC8E-AC503E8ADDFE}"/>
              </a:ext>
            </a:extLst>
          </p:cNvPr>
          <p:cNvSpPr/>
          <p:nvPr/>
        </p:nvSpPr>
        <p:spPr>
          <a:xfrm>
            <a:off x="8082816" y="5578676"/>
            <a:ext cx="626643" cy="233265"/>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2507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6FB00C6F-CE16-48D0-9C14-D171C9180CB0}"/>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pic>
        <p:nvPicPr>
          <p:cNvPr id="4" name="Picture 3" descr="Caso 4 mod3 mppt.jpg                                           00003372N2                             C16D207E:">
            <a:extLst>
              <a:ext uri="{FF2B5EF4-FFF2-40B4-BE49-F238E27FC236}">
                <a16:creationId xmlns:a16="http://schemas.microsoft.com/office/drawing/2014/main" id="{F903E421-18D3-4A1C-9E69-6E99371E1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18" y="1859004"/>
            <a:ext cx="11750764" cy="3999819"/>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448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6FB00C6F-CE16-48D0-9C14-D171C9180CB0}"/>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5" name="Rectángulo 4">
            <a:extLst>
              <a:ext uri="{FF2B5EF4-FFF2-40B4-BE49-F238E27FC236}">
                <a16:creationId xmlns:a16="http://schemas.microsoft.com/office/drawing/2014/main" id="{28CBEF76-C2D0-4F98-86F5-34AE4653E542}"/>
              </a:ext>
            </a:extLst>
          </p:cNvPr>
          <p:cNvSpPr/>
          <p:nvPr/>
        </p:nvSpPr>
        <p:spPr>
          <a:xfrm>
            <a:off x="10529455" y="0"/>
            <a:ext cx="1662545" cy="5357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Picture 2" descr="Caso 4_2 mod3 m.jpg                                            00003372N2                             C16D207E:">
            <a:extLst>
              <a:ext uri="{FF2B5EF4-FFF2-40B4-BE49-F238E27FC236}">
                <a16:creationId xmlns:a16="http://schemas.microsoft.com/office/drawing/2014/main" id="{E1A3F2A0-F843-48DE-981D-0A0A3F6FB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45878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Caso 4_2 mod3 m.jpg                                            00003372N2                             C16D207E:">
            <a:extLst>
              <a:ext uri="{FF2B5EF4-FFF2-40B4-BE49-F238E27FC236}">
                <a16:creationId xmlns:a16="http://schemas.microsoft.com/office/drawing/2014/main" id="{3743225F-41B5-4C06-8C1F-7A90F615C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71" t="16707" r="31323" b="67143"/>
          <a:stretch>
            <a:fillRect/>
          </a:stretch>
        </p:blipFill>
        <p:spPr bwMode="auto">
          <a:xfrm>
            <a:off x="-1" y="5458780"/>
            <a:ext cx="12232779" cy="1399221"/>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6FB00C6F-CE16-48D0-9C14-D171C9180CB0}"/>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pic>
        <p:nvPicPr>
          <p:cNvPr id="4" name="Picture 3" descr="Caso 4 mod3 mppt.jpg                                           00003372N2                             C16D207E:">
            <a:extLst>
              <a:ext uri="{FF2B5EF4-FFF2-40B4-BE49-F238E27FC236}">
                <a16:creationId xmlns:a16="http://schemas.microsoft.com/office/drawing/2014/main" id="{F903E421-18D3-4A1C-9E69-6E99371E1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18" y="1282061"/>
            <a:ext cx="11750764" cy="3999819"/>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Caso 4_2 mod3 m.jpg                                            00003372N2                             C16D207E:">
            <a:extLst>
              <a:ext uri="{FF2B5EF4-FFF2-40B4-BE49-F238E27FC236}">
                <a16:creationId xmlns:a16="http://schemas.microsoft.com/office/drawing/2014/main" id="{894F2CBE-75BB-4BBF-8F64-E40965D7D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71" t="16707" r="31323" b="67143"/>
          <a:stretch>
            <a:fillRect/>
          </a:stretch>
        </p:blipFill>
        <p:spPr bwMode="auto">
          <a:xfrm>
            <a:off x="0" y="4770251"/>
            <a:ext cx="12232779" cy="1399221"/>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25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EDAE48E-DA13-4781-9D9C-08010F75611F}"/>
              </a:ext>
            </a:extLst>
          </p:cNvPr>
          <p:cNvSpPr/>
          <p:nvPr/>
        </p:nvSpPr>
        <p:spPr>
          <a:xfrm>
            <a:off x="1524000" y="1071564"/>
            <a:ext cx="9144000" cy="578643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5" name="3 Rectángulo">
            <a:extLst>
              <a:ext uri="{FF2B5EF4-FFF2-40B4-BE49-F238E27FC236}">
                <a16:creationId xmlns:a16="http://schemas.microsoft.com/office/drawing/2014/main" id="{CD3D8C0D-975E-4CD6-AA76-DF43C8D2FDB9}"/>
              </a:ext>
            </a:extLst>
          </p:cNvPr>
          <p:cNvSpPr>
            <a:spLocks noChangeArrowheads="1"/>
          </p:cNvSpPr>
          <p:nvPr/>
        </p:nvSpPr>
        <p:spPr bwMode="auto">
          <a:xfrm>
            <a:off x="1866900" y="1782764"/>
            <a:ext cx="8458200" cy="369332"/>
          </a:xfrm>
          <a:prstGeom prst="rect">
            <a:avLst/>
          </a:prstGeom>
          <a:noFill/>
          <a:ln w="9525">
            <a:noFill/>
            <a:miter lim="800000"/>
            <a:headEnd/>
            <a:tailEnd/>
          </a:ln>
        </p:spPr>
        <p:txBody>
          <a:bodyPr>
            <a:spAutoFit/>
          </a:bodyPr>
          <a:lstStyle/>
          <a:p>
            <a:pPr defTabSz="685800">
              <a:defRPr/>
            </a:pPr>
            <a:r>
              <a:rPr lang="es-ES" kern="1400" spc="75" dirty="0">
                <a:solidFill>
                  <a:schemeClr val="tx2"/>
                </a:solidFill>
                <a:latin typeface="Arial Black" panose="020B0A04020102020204" pitchFamily="34" charset="0"/>
                <a:cs typeface="Arial" panose="020B0604020202020204" pitchFamily="34" charset="0"/>
              </a:rPr>
              <a:t>¿Cuánto tiempo de evolución tiene el infarto de la paciente?</a:t>
            </a:r>
          </a:p>
        </p:txBody>
      </p:sp>
    </p:spTree>
    <p:extLst>
      <p:ext uri="{BB962C8B-B14F-4D97-AF65-F5344CB8AC3E}">
        <p14:creationId xmlns:p14="http://schemas.microsoft.com/office/powerpoint/2010/main" val="2081661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down)">
                                      <p:cBhvr>
                                        <p:cTn id="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B33D09D-F5A2-8746-AF1E-EAAEAACF3E4C}"/>
              </a:ext>
            </a:extLst>
          </p:cNvPr>
          <p:cNvSpPr txBox="1"/>
          <p:nvPr/>
        </p:nvSpPr>
        <p:spPr>
          <a:xfrm>
            <a:off x="437322" y="675861"/>
            <a:ext cx="11436626" cy="523220"/>
          </a:xfrm>
          <a:prstGeom prst="rect">
            <a:avLst/>
          </a:prstGeom>
          <a:noFill/>
        </p:spPr>
        <p:txBody>
          <a:bodyPr wrap="square" rtlCol="0">
            <a:spAutoFit/>
          </a:bodyPr>
          <a:lstStyle/>
          <a:p>
            <a:pPr algn="ctr"/>
            <a:r>
              <a:rPr lang="es-ES" sz="2800" b="1" dirty="0">
                <a:solidFill>
                  <a:schemeClr val="accent1">
                    <a:lumMod val="50000"/>
                  </a:schemeClr>
                </a:solidFill>
              </a:rPr>
              <a:t>¿Qué tipo de bloqueo </a:t>
            </a:r>
            <a:r>
              <a:rPr lang="es-ES" sz="2800" b="1" dirty="0" err="1">
                <a:solidFill>
                  <a:schemeClr val="accent1">
                    <a:lumMod val="50000"/>
                  </a:schemeClr>
                </a:solidFill>
              </a:rPr>
              <a:t>Auriculo</a:t>
            </a:r>
            <a:r>
              <a:rPr lang="es-ES" sz="2800" b="1" dirty="0">
                <a:solidFill>
                  <a:schemeClr val="accent1">
                    <a:lumMod val="50000"/>
                  </a:schemeClr>
                </a:solidFill>
              </a:rPr>
              <a:t>-Ventricular aprecia en el siguiente ECG?</a:t>
            </a:r>
          </a:p>
        </p:txBody>
      </p:sp>
      <p:pic>
        <p:nvPicPr>
          <p:cNvPr id="3" name="Picture 3" descr="Caso 4 mod3 mppt.jpg                                           00003372N2                             C16D207E:">
            <a:extLst>
              <a:ext uri="{FF2B5EF4-FFF2-40B4-BE49-F238E27FC236}">
                <a16:creationId xmlns:a16="http://schemas.microsoft.com/office/drawing/2014/main" id="{383DE52E-62D0-1144-B8C3-84F871893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1647"/>
            <a:ext cx="12192000" cy="411324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CFE6CFC-628D-0A46-9906-D803D234A83E}"/>
              </a:ext>
            </a:extLst>
          </p:cNvPr>
          <p:cNvSpPr txBox="1"/>
          <p:nvPr/>
        </p:nvSpPr>
        <p:spPr>
          <a:xfrm>
            <a:off x="0" y="25198"/>
            <a:ext cx="713232" cy="523220"/>
          </a:xfrm>
          <a:prstGeom prst="rect">
            <a:avLst/>
          </a:prstGeom>
          <a:noFill/>
        </p:spPr>
        <p:txBody>
          <a:bodyPr wrap="square" rtlCol="0">
            <a:spAutoFit/>
          </a:bodyPr>
          <a:lstStyle/>
          <a:p>
            <a:pPr algn="ctr"/>
            <a:r>
              <a:rPr lang="es-ES" sz="2800" b="1" dirty="0">
                <a:solidFill>
                  <a:srgbClr val="C00000">
                    <a:alpha val="44000"/>
                  </a:srgbClr>
                </a:solidFill>
              </a:rPr>
              <a:t>(1)</a:t>
            </a:r>
          </a:p>
        </p:txBody>
      </p:sp>
    </p:spTree>
    <p:extLst>
      <p:ext uri="{BB962C8B-B14F-4D97-AF65-F5344CB8AC3E}">
        <p14:creationId xmlns:p14="http://schemas.microsoft.com/office/powerpoint/2010/main" val="1098866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6FB00C6F-CE16-48D0-9C14-D171C9180CB0}"/>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pic>
        <p:nvPicPr>
          <p:cNvPr id="4" name="Picture 3" descr="Caso 4 mod3 mppt.jpg                                           00003372N2                             C16D207E:">
            <a:extLst>
              <a:ext uri="{FF2B5EF4-FFF2-40B4-BE49-F238E27FC236}">
                <a16:creationId xmlns:a16="http://schemas.microsoft.com/office/drawing/2014/main" id="{F903E421-18D3-4A1C-9E69-6E99371E1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18" y="1859004"/>
            <a:ext cx="11750764" cy="3999819"/>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638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EDAE48E-DA13-4781-9D9C-08010F75611F}"/>
              </a:ext>
            </a:extLst>
          </p:cNvPr>
          <p:cNvSpPr/>
          <p:nvPr/>
        </p:nvSpPr>
        <p:spPr>
          <a:xfrm>
            <a:off x="1524000" y="1071564"/>
            <a:ext cx="9144000" cy="578643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5" name="3 Rectángulo">
            <a:extLst>
              <a:ext uri="{FF2B5EF4-FFF2-40B4-BE49-F238E27FC236}">
                <a16:creationId xmlns:a16="http://schemas.microsoft.com/office/drawing/2014/main" id="{CD3D8C0D-975E-4CD6-AA76-DF43C8D2FDB9}"/>
              </a:ext>
            </a:extLst>
          </p:cNvPr>
          <p:cNvSpPr>
            <a:spLocks noChangeArrowheads="1"/>
          </p:cNvSpPr>
          <p:nvPr/>
        </p:nvSpPr>
        <p:spPr bwMode="auto">
          <a:xfrm>
            <a:off x="1866900" y="1782764"/>
            <a:ext cx="8458200" cy="369332"/>
          </a:xfrm>
          <a:prstGeom prst="rect">
            <a:avLst/>
          </a:prstGeom>
          <a:noFill/>
          <a:ln w="9525">
            <a:noFill/>
            <a:miter lim="800000"/>
            <a:headEnd/>
            <a:tailEnd/>
          </a:ln>
        </p:spPr>
        <p:txBody>
          <a:bodyPr>
            <a:spAutoFit/>
          </a:bodyPr>
          <a:lstStyle/>
          <a:p>
            <a:pPr defTabSz="685800">
              <a:defRPr/>
            </a:pPr>
            <a:r>
              <a:rPr lang="es-ES" kern="1400" spc="75" dirty="0">
                <a:solidFill>
                  <a:schemeClr val="tx2"/>
                </a:solidFill>
                <a:latin typeface="Arial Black" panose="020B0A04020102020204" pitchFamily="34" charset="0"/>
                <a:cs typeface="Arial" panose="020B0604020202020204" pitchFamily="34" charset="0"/>
              </a:rPr>
              <a:t>¿Y este otro?</a:t>
            </a:r>
          </a:p>
        </p:txBody>
      </p:sp>
    </p:spTree>
    <p:extLst>
      <p:ext uri="{BB962C8B-B14F-4D97-AF65-F5344CB8AC3E}">
        <p14:creationId xmlns:p14="http://schemas.microsoft.com/office/powerpoint/2010/main" val="1749572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down)">
                                      <p:cBhvr>
                                        <p:cTn id="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2">
            <a:extLst>
              <a:ext uri="{FF2B5EF4-FFF2-40B4-BE49-F238E27FC236}">
                <a16:creationId xmlns:a16="http://schemas.microsoft.com/office/drawing/2014/main" id="{CCF78A0B-A735-B94F-B6F0-8BF655B9B369}"/>
              </a:ext>
            </a:extLst>
          </p:cNvPr>
          <p:cNvSpPr txBox="1">
            <a:spLocks noChangeArrowheads="1"/>
          </p:cNvSpPr>
          <p:nvPr/>
        </p:nvSpPr>
        <p:spPr bwMode="auto">
          <a:xfrm>
            <a:off x="1905001" y="436563"/>
            <a:ext cx="81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0"/>
              </a:spcBef>
              <a:buClrTx/>
              <a:buSzTx/>
              <a:buFontTx/>
              <a:buNone/>
            </a:pPr>
            <a:r>
              <a:rPr lang="es-ES_tradnl" altLang="es-ES" sz="2400" b="0"/>
              <a:t>Z-30</a:t>
            </a:r>
          </a:p>
        </p:txBody>
      </p:sp>
      <p:pic>
        <p:nvPicPr>
          <p:cNvPr id="63490" name="Picture 4" descr="Z30 mppt.jpg                                                   00003372N2                             C16D207E:">
            <a:extLst>
              <a:ext uri="{FF2B5EF4-FFF2-40B4-BE49-F238E27FC236}">
                <a16:creationId xmlns:a16="http://schemas.microsoft.com/office/drawing/2014/main" id="{6D640D4A-C7F0-3544-AFF7-C958F245D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46" y="1671638"/>
            <a:ext cx="12095508" cy="406596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182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3">
            <a:extLst>
              <a:ext uri="{FF2B5EF4-FFF2-40B4-BE49-F238E27FC236}">
                <a16:creationId xmlns:a16="http://schemas.microsoft.com/office/drawing/2014/main" id="{6BD066CD-E2CC-43A7-A1A2-A73823368E52}"/>
              </a:ext>
            </a:extLst>
          </p:cNvPr>
          <p:cNvSpPr>
            <a:spLocks noGrp="1" noChangeArrowheads="1"/>
          </p:cNvSpPr>
          <p:nvPr>
            <p:ph type="body" idx="1"/>
          </p:nvPr>
        </p:nvSpPr>
        <p:spPr>
          <a:xfrm>
            <a:off x="2733963" y="2504786"/>
            <a:ext cx="6724073" cy="1562100"/>
          </a:xfrm>
          <a:noFill/>
        </p:spPr>
        <p:txBody>
          <a:bodyPr>
            <a:normAutofit fontScale="92500"/>
          </a:bodyPr>
          <a:lstStyle/>
          <a:p>
            <a:pPr marL="0" indent="0" algn="ctr">
              <a:buNone/>
            </a:pPr>
            <a:r>
              <a:rPr lang="es-ES_tradnl" altLang="es-ES" sz="4400" dirty="0"/>
              <a:t>Varón 79 años, descompensación de IC</a:t>
            </a:r>
          </a:p>
        </p:txBody>
      </p:sp>
    </p:spTree>
    <p:extLst>
      <p:ext uri="{BB962C8B-B14F-4D97-AF65-F5344CB8AC3E}">
        <p14:creationId xmlns:p14="http://schemas.microsoft.com/office/powerpoint/2010/main" val="3226237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6FB00C6F-CE16-48D0-9C14-D171C9180CB0}"/>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chemeClr val="tx2"/>
              </a:solidFill>
              <a:latin typeface="Times New Roman" panose="02020603050405020304" pitchFamily="18" charset="0"/>
            </a:endParaRPr>
          </a:p>
        </p:txBody>
      </p:sp>
      <p:sp>
        <p:nvSpPr>
          <p:cNvPr id="4" name="Text Box 2">
            <a:extLst>
              <a:ext uri="{FF2B5EF4-FFF2-40B4-BE49-F238E27FC236}">
                <a16:creationId xmlns:a16="http://schemas.microsoft.com/office/drawing/2014/main" id="{0567137D-0BEC-4C79-8F1C-A70ECA7A7B8E}"/>
              </a:ext>
            </a:extLst>
          </p:cNvPr>
          <p:cNvSpPr txBox="1">
            <a:spLocks noChangeArrowheads="1"/>
          </p:cNvSpPr>
          <p:nvPr/>
        </p:nvSpPr>
        <p:spPr bwMode="auto">
          <a:xfrm>
            <a:off x="1807104" y="1379585"/>
            <a:ext cx="8188325" cy="4251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6850" indent="-196850">
              <a:spcBef>
                <a:spcPct val="60000"/>
              </a:spcBef>
              <a:buClr>
                <a:schemeClr val="accent1"/>
              </a:buClr>
              <a:buSzPct val="90000"/>
              <a:buFont typeface="Wingdings" panose="05000000000000000000" pitchFamily="2" charset="2"/>
              <a:buChar char="§"/>
              <a:defRPr sz="3200" b="1">
                <a:solidFill>
                  <a:schemeClr val="tx1"/>
                </a:solidFill>
                <a:latin typeface="Arial" panose="020B0604020202020204" pitchFamily="34" charset="0"/>
              </a:defRPr>
            </a:lvl1pPr>
            <a:lvl2pPr marL="663575" indent="-206375">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lnSpc>
                <a:spcPct val="90000"/>
              </a:lnSpc>
              <a:spcAft>
                <a:spcPct val="0"/>
              </a:spcAft>
              <a:buClr>
                <a:srgbClr val="E3BF1F"/>
              </a:buClr>
            </a:pPr>
            <a:r>
              <a:rPr lang="es-ES" altLang="es-ES" sz="2800" dirty="0">
                <a:solidFill>
                  <a:schemeClr val="tx2"/>
                </a:solidFill>
              </a:rPr>
              <a:t>Historia clínica</a:t>
            </a:r>
            <a:endParaRPr lang="es-ES_tradnl" altLang="es-ES" sz="2800" dirty="0">
              <a:solidFill>
                <a:schemeClr val="tx2"/>
              </a:solidFill>
            </a:endParaRPr>
          </a:p>
          <a:p>
            <a:pPr lvl="1" eaLnBrk="0" fontAlgn="base" hangingPunct="0">
              <a:lnSpc>
                <a:spcPct val="90000"/>
              </a:lnSpc>
              <a:spcAft>
                <a:spcPct val="0"/>
              </a:spcAft>
              <a:buClr>
                <a:srgbClr val="FF6523"/>
              </a:buClr>
            </a:pPr>
            <a:r>
              <a:rPr lang="es-ES" altLang="es-ES" sz="2400" dirty="0">
                <a:solidFill>
                  <a:schemeClr val="tx2"/>
                </a:solidFill>
              </a:rPr>
              <a:t>Varón de 79 años, HTA, IC, FA.</a:t>
            </a:r>
          </a:p>
          <a:p>
            <a:pPr lvl="1" eaLnBrk="0" fontAlgn="base" hangingPunct="0">
              <a:lnSpc>
                <a:spcPct val="90000"/>
              </a:lnSpc>
              <a:spcAft>
                <a:spcPct val="0"/>
              </a:spcAft>
              <a:buClr>
                <a:srgbClr val="FF6523"/>
              </a:buClr>
            </a:pPr>
            <a:r>
              <a:rPr lang="es-ES" altLang="es-ES" sz="2400" dirty="0" err="1">
                <a:solidFill>
                  <a:schemeClr val="tx2"/>
                </a:solidFill>
              </a:rPr>
              <a:t>Tto</a:t>
            </a:r>
            <a:r>
              <a:rPr lang="es-ES" altLang="es-ES" sz="2400" dirty="0">
                <a:solidFill>
                  <a:schemeClr val="tx2"/>
                </a:solidFill>
              </a:rPr>
              <a:t>: </a:t>
            </a:r>
            <a:r>
              <a:rPr lang="es-ES" altLang="es-ES" sz="2400" dirty="0" err="1">
                <a:solidFill>
                  <a:schemeClr val="tx2"/>
                </a:solidFill>
              </a:rPr>
              <a:t>seguril</a:t>
            </a:r>
            <a:r>
              <a:rPr lang="es-ES" altLang="es-ES" sz="2400" dirty="0">
                <a:solidFill>
                  <a:schemeClr val="tx2"/>
                </a:solidFill>
              </a:rPr>
              <a:t>, IECA, </a:t>
            </a:r>
            <a:r>
              <a:rPr lang="es-ES" altLang="es-ES" sz="2400" dirty="0" err="1">
                <a:solidFill>
                  <a:schemeClr val="tx2"/>
                </a:solidFill>
              </a:rPr>
              <a:t>carvedilol</a:t>
            </a:r>
            <a:r>
              <a:rPr lang="es-ES" altLang="es-ES" sz="2400" dirty="0">
                <a:solidFill>
                  <a:schemeClr val="tx2"/>
                </a:solidFill>
              </a:rPr>
              <a:t> 12,5mg/12h</a:t>
            </a:r>
          </a:p>
          <a:p>
            <a:pPr lvl="1" eaLnBrk="0" fontAlgn="base" hangingPunct="0">
              <a:lnSpc>
                <a:spcPct val="90000"/>
              </a:lnSpc>
              <a:spcAft>
                <a:spcPct val="0"/>
              </a:spcAft>
              <a:buClr>
                <a:srgbClr val="FF6523"/>
              </a:buClr>
            </a:pPr>
            <a:r>
              <a:rPr lang="es-ES" altLang="es-ES" sz="2400" dirty="0">
                <a:solidFill>
                  <a:schemeClr val="tx2"/>
                </a:solidFill>
              </a:rPr>
              <a:t>Acude por disnea progresiva de 6 días de evolución</a:t>
            </a:r>
          </a:p>
          <a:p>
            <a:pPr marL="457200" lvl="1" indent="0" eaLnBrk="0" fontAlgn="base" hangingPunct="0">
              <a:lnSpc>
                <a:spcPct val="90000"/>
              </a:lnSpc>
              <a:spcAft>
                <a:spcPct val="0"/>
              </a:spcAft>
              <a:buClr>
                <a:srgbClr val="FF6523"/>
              </a:buClr>
              <a:buNone/>
            </a:pPr>
            <a:endParaRPr lang="es-ES" altLang="es-ES" sz="2400" dirty="0">
              <a:solidFill>
                <a:schemeClr val="tx2"/>
              </a:solidFill>
            </a:endParaRPr>
          </a:p>
          <a:p>
            <a:pPr eaLnBrk="0" fontAlgn="base" hangingPunct="0">
              <a:lnSpc>
                <a:spcPct val="90000"/>
              </a:lnSpc>
              <a:spcAft>
                <a:spcPct val="0"/>
              </a:spcAft>
              <a:buClr>
                <a:srgbClr val="E3BF1F"/>
              </a:buClr>
            </a:pPr>
            <a:r>
              <a:rPr lang="es-ES_tradnl" altLang="es-ES" sz="2800" dirty="0">
                <a:solidFill>
                  <a:schemeClr val="tx2"/>
                </a:solidFill>
              </a:rPr>
              <a:t>Exploración física</a:t>
            </a:r>
          </a:p>
          <a:p>
            <a:pPr lvl="1" eaLnBrk="0" fontAlgn="base" hangingPunct="0">
              <a:lnSpc>
                <a:spcPct val="90000"/>
              </a:lnSpc>
              <a:spcAft>
                <a:spcPct val="0"/>
              </a:spcAft>
              <a:buClr>
                <a:srgbClr val="FF6523"/>
              </a:buClr>
            </a:pPr>
            <a:r>
              <a:rPr lang="es-ES" altLang="es-ES" sz="2400" dirty="0">
                <a:solidFill>
                  <a:schemeClr val="tx2"/>
                </a:solidFill>
              </a:rPr>
              <a:t>AP: crepitantes en ambos tercios inferiores</a:t>
            </a:r>
          </a:p>
          <a:p>
            <a:pPr lvl="1" eaLnBrk="0" fontAlgn="base" hangingPunct="0">
              <a:lnSpc>
                <a:spcPct val="90000"/>
              </a:lnSpc>
              <a:spcAft>
                <a:spcPct val="0"/>
              </a:spcAft>
              <a:buClr>
                <a:srgbClr val="FF6523"/>
              </a:buClr>
            </a:pPr>
            <a:r>
              <a:rPr lang="es-ES" altLang="es-ES" sz="2400" dirty="0">
                <a:solidFill>
                  <a:schemeClr val="tx2"/>
                </a:solidFill>
              </a:rPr>
              <a:t>MMII: edemas con fóvea hasta </a:t>
            </a:r>
            <a:r>
              <a:rPr lang="es-ES" altLang="es-ES" sz="2400" dirty="0" err="1">
                <a:solidFill>
                  <a:schemeClr val="tx2"/>
                </a:solidFill>
              </a:rPr>
              <a:t>raiz</a:t>
            </a:r>
            <a:endParaRPr lang="es-ES" altLang="es-ES" sz="2400" dirty="0">
              <a:solidFill>
                <a:schemeClr val="tx2"/>
              </a:solidFill>
            </a:endParaRPr>
          </a:p>
          <a:p>
            <a:pPr lvl="1" eaLnBrk="0" fontAlgn="base" hangingPunct="0">
              <a:lnSpc>
                <a:spcPct val="90000"/>
              </a:lnSpc>
              <a:spcAft>
                <a:spcPct val="0"/>
              </a:spcAft>
              <a:buClr>
                <a:srgbClr val="FF6523"/>
              </a:buClr>
            </a:pPr>
            <a:endParaRPr lang="es-ES_tradnl" altLang="es-ES" sz="2100" dirty="0">
              <a:solidFill>
                <a:schemeClr val="tx2"/>
              </a:solidFill>
            </a:endParaRPr>
          </a:p>
        </p:txBody>
      </p:sp>
    </p:spTree>
    <p:extLst>
      <p:ext uri="{BB962C8B-B14F-4D97-AF65-F5344CB8AC3E}">
        <p14:creationId xmlns:p14="http://schemas.microsoft.com/office/powerpoint/2010/main" val="3823006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6FB00C6F-CE16-48D0-9C14-D171C9180CB0}"/>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pic>
        <p:nvPicPr>
          <p:cNvPr id="6" name="Imagen 5">
            <a:extLst>
              <a:ext uri="{FF2B5EF4-FFF2-40B4-BE49-F238E27FC236}">
                <a16:creationId xmlns:a16="http://schemas.microsoft.com/office/drawing/2014/main" id="{E1C628FB-8C36-45AA-AFF7-67880586C111}"/>
              </a:ext>
            </a:extLst>
          </p:cNvPr>
          <p:cNvPicPr>
            <a:picLocks noChangeAspect="1"/>
          </p:cNvPicPr>
          <p:nvPr/>
        </p:nvPicPr>
        <p:blipFill>
          <a:blip r:embed="rId3"/>
          <a:stretch>
            <a:fillRect/>
          </a:stretch>
        </p:blipFill>
        <p:spPr>
          <a:xfrm>
            <a:off x="1347258" y="1282701"/>
            <a:ext cx="10191750" cy="5114925"/>
          </a:xfrm>
          <a:prstGeom prst="rect">
            <a:avLst/>
          </a:prstGeom>
        </p:spPr>
      </p:pic>
      <p:sp>
        <p:nvSpPr>
          <p:cNvPr id="9" name="Rectángulo 8">
            <a:extLst>
              <a:ext uri="{FF2B5EF4-FFF2-40B4-BE49-F238E27FC236}">
                <a16:creationId xmlns:a16="http://schemas.microsoft.com/office/drawing/2014/main" id="{9B756848-6488-4E18-91DD-A3E7F3FC8DCE}"/>
              </a:ext>
            </a:extLst>
          </p:cNvPr>
          <p:cNvSpPr/>
          <p:nvPr/>
        </p:nvSpPr>
        <p:spPr>
          <a:xfrm>
            <a:off x="1347258" y="6231467"/>
            <a:ext cx="10191750" cy="16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05663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EDAE48E-DA13-4781-9D9C-08010F75611F}"/>
              </a:ext>
            </a:extLst>
          </p:cNvPr>
          <p:cNvSpPr/>
          <p:nvPr/>
        </p:nvSpPr>
        <p:spPr>
          <a:xfrm>
            <a:off x="1524000" y="1071564"/>
            <a:ext cx="9144000" cy="578643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5" name="3 Rectángulo">
            <a:extLst>
              <a:ext uri="{FF2B5EF4-FFF2-40B4-BE49-F238E27FC236}">
                <a16:creationId xmlns:a16="http://schemas.microsoft.com/office/drawing/2014/main" id="{CD3D8C0D-975E-4CD6-AA76-DF43C8D2FDB9}"/>
              </a:ext>
            </a:extLst>
          </p:cNvPr>
          <p:cNvSpPr>
            <a:spLocks noChangeArrowheads="1"/>
          </p:cNvSpPr>
          <p:nvPr/>
        </p:nvSpPr>
        <p:spPr bwMode="auto">
          <a:xfrm>
            <a:off x="1866900" y="1782764"/>
            <a:ext cx="8458200" cy="369332"/>
          </a:xfrm>
          <a:prstGeom prst="rect">
            <a:avLst/>
          </a:prstGeom>
          <a:noFill/>
          <a:ln w="9525">
            <a:noFill/>
            <a:miter lim="800000"/>
            <a:headEnd/>
            <a:tailEnd/>
          </a:ln>
        </p:spPr>
        <p:txBody>
          <a:bodyPr>
            <a:spAutoFit/>
          </a:bodyPr>
          <a:lstStyle/>
          <a:p>
            <a:pPr defTabSz="685800">
              <a:defRPr/>
            </a:pPr>
            <a:r>
              <a:rPr lang="es-ES" kern="1400" spc="75" dirty="0">
                <a:solidFill>
                  <a:schemeClr val="tx2"/>
                </a:solidFill>
                <a:latin typeface="Arial Black" panose="020B0A04020102020204" pitchFamily="34" charset="0"/>
                <a:cs typeface="Arial" panose="020B0604020202020204" pitchFamily="34" charset="0"/>
              </a:rPr>
              <a:t>¿Qué tipo de arritmia presenta el paciente?</a:t>
            </a:r>
          </a:p>
        </p:txBody>
      </p:sp>
      <p:grpSp>
        <p:nvGrpSpPr>
          <p:cNvPr id="12" name="Grupo 11">
            <a:extLst>
              <a:ext uri="{FF2B5EF4-FFF2-40B4-BE49-F238E27FC236}">
                <a16:creationId xmlns:a16="http://schemas.microsoft.com/office/drawing/2014/main" id="{304226B7-BF95-4A3C-B63C-00F2B3FCA249}"/>
              </a:ext>
            </a:extLst>
          </p:cNvPr>
          <p:cNvGrpSpPr>
            <a:grpSpLocks/>
          </p:cNvGrpSpPr>
          <p:nvPr/>
        </p:nvGrpSpPr>
        <p:grpSpPr bwMode="auto">
          <a:xfrm>
            <a:off x="2091892" y="2782888"/>
            <a:ext cx="8437563" cy="646112"/>
            <a:chOff x="668811" y="2221419"/>
            <a:chExt cx="11250290" cy="861775"/>
          </a:xfrm>
        </p:grpSpPr>
        <p:sp>
          <p:nvSpPr>
            <p:cNvPr id="15" name="6 Rectángulo">
              <a:extLst>
                <a:ext uri="{FF2B5EF4-FFF2-40B4-BE49-F238E27FC236}">
                  <a16:creationId xmlns:a16="http://schemas.microsoft.com/office/drawing/2014/main" id="{9AE7A2D5-26DB-46B8-8298-2BBBB63B10FE}"/>
                </a:ext>
              </a:extLst>
            </p:cNvPr>
            <p:cNvSpPr>
              <a:spLocks noChangeArrowheads="1"/>
            </p:cNvSpPr>
            <p:nvPr/>
          </p:nvSpPr>
          <p:spPr bwMode="auto">
            <a:xfrm>
              <a:off x="1373675" y="2248944"/>
              <a:ext cx="10545426" cy="675446"/>
            </a:xfrm>
            <a:prstGeom prst="rect">
              <a:avLst/>
            </a:prstGeom>
            <a:noFill/>
            <a:ln w="9525">
              <a:noFill/>
              <a:miter lim="800000"/>
              <a:headEnd/>
              <a:tailEnd/>
            </a:ln>
          </p:spPr>
          <p:txBody>
            <a:bodyPr>
              <a:spAutoFit/>
            </a:bodyPr>
            <a:lstStyle/>
            <a:p>
              <a:pPr defTabSz="685800" eaLnBrk="1" fontAlgn="auto" hangingPunct="1">
                <a:lnSpc>
                  <a:spcPct val="150000"/>
                </a:lnSpc>
                <a:spcBef>
                  <a:spcPts val="0"/>
                </a:spcBef>
                <a:spcAft>
                  <a:spcPts val="0"/>
                </a:spcAft>
                <a:defRPr/>
              </a:pPr>
              <a:r>
                <a:rPr lang="es-ES" sz="2000" kern="0" dirty="0">
                  <a:solidFill>
                    <a:srgbClr val="254061"/>
                  </a:solidFill>
                  <a:latin typeface="Arial Black" pitchFamily="34" charset="0"/>
                </a:rPr>
                <a:t>Fibrilación Auricular</a:t>
              </a:r>
            </a:p>
          </p:txBody>
        </p:sp>
        <p:sp>
          <p:nvSpPr>
            <p:cNvPr id="16" name="11 Rectángulo">
              <a:extLst>
                <a:ext uri="{FF2B5EF4-FFF2-40B4-BE49-F238E27FC236}">
                  <a16:creationId xmlns:a16="http://schemas.microsoft.com/office/drawing/2014/main" id="{E32E666F-D550-47BA-90CA-F99652F69A19}"/>
                </a:ext>
              </a:extLst>
            </p:cNvPr>
            <p:cNvSpPr>
              <a:spLocks noChangeArrowheads="1"/>
            </p:cNvSpPr>
            <p:nvPr/>
          </p:nvSpPr>
          <p:spPr bwMode="auto">
            <a:xfrm>
              <a:off x="668811" y="2221419"/>
              <a:ext cx="795881" cy="861775"/>
            </a:xfrm>
            <a:prstGeom prst="rect">
              <a:avLst/>
            </a:prstGeom>
            <a:noFill/>
            <a:ln w="9525">
              <a:noFill/>
              <a:miter lim="800000"/>
              <a:headEnd/>
              <a:tailEnd/>
            </a:ln>
          </p:spPr>
          <p:txBody>
            <a:bodyPr wrap="none">
              <a:spAutoFit/>
            </a:bodyPr>
            <a:lstStyle/>
            <a:p>
              <a:pPr defTabSz="685800" eaLnBrk="1" fontAlgn="auto" hangingPunct="1">
                <a:spcBef>
                  <a:spcPts val="0"/>
                </a:spcBef>
                <a:spcAft>
                  <a:spcPts val="0"/>
                </a:spcAft>
                <a:defRPr/>
              </a:pPr>
              <a:r>
                <a:rPr lang="es-ES" sz="3600" kern="0" dirty="0">
                  <a:solidFill>
                    <a:srgbClr val="254061"/>
                  </a:solidFill>
                  <a:latin typeface="Arial Black" pitchFamily="34" charset="0"/>
                  <a:sym typeface="Wingdings 2" pitchFamily="18" charset="2"/>
                </a:rPr>
                <a:t></a:t>
              </a:r>
              <a:endParaRPr lang="es-ES" sz="3600" kern="0" dirty="0">
                <a:latin typeface="Arial" charset="0"/>
              </a:endParaRPr>
            </a:p>
          </p:txBody>
        </p:sp>
      </p:grpSp>
      <p:grpSp>
        <p:nvGrpSpPr>
          <p:cNvPr id="17" name="Grupo 16">
            <a:extLst>
              <a:ext uri="{FF2B5EF4-FFF2-40B4-BE49-F238E27FC236}">
                <a16:creationId xmlns:a16="http://schemas.microsoft.com/office/drawing/2014/main" id="{86D7EDC5-C4E1-4519-A1FA-9E11C2E1DB10}"/>
              </a:ext>
            </a:extLst>
          </p:cNvPr>
          <p:cNvGrpSpPr>
            <a:grpSpLocks/>
          </p:cNvGrpSpPr>
          <p:nvPr/>
        </p:nvGrpSpPr>
        <p:grpSpPr bwMode="auto">
          <a:xfrm>
            <a:off x="2091892" y="3551238"/>
            <a:ext cx="8361363" cy="646112"/>
            <a:chOff x="668811" y="3373997"/>
            <a:chExt cx="11148542" cy="861775"/>
          </a:xfrm>
        </p:grpSpPr>
        <p:sp>
          <p:nvSpPr>
            <p:cNvPr id="18" name="6 Rectángulo">
              <a:extLst>
                <a:ext uri="{FF2B5EF4-FFF2-40B4-BE49-F238E27FC236}">
                  <a16:creationId xmlns:a16="http://schemas.microsoft.com/office/drawing/2014/main" id="{885E61FC-8729-403F-865A-BF1059FE757F}"/>
                </a:ext>
              </a:extLst>
            </p:cNvPr>
            <p:cNvSpPr>
              <a:spLocks noChangeArrowheads="1"/>
            </p:cNvSpPr>
            <p:nvPr/>
          </p:nvSpPr>
          <p:spPr bwMode="auto">
            <a:xfrm>
              <a:off x="1373665" y="3418461"/>
              <a:ext cx="10443688" cy="675446"/>
            </a:xfrm>
            <a:prstGeom prst="rect">
              <a:avLst/>
            </a:prstGeom>
            <a:noFill/>
            <a:ln w="9525">
              <a:noFill/>
              <a:miter lim="800000"/>
              <a:headEnd/>
              <a:tailEnd/>
            </a:ln>
          </p:spPr>
          <p:txBody>
            <a:bodyPr>
              <a:spAutoFit/>
            </a:bodyPr>
            <a:lstStyle/>
            <a:p>
              <a:pPr defTabSz="685800" eaLnBrk="1" fontAlgn="auto" hangingPunct="1">
                <a:lnSpc>
                  <a:spcPct val="150000"/>
                </a:lnSpc>
                <a:spcBef>
                  <a:spcPts val="0"/>
                </a:spcBef>
                <a:spcAft>
                  <a:spcPts val="0"/>
                </a:spcAft>
                <a:defRPr/>
              </a:pPr>
              <a:r>
                <a:rPr lang="es-ES" sz="2000" kern="0" dirty="0" err="1">
                  <a:solidFill>
                    <a:srgbClr val="FF0000"/>
                  </a:solidFill>
                  <a:latin typeface="Arial Black" pitchFamily="34" charset="0"/>
                </a:rPr>
                <a:t>Fluter</a:t>
              </a:r>
              <a:r>
                <a:rPr lang="es-ES" sz="2000" kern="0" dirty="0">
                  <a:solidFill>
                    <a:srgbClr val="FF0000"/>
                  </a:solidFill>
                  <a:latin typeface="Arial Black" pitchFamily="34" charset="0"/>
                </a:rPr>
                <a:t> auricular con conducción variable</a:t>
              </a:r>
            </a:p>
          </p:txBody>
        </p:sp>
        <p:sp>
          <p:nvSpPr>
            <p:cNvPr id="19" name="22 Rectángulo">
              <a:extLst>
                <a:ext uri="{FF2B5EF4-FFF2-40B4-BE49-F238E27FC236}">
                  <a16:creationId xmlns:a16="http://schemas.microsoft.com/office/drawing/2014/main" id="{3E2A65EC-D9E7-4DFF-9A87-9A247C2320EA}"/>
                </a:ext>
              </a:extLst>
            </p:cNvPr>
            <p:cNvSpPr>
              <a:spLocks noChangeArrowheads="1"/>
            </p:cNvSpPr>
            <p:nvPr/>
          </p:nvSpPr>
          <p:spPr bwMode="auto">
            <a:xfrm>
              <a:off x="668811" y="3373997"/>
              <a:ext cx="795871" cy="861775"/>
            </a:xfrm>
            <a:prstGeom prst="rect">
              <a:avLst/>
            </a:prstGeom>
            <a:noFill/>
            <a:ln w="9525">
              <a:noFill/>
              <a:miter lim="800000"/>
              <a:headEnd/>
              <a:tailEnd/>
            </a:ln>
          </p:spPr>
          <p:txBody>
            <a:bodyPr wrap="none">
              <a:spAutoFit/>
            </a:bodyPr>
            <a:lstStyle/>
            <a:p>
              <a:pPr defTabSz="685800" eaLnBrk="1" fontAlgn="auto" hangingPunct="1">
                <a:spcBef>
                  <a:spcPts val="0"/>
                </a:spcBef>
                <a:spcAft>
                  <a:spcPts val="0"/>
                </a:spcAft>
                <a:defRPr/>
              </a:pPr>
              <a:r>
                <a:rPr lang="es-ES" sz="3600" kern="0" dirty="0">
                  <a:solidFill>
                    <a:srgbClr val="FF0000"/>
                  </a:solidFill>
                  <a:latin typeface="Arial Black" pitchFamily="34" charset="0"/>
                  <a:sym typeface="Wingdings 2" pitchFamily="18" charset="2"/>
                </a:rPr>
                <a:t></a:t>
              </a:r>
              <a:endParaRPr lang="es-ES" sz="3600" kern="0" dirty="0">
                <a:solidFill>
                  <a:srgbClr val="FF0000"/>
                </a:solidFill>
                <a:latin typeface="Arial" charset="0"/>
              </a:endParaRPr>
            </a:p>
          </p:txBody>
        </p:sp>
      </p:grpSp>
      <p:grpSp>
        <p:nvGrpSpPr>
          <p:cNvPr id="20" name="Grupo 19">
            <a:extLst>
              <a:ext uri="{FF2B5EF4-FFF2-40B4-BE49-F238E27FC236}">
                <a16:creationId xmlns:a16="http://schemas.microsoft.com/office/drawing/2014/main" id="{0BE1DF4C-3970-476E-A917-6E12D19DBFF6}"/>
              </a:ext>
            </a:extLst>
          </p:cNvPr>
          <p:cNvGrpSpPr>
            <a:grpSpLocks/>
          </p:cNvGrpSpPr>
          <p:nvPr/>
        </p:nvGrpSpPr>
        <p:grpSpPr bwMode="auto">
          <a:xfrm>
            <a:off x="2091892" y="4264023"/>
            <a:ext cx="8361363" cy="647700"/>
            <a:chOff x="668811" y="4468184"/>
            <a:chExt cx="11148542" cy="861339"/>
          </a:xfrm>
        </p:grpSpPr>
        <p:sp>
          <p:nvSpPr>
            <p:cNvPr id="21" name="23 Rectángulo">
              <a:extLst>
                <a:ext uri="{FF2B5EF4-FFF2-40B4-BE49-F238E27FC236}">
                  <a16:creationId xmlns:a16="http://schemas.microsoft.com/office/drawing/2014/main" id="{7D0545E8-887D-420B-BFFC-22BA412E0F89}"/>
                </a:ext>
              </a:extLst>
            </p:cNvPr>
            <p:cNvSpPr>
              <a:spLocks noChangeArrowheads="1"/>
            </p:cNvSpPr>
            <p:nvPr/>
          </p:nvSpPr>
          <p:spPr bwMode="auto">
            <a:xfrm>
              <a:off x="668811" y="4468184"/>
              <a:ext cx="795871" cy="861339"/>
            </a:xfrm>
            <a:prstGeom prst="rect">
              <a:avLst/>
            </a:prstGeom>
            <a:noFill/>
            <a:ln w="9525">
              <a:noFill/>
              <a:miter lim="800000"/>
              <a:headEnd/>
              <a:tailEnd/>
            </a:ln>
          </p:spPr>
          <p:txBody>
            <a:bodyPr wrap="none">
              <a:spAutoFit/>
            </a:bodyPr>
            <a:lstStyle/>
            <a:p>
              <a:pPr defTabSz="685800" eaLnBrk="1" fontAlgn="auto" hangingPunct="1">
                <a:spcBef>
                  <a:spcPts val="0"/>
                </a:spcBef>
                <a:spcAft>
                  <a:spcPts val="0"/>
                </a:spcAft>
                <a:defRPr/>
              </a:pPr>
              <a:r>
                <a:rPr lang="es-ES" sz="3600" kern="0" dirty="0">
                  <a:solidFill>
                    <a:srgbClr val="008E40"/>
                  </a:solidFill>
                  <a:latin typeface="Arial Black" pitchFamily="34" charset="0"/>
                  <a:sym typeface="Wingdings 2" pitchFamily="18" charset="2"/>
                </a:rPr>
                <a:t></a:t>
              </a:r>
              <a:endParaRPr lang="es-ES" sz="3600" kern="0" dirty="0">
                <a:solidFill>
                  <a:srgbClr val="008E40"/>
                </a:solidFill>
                <a:latin typeface="Arial" charset="0"/>
              </a:endParaRPr>
            </a:p>
          </p:txBody>
        </p:sp>
        <p:sp>
          <p:nvSpPr>
            <p:cNvPr id="22" name="6 Rectángulo">
              <a:extLst>
                <a:ext uri="{FF2B5EF4-FFF2-40B4-BE49-F238E27FC236}">
                  <a16:creationId xmlns:a16="http://schemas.microsoft.com/office/drawing/2014/main" id="{57093CF8-D426-4A34-BD87-E4BE84CAF31F}"/>
                </a:ext>
              </a:extLst>
            </p:cNvPr>
            <p:cNvSpPr>
              <a:spLocks noChangeArrowheads="1"/>
            </p:cNvSpPr>
            <p:nvPr/>
          </p:nvSpPr>
          <p:spPr bwMode="auto">
            <a:xfrm>
              <a:off x="1373665" y="4561073"/>
              <a:ext cx="10443688" cy="673118"/>
            </a:xfrm>
            <a:prstGeom prst="rect">
              <a:avLst/>
            </a:prstGeom>
            <a:noFill/>
            <a:ln w="9525">
              <a:noFill/>
              <a:miter lim="800000"/>
              <a:headEnd/>
              <a:tailEnd/>
            </a:ln>
          </p:spPr>
          <p:txBody>
            <a:bodyPr>
              <a:spAutoFit/>
            </a:bodyPr>
            <a:lstStyle/>
            <a:p>
              <a:pPr defTabSz="685800" eaLnBrk="1" fontAlgn="auto" hangingPunct="1">
                <a:lnSpc>
                  <a:spcPct val="150000"/>
                </a:lnSpc>
                <a:spcBef>
                  <a:spcPts val="0"/>
                </a:spcBef>
                <a:spcAft>
                  <a:spcPts val="0"/>
                </a:spcAft>
                <a:defRPr/>
              </a:pPr>
              <a:r>
                <a:rPr lang="es-ES" sz="2000" kern="0" dirty="0">
                  <a:solidFill>
                    <a:srgbClr val="008E40"/>
                  </a:solidFill>
                  <a:latin typeface="Arial Black" pitchFamily="34" charset="0"/>
                </a:rPr>
                <a:t>Taquicardia auricular multifocal</a:t>
              </a:r>
            </a:p>
          </p:txBody>
        </p:sp>
      </p:grpSp>
    </p:spTree>
    <p:extLst>
      <p:ext uri="{BB962C8B-B14F-4D97-AF65-F5344CB8AC3E}">
        <p14:creationId xmlns:p14="http://schemas.microsoft.com/office/powerpoint/2010/main" val="1215664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down)">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p:tgtEl>
                                          <p:spTgt spid="20"/>
                                        </p:tgtEl>
                                        <p:attrNameLst>
                                          <p:attrName>ppt_y</p:attrName>
                                        </p:attrNameLst>
                                      </p:cBhvr>
                                      <p:tavLst>
                                        <p:tav tm="0">
                                          <p:val>
                                            <p:strVal val="#ppt_y+#ppt_h*1.125000"/>
                                          </p:val>
                                        </p:tav>
                                        <p:tav tm="100000">
                                          <p:val>
                                            <p:strVal val="#ppt_y"/>
                                          </p:val>
                                        </p:tav>
                                      </p:tavLst>
                                    </p:anim>
                                    <p:animEffect transition="in" filter="wipe(up)">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6FB00C6F-CE16-48D0-9C14-D171C9180CB0}"/>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pic>
        <p:nvPicPr>
          <p:cNvPr id="6" name="Imagen 5">
            <a:extLst>
              <a:ext uri="{FF2B5EF4-FFF2-40B4-BE49-F238E27FC236}">
                <a16:creationId xmlns:a16="http://schemas.microsoft.com/office/drawing/2014/main" id="{E1C628FB-8C36-45AA-AFF7-67880586C111}"/>
              </a:ext>
            </a:extLst>
          </p:cNvPr>
          <p:cNvPicPr>
            <a:picLocks noChangeAspect="1"/>
          </p:cNvPicPr>
          <p:nvPr/>
        </p:nvPicPr>
        <p:blipFill>
          <a:blip r:embed="rId3"/>
          <a:stretch>
            <a:fillRect/>
          </a:stretch>
        </p:blipFill>
        <p:spPr>
          <a:xfrm>
            <a:off x="114658" y="1220259"/>
            <a:ext cx="10191750" cy="5114925"/>
          </a:xfrm>
          <a:prstGeom prst="rect">
            <a:avLst/>
          </a:prstGeom>
        </p:spPr>
      </p:pic>
      <p:sp>
        <p:nvSpPr>
          <p:cNvPr id="9" name="Rectángulo 8">
            <a:extLst>
              <a:ext uri="{FF2B5EF4-FFF2-40B4-BE49-F238E27FC236}">
                <a16:creationId xmlns:a16="http://schemas.microsoft.com/office/drawing/2014/main" id="{9B756848-6488-4E18-91DD-A3E7F3FC8DCE}"/>
              </a:ext>
            </a:extLst>
          </p:cNvPr>
          <p:cNvSpPr/>
          <p:nvPr/>
        </p:nvSpPr>
        <p:spPr>
          <a:xfrm>
            <a:off x="114658" y="6169025"/>
            <a:ext cx="10191750" cy="16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a16="http://schemas.microsoft.com/office/drawing/2014/main" id="{AD8EE607-5E88-4AFB-9FB5-34CBDE451440}"/>
              </a:ext>
            </a:extLst>
          </p:cNvPr>
          <p:cNvSpPr/>
          <p:nvPr/>
        </p:nvSpPr>
        <p:spPr>
          <a:xfrm>
            <a:off x="178354" y="323343"/>
            <a:ext cx="10064358" cy="424732"/>
          </a:xfrm>
          <a:prstGeom prst="rect">
            <a:avLst/>
          </a:prstGeom>
        </p:spPr>
        <p:txBody>
          <a:bodyPr wrap="none">
            <a:spAutoFit/>
          </a:bodyPr>
          <a:lstStyle/>
          <a:p>
            <a:pPr lvl="1" eaLnBrk="0" fontAlgn="base" hangingPunct="0">
              <a:lnSpc>
                <a:spcPct val="90000"/>
              </a:lnSpc>
              <a:spcAft>
                <a:spcPct val="0"/>
              </a:spcAft>
              <a:buClr>
                <a:srgbClr val="FF6523"/>
              </a:buClr>
            </a:pPr>
            <a:r>
              <a:rPr lang="es-ES" altLang="es-ES" sz="2400" b="1" dirty="0">
                <a:solidFill>
                  <a:schemeClr val="tx2"/>
                </a:solidFill>
              </a:rPr>
              <a:t>TAM: 3 o más morfologías de ondas P, P-P, P-R y R-R irregulares</a:t>
            </a:r>
          </a:p>
        </p:txBody>
      </p:sp>
      <p:cxnSp>
        <p:nvCxnSpPr>
          <p:cNvPr id="4" name="Conector recto 3">
            <a:extLst>
              <a:ext uri="{FF2B5EF4-FFF2-40B4-BE49-F238E27FC236}">
                <a16:creationId xmlns:a16="http://schemas.microsoft.com/office/drawing/2014/main" id="{B7B1117C-9675-4C6C-8A79-365DE083A02B}"/>
              </a:ext>
            </a:extLst>
          </p:cNvPr>
          <p:cNvCxnSpPr/>
          <p:nvPr/>
        </p:nvCxnSpPr>
        <p:spPr>
          <a:xfrm>
            <a:off x="10529455" y="1457325"/>
            <a:ext cx="0" cy="271462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4EC1A0E2-FE7F-413A-AFFA-4A24CE7C935B}"/>
              </a:ext>
            </a:extLst>
          </p:cNvPr>
          <p:cNvCxnSpPr>
            <a:cxnSpLocks/>
          </p:cNvCxnSpPr>
          <p:nvPr/>
        </p:nvCxnSpPr>
        <p:spPr>
          <a:xfrm>
            <a:off x="266700" y="5181600"/>
            <a:ext cx="54292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AD2689C4-71DC-4C61-AA3B-A3B9B61750B4}"/>
              </a:ext>
            </a:extLst>
          </p:cNvPr>
          <p:cNvCxnSpPr>
            <a:cxnSpLocks/>
          </p:cNvCxnSpPr>
          <p:nvPr/>
        </p:nvCxnSpPr>
        <p:spPr>
          <a:xfrm>
            <a:off x="809625" y="5248275"/>
            <a:ext cx="37147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09AE4229-AF2E-4764-ACAE-F6162DDEC1FB}"/>
              </a:ext>
            </a:extLst>
          </p:cNvPr>
          <p:cNvCxnSpPr>
            <a:cxnSpLocks/>
          </p:cNvCxnSpPr>
          <p:nvPr/>
        </p:nvCxnSpPr>
        <p:spPr>
          <a:xfrm>
            <a:off x="1181100" y="5319032"/>
            <a:ext cx="28302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6640DA3D-ABAE-4AAE-8A0C-F3DB21613DA6}"/>
              </a:ext>
            </a:extLst>
          </p:cNvPr>
          <p:cNvCxnSpPr>
            <a:cxnSpLocks/>
          </p:cNvCxnSpPr>
          <p:nvPr/>
        </p:nvCxnSpPr>
        <p:spPr>
          <a:xfrm>
            <a:off x="1464129" y="5319032"/>
            <a:ext cx="62048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D1D707CC-7D82-4531-A583-84C8C6CB1281}"/>
              </a:ext>
            </a:extLst>
          </p:cNvPr>
          <p:cNvCxnSpPr>
            <a:cxnSpLocks/>
          </p:cNvCxnSpPr>
          <p:nvPr/>
        </p:nvCxnSpPr>
        <p:spPr>
          <a:xfrm>
            <a:off x="2084614" y="5181600"/>
            <a:ext cx="51707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6CEDC062-9237-4FD3-824D-7CFB7E19EEAD}"/>
              </a:ext>
            </a:extLst>
          </p:cNvPr>
          <p:cNvCxnSpPr>
            <a:cxnSpLocks/>
          </p:cNvCxnSpPr>
          <p:nvPr/>
        </p:nvCxnSpPr>
        <p:spPr>
          <a:xfrm>
            <a:off x="2601686" y="5314950"/>
            <a:ext cx="33201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701648F7-BBEB-4887-BBBD-F1900728B144}"/>
              </a:ext>
            </a:extLst>
          </p:cNvPr>
          <p:cNvCxnSpPr/>
          <p:nvPr/>
        </p:nvCxnSpPr>
        <p:spPr>
          <a:xfrm>
            <a:off x="11069782" y="1517073"/>
            <a:ext cx="0" cy="12954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DFC76308-8D43-4D85-A843-8EC537881D58}"/>
              </a:ext>
            </a:extLst>
          </p:cNvPr>
          <p:cNvCxnSpPr/>
          <p:nvPr/>
        </p:nvCxnSpPr>
        <p:spPr>
          <a:xfrm>
            <a:off x="10893136" y="1517073"/>
            <a:ext cx="0" cy="12954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8AE39E91-09A8-41F7-A493-D24DA6B3E3D4}"/>
              </a:ext>
            </a:extLst>
          </p:cNvPr>
          <p:cNvCxnSpPr/>
          <p:nvPr/>
        </p:nvCxnSpPr>
        <p:spPr>
          <a:xfrm>
            <a:off x="10810009" y="1517073"/>
            <a:ext cx="0" cy="12954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id="{DA2A4F29-68B5-4D7E-800C-25CB30F319A0}"/>
              </a:ext>
            </a:extLst>
          </p:cNvPr>
          <p:cNvCxnSpPr/>
          <p:nvPr/>
        </p:nvCxnSpPr>
        <p:spPr>
          <a:xfrm>
            <a:off x="11159836" y="1517073"/>
            <a:ext cx="0" cy="12954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5" name="Conector recto 74">
            <a:extLst>
              <a:ext uri="{FF2B5EF4-FFF2-40B4-BE49-F238E27FC236}">
                <a16:creationId xmlns:a16="http://schemas.microsoft.com/office/drawing/2014/main" id="{7C249310-D013-4A8B-B63C-C9360A861E90}"/>
              </a:ext>
            </a:extLst>
          </p:cNvPr>
          <p:cNvCxnSpPr>
            <a:cxnSpLocks/>
          </p:cNvCxnSpPr>
          <p:nvPr/>
        </p:nvCxnSpPr>
        <p:spPr>
          <a:xfrm>
            <a:off x="11045536" y="1517073"/>
            <a:ext cx="0" cy="12954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C252796D-37CD-4A73-B9A4-F8384D66951F}"/>
              </a:ext>
            </a:extLst>
          </p:cNvPr>
          <p:cNvCxnSpPr/>
          <p:nvPr/>
        </p:nvCxnSpPr>
        <p:spPr>
          <a:xfrm>
            <a:off x="10861963" y="1517073"/>
            <a:ext cx="0" cy="12954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415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strVal val="#ppt_w*0.70"/>
                                          </p:val>
                                        </p:tav>
                                        <p:tav tm="100000">
                                          <p:val>
                                            <p:strVal val="#ppt_w"/>
                                          </p:val>
                                        </p:tav>
                                      </p:tavLst>
                                    </p:anim>
                                    <p:anim calcmode="lin" valueType="num">
                                      <p:cBhvr>
                                        <p:cTn id="27" dur="1000" fill="hold"/>
                                        <p:tgtEl>
                                          <p:spTgt spid="10"/>
                                        </p:tgtEl>
                                        <p:attrNameLst>
                                          <p:attrName>ppt_h</p:attrName>
                                        </p:attrNameLst>
                                      </p:cBhvr>
                                      <p:tavLst>
                                        <p:tav tm="0">
                                          <p:val>
                                            <p:strVal val="#ppt_h"/>
                                          </p:val>
                                        </p:tav>
                                        <p:tav tm="100000">
                                          <p:val>
                                            <p:strVal val="#ppt_h"/>
                                          </p:val>
                                        </p:tav>
                                      </p:tavLst>
                                    </p:anim>
                                    <p:animEffect transition="in" filter="fade">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6" presetClass="path" presetSubtype="0" accel="50000" decel="50000" fill="hold" nodeType="clickEffect">
                                  <p:stCondLst>
                                    <p:cond delay="0"/>
                                  </p:stCondLst>
                                  <p:childTnLst>
                                    <p:animMotion origin="layout" path="M -6.25E-7 4.44444E-6 L 0.8418 -0.53357 " pathEditMode="relative" rAng="0" ptsTypes="AA">
                                      <p:cBhvr>
                                        <p:cTn id="32" dur="2000" fill="hold"/>
                                        <p:tgtEl>
                                          <p:spTgt spid="10"/>
                                        </p:tgtEl>
                                        <p:attrNameLst>
                                          <p:attrName>ppt_x</p:attrName>
                                          <p:attrName>ppt_y</p:attrName>
                                        </p:attrNameLst>
                                      </p:cBhvr>
                                      <p:rCtr x="42083" y="-26690"/>
                                    </p:animMotion>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0.70"/>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6.25E-7 2.22222E-6 L 0.79727 -0.51227 " pathEditMode="relative" rAng="0" ptsTypes="AA">
                                      <p:cBhvr>
                                        <p:cTn id="43" dur="2000" fill="hold"/>
                                        <p:tgtEl>
                                          <p:spTgt spid="14"/>
                                        </p:tgtEl>
                                        <p:attrNameLst>
                                          <p:attrName>ppt_x</p:attrName>
                                          <p:attrName>ppt_y</p:attrName>
                                        </p:attrNameLst>
                                      </p:cBhvr>
                                      <p:rCtr x="39857" y="-25625"/>
                                    </p:animMotion>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1000" fill="hold"/>
                                        <p:tgtEl>
                                          <p:spTgt spid="28"/>
                                        </p:tgtEl>
                                        <p:attrNameLst>
                                          <p:attrName>ppt_w</p:attrName>
                                        </p:attrNameLst>
                                      </p:cBhvr>
                                      <p:tavLst>
                                        <p:tav tm="0">
                                          <p:val>
                                            <p:strVal val="#ppt_w*0.70"/>
                                          </p:val>
                                        </p:tav>
                                        <p:tav tm="100000">
                                          <p:val>
                                            <p:strVal val="#ppt_w"/>
                                          </p:val>
                                        </p:tav>
                                      </p:tavLst>
                                    </p:anim>
                                    <p:anim calcmode="lin" valueType="num">
                                      <p:cBhvr>
                                        <p:cTn id="49" dur="1000" fill="hold"/>
                                        <p:tgtEl>
                                          <p:spTgt spid="28"/>
                                        </p:tgtEl>
                                        <p:attrNameLst>
                                          <p:attrName>ppt_h</p:attrName>
                                        </p:attrNameLst>
                                      </p:cBhvr>
                                      <p:tavLst>
                                        <p:tav tm="0">
                                          <p:val>
                                            <p:strVal val="#ppt_h"/>
                                          </p:val>
                                        </p:tav>
                                        <p:tav tm="100000">
                                          <p:val>
                                            <p:strVal val="#ppt_h"/>
                                          </p:val>
                                        </p:tav>
                                      </p:tavLst>
                                    </p:anim>
                                    <p:animEffect transition="in" filter="fade">
                                      <p:cBhvr>
                                        <p:cTn id="50" dur="10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56" presetClass="path" presetSubtype="0" accel="50000" decel="50000" fill="hold" nodeType="clickEffect">
                                  <p:stCondLst>
                                    <p:cond delay="0"/>
                                  </p:stCondLst>
                                  <p:childTnLst>
                                    <p:animMotion origin="layout" path="M -3.54167E-6 -4.44444E-6 L 0.76654 -0.49791 " pathEditMode="relative" rAng="0" ptsTypes="AA">
                                      <p:cBhvr>
                                        <p:cTn id="54" dur="2000" fill="hold"/>
                                        <p:tgtEl>
                                          <p:spTgt spid="28"/>
                                        </p:tgtEl>
                                        <p:attrNameLst>
                                          <p:attrName>ppt_x</p:attrName>
                                          <p:attrName>ppt_y</p:attrName>
                                        </p:attrNameLst>
                                      </p:cBhvr>
                                      <p:rCtr x="38320" y="-24907"/>
                                    </p:animMotion>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p:cTn id="59" dur="1000" fill="hold"/>
                                        <p:tgtEl>
                                          <p:spTgt spid="30"/>
                                        </p:tgtEl>
                                        <p:attrNameLst>
                                          <p:attrName>ppt_w</p:attrName>
                                        </p:attrNameLst>
                                      </p:cBhvr>
                                      <p:tavLst>
                                        <p:tav tm="0">
                                          <p:val>
                                            <p:strVal val="#ppt_w*0.70"/>
                                          </p:val>
                                        </p:tav>
                                        <p:tav tm="100000">
                                          <p:val>
                                            <p:strVal val="#ppt_w"/>
                                          </p:val>
                                        </p:tav>
                                      </p:tavLst>
                                    </p:anim>
                                    <p:anim calcmode="lin" valueType="num">
                                      <p:cBhvr>
                                        <p:cTn id="60" dur="1000" fill="hold"/>
                                        <p:tgtEl>
                                          <p:spTgt spid="30"/>
                                        </p:tgtEl>
                                        <p:attrNameLst>
                                          <p:attrName>ppt_h</p:attrName>
                                        </p:attrNameLst>
                                      </p:cBhvr>
                                      <p:tavLst>
                                        <p:tav tm="0">
                                          <p:val>
                                            <p:strVal val="#ppt_h"/>
                                          </p:val>
                                        </p:tav>
                                        <p:tav tm="100000">
                                          <p:val>
                                            <p:strVal val="#ppt_h"/>
                                          </p:val>
                                        </p:tav>
                                      </p:tavLst>
                                    </p:anim>
                                    <p:animEffect transition="in" filter="fade">
                                      <p:cBhvr>
                                        <p:cTn id="61" dur="10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56" presetClass="path" presetSubtype="0" accel="50000" decel="50000" fill="hold" nodeType="clickEffect">
                                  <p:stCondLst>
                                    <p:cond delay="0"/>
                                  </p:stCondLst>
                                  <p:childTnLst>
                                    <p:animMotion origin="layout" path="M -2.70833E-6 -4.44444E-6 L 0.74375 -0.47662 " pathEditMode="relative" rAng="0" ptsTypes="AA">
                                      <p:cBhvr>
                                        <p:cTn id="65" dur="2000" fill="hold"/>
                                        <p:tgtEl>
                                          <p:spTgt spid="30"/>
                                        </p:tgtEl>
                                        <p:attrNameLst>
                                          <p:attrName>ppt_x</p:attrName>
                                          <p:attrName>ppt_y</p:attrName>
                                        </p:attrNameLst>
                                      </p:cBhvr>
                                      <p:rCtr x="37187" y="-23843"/>
                                    </p:animMotion>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strVal val="#ppt_w*0.70"/>
                                          </p:val>
                                        </p:tav>
                                        <p:tav tm="100000">
                                          <p:val>
                                            <p:strVal val="#ppt_w"/>
                                          </p:val>
                                        </p:tav>
                                      </p:tavLst>
                                    </p:anim>
                                    <p:anim calcmode="lin" valueType="num">
                                      <p:cBhvr>
                                        <p:cTn id="71" dur="1000" fill="hold"/>
                                        <p:tgtEl>
                                          <p:spTgt spid="32"/>
                                        </p:tgtEl>
                                        <p:attrNameLst>
                                          <p:attrName>ppt_h</p:attrName>
                                        </p:attrNameLst>
                                      </p:cBhvr>
                                      <p:tavLst>
                                        <p:tav tm="0">
                                          <p:val>
                                            <p:strVal val="#ppt_h"/>
                                          </p:val>
                                        </p:tav>
                                        <p:tav tm="100000">
                                          <p:val>
                                            <p:strVal val="#ppt_h"/>
                                          </p:val>
                                        </p:tav>
                                      </p:tavLst>
                                    </p:anim>
                                    <p:animEffect transition="in" filter="fade">
                                      <p:cBhvr>
                                        <p:cTn id="72" dur="10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56" presetClass="path" presetSubtype="0" accel="50000" decel="50000" fill="hold" nodeType="clickEffect">
                                  <p:stCondLst>
                                    <p:cond delay="0"/>
                                  </p:stCondLst>
                                  <p:childTnLst>
                                    <p:animMotion origin="layout" path="M 2.5E-6 4.44444E-6 L 0.69192 -0.42732 " pathEditMode="relative" rAng="0" ptsTypes="AA">
                                      <p:cBhvr>
                                        <p:cTn id="76" dur="2000" fill="hold"/>
                                        <p:tgtEl>
                                          <p:spTgt spid="32"/>
                                        </p:tgtEl>
                                        <p:attrNameLst>
                                          <p:attrName>ppt_x</p:attrName>
                                          <p:attrName>ppt_y</p:attrName>
                                        </p:attrNameLst>
                                      </p:cBhvr>
                                      <p:rCtr x="34596" y="-21366"/>
                                    </p:animMotion>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nodeType="clickEffect">
                                  <p:stCondLst>
                                    <p:cond delay="0"/>
                                  </p:stCondLst>
                                  <p:childTnLst>
                                    <p:set>
                                      <p:cBhvr>
                                        <p:cTn id="80" dur="1" fill="hold">
                                          <p:stCondLst>
                                            <p:cond delay="0"/>
                                          </p:stCondLst>
                                        </p:cTn>
                                        <p:tgtEl>
                                          <p:spTgt spid="34"/>
                                        </p:tgtEl>
                                        <p:attrNameLst>
                                          <p:attrName>style.visibility</p:attrName>
                                        </p:attrNameLst>
                                      </p:cBhvr>
                                      <p:to>
                                        <p:strVal val="visible"/>
                                      </p:to>
                                    </p:set>
                                    <p:anim calcmode="lin" valueType="num">
                                      <p:cBhvr>
                                        <p:cTn id="81" dur="1000" fill="hold"/>
                                        <p:tgtEl>
                                          <p:spTgt spid="34"/>
                                        </p:tgtEl>
                                        <p:attrNameLst>
                                          <p:attrName>ppt_w</p:attrName>
                                        </p:attrNameLst>
                                      </p:cBhvr>
                                      <p:tavLst>
                                        <p:tav tm="0">
                                          <p:val>
                                            <p:strVal val="#ppt_w*0.70"/>
                                          </p:val>
                                        </p:tav>
                                        <p:tav tm="100000">
                                          <p:val>
                                            <p:strVal val="#ppt_w"/>
                                          </p:val>
                                        </p:tav>
                                      </p:tavLst>
                                    </p:anim>
                                    <p:anim calcmode="lin" valueType="num">
                                      <p:cBhvr>
                                        <p:cTn id="82" dur="1000" fill="hold"/>
                                        <p:tgtEl>
                                          <p:spTgt spid="34"/>
                                        </p:tgtEl>
                                        <p:attrNameLst>
                                          <p:attrName>ppt_h</p:attrName>
                                        </p:attrNameLst>
                                      </p:cBhvr>
                                      <p:tavLst>
                                        <p:tav tm="0">
                                          <p:val>
                                            <p:strVal val="#ppt_h"/>
                                          </p:val>
                                        </p:tav>
                                        <p:tav tm="100000">
                                          <p:val>
                                            <p:strVal val="#ppt_h"/>
                                          </p:val>
                                        </p:tav>
                                      </p:tavLst>
                                    </p:anim>
                                    <p:animEffect transition="in" filter="fade">
                                      <p:cBhvr>
                                        <p:cTn id="83" dur="10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56" presetClass="path" presetSubtype="0" accel="50000" decel="50000" fill="hold" nodeType="clickEffect">
                                  <p:stCondLst>
                                    <p:cond delay="0"/>
                                  </p:stCondLst>
                                  <p:childTnLst>
                                    <p:animMotion origin="layout" path="M -3.125E-6 0 L 0.65065 -0.42083 " pathEditMode="relative" rAng="0" ptsTypes="AA">
                                      <p:cBhvr>
                                        <p:cTn id="87" dur="2000" fill="hold"/>
                                        <p:tgtEl>
                                          <p:spTgt spid="34"/>
                                        </p:tgtEl>
                                        <p:attrNameLst>
                                          <p:attrName>ppt_x</p:attrName>
                                          <p:attrName>ppt_y</p:attrName>
                                        </p:attrNameLst>
                                      </p:cBhvr>
                                      <p:rCtr x="32526" y="-21042"/>
                                    </p:animMotion>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wipe(up)">
                                      <p:cBhvr>
                                        <p:cTn id="92" dur="500"/>
                                        <p:tgtEl>
                                          <p:spTgt spid="39"/>
                                        </p:tgtEl>
                                      </p:cBhvr>
                                    </p:animEffect>
                                  </p:childTnLst>
                                </p:cTn>
                              </p:par>
                            </p:childTnLst>
                          </p:cTn>
                        </p:par>
                        <p:par>
                          <p:cTn id="93" fill="hold">
                            <p:stCondLst>
                              <p:cond delay="500"/>
                            </p:stCondLst>
                            <p:childTnLst>
                              <p:par>
                                <p:cTn id="94" presetID="22" presetClass="entr" presetSubtype="1" fill="hold" nodeType="afterEffect">
                                  <p:stCondLst>
                                    <p:cond delay="0"/>
                                  </p:stCondLst>
                                  <p:childTnLst>
                                    <p:set>
                                      <p:cBhvr>
                                        <p:cTn id="95" dur="1" fill="hold">
                                          <p:stCondLst>
                                            <p:cond delay="0"/>
                                          </p:stCondLst>
                                        </p:cTn>
                                        <p:tgtEl>
                                          <p:spTgt spid="72"/>
                                        </p:tgtEl>
                                        <p:attrNameLst>
                                          <p:attrName>style.visibility</p:attrName>
                                        </p:attrNameLst>
                                      </p:cBhvr>
                                      <p:to>
                                        <p:strVal val="visible"/>
                                      </p:to>
                                    </p:set>
                                    <p:animEffect transition="in" filter="wipe(up)">
                                      <p:cBhvr>
                                        <p:cTn id="96" dur="500"/>
                                        <p:tgtEl>
                                          <p:spTgt spid="72"/>
                                        </p:tgtEl>
                                      </p:cBhvr>
                                    </p:animEffect>
                                  </p:childTnLst>
                                </p:cTn>
                              </p:par>
                            </p:childTnLst>
                          </p:cTn>
                        </p:par>
                        <p:par>
                          <p:cTn id="97" fill="hold">
                            <p:stCondLst>
                              <p:cond delay="1000"/>
                            </p:stCondLst>
                            <p:childTnLst>
                              <p:par>
                                <p:cTn id="98" presetID="22" presetClass="entr" presetSubtype="1" fill="hold" nodeType="afterEffect">
                                  <p:stCondLst>
                                    <p:cond delay="0"/>
                                  </p:stCondLst>
                                  <p:childTnLst>
                                    <p:set>
                                      <p:cBhvr>
                                        <p:cTn id="99" dur="1" fill="hold">
                                          <p:stCondLst>
                                            <p:cond delay="0"/>
                                          </p:stCondLst>
                                        </p:cTn>
                                        <p:tgtEl>
                                          <p:spTgt spid="73"/>
                                        </p:tgtEl>
                                        <p:attrNameLst>
                                          <p:attrName>style.visibility</p:attrName>
                                        </p:attrNameLst>
                                      </p:cBhvr>
                                      <p:to>
                                        <p:strVal val="visible"/>
                                      </p:to>
                                    </p:set>
                                    <p:animEffect transition="in" filter="wipe(up)">
                                      <p:cBhvr>
                                        <p:cTn id="100" dur="500"/>
                                        <p:tgtEl>
                                          <p:spTgt spid="73"/>
                                        </p:tgtEl>
                                      </p:cBhvr>
                                    </p:animEffect>
                                  </p:childTnLst>
                                </p:cTn>
                              </p:par>
                            </p:childTnLst>
                          </p:cTn>
                        </p:par>
                        <p:par>
                          <p:cTn id="101" fill="hold">
                            <p:stCondLst>
                              <p:cond delay="1500"/>
                            </p:stCondLst>
                            <p:childTnLst>
                              <p:par>
                                <p:cTn id="102" presetID="22" presetClass="entr" presetSubtype="1" fill="hold" nodeType="afterEffect">
                                  <p:stCondLst>
                                    <p:cond delay="0"/>
                                  </p:stCondLst>
                                  <p:childTnLst>
                                    <p:set>
                                      <p:cBhvr>
                                        <p:cTn id="103" dur="1" fill="hold">
                                          <p:stCondLst>
                                            <p:cond delay="0"/>
                                          </p:stCondLst>
                                        </p:cTn>
                                        <p:tgtEl>
                                          <p:spTgt spid="74"/>
                                        </p:tgtEl>
                                        <p:attrNameLst>
                                          <p:attrName>style.visibility</p:attrName>
                                        </p:attrNameLst>
                                      </p:cBhvr>
                                      <p:to>
                                        <p:strVal val="visible"/>
                                      </p:to>
                                    </p:set>
                                    <p:animEffect transition="in" filter="wipe(up)">
                                      <p:cBhvr>
                                        <p:cTn id="104" dur="500"/>
                                        <p:tgtEl>
                                          <p:spTgt spid="74"/>
                                        </p:tgtEl>
                                      </p:cBhvr>
                                    </p:animEffect>
                                  </p:childTnLst>
                                </p:cTn>
                              </p:par>
                            </p:childTnLst>
                          </p:cTn>
                        </p:par>
                        <p:par>
                          <p:cTn id="105" fill="hold">
                            <p:stCondLst>
                              <p:cond delay="2000"/>
                            </p:stCondLst>
                            <p:childTnLst>
                              <p:par>
                                <p:cTn id="106" presetID="22" presetClass="entr" presetSubtype="1" fill="hold" nodeType="afterEffect">
                                  <p:stCondLst>
                                    <p:cond delay="0"/>
                                  </p:stCondLst>
                                  <p:childTnLst>
                                    <p:set>
                                      <p:cBhvr>
                                        <p:cTn id="107" dur="1" fill="hold">
                                          <p:stCondLst>
                                            <p:cond delay="0"/>
                                          </p:stCondLst>
                                        </p:cTn>
                                        <p:tgtEl>
                                          <p:spTgt spid="75"/>
                                        </p:tgtEl>
                                        <p:attrNameLst>
                                          <p:attrName>style.visibility</p:attrName>
                                        </p:attrNameLst>
                                      </p:cBhvr>
                                      <p:to>
                                        <p:strVal val="visible"/>
                                      </p:to>
                                    </p:set>
                                    <p:animEffect transition="in" filter="wipe(up)">
                                      <p:cBhvr>
                                        <p:cTn id="108" dur="500"/>
                                        <p:tgtEl>
                                          <p:spTgt spid="75"/>
                                        </p:tgtEl>
                                      </p:cBhvr>
                                    </p:animEffect>
                                  </p:childTnLst>
                                </p:cTn>
                              </p:par>
                            </p:childTnLst>
                          </p:cTn>
                        </p:par>
                        <p:par>
                          <p:cTn id="109" fill="hold">
                            <p:stCondLst>
                              <p:cond delay="2500"/>
                            </p:stCondLst>
                            <p:childTnLst>
                              <p:par>
                                <p:cTn id="110" presetID="22" presetClass="entr" presetSubtype="1" fill="hold" nodeType="afterEffect">
                                  <p:stCondLst>
                                    <p:cond delay="0"/>
                                  </p:stCondLst>
                                  <p:childTnLst>
                                    <p:set>
                                      <p:cBhvr>
                                        <p:cTn id="111" dur="1" fill="hold">
                                          <p:stCondLst>
                                            <p:cond delay="0"/>
                                          </p:stCondLst>
                                        </p:cTn>
                                        <p:tgtEl>
                                          <p:spTgt spid="78"/>
                                        </p:tgtEl>
                                        <p:attrNameLst>
                                          <p:attrName>style.visibility</p:attrName>
                                        </p:attrNameLst>
                                      </p:cBhvr>
                                      <p:to>
                                        <p:strVal val="visible"/>
                                      </p:to>
                                    </p:set>
                                    <p:animEffect transition="in" filter="wipe(up)">
                                      <p:cBhvr>
                                        <p:cTn id="11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EDAE48E-DA13-4781-9D9C-08010F75611F}"/>
              </a:ext>
            </a:extLst>
          </p:cNvPr>
          <p:cNvSpPr/>
          <p:nvPr/>
        </p:nvSpPr>
        <p:spPr>
          <a:xfrm>
            <a:off x="1524000" y="1071564"/>
            <a:ext cx="9144000" cy="578643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5" name="3 Rectángulo">
            <a:extLst>
              <a:ext uri="{FF2B5EF4-FFF2-40B4-BE49-F238E27FC236}">
                <a16:creationId xmlns:a16="http://schemas.microsoft.com/office/drawing/2014/main" id="{CD3D8C0D-975E-4CD6-AA76-DF43C8D2FDB9}"/>
              </a:ext>
            </a:extLst>
          </p:cNvPr>
          <p:cNvSpPr>
            <a:spLocks noChangeArrowheads="1"/>
          </p:cNvSpPr>
          <p:nvPr/>
        </p:nvSpPr>
        <p:spPr bwMode="auto">
          <a:xfrm>
            <a:off x="1866900" y="1782764"/>
            <a:ext cx="8458200" cy="369332"/>
          </a:xfrm>
          <a:prstGeom prst="rect">
            <a:avLst/>
          </a:prstGeom>
          <a:noFill/>
          <a:ln w="9525">
            <a:noFill/>
            <a:miter lim="800000"/>
            <a:headEnd/>
            <a:tailEnd/>
          </a:ln>
        </p:spPr>
        <p:txBody>
          <a:bodyPr>
            <a:spAutoFit/>
          </a:bodyPr>
          <a:lstStyle/>
          <a:p>
            <a:pPr defTabSz="685800">
              <a:defRPr/>
            </a:pPr>
            <a:r>
              <a:rPr lang="es-ES" kern="1400" spc="75" dirty="0">
                <a:solidFill>
                  <a:schemeClr val="tx2"/>
                </a:solidFill>
                <a:latin typeface="Arial Black" panose="020B0A04020102020204" pitchFamily="34" charset="0"/>
                <a:cs typeface="Arial" panose="020B0604020202020204" pitchFamily="34" charset="0"/>
              </a:rPr>
              <a:t>¿A qué frecuencia cardiaca se encuentra nuestro paciente?</a:t>
            </a:r>
          </a:p>
        </p:txBody>
      </p:sp>
      <p:grpSp>
        <p:nvGrpSpPr>
          <p:cNvPr id="6" name="Grupo 5">
            <a:extLst>
              <a:ext uri="{FF2B5EF4-FFF2-40B4-BE49-F238E27FC236}">
                <a16:creationId xmlns:a16="http://schemas.microsoft.com/office/drawing/2014/main" id="{F9AB7B3D-678B-4B5B-B23A-A8E90947943B}"/>
              </a:ext>
            </a:extLst>
          </p:cNvPr>
          <p:cNvGrpSpPr>
            <a:grpSpLocks/>
          </p:cNvGrpSpPr>
          <p:nvPr/>
        </p:nvGrpSpPr>
        <p:grpSpPr bwMode="auto">
          <a:xfrm>
            <a:off x="2070101" y="2887663"/>
            <a:ext cx="8437563" cy="646112"/>
            <a:chOff x="668811" y="2221419"/>
            <a:chExt cx="11250290" cy="861775"/>
          </a:xfrm>
        </p:grpSpPr>
        <p:sp>
          <p:nvSpPr>
            <p:cNvPr id="7" name="6 Rectángulo">
              <a:extLst>
                <a:ext uri="{FF2B5EF4-FFF2-40B4-BE49-F238E27FC236}">
                  <a16:creationId xmlns:a16="http://schemas.microsoft.com/office/drawing/2014/main" id="{FE75E1E8-134A-43D8-B23F-25C1E2DD691C}"/>
                </a:ext>
              </a:extLst>
            </p:cNvPr>
            <p:cNvSpPr>
              <a:spLocks noChangeArrowheads="1"/>
            </p:cNvSpPr>
            <p:nvPr/>
          </p:nvSpPr>
          <p:spPr bwMode="auto">
            <a:xfrm>
              <a:off x="1373675" y="2248944"/>
              <a:ext cx="10545426" cy="675114"/>
            </a:xfrm>
            <a:prstGeom prst="rect">
              <a:avLst/>
            </a:prstGeom>
            <a:noFill/>
            <a:ln w="9525">
              <a:noFill/>
              <a:miter lim="800000"/>
              <a:headEnd/>
              <a:tailEnd/>
            </a:ln>
          </p:spPr>
          <p:txBody>
            <a:bodyPr>
              <a:spAutoFit/>
            </a:bodyPr>
            <a:lstStyle/>
            <a:p>
              <a:pPr defTabSz="685800">
                <a:lnSpc>
                  <a:spcPct val="150000"/>
                </a:lnSpc>
                <a:defRPr/>
              </a:pPr>
              <a:r>
                <a:rPr lang="es-ES" sz="2000" kern="0" dirty="0">
                  <a:solidFill>
                    <a:srgbClr val="254061"/>
                  </a:solidFill>
                  <a:latin typeface="Arial Black" pitchFamily="34" charset="0"/>
                </a:rPr>
                <a:t>150</a:t>
              </a:r>
            </a:p>
          </p:txBody>
        </p:sp>
        <p:sp>
          <p:nvSpPr>
            <p:cNvPr id="8" name="11 Rectángulo">
              <a:extLst>
                <a:ext uri="{FF2B5EF4-FFF2-40B4-BE49-F238E27FC236}">
                  <a16:creationId xmlns:a16="http://schemas.microsoft.com/office/drawing/2014/main" id="{B8B33E59-7064-4696-A1C4-5E9B8AC48D5E}"/>
                </a:ext>
              </a:extLst>
            </p:cNvPr>
            <p:cNvSpPr>
              <a:spLocks noChangeArrowheads="1"/>
            </p:cNvSpPr>
            <p:nvPr/>
          </p:nvSpPr>
          <p:spPr bwMode="auto">
            <a:xfrm>
              <a:off x="668811" y="2221419"/>
              <a:ext cx="795881" cy="861775"/>
            </a:xfrm>
            <a:prstGeom prst="rect">
              <a:avLst/>
            </a:prstGeom>
            <a:noFill/>
            <a:ln w="9525">
              <a:noFill/>
              <a:miter lim="800000"/>
              <a:headEnd/>
              <a:tailEnd/>
            </a:ln>
          </p:spPr>
          <p:txBody>
            <a:bodyPr wrap="none">
              <a:spAutoFit/>
            </a:bodyPr>
            <a:lstStyle/>
            <a:p>
              <a:pPr defTabSz="685800">
                <a:defRPr/>
              </a:pPr>
              <a:r>
                <a:rPr lang="es-ES" sz="3600" kern="0" dirty="0">
                  <a:solidFill>
                    <a:srgbClr val="254061"/>
                  </a:solidFill>
                  <a:latin typeface="Arial Black" pitchFamily="34" charset="0"/>
                  <a:sym typeface="Wingdings 2" pitchFamily="18" charset="2"/>
                </a:rPr>
                <a:t></a:t>
              </a:r>
              <a:endParaRPr lang="es-ES" sz="3600" kern="0" dirty="0">
                <a:latin typeface="Arial" charset="0"/>
              </a:endParaRPr>
            </a:p>
          </p:txBody>
        </p:sp>
      </p:grpSp>
      <p:grpSp>
        <p:nvGrpSpPr>
          <p:cNvPr id="9" name="Grupo 8">
            <a:extLst>
              <a:ext uri="{FF2B5EF4-FFF2-40B4-BE49-F238E27FC236}">
                <a16:creationId xmlns:a16="http://schemas.microsoft.com/office/drawing/2014/main" id="{76ABEB28-9BD9-4995-8E6B-65B2187A7063}"/>
              </a:ext>
            </a:extLst>
          </p:cNvPr>
          <p:cNvGrpSpPr>
            <a:grpSpLocks/>
          </p:cNvGrpSpPr>
          <p:nvPr/>
        </p:nvGrpSpPr>
        <p:grpSpPr bwMode="auto">
          <a:xfrm>
            <a:off x="2070101" y="3554413"/>
            <a:ext cx="8361363" cy="646112"/>
            <a:chOff x="668811" y="3373997"/>
            <a:chExt cx="11148542" cy="861775"/>
          </a:xfrm>
        </p:grpSpPr>
        <p:sp>
          <p:nvSpPr>
            <p:cNvPr id="10" name="6 Rectángulo">
              <a:extLst>
                <a:ext uri="{FF2B5EF4-FFF2-40B4-BE49-F238E27FC236}">
                  <a16:creationId xmlns:a16="http://schemas.microsoft.com/office/drawing/2014/main" id="{924648A6-E7AC-428A-8381-AEC0931E70CD}"/>
                </a:ext>
              </a:extLst>
            </p:cNvPr>
            <p:cNvSpPr>
              <a:spLocks noChangeArrowheads="1"/>
            </p:cNvSpPr>
            <p:nvPr/>
          </p:nvSpPr>
          <p:spPr bwMode="auto">
            <a:xfrm>
              <a:off x="1373665" y="3418461"/>
              <a:ext cx="10443688" cy="675114"/>
            </a:xfrm>
            <a:prstGeom prst="rect">
              <a:avLst/>
            </a:prstGeom>
            <a:noFill/>
            <a:ln w="9525">
              <a:noFill/>
              <a:miter lim="800000"/>
              <a:headEnd/>
              <a:tailEnd/>
            </a:ln>
          </p:spPr>
          <p:txBody>
            <a:bodyPr>
              <a:spAutoFit/>
            </a:bodyPr>
            <a:lstStyle/>
            <a:p>
              <a:pPr defTabSz="685800">
                <a:lnSpc>
                  <a:spcPct val="150000"/>
                </a:lnSpc>
                <a:defRPr/>
              </a:pPr>
              <a:r>
                <a:rPr lang="es-ES" sz="2000" kern="0" dirty="0">
                  <a:solidFill>
                    <a:srgbClr val="FF0000"/>
                  </a:solidFill>
                  <a:latin typeface="Arial Black" pitchFamily="34" charset="0"/>
                </a:rPr>
                <a:t>75</a:t>
              </a:r>
            </a:p>
          </p:txBody>
        </p:sp>
        <p:sp>
          <p:nvSpPr>
            <p:cNvPr id="11" name="22 Rectángulo">
              <a:extLst>
                <a:ext uri="{FF2B5EF4-FFF2-40B4-BE49-F238E27FC236}">
                  <a16:creationId xmlns:a16="http://schemas.microsoft.com/office/drawing/2014/main" id="{B90FA67C-0763-492C-965D-28B475D27A5C}"/>
                </a:ext>
              </a:extLst>
            </p:cNvPr>
            <p:cNvSpPr>
              <a:spLocks noChangeArrowheads="1"/>
            </p:cNvSpPr>
            <p:nvPr/>
          </p:nvSpPr>
          <p:spPr bwMode="auto">
            <a:xfrm>
              <a:off x="668811" y="3373997"/>
              <a:ext cx="795871" cy="861775"/>
            </a:xfrm>
            <a:prstGeom prst="rect">
              <a:avLst/>
            </a:prstGeom>
            <a:noFill/>
            <a:ln w="9525">
              <a:noFill/>
              <a:miter lim="800000"/>
              <a:headEnd/>
              <a:tailEnd/>
            </a:ln>
          </p:spPr>
          <p:txBody>
            <a:bodyPr wrap="none">
              <a:spAutoFit/>
            </a:bodyPr>
            <a:lstStyle/>
            <a:p>
              <a:pPr defTabSz="685800">
                <a:defRPr/>
              </a:pPr>
              <a:r>
                <a:rPr lang="es-ES" sz="3600" kern="0" dirty="0">
                  <a:solidFill>
                    <a:srgbClr val="FF0000"/>
                  </a:solidFill>
                  <a:latin typeface="Arial Black" pitchFamily="34" charset="0"/>
                  <a:sym typeface="Wingdings 2" pitchFamily="18" charset="2"/>
                </a:rPr>
                <a:t></a:t>
              </a:r>
              <a:endParaRPr lang="es-ES" sz="3600" kern="0" dirty="0">
                <a:solidFill>
                  <a:srgbClr val="FF0000"/>
                </a:solidFill>
                <a:latin typeface="Arial" charset="0"/>
              </a:endParaRPr>
            </a:p>
          </p:txBody>
        </p:sp>
      </p:grpSp>
    </p:spTree>
    <p:extLst>
      <p:ext uri="{BB962C8B-B14F-4D97-AF65-F5344CB8AC3E}">
        <p14:creationId xmlns:p14="http://schemas.microsoft.com/office/powerpoint/2010/main" val="817266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down)">
                                      <p:cBhvr>
                                        <p:cTn id="8" dur="1000"/>
                                        <p:tgtEl>
                                          <p:spTgt spid="5"/>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6FB00C6F-CE16-48D0-9C14-D171C9180CB0}"/>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pic>
        <p:nvPicPr>
          <p:cNvPr id="6" name="Imagen 5">
            <a:extLst>
              <a:ext uri="{FF2B5EF4-FFF2-40B4-BE49-F238E27FC236}">
                <a16:creationId xmlns:a16="http://schemas.microsoft.com/office/drawing/2014/main" id="{E1C628FB-8C36-45AA-AFF7-67880586C111}"/>
              </a:ext>
            </a:extLst>
          </p:cNvPr>
          <p:cNvPicPr>
            <a:picLocks noChangeAspect="1"/>
          </p:cNvPicPr>
          <p:nvPr/>
        </p:nvPicPr>
        <p:blipFill>
          <a:blip r:embed="rId3"/>
          <a:stretch>
            <a:fillRect/>
          </a:stretch>
        </p:blipFill>
        <p:spPr>
          <a:xfrm>
            <a:off x="1347258" y="1282701"/>
            <a:ext cx="10191750" cy="5114925"/>
          </a:xfrm>
          <a:prstGeom prst="rect">
            <a:avLst/>
          </a:prstGeom>
        </p:spPr>
      </p:pic>
      <p:sp>
        <p:nvSpPr>
          <p:cNvPr id="9" name="Rectángulo 8">
            <a:extLst>
              <a:ext uri="{FF2B5EF4-FFF2-40B4-BE49-F238E27FC236}">
                <a16:creationId xmlns:a16="http://schemas.microsoft.com/office/drawing/2014/main" id="{9B756848-6488-4E18-91DD-A3E7F3FC8DCE}"/>
              </a:ext>
            </a:extLst>
          </p:cNvPr>
          <p:cNvSpPr/>
          <p:nvPr/>
        </p:nvSpPr>
        <p:spPr>
          <a:xfrm>
            <a:off x="1347258" y="6231467"/>
            <a:ext cx="10191750" cy="16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errar corchete 1">
            <a:extLst>
              <a:ext uri="{FF2B5EF4-FFF2-40B4-BE49-F238E27FC236}">
                <a16:creationId xmlns:a16="http://schemas.microsoft.com/office/drawing/2014/main" id="{0EF36E14-CC13-4B51-8658-500E49C9C5DB}"/>
              </a:ext>
            </a:extLst>
          </p:cNvPr>
          <p:cNvSpPr/>
          <p:nvPr/>
        </p:nvSpPr>
        <p:spPr>
          <a:xfrm rot="5400000">
            <a:off x="4502271" y="2804320"/>
            <a:ext cx="244458" cy="5969228"/>
          </a:xfrm>
          <a:prstGeom prst="rightBracket">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 name="CuadroTexto 2">
            <a:extLst>
              <a:ext uri="{FF2B5EF4-FFF2-40B4-BE49-F238E27FC236}">
                <a16:creationId xmlns:a16="http://schemas.microsoft.com/office/drawing/2014/main" id="{629038A2-F797-488C-A366-9754662F0B42}"/>
              </a:ext>
            </a:extLst>
          </p:cNvPr>
          <p:cNvSpPr txBox="1"/>
          <p:nvPr/>
        </p:nvSpPr>
        <p:spPr>
          <a:xfrm>
            <a:off x="3166456" y="5911163"/>
            <a:ext cx="4245429" cy="338554"/>
          </a:xfrm>
          <a:prstGeom prst="rect">
            <a:avLst/>
          </a:prstGeom>
          <a:noFill/>
        </p:spPr>
        <p:txBody>
          <a:bodyPr wrap="square" rtlCol="0">
            <a:spAutoFit/>
          </a:bodyPr>
          <a:lstStyle/>
          <a:p>
            <a:r>
              <a:rPr lang="es-ES" sz="1600" b="1" dirty="0">
                <a:solidFill>
                  <a:srgbClr val="FF0000"/>
                </a:solidFill>
              </a:rPr>
              <a:t>30 x 5 x 0.04 </a:t>
            </a:r>
            <a:r>
              <a:rPr lang="es-ES" sz="1600" b="1" dirty="0" err="1">
                <a:solidFill>
                  <a:srgbClr val="FF0000"/>
                </a:solidFill>
              </a:rPr>
              <a:t>seg</a:t>
            </a:r>
            <a:r>
              <a:rPr lang="es-ES" sz="1600" b="1" dirty="0">
                <a:solidFill>
                  <a:srgbClr val="FF0000"/>
                </a:solidFill>
              </a:rPr>
              <a:t>: 6 </a:t>
            </a:r>
            <a:r>
              <a:rPr lang="es-ES" sz="1600" b="1" dirty="0" err="1">
                <a:solidFill>
                  <a:srgbClr val="FF0000"/>
                </a:solidFill>
              </a:rPr>
              <a:t>seg</a:t>
            </a:r>
            <a:endParaRPr lang="es-ES" sz="1600" b="1" dirty="0">
              <a:solidFill>
                <a:srgbClr val="FF0000"/>
              </a:solidFill>
            </a:endParaRPr>
          </a:p>
        </p:txBody>
      </p:sp>
      <p:sp>
        <p:nvSpPr>
          <p:cNvPr id="4" name="Rectángulo 3">
            <a:extLst>
              <a:ext uri="{FF2B5EF4-FFF2-40B4-BE49-F238E27FC236}">
                <a16:creationId xmlns:a16="http://schemas.microsoft.com/office/drawing/2014/main" id="{843B6D17-B8E0-440B-9BF4-8BAA976897A2}"/>
              </a:ext>
            </a:extLst>
          </p:cNvPr>
          <p:cNvSpPr/>
          <p:nvPr/>
        </p:nvSpPr>
        <p:spPr>
          <a:xfrm>
            <a:off x="11114314" y="1404257"/>
            <a:ext cx="598715" cy="827314"/>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9402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grpId="0" nodeType="clickEffect">
                                  <p:stCondLst>
                                    <p:cond delay="0"/>
                                  </p:stCondLst>
                                  <p:childTnLst>
                                    <p:anim calcmode="lin" valueType="num">
                                      <p:cBhvr additive="base">
                                        <p:cTn id="18" dur="500"/>
                                        <p:tgtEl>
                                          <p:spTgt spid="9"/>
                                        </p:tgtEl>
                                        <p:attrNameLst>
                                          <p:attrName>ppt_y</p:attrName>
                                        </p:attrNameLst>
                                      </p:cBhvr>
                                      <p:tavLst>
                                        <p:tav tm="0">
                                          <p:val>
                                            <p:strVal val="#ppt_y"/>
                                          </p:val>
                                        </p:tav>
                                        <p:tav tm="100000">
                                          <p:val>
                                            <p:strVal val="#ppt_y+#ppt_h*1.125000"/>
                                          </p:val>
                                        </p:tav>
                                      </p:tavLst>
                                    </p:anim>
                                    <p:animEffect transition="out" filter="wipe(down)">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0.70"/>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4533D9-A6A9-C44B-8160-E8BF2E430987}"/>
              </a:ext>
            </a:extLst>
          </p:cNvPr>
          <p:cNvSpPr txBox="1"/>
          <p:nvPr/>
        </p:nvSpPr>
        <p:spPr>
          <a:xfrm>
            <a:off x="377687" y="255237"/>
            <a:ext cx="11436626" cy="523220"/>
          </a:xfrm>
          <a:prstGeom prst="rect">
            <a:avLst/>
          </a:prstGeom>
          <a:noFill/>
        </p:spPr>
        <p:txBody>
          <a:bodyPr wrap="square" rtlCol="0">
            <a:spAutoFit/>
          </a:bodyPr>
          <a:lstStyle/>
          <a:p>
            <a:pPr algn="ctr"/>
            <a:r>
              <a:rPr lang="es-ES" sz="2800" b="1" dirty="0">
                <a:solidFill>
                  <a:schemeClr val="accent1">
                    <a:lumMod val="50000"/>
                  </a:schemeClr>
                </a:solidFill>
              </a:rPr>
              <a:t>¿Qué tipo de alteración del ritmo tiene el paciente?</a:t>
            </a:r>
          </a:p>
        </p:txBody>
      </p:sp>
      <p:sp>
        <p:nvSpPr>
          <p:cNvPr id="4" name="CuadroTexto 3">
            <a:extLst>
              <a:ext uri="{FF2B5EF4-FFF2-40B4-BE49-F238E27FC236}">
                <a16:creationId xmlns:a16="http://schemas.microsoft.com/office/drawing/2014/main" id="{8722834B-EAB2-2241-99F7-4641ABBC5DEA}"/>
              </a:ext>
            </a:extLst>
          </p:cNvPr>
          <p:cNvSpPr txBox="1"/>
          <p:nvPr/>
        </p:nvSpPr>
        <p:spPr>
          <a:xfrm>
            <a:off x="0" y="25198"/>
            <a:ext cx="713232" cy="523220"/>
          </a:xfrm>
          <a:prstGeom prst="rect">
            <a:avLst/>
          </a:prstGeom>
          <a:noFill/>
        </p:spPr>
        <p:txBody>
          <a:bodyPr wrap="square" rtlCol="0">
            <a:spAutoFit/>
          </a:bodyPr>
          <a:lstStyle/>
          <a:p>
            <a:pPr algn="ctr"/>
            <a:r>
              <a:rPr lang="es-ES" sz="2800" b="1" dirty="0">
                <a:solidFill>
                  <a:srgbClr val="C00000">
                    <a:alpha val="44000"/>
                  </a:srgbClr>
                </a:solidFill>
              </a:rPr>
              <a:t>(6)</a:t>
            </a:r>
          </a:p>
        </p:txBody>
      </p:sp>
      <p:pic>
        <p:nvPicPr>
          <p:cNvPr id="5" name="Imagen 4">
            <a:extLst>
              <a:ext uri="{FF2B5EF4-FFF2-40B4-BE49-F238E27FC236}">
                <a16:creationId xmlns:a16="http://schemas.microsoft.com/office/drawing/2014/main" id="{3108466B-A752-D442-BFFC-048792AEA854}"/>
              </a:ext>
            </a:extLst>
          </p:cNvPr>
          <p:cNvPicPr>
            <a:picLocks noChangeAspect="1"/>
          </p:cNvPicPr>
          <p:nvPr/>
        </p:nvPicPr>
        <p:blipFill>
          <a:blip r:embed="rId2"/>
          <a:stretch>
            <a:fillRect/>
          </a:stretch>
        </p:blipFill>
        <p:spPr>
          <a:xfrm>
            <a:off x="-1" y="778456"/>
            <a:ext cx="12192001" cy="6054345"/>
          </a:xfrm>
          <a:prstGeom prst="rect">
            <a:avLst/>
          </a:prstGeom>
        </p:spPr>
      </p:pic>
    </p:spTree>
    <p:extLst>
      <p:ext uri="{BB962C8B-B14F-4D97-AF65-F5344CB8AC3E}">
        <p14:creationId xmlns:p14="http://schemas.microsoft.com/office/powerpoint/2010/main" val="289919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6FB00C6F-CE16-48D0-9C14-D171C9180CB0}"/>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pic>
        <p:nvPicPr>
          <p:cNvPr id="2" name="Imagen 1">
            <a:extLst>
              <a:ext uri="{FF2B5EF4-FFF2-40B4-BE49-F238E27FC236}">
                <a16:creationId xmlns:a16="http://schemas.microsoft.com/office/drawing/2014/main" id="{EA03C448-1CA8-4E14-80C8-24B823052582}"/>
              </a:ext>
            </a:extLst>
          </p:cNvPr>
          <p:cNvPicPr>
            <a:picLocks noChangeAspect="1"/>
          </p:cNvPicPr>
          <p:nvPr/>
        </p:nvPicPr>
        <p:blipFill>
          <a:blip r:embed="rId3"/>
          <a:stretch>
            <a:fillRect/>
          </a:stretch>
        </p:blipFill>
        <p:spPr>
          <a:xfrm>
            <a:off x="995362" y="1187223"/>
            <a:ext cx="10201275" cy="5114925"/>
          </a:xfrm>
          <a:prstGeom prst="rect">
            <a:avLst/>
          </a:prstGeom>
        </p:spPr>
      </p:pic>
      <p:sp>
        <p:nvSpPr>
          <p:cNvPr id="6" name="Cerrar corchete 5">
            <a:extLst>
              <a:ext uri="{FF2B5EF4-FFF2-40B4-BE49-F238E27FC236}">
                <a16:creationId xmlns:a16="http://schemas.microsoft.com/office/drawing/2014/main" id="{01BC7916-EF15-4D20-9053-84C85ED3BBAB}"/>
              </a:ext>
            </a:extLst>
          </p:cNvPr>
          <p:cNvSpPr/>
          <p:nvPr/>
        </p:nvSpPr>
        <p:spPr>
          <a:xfrm rot="5400000">
            <a:off x="4491386" y="2808392"/>
            <a:ext cx="244458" cy="5969228"/>
          </a:xfrm>
          <a:prstGeom prst="rightBracket">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274826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6FB00C6F-CE16-48D0-9C14-D171C9180CB0}"/>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pic>
        <p:nvPicPr>
          <p:cNvPr id="2" name="Imagen 1">
            <a:extLst>
              <a:ext uri="{FF2B5EF4-FFF2-40B4-BE49-F238E27FC236}">
                <a16:creationId xmlns:a16="http://schemas.microsoft.com/office/drawing/2014/main" id="{EFB8EFDB-2615-4BFE-B5F8-0132E33F4401}"/>
              </a:ext>
            </a:extLst>
          </p:cNvPr>
          <p:cNvPicPr>
            <a:picLocks noChangeAspect="1"/>
          </p:cNvPicPr>
          <p:nvPr/>
        </p:nvPicPr>
        <p:blipFill>
          <a:blip r:embed="rId3"/>
          <a:stretch>
            <a:fillRect/>
          </a:stretch>
        </p:blipFill>
        <p:spPr>
          <a:xfrm>
            <a:off x="1014412" y="1179058"/>
            <a:ext cx="10163175" cy="5153025"/>
          </a:xfrm>
          <a:prstGeom prst="rect">
            <a:avLst/>
          </a:prstGeom>
        </p:spPr>
      </p:pic>
      <p:sp>
        <p:nvSpPr>
          <p:cNvPr id="6" name="Cerrar corchete 5">
            <a:extLst>
              <a:ext uri="{FF2B5EF4-FFF2-40B4-BE49-F238E27FC236}">
                <a16:creationId xmlns:a16="http://schemas.microsoft.com/office/drawing/2014/main" id="{8DE3B14D-1534-469B-8EEA-6A73BF488BAF}"/>
              </a:ext>
            </a:extLst>
          </p:cNvPr>
          <p:cNvSpPr/>
          <p:nvPr/>
        </p:nvSpPr>
        <p:spPr>
          <a:xfrm rot="5400000">
            <a:off x="5264271" y="2694328"/>
            <a:ext cx="244458" cy="5969228"/>
          </a:xfrm>
          <a:prstGeom prst="rightBracket">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Cerrar corchete 6">
            <a:extLst>
              <a:ext uri="{FF2B5EF4-FFF2-40B4-BE49-F238E27FC236}">
                <a16:creationId xmlns:a16="http://schemas.microsoft.com/office/drawing/2014/main" id="{24A6C6CC-8DDC-4DDA-8A69-EAF8FB00E6FF}"/>
              </a:ext>
            </a:extLst>
          </p:cNvPr>
          <p:cNvSpPr/>
          <p:nvPr/>
        </p:nvSpPr>
        <p:spPr>
          <a:xfrm rot="5400000">
            <a:off x="4665556" y="1700199"/>
            <a:ext cx="244458" cy="5969228"/>
          </a:xfrm>
          <a:prstGeom prst="rightBracket">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7637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3">
            <a:extLst>
              <a:ext uri="{FF2B5EF4-FFF2-40B4-BE49-F238E27FC236}">
                <a16:creationId xmlns:a16="http://schemas.microsoft.com/office/drawing/2014/main" id="{26A35B55-B451-437E-A9E6-37809BD9A04D}"/>
              </a:ext>
            </a:extLst>
          </p:cNvPr>
          <p:cNvSpPr>
            <a:spLocks noGrp="1" noChangeArrowheads="1"/>
          </p:cNvSpPr>
          <p:nvPr>
            <p:ph type="body" idx="1"/>
          </p:nvPr>
        </p:nvSpPr>
        <p:spPr>
          <a:xfrm>
            <a:off x="1524000" y="2667000"/>
            <a:ext cx="9144000" cy="2209800"/>
          </a:xfrm>
        </p:spPr>
        <p:txBody>
          <a:bodyPr/>
          <a:lstStyle/>
          <a:p>
            <a:pPr marL="0" indent="0" algn="ctr" eaLnBrk="1" hangingPunct="1">
              <a:spcBef>
                <a:spcPct val="0"/>
              </a:spcBef>
              <a:buNone/>
            </a:pPr>
            <a:r>
              <a:rPr lang="es-ES_tradnl" altLang="es-ES" sz="4400"/>
              <a:t>Varón de 70 años con</a:t>
            </a:r>
          </a:p>
          <a:p>
            <a:pPr marL="0" indent="0" algn="ctr" eaLnBrk="1" hangingPunct="1">
              <a:spcBef>
                <a:spcPct val="0"/>
              </a:spcBef>
              <a:buNone/>
            </a:pPr>
            <a:r>
              <a:rPr lang="es-ES_tradnl" altLang="es-ES" sz="4400"/>
              <a:t> descompensación </a:t>
            </a:r>
          </a:p>
          <a:p>
            <a:pPr marL="0" indent="0" algn="ctr" eaLnBrk="1" hangingPunct="1">
              <a:spcBef>
                <a:spcPct val="0"/>
              </a:spcBef>
              <a:buNone/>
            </a:pPr>
            <a:r>
              <a:rPr lang="es-ES_tradnl" altLang="es-ES" sz="4400"/>
              <a:t>de IC y mareos</a:t>
            </a:r>
          </a:p>
        </p:txBody>
      </p:sp>
    </p:spTree>
    <p:extLst>
      <p:ext uri="{BB962C8B-B14F-4D97-AF65-F5344CB8AC3E}">
        <p14:creationId xmlns:p14="http://schemas.microsoft.com/office/powerpoint/2010/main" val="3103980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BD17DD84-0154-4A0D-8941-4A4EF8B6C899}"/>
              </a:ext>
            </a:extLst>
          </p:cNvPr>
          <p:cNvSpPr>
            <a:spLocks noGrp="1" noChangeArrowheads="1"/>
          </p:cNvSpPr>
          <p:nvPr>
            <p:ph type="body" idx="1"/>
          </p:nvPr>
        </p:nvSpPr>
        <p:spPr>
          <a:xfrm>
            <a:off x="1968500" y="1765300"/>
            <a:ext cx="8343900" cy="4114800"/>
          </a:xfrm>
        </p:spPr>
        <p:txBody>
          <a:bodyPr/>
          <a:lstStyle/>
          <a:p>
            <a:pPr eaLnBrk="1" hangingPunct="1"/>
            <a:r>
              <a:rPr lang="es-ES_tradnl" altLang="es-ES">
                <a:solidFill>
                  <a:schemeClr val="accent2"/>
                </a:solidFill>
              </a:rPr>
              <a:t>Historia clínica</a:t>
            </a:r>
            <a:endParaRPr lang="es-ES_tradnl" altLang="es-ES"/>
          </a:p>
          <a:p>
            <a:pPr lvl="1" eaLnBrk="1" hangingPunct="1"/>
            <a:r>
              <a:rPr lang="es-ES_tradnl" altLang="es-ES"/>
              <a:t>Varón de 70 años.</a:t>
            </a:r>
          </a:p>
          <a:p>
            <a:pPr lvl="1" eaLnBrk="1" hangingPunct="1"/>
            <a:r>
              <a:rPr lang="es-ES_tradnl" altLang="es-ES"/>
              <a:t>AP: IC + FA (de reciente diagnóstico, con reciente introducción de betabloqueantes).</a:t>
            </a:r>
          </a:p>
          <a:p>
            <a:pPr lvl="1" eaLnBrk="1" hangingPunct="1"/>
            <a:r>
              <a:rPr lang="es-ES_tradnl" altLang="es-ES"/>
              <a:t>La paciente refiere aumento de su disnea, empeoramiento de los edemas en MMII, mareos sin síncope, sin fiebre ni focalidad infecciosa.</a:t>
            </a:r>
          </a:p>
        </p:txBody>
      </p:sp>
      <p:sp>
        <p:nvSpPr>
          <p:cNvPr id="289795" name="Rectangle 3">
            <a:extLst>
              <a:ext uri="{FF2B5EF4-FFF2-40B4-BE49-F238E27FC236}">
                <a16:creationId xmlns:a16="http://schemas.microsoft.com/office/drawing/2014/main" id="{FD8B4411-8298-47F4-B8C1-A9344349683F}"/>
              </a:ext>
            </a:extLst>
          </p:cNvPr>
          <p:cNvSpPr>
            <a:spLocks noGrp="1" noChangeArrowheads="1"/>
          </p:cNvSpPr>
          <p:nvPr>
            <p:ph type="title"/>
          </p:nvPr>
        </p:nvSpPr>
        <p:spPr>
          <a:xfrm>
            <a:off x="2786736" y="271625"/>
            <a:ext cx="8702675" cy="842962"/>
          </a:xfrm>
        </p:spPr>
        <p:txBody>
          <a:bodyPr/>
          <a:lstStyle/>
          <a:p>
            <a:pPr eaLnBrk="1" hangingPunct="1">
              <a:lnSpc>
                <a:spcPct val="80000"/>
              </a:lnSpc>
              <a:tabLst>
                <a:tab pos="1905000" algn="l"/>
              </a:tabLst>
            </a:pPr>
            <a:r>
              <a:rPr lang="es-ES_tradnl" altLang="es-ES" sz="2200" dirty="0">
                <a:solidFill>
                  <a:schemeClr val="bg2"/>
                </a:solidFill>
              </a:rPr>
              <a:t>Varón de 70 años con descompensación de IC y mareos</a:t>
            </a:r>
            <a:endParaRPr lang="es-ES_tradnl" altLang="es-ES" sz="6000" dirty="0"/>
          </a:p>
        </p:txBody>
      </p:sp>
    </p:spTree>
    <p:extLst>
      <p:ext uri="{BB962C8B-B14F-4D97-AF65-F5344CB8AC3E}">
        <p14:creationId xmlns:p14="http://schemas.microsoft.com/office/powerpoint/2010/main" val="3664502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a:extLst>
              <a:ext uri="{FF2B5EF4-FFF2-40B4-BE49-F238E27FC236}">
                <a16:creationId xmlns:a16="http://schemas.microsoft.com/office/drawing/2014/main" id="{3625F8A2-A3CF-4C6C-ACDB-B58F957B686F}"/>
              </a:ext>
            </a:extLst>
          </p:cNvPr>
          <p:cNvSpPr>
            <a:spLocks noGrp="1" noChangeArrowheads="1"/>
          </p:cNvSpPr>
          <p:nvPr>
            <p:ph type="body" idx="1"/>
          </p:nvPr>
        </p:nvSpPr>
        <p:spPr>
          <a:xfrm>
            <a:off x="1905000" y="1447800"/>
            <a:ext cx="8534400" cy="4876800"/>
          </a:xfrm>
        </p:spPr>
        <p:txBody>
          <a:bodyPr/>
          <a:lstStyle/>
          <a:p>
            <a:pPr eaLnBrk="1" hangingPunct="1">
              <a:lnSpc>
                <a:spcPct val="90000"/>
              </a:lnSpc>
            </a:pPr>
            <a:r>
              <a:rPr lang="es-ES_tradnl" altLang="es-ES">
                <a:solidFill>
                  <a:schemeClr val="accent2"/>
                </a:solidFill>
              </a:rPr>
              <a:t>Exploración física</a:t>
            </a:r>
            <a:endParaRPr lang="es-ES_tradnl" altLang="es-ES"/>
          </a:p>
          <a:p>
            <a:pPr lvl="1" eaLnBrk="1" hangingPunct="1">
              <a:lnSpc>
                <a:spcPct val="90000"/>
              </a:lnSpc>
            </a:pPr>
            <a:r>
              <a:rPr lang="es-ES_tradnl" altLang="es-ES"/>
              <a:t>TA: 123/76 mmHg. FC: 45 lpm.</a:t>
            </a:r>
          </a:p>
          <a:p>
            <a:pPr lvl="1" eaLnBrk="1" hangingPunct="1">
              <a:lnSpc>
                <a:spcPct val="90000"/>
              </a:lnSpc>
            </a:pPr>
            <a:r>
              <a:rPr lang="es-ES_tradnl" altLang="es-ES"/>
              <a:t>Taquipneico, disnea leve en reposo, sin cianosis.</a:t>
            </a:r>
          </a:p>
          <a:p>
            <a:pPr lvl="1" eaLnBrk="1" hangingPunct="1">
              <a:lnSpc>
                <a:spcPct val="90000"/>
              </a:lnSpc>
            </a:pPr>
            <a:r>
              <a:rPr lang="es-ES_tradnl" altLang="es-ES"/>
              <a:t>AP: crepitantes en 1/3 inferior izquierdo y 1/2 inferior derecha.</a:t>
            </a:r>
          </a:p>
          <a:p>
            <a:pPr lvl="1" eaLnBrk="1" hangingPunct="1">
              <a:lnSpc>
                <a:spcPct val="90000"/>
              </a:lnSpc>
            </a:pPr>
            <a:r>
              <a:rPr lang="es-ES_tradnl" altLang="es-ES"/>
              <a:t>AC: arritmico a aproximadamente 45 lpm. Sin soplos.</a:t>
            </a:r>
          </a:p>
          <a:p>
            <a:pPr lvl="1" eaLnBrk="1" hangingPunct="1">
              <a:lnSpc>
                <a:spcPct val="90000"/>
              </a:lnSpc>
            </a:pPr>
            <a:r>
              <a:rPr lang="es-ES_tradnl" altLang="es-ES"/>
              <a:t>Abdomen: sin hallazgos</a:t>
            </a:r>
          </a:p>
          <a:p>
            <a:pPr lvl="1" eaLnBrk="1" hangingPunct="1">
              <a:lnSpc>
                <a:spcPct val="90000"/>
              </a:lnSpc>
            </a:pPr>
            <a:r>
              <a:rPr lang="es-ES_tradnl" altLang="es-ES"/>
              <a:t>MMII: edemas con fóvea hasta rodillas.</a:t>
            </a:r>
          </a:p>
        </p:txBody>
      </p:sp>
      <p:sp>
        <p:nvSpPr>
          <p:cNvPr id="291843" name="Rectangle 3">
            <a:extLst>
              <a:ext uri="{FF2B5EF4-FFF2-40B4-BE49-F238E27FC236}">
                <a16:creationId xmlns:a16="http://schemas.microsoft.com/office/drawing/2014/main" id="{4670C9DB-A135-4841-A4AB-941B0F60EED9}"/>
              </a:ext>
            </a:extLst>
          </p:cNvPr>
          <p:cNvSpPr>
            <a:spLocks noGrp="1" noChangeArrowheads="1"/>
          </p:cNvSpPr>
          <p:nvPr>
            <p:ph type="title"/>
          </p:nvPr>
        </p:nvSpPr>
        <p:spPr>
          <a:xfrm>
            <a:off x="1962151" y="147638"/>
            <a:ext cx="8702675" cy="842962"/>
          </a:xfrm>
        </p:spPr>
        <p:txBody>
          <a:bodyPr/>
          <a:lstStyle/>
          <a:p>
            <a:pPr eaLnBrk="1" hangingPunct="1">
              <a:lnSpc>
                <a:spcPct val="80000"/>
              </a:lnSpc>
              <a:tabLst>
                <a:tab pos="1905000" algn="l"/>
              </a:tabLst>
            </a:pPr>
            <a:r>
              <a:rPr lang="es-ES_tradnl" altLang="es-ES" sz="2200">
                <a:solidFill>
                  <a:schemeClr val="bg2"/>
                </a:solidFill>
              </a:rPr>
              <a:t>Varón de 70 años con descompensación de IC y mareos</a:t>
            </a:r>
            <a:endParaRPr lang="es-ES_tradnl" altLang="es-ES" sz="6000"/>
          </a:p>
        </p:txBody>
      </p:sp>
    </p:spTree>
    <p:extLst>
      <p:ext uri="{BB962C8B-B14F-4D97-AF65-F5344CB8AC3E}">
        <p14:creationId xmlns:p14="http://schemas.microsoft.com/office/powerpoint/2010/main" val="3221484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3890" name="Rectangle 2">
            <a:extLst>
              <a:ext uri="{FF2B5EF4-FFF2-40B4-BE49-F238E27FC236}">
                <a16:creationId xmlns:a16="http://schemas.microsoft.com/office/drawing/2014/main" id="{FCF1FA4A-7B59-4BFD-89A0-6599B6E9926D}"/>
              </a:ext>
            </a:extLst>
          </p:cNvPr>
          <p:cNvSpPr>
            <a:spLocks noGrp="1" noChangeArrowheads="1"/>
          </p:cNvSpPr>
          <p:nvPr>
            <p:ph type="title"/>
          </p:nvPr>
        </p:nvSpPr>
        <p:spPr>
          <a:xfrm>
            <a:off x="2632128" y="153691"/>
            <a:ext cx="8686800" cy="914400"/>
          </a:xfrm>
        </p:spPr>
        <p:txBody>
          <a:bodyPr/>
          <a:lstStyle/>
          <a:p>
            <a:pPr defTabSz="762000" eaLnBrk="1" hangingPunct="1">
              <a:lnSpc>
                <a:spcPct val="90000"/>
              </a:lnSpc>
            </a:pPr>
            <a:r>
              <a:rPr lang="es-ES_tradnl" altLang="es-ES" sz="2200" dirty="0">
                <a:solidFill>
                  <a:schemeClr val="bg2"/>
                </a:solidFill>
              </a:rPr>
              <a:t>Varón de 70 años con descompensación de IC y mareos</a:t>
            </a:r>
          </a:p>
        </p:txBody>
      </p:sp>
      <p:pic>
        <p:nvPicPr>
          <p:cNvPr id="293891" name="Picture 3" descr="24 mppt.jpg                                                    00002FF6N2                             C16D207E:">
            <a:extLst>
              <a:ext uri="{FF2B5EF4-FFF2-40B4-BE49-F238E27FC236}">
                <a16:creationId xmlns:a16="http://schemas.microsoft.com/office/drawing/2014/main" id="{739C7FF0-6546-4DA0-A8BC-B34FD036F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079171"/>
            <a:ext cx="11858625" cy="3026229"/>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302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5938" name="Rectangle 2">
            <a:extLst>
              <a:ext uri="{FF2B5EF4-FFF2-40B4-BE49-F238E27FC236}">
                <a16:creationId xmlns:a16="http://schemas.microsoft.com/office/drawing/2014/main" id="{454EC40E-1322-4891-974E-D6C1B9677744}"/>
              </a:ext>
            </a:extLst>
          </p:cNvPr>
          <p:cNvSpPr>
            <a:spLocks noGrp="1" noChangeArrowheads="1"/>
          </p:cNvSpPr>
          <p:nvPr>
            <p:ph type="body" idx="1"/>
          </p:nvPr>
        </p:nvSpPr>
        <p:spPr>
          <a:xfrm>
            <a:off x="2171700" y="2133600"/>
            <a:ext cx="7658100" cy="2438400"/>
          </a:xfrm>
        </p:spPr>
        <p:txBody>
          <a:bodyPr/>
          <a:lstStyle/>
          <a:p>
            <a:pPr eaLnBrk="1" hangingPunct="1"/>
            <a:r>
              <a:rPr lang="es-ES_tradnl" altLang="es-ES">
                <a:solidFill>
                  <a:schemeClr val="accent2"/>
                </a:solidFill>
              </a:rPr>
              <a:t>Juicio clínico</a:t>
            </a:r>
            <a:endParaRPr lang="es-ES_tradnl" altLang="es-ES"/>
          </a:p>
          <a:p>
            <a:pPr lvl="1" eaLnBrk="1" hangingPunct="1"/>
            <a:r>
              <a:rPr lang="es-ES_tradnl" altLang="es-ES"/>
              <a:t>Descompensación de ICC.</a:t>
            </a:r>
          </a:p>
          <a:p>
            <a:pPr lvl="1" eaLnBrk="1" hangingPunct="1"/>
            <a:r>
              <a:rPr lang="es-ES_tradnl" altLang="es-ES"/>
              <a:t>Bradicardia sintomática secundaria al uso de betabloqueantes.</a:t>
            </a:r>
          </a:p>
        </p:txBody>
      </p:sp>
      <p:sp>
        <p:nvSpPr>
          <p:cNvPr id="295939" name="Rectangle 3">
            <a:extLst>
              <a:ext uri="{FF2B5EF4-FFF2-40B4-BE49-F238E27FC236}">
                <a16:creationId xmlns:a16="http://schemas.microsoft.com/office/drawing/2014/main" id="{1EEEED10-3A81-4CE4-A97F-BA809182D850}"/>
              </a:ext>
            </a:extLst>
          </p:cNvPr>
          <p:cNvSpPr>
            <a:spLocks noGrp="1" noChangeArrowheads="1"/>
          </p:cNvSpPr>
          <p:nvPr>
            <p:ph type="title"/>
          </p:nvPr>
        </p:nvSpPr>
        <p:spPr>
          <a:xfrm>
            <a:off x="2675073" y="178634"/>
            <a:ext cx="8702675" cy="842962"/>
          </a:xfrm>
        </p:spPr>
        <p:txBody>
          <a:bodyPr/>
          <a:lstStyle/>
          <a:p>
            <a:pPr eaLnBrk="1" hangingPunct="1">
              <a:lnSpc>
                <a:spcPct val="80000"/>
              </a:lnSpc>
              <a:tabLst>
                <a:tab pos="1905000" algn="l"/>
              </a:tabLst>
            </a:pPr>
            <a:r>
              <a:rPr lang="es-ES_tradnl" altLang="es-ES" sz="2200" dirty="0">
                <a:solidFill>
                  <a:schemeClr val="bg2"/>
                </a:solidFill>
              </a:rPr>
              <a:t>Varón de 70 años con descompensación de IC y mareos</a:t>
            </a:r>
            <a:endParaRPr lang="es-ES_tradnl" altLang="es-ES" sz="6000" dirty="0"/>
          </a:p>
        </p:txBody>
      </p:sp>
    </p:spTree>
    <p:extLst>
      <p:ext uri="{BB962C8B-B14F-4D97-AF65-F5344CB8AC3E}">
        <p14:creationId xmlns:p14="http://schemas.microsoft.com/office/powerpoint/2010/main" val="1877775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a:extLst>
              <a:ext uri="{FF2B5EF4-FFF2-40B4-BE49-F238E27FC236}">
                <a16:creationId xmlns:a16="http://schemas.microsoft.com/office/drawing/2014/main" id="{5922158D-C9B8-4C5A-A353-4818B541942B}"/>
              </a:ext>
            </a:extLst>
          </p:cNvPr>
          <p:cNvSpPr>
            <a:spLocks noChangeArrowheads="1"/>
          </p:cNvSpPr>
          <p:nvPr/>
        </p:nvSpPr>
        <p:spPr bwMode="auto">
          <a:xfrm>
            <a:off x="6238876" y="708969"/>
            <a:ext cx="3516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60000"/>
              </a:spcBef>
              <a:buClr>
                <a:schemeClr val="accent1"/>
              </a:buClr>
              <a:buSzPct val="90000"/>
              <a:buFont typeface="Wingdings" panose="05000000000000000000"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fontAlgn="base">
              <a:spcBef>
                <a:spcPct val="0"/>
              </a:spcBef>
              <a:spcAft>
                <a:spcPct val="0"/>
              </a:spcAft>
              <a:buClrTx/>
              <a:buSzTx/>
              <a:buNone/>
            </a:pPr>
            <a:endParaRPr lang="es-ES" altLang="es-ES" sz="2400" b="0">
              <a:solidFill>
                <a:srgbClr val="FFFFFF"/>
              </a:solidFill>
              <a:latin typeface="Times New Roman" panose="02020603050405020304" pitchFamily="18" charset="0"/>
            </a:endParaRPr>
          </a:p>
        </p:txBody>
      </p:sp>
      <p:sp>
        <p:nvSpPr>
          <p:cNvPr id="297987" name="Rectangle 3">
            <a:extLst>
              <a:ext uri="{FF2B5EF4-FFF2-40B4-BE49-F238E27FC236}">
                <a16:creationId xmlns:a16="http://schemas.microsoft.com/office/drawing/2014/main" id="{C4ED7674-6A59-4B77-A887-B94767A206AE}"/>
              </a:ext>
            </a:extLst>
          </p:cNvPr>
          <p:cNvSpPr>
            <a:spLocks noGrp="1" noChangeArrowheads="1"/>
          </p:cNvSpPr>
          <p:nvPr>
            <p:ph type="body" idx="1"/>
          </p:nvPr>
        </p:nvSpPr>
        <p:spPr>
          <a:xfrm>
            <a:off x="2057400" y="1524000"/>
            <a:ext cx="8077200" cy="4419600"/>
          </a:xfrm>
        </p:spPr>
        <p:txBody>
          <a:bodyPr>
            <a:normAutofit lnSpcReduction="10000"/>
          </a:bodyPr>
          <a:lstStyle/>
          <a:p>
            <a:pPr eaLnBrk="1" hangingPunct="1">
              <a:lnSpc>
                <a:spcPct val="80000"/>
              </a:lnSpc>
            </a:pPr>
            <a:r>
              <a:rPr lang="es-ES_tradnl" altLang="es-ES" sz="2800">
                <a:solidFill>
                  <a:schemeClr val="accent2"/>
                </a:solidFill>
              </a:rPr>
              <a:t>Bradiarritmias</a:t>
            </a:r>
            <a:endParaRPr lang="es-ES_tradnl" altLang="es-ES" sz="2800"/>
          </a:p>
          <a:p>
            <a:pPr lvl="1" eaLnBrk="1" hangingPunct="1">
              <a:lnSpc>
                <a:spcPct val="80000"/>
              </a:lnSpc>
            </a:pPr>
            <a:r>
              <a:rPr lang="es-ES_tradnl" altLang="es-ES" sz="2400"/>
              <a:t>Bradicardia sinusal (RS regular &lt; 60 lpm).</a:t>
            </a:r>
          </a:p>
          <a:p>
            <a:pPr lvl="1" eaLnBrk="1" hangingPunct="1">
              <a:lnSpc>
                <a:spcPct val="80000"/>
              </a:lnSpc>
            </a:pPr>
            <a:r>
              <a:rPr lang="es-ES_tradnl" altLang="es-ES" sz="2400"/>
              <a:t>Paro o pausa sinusal (pausa entre dos complejos QRS que no es múltiplo del intervalo PP basal y que a veces va seguido de un latido o ritmo de escape nodal o ventricular).</a:t>
            </a:r>
          </a:p>
          <a:p>
            <a:pPr lvl="1" eaLnBrk="1" hangingPunct="1">
              <a:lnSpc>
                <a:spcPct val="80000"/>
              </a:lnSpc>
            </a:pPr>
            <a:r>
              <a:rPr lang="es-ES_tradnl" altLang="es-ES" sz="2400"/>
              <a:t>Bloqueo sinoauricular (patológico si &gt; 3 seg, diferentes grados).</a:t>
            </a:r>
          </a:p>
          <a:p>
            <a:pPr lvl="1" eaLnBrk="1" hangingPunct="1">
              <a:lnSpc>
                <a:spcPct val="80000"/>
              </a:lnSpc>
            </a:pPr>
            <a:r>
              <a:rPr lang="es-ES_tradnl" altLang="es-ES" sz="2400"/>
              <a:t>Bloqueo auriculoventriculares (diferentes grados).</a:t>
            </a:r>
          </a:p>
          <a:p>
            <a:pPr lvl="1" eaLnBrk="1" hangingPunct="1">
              <a:lnSpc>
                <a:spcPct val="80000"/>
              </a:lnSpc>
            </a:pPr>
            <a:r>
              <a:rPr lang="es-ES_tradnl" altLang="es-ES" sz="2400"/>
              <a:t>Enfermedad del seno (diferentes bradiarritmias presentadas de forma intermitente).</a:t>
            </a:r>
          </a:p>
          <a:p>
            <a:pPr lvl="1" eaLnBrk="1" hangingPunct="1">
              <a:lnSpc>
                <a:spcPct val="80000"/>
              </a:lnSpc>
            </a:pPr>
            <a:r>
              <a:rPr lang="es-ES_tradnl" altLang="es-ES" sz="2400"/>
              <a:t>Otras.</a:t>
            </a:r>
          </a:p>
        </p:txBody>
      </p:sp>
      <p:sp>
        <p:nvSpPr>
          <p:cNvPr id="297988" name="Rectangle 4">
            <a:extLst>
              <a:ext uri="{FF2B5EF4-FFF2-40B4-BE49-F238E27FC236}">
                <a16:creationId xmlns:a16="http://schemas.microsoft.com/office/drawing/2014/main" id="{F6C87360-2428-4BBC-89E4-F4756800D1E1}"/>
              </a:ext>
            </a:extLst>
          </p:cNvPr>
          <p:cNvSpPr>
            <a:spLocks noGrp="1" noChangeArrowheads="1"/>
          </p:cNvSpPr>
          <p:nvPr>
            <p:ph type="title"/>
          </p:nvPr>
        </p:nvSpPr>
        <p:spPr>
          <a:xfrm>
            <a:off x="2436811" y="177479"/>
            <a:ext cx="8702675" cy="842962"/>
          </a:xfrm>
        </p:spPr>
        <p:txBody>
          <a:bodyPr/>
          <a:lstStyle/>
          <a:p>
            <a:pPr eaLnBrk="1" hangingPunct="1">
              <a:lnSpc>
                <a:spcPct val="80000"/>
              </a:lnSpc>
              <a:tabLst>
                <a:tab pos="1905000" algn="l"/>
              </a:tabLst>
            </a:pPr>
            <a:r>
              <a:rPr lang="es-ES_tradnl" altLang="es-ES" sz="2200" dirty="0">
                <a:solidFill>
                  <a:schemeClr val="bg2"/>
                </a:solidFill>
              </a:rPr>
              <a:t>Varón de 70 años con descompensación de IC y mareos</a:t>
            </a:r>
            <a:endParaRPr lang="es-ES_tradnl" altLang="es-ES" sz="6000" dirty="0"/>
          </a:p>
        </p:txBody>
      </p:sp>
    </p:spTree>
    <p:extLst>
      <p:ext uri="{BB962C8B-B14F-4D97-AF65-F5344CB8AC3E}">
        <p14:creationId xmlns:p14="http://schemas.microsoft.com/office/powerpoint/2010/main" val="211503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a:extLst>
              <a:ext uri="{FF2B5EF4-FFF2-40B4-BE49-F238E27FC236}">
                <a16:creationId xmlns:a16="http://schemas.microsoft.com/office/drawing/2014/main" id="{22017725-A933-4F6E-BA3C-CDB0AE55794A}"/>
              </a:ext>
            </a:extLst>
          </p:cNvPr>
          <p:cNvSpPr>
            <a:spLocks noChangeArrowheads="1"/>
          </p:cNvSpPr>
          <p:nvPr/>
        </p:nvSpPr>
        <p:spPr bwMode="auto">
          <a:xfrm>
            <a:off x="6238876" y="708969"/>
            <a:ext cx="3516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60000"/>
              </a:spcBef>
              <a:buClr>
                <a:schemeClr val="accent1"/>
              </a:buClr>
              <a:buSzPct val="90000"/>
              <a:buFont typeface="Wingdings" panose="05000000000000000000"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fontAlgn="base">
              <a:spcBef>
                <a:spcPct val="0"/>
              </a:spcBef>
              <a:spcAft>
                <a:spcPct val="0"/>
              </a:spcAft>
              <a:buClrTx/>
              <a:buSzTx/>
              <a:buNone/>
            </a:pPr>
            <a:endParaRPr lang="es-ES" altLang="es-ES" sz="2400" b="0">
              <a:solidFill>
                <a:srgbClr val="FFFFFF"/>
              </a:solidFill>
              <a:latin typeface="Times New Roman" panose="02020603050405020304" pitchFamily="18" charset="0"/>
            </a:endParaRPr>
          </a:p>
        </p:txBody>
      </p:sp>
      <p:pic>
        <p:nvPicPr>
          <p:cNvPr id="390148" name="Picture 4" descr="img080">
            <a:extLst>
              <a:ext uri="{FF2B5EF4-FFF2-40B4-BE49-F238E27FC236}">
                <a16:creationId xmlns:a16="http://schemas.microsoft.com/office/drawing/2014/main" id="{FE0C116F-4D60-4A89-97C0-C75D327F6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2781300"/>
            <a:ext cx="41402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49" name="Picture 5" descr="img081">
            <a:extLst>
              <a:ext uri="{FF2B5EF4-FFF2-40B4-BE49-F238E27FC236}">
                <a16:creationId xmlns:a16="http://schemas.microsoft.com/office/drawing/2014/main" id="{5714E4A2-027D-4B56-9173-D84B6CFC6D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4150" y="5949951"/>
            <a:ext cx="41338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50" name="Picture 6" descr="img082">
            <a:extLst>
              <a:ext uri="{FF2B5EF4-FFF2-40B4-BE49-F238E27FC236}">
                <a16:creationId xmlns:a16="http://schemas.microsoft.com/office/drawing/2014/main" id="{0E031696-3FE3-4089-9683-1F247C2FF0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4150" y="3573464"/>
            <a:ext cx="41338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51" name="Picture 7" descr="img083">
            <a:extLst>
              <a:ext uri="{FF2B5EF4-FFF2-40B4-BE49-F238E27FC236}">
                <a16:creationId xmlns:a16="http://schemas.microsoft.com/office/drawing/2014/main" id="{D6F04335-EA44-4F44-B741-11CFF8B078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4150" y="1196976"/>
            <a:ext cx="41338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52" name="Picture 8" descr="img084">
            <a:extLst>
              <a:ext uri="{FF2B5EF4-FFF2-40B4-BE49-F238E27FC236}">
                <a16:creationId xmlns:a16="http://schemas.microsoft.com/office/drawing/2014/main" id="{C0BE6D95-1D1C-4454-A0D9-2D9FB45F78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4150" y="4365626"/>
            <a:ext cx="41338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53" name="Picture 9" descr="img085">
            <a:extLst>
              <a:ext uri="{FF2B5EF4-FFF2-40B4-BE49-F238E27FC236}">
                <a16:creationId xmlns:a16="http://schemas.microsoft.com/office/drawing/2014/main" id="{57A30C31-134A-4F19-877B-0FA6FA7B9C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4150" y="5157789"/>
            <a:ext cx="41338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54" name="Picture 10" descr="img086">
            <a:extLst>
              <a:ext uri="{FF2B5EF4-FFF2-40B4-BE49-F238E27FC236}">
                <a16:creationId xmlns:a16="http://schemas.microsoft.com/office/drawing/2014/main" id="{64CC966C-5167-4B0A-A15D-858C2F920E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4150" y="1989139"/>
            <a:ext cx="41338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55" name="Picture 11" descr="img087">
            <a:extLst>
              <a:ext uri="{FF2B5EF4-FFF2-40B4-BE49-F238E27FC236}">
                <a16:creationId xmlns:a16="http://schemas.microsoft.com/office/drawing/2014/main" id="{B896AFCA-6178-4C5E-A6FD-323A3B353265}"/>
              </a:ext>
            </a:extLst>
          </p:cNvPr>
          <p:cNvPicPr>
            <a:picLocks noChangeAspect="1" noChangeArrowheads="1"/>
          </p:cNvPicPr>
          <p:nvPr/>
        </p:nvPicPr>
        <p:blipFill>
          <a:blip r:embed="rId10">
            <a:lum contrast="12000"/>
            <a:extLst>
              <a:ext uri="{28A0092B-C50C-407E-A947-70E740481C1C}">
                <a14:useLocalDpi xmlns:a14="http://schemas.microsoft.com/office/drawing/2010/main" val="0"/>
              </a:ext>
            </a:extLst>
          </a:blip>
          <a:srcRect t="26703" b="6537"/>
          <a:stretch>
            <a:fillRect/>
          </a:stretch>
        </p:blipFill>
        <p:spPr bwMode="auto">
          <a:xfrm>
            <a:off x="5735638" y="381000"/>
            <a:ext cx="49323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56" name="Text Box 12">
            <a:extLst>
              <a:ext uri="{FF2B5EF4-FFF2-40B4-BE49-F238E27FC236}">
                <a16:creationId xmlns:a16="http://schemas.microsoft.com/office/drawing/2014/main" id="{4F87AF87-E4CE-4896-8068-05531479DDB7}"/>
              </a:ext>
            </a:extLst>
          </p:cNvPr>
          <p:cNvSpPr txBox="1">
            <a:spLocks noChangeArrowheads="1"/>
          </p:cNvSpPr>
          <p:nvPr/>
        </p:nvSpPr>
        <p:spPr bwMode="auto">
          <a:xfrm>
            <a:off x="1752600" y="1447800"/>
            <a:ext cx="44196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4500" indent="-444500">
              <a:spcBef>
                <a:spcPct val="60000"/>
              </a:spcBef>
              <a:buClr>
                <a:schemeClr val="accent1"/>
              </a:buClr>
              <a:buSzPct val="90000"/>
              <a:buFont typeface="Wingdings" panose="05000000000000000000"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fontAlgn="base">
              <a:spcBef>
                <a:spcPct val="80000"/>
              </a:spcBef>
              <a:spcAft>
                <a:spcPct val="0"/>
              </a:spcAft>
              <a:buClrTx/>
              <a:buSzTx/>
              <a:buNone/>
            </a:pPr>
            <a:r>
              <a:rPr lang="es-ES" altLang="es-ES" sz="2000" dirty="0">
                <a:solidFill>
                  <a:schemeClr val="tx2"/>
                </a:solidFill>
              </a:rPr>
              <a:t>(1) Bradicardia </a:t>
            </a:r>
            <a:r>
              <a:rPr lang="es-ES" altLang="es-ES" sz="2000" dirty="0" err="1">
                <a:solidFill>
                  <a:schemeClr val="tx2"/>
                </a:solidFill>
              </a:rPr>
              <a:t>sinusal</a:t>
            </a:r>
            <a:endParaRPr lang="es-ES" altLang="es-ES" sz="2000" dirty="0">
              <a:solidFill>
                <a:schemeClr val="tx2"/>
              </a:solidFill>
            </a:endParaRPr>
          </a:p>
          <a:p>
            <a:pPr fontAlgn="base">
              <a:spcBef>
                <a:spcPct val="80000"/>
              </a:spcBef>
              <a:spcAft>
                <a:spcPct val="0"/>
              </a:spcAft>
              <a:buClrTx/>
              <a:buSzTx/>
              <a:buNone/>
            </a:pPr>
            <a:r>
              <a:rPr lang="es-ES" altLang="es-ES" sz="2000" dirty="0">
                <a:solidFill>
                  <a:schemeClr val="tx2"/>
                </a:solidFill>
              </a:rPr>
              <a:t>(2) Paro </a:t>
            </a:r>
            <a:r>
              <a:rPr lang="es-ES" altLang="es-ES" sz="2000" dirty="0" err="1">
                <a:solidFill>
                  <a:schemeClr val="tx2"/>
                </a:solidFill>
              </a:rPr>
              <a:t>sinusal</a:t>
            </a:r>
            <a:endParaRPr lang="es-ES" altLang="es-ES" sz="2000" dirty="0">
              <a:solidFill>
                <a:schemeClr val="tx2"/>
              </a:solidFill>
            </a:endParaRPr>
          </a:p>
          <a:p>
            <a:pPr fontAlgn="base">
              <a:spcBef>
                <a:spcPct val="80000"/>
              </a:spcBef>
              <a:spcAft>
                <a:spcPct val="0"/>
              </a:spcAft>
              <a:buClrTx/>
              <a:buSzTx/>
              <a:buNone/>
            </a:pPr>
            <a:r>
              <a:rPr lang="es-ES" altLang="es-ES" sz="2000" dirty="0">
                <a:solidFill>
                  <a:schemeClr val="tx2"/>
                </a:solidFill>
              </a:rPr>
              <a:t>(3) Bloqueo </a:t>
            </a:r>
            <a:r>
              <a:rPr lang="es-ES" altLang="es-ES" sz="2000" dirty="0" err="1">
                <a:solidFill>
                  <a:schemeClr val="tx2"/>
                </a:solidFill>
              </a:rPr>
              <a:t>sinoauricular</a:t>
            </a:r>
            <a:r>
              <a:rPr lang="es-ES" altLang="es-ES" sz="2000" dirty="0">
                <a:solidFill>
                  <a:schemeClr val="tx2"/>
                </a:solidFill>
              </a:rPr>
              <a:t> de </a:t>
            </a:r>
            <a:br>
              <a:rPr lang="es-ES" altLang="es-ES" sz="2000" dirty="0">
                <a:solidFill>
                  <a:schemeClr val="tx2"/>
                </a:solidFill>
              </a:rPr>
            </a:br>
            <a:r>
              <a:rPr lang="es-ES" altLang="es-ES" sz="2000" dirty="0">
                <a:solidFill>
                  <a:schemeClr val="tx2"/>
                </a:solidFill>
              </a:rPr>
              <a:t>2º grado tipo I</a:t>
            </a:r>
          </a:p>
          <a:p>
            <a:pPr fontAlgn="base">
              <a:spcBef>
                <a:spcPct val="80000"/>
              </a:spcBef>
              <a:spcAft>
                <a:spcPct val="0"/>
              </a:spcAft>
              <a:buClrTx/>
              <a:buSzTx/>
              <a:buNone/>
            </a:pPr>
            <a:r>
              <a:rPr lang="es-ES" altLang="es-ES" sz="2000" dirty="0">
                <a:solidFill>
                  <a:schemeClr val="tx2"/>
                </a:solidFill>
              </a:rPr>
              <a:t>(4) Bloqueo </a:t>
            </a:r>
            <a:r>
              <a:rPr lang="es-ES" altLang="es-ES" sz="2000" dirty="0" err="1">
                <a:solidFill>
                  <a:schemeClr val="tx2"/>
                </a:solidFill>
              </a:rPr>
              <a:t>sinoauricular</a:t>
            </a:r>
            <a:r>
              <a:rPr lang="es-ES" altLang="es-ES" sz="2000" dirty="0">
                <a:solidFill>
                  <a:schemeClr val="tx2"/>
                </a:solidFill>
              </a:rPr>
              <a:t> de </a:t>
            </a:r>
            <a:br>
              <a:rPr lang="es-ES" altLang="es-ES" sz="2000" dirty="0">
                <a:solidFill>
                  <a:schemeClr val="tx2"/>
                </a:solidFill>
              </a:rPr>
            </a:br>
            <a:r>
              <a:rPr lang="es-ES" altLang="es-ES" sz="2000" dirty="0">
                <a:solidFill>
                  <a:schemeClr val="tx2"/>
                </a:solidFill>
              </a:rPr>
              <a:t>2º grado tipo II</a:t>
            </a:r>
          </a:p>
          <a:p>
            <a:pPr fontAlgn="base">
              <a:spcBef>
                <a:spcPct val="80000"/>
              </a:spcBef>
              <a:spcAft>
                <a:spcPct val="0"/>
              </a:spcAft>
              <a:buClrTx/>
              <a:buSzTx/>
              <a:buNone/>
            </a:pPr>
            <a:r>
              <a:rPr lang="es-ES" altLang="es-ES" sz="2000" dirty="0">
                <a:solidFill>
                  <a:schemeClr val="tx2"/>
                </a:solidFill>
              </a:rPr>
              <a:t>(5) Bloqueo AV de primer grado</a:t>
            </a:r>
          </a:p>
          <a:p>
            <a:pPr fontAlgn="base">
              <a:spcBef>
                <a:spcPct val="80000"/>
              </a:spcBef>
              <a:spcAft>
                <a:spcPct val="0"/>
              </a:spcAft>
              <a:buClrTx/>
              <a:buSzTx/>
              <a:buNone/>
            </a:pPr>
            <a:r>
              <a:rPr lang="es-ES" altLang="es-ES" sz="2000" dirty="0">
                <a:solidFill>
                  <a:schemeClr val="tx2"/>
                </a:solidFill>
              </a:rPr>
              <a:t>(6) Bloqueo AV de 2º grado tipo I</a:t>
            </a:r>
          </a:p>
          <a:p>
            <a:pPr fontAlgn="base">
              <a:spcBef>
                <a:spcPct val="80000"/>
              </a:spcBef>
              <a:spcAft>
                <a:spcPct val="0"/>
              </a:spcAft>
              <a:buClrTx/>
              <a:buSzTx/>
              <a:buNone/>
            </a:pPr>
            <a:r>
              <a:rPr lang="es-ES" altLang="es-ES" sz="2000" dirty="0">
                <a:solidFill>
                  <a:schemeClr val="tx2"/>
                </a:solidFill>
              </a:rPr>
              <a:t>(7) Bloqueo AV de 2º grado tipo II</a:t>
            </a:r>
          </a:p>
          <a:p>
            <a:pPr fontAlgn="base">
              <a:spcBef>
                <a:spcPct val="80000"/>
              </a:spcBef>
              <a:spcAft>
                <a:spcPct val="0"/>
              </a:spcAft>
              <a:buClrTx/>
              <a:buSzTx/>
              <a:buNone/>
            </a:pPr>
            <a:r>
              <a:rPr lang="es-ES" altLang="es-ES" sz="2000" dirty="0">
                <a:solidFill>
                  <a:schemeClr val="tx2"/>
                </a:solidFill>
              </a:rPr>
              <a:t>(8) Ritmo de escape</a:t>
            </a:r>
          </a:p>
        </p:txBody>
      </p:sp>
      <p:sp>
        <p:nvSpPr>
          <p:cNvPr id="390157" name="Text Box 13">
            <a:extLst>
              <a:ext uri="{FF2B5EF4-FFF2-40B4-BE49-F238E27FC236}">
                <a16:creationId xmlns:a16="http://schemas.microsoft.com/office/drawing/2014/main" id="{BD5A3123-1539-4151-89EF-A2224C66DAF8}"/>
              </a:ext>
            </a:extLst>
          </p:cNvPr>
          <p:cNvSpPr txBox="1">
            <a:spLocks noChangeArrowheads="1"/>
          </p:cNvSpPr>
          <p:nvPr/>
        </p:nvSpPr>
        <p:spPr bwMode="auto">
          <a:xfrm>
            <a:off x="6096001" y="2924175"/>
            <a:ext cx="360363" cy="528638"/>
          </a:xfrm>
          <a:prstGeom prst="rect">
            <a:avLst/>
          </a:prstGeom>
          <a:solidFill>
            <a:srgbClr val="CACFF0"/>
          </a:solidFill>
          <a:ln w="9525">
            <a:solidFill>
              <a:schemeClr val="accent2"/>
            </a:solidFill>
            <a:miter lim="800000"/>
            <a:headEnd/>
            <a:tailEnd/>
          </a:ln>
        </p:spPr>
        <p:txBody>
          <a:bodyPr>
            <a:spAutoFit/>
          </a:bodyPr>
          <a:lstStyle>
            <a:lvl1pPr>
              <a:spcBef>
                <a:spcPct val="60000"/>
              </a:spcBef>
              <a:buClr>
                <a:schemeClr val="accent1"/>
              </a:buClr>
              <a:buSzPct val="90000"/>
              <a:buFont typeface="Wingdings" panose="05000000000000000000"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fontAlgn="base">
              <a:spcBef>
                <a:spcPct val="50000"/>
              </a:spcBef>
              <a:spcAft>
                <a:spcPct val="0"/>
              </a:spcAft>
              <a:buClrTx/>
              <a:buSzTx/>
              <a:buNone/>
            </a:pPr>
            <a:r>
              <a:rPr lang="es-ES" altLang="es-ES" sz="2800">
                <a:solidFill>
                  <a:srgbClr val="011570"/>
                </a:solidFill>
              </a:rPr>
              <a:t>1</a:t>
            </a:r>
          </a:p>
        </p:txBody>
      </p:sp>
      <p:sp>
        <p:nvSpPr>
          <p:cNvPr id="390158" name="Text Box 14">
            <a:extLst>
              <a:ext uri="{FF2B5EF4-FFF2-40B4-BE49-F238E27FC236}">
                <a16:creationId xmlns:a16="http://schemas.microsoft.com/office/drawing/2014/main" id="{B5A543BA-5904-49D0-AA93-335B7BB83694}"/>
              </a:ext>
            </a:extLst>
          </p:cNvPr>
          <p:cNvSpPr txBox="1">
            <a:spLocks noChangeArrowheads="1"/>
          </p:cNvSpPr>
          <p:nvPr/>
        </p:nvSpPr>
        <p:spPr bwMode="auto">
          <a:xfrm>
            <a:off x="6096001" y="6092825"/>
            <a:ext cx="360363" cy="528638"/>
          </a:xfrm>
          <a:prstGeom prst="rect">
            <a:avLst/>
          </a:prstGeom>
          <a:solidFill>
            <a:srgbClr val="CACFF0"/>
          </a:solidFill>
          <a:ln w="9525">
            <a:solidFill>
              <a:schemeClr val="accent2"/>
            </a:solidFill>
            <a:miter lim="800000"/>
            <a:headEnd/>
            <a:tailEnd/>
          </a:ln>
        </p:spPr>
        <p:txBody>
          <a:bodyPr>
            <a:spAutoFit/>
          </a:bodyPr>
          <a:lstStyle>
            <a:lvl1pPr>
              <a:spcBef>
                <a:spcPct val="60000"/>
              </a:spcBef>
              <a:buClr>
                <a:schemeClr val="accent1"/>
              </a:buClr>
              <a:buSzPct val="90000"/>
              <a:buFont typeface="Wingdings" panose="05000000000000000000"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fontAlgn="base">
              <a:spcBef>
                <a:spcPct val="50000"/>
              </a:spcBef>
              <a:spcAft>
                <a:spcPct val="0"/>
              </a:spcAft>
              <a:buClrTx/>
              <a:buSzTx/>
              <a:buNone/>
            </a:pPr>
            <a:r>
              <a:rPr lang="es-ES" altLang="es-ES" sz="2800">
                <a:solidFill>
                  <a:srgbClr val="011570"/>
                </a:solidFill>
              </a:rPr>
              <a:t>2</a:t>
            </a:r>
          </a:p>
        </p:txBody>
      </p:sp>
      <p:sp>
        <p:nvSpPr>
          <p:cNvPr id="390159" name="Text Box 15">
            <a:extLst>
              <a:ext uri="{FF2B5EF4-FFF2-40B4-BE49-F238E27FC236}">
                <a16:creationId xmlns:a16="http://schemas.microsoft.com/office/drawing/2014/main" id="{A31260DB-8C44-49C5-A4F4-7F6F5B5F6AFD}"/>
              </a:ext>
            </a:extLst>
          </p:cNvPr>
          <p:cNvSpPr txBox="1">
            <a:spLocks noChangeArrowheads="1"/>
          </p:cNvSpPr>
          <p:nvPr/>
        </p:nvSpPr>
        <p:spPr bwMode="auto">
          <a:xfrm>
            <a:off x="6096001" y="3716339"/>
            <a:ext cx="360363" cy="528637"/>
          </a:xfrm>
          <a:prstGeom prst="rect">
            <a:avLst/>
          </a:prstGeom>
          <a:solidFill>
            <a:srgbClr val="CACFF0"/>
          </a:solidFill>
          <a:ln w="9525">
            <a:solidFill>
              <a:schemeClr val="accent2"/>
            </a:solidFill>
            <a:miter lim="800000"/>
            <a:headEnd/>
            <a:tailEnd/>
          </a:ln>
        </p:spPr>
        <p:txBody>
          <a:bodyPr>
            <a:spAutoFit/>
          </a:bodyPr>
          <a:lstStyle>
            <a:lvl1pPr>
              <a:spcBef>
                <a:spcPct val="60000"/>
              </a:spcBef>
              <a:buClr>
                <a:schemeClr val="accent1"/>
              </a:buClr>
              <a:buSzPct val="90000"/>
              <a:buFont typeface="Wingdings" panose="05000000000000000000"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fontAlgn="base">
              <a:spcBef>
                <a:spcPct val="50000"/>
              </a:spcBef>
              <a:spcAft>
                <a:spcPct val="0"/>
              </a:spcAft>
              <a:buClrTx/>
              <a:buSzTx/>
              <a:buNone/>
            </a:pPr>
            <a:r>
              <a:rPr lang="es-ES" altLang="es-ES" sz="2800">
                <a:solidFill>
                  <a:srgbClr val="011570"/>
                </a:solidFill>
              </a:rPr>
              <a:t>3</a:t>
            </a:r>
          </a:p>
        </p:txBody>
      </p:sp>
      <p:sp>
        <p:nvSpPr>
          <p:cNvPr id="390160" name="Text Box 16">
            <a:extLst>
              <a:ext uri="{FF2B5EF4-FFF2-40B4-BE49-F238E27FC236}">
                <a16:creationId xmlns:a16="http://schemas.microsoft.com/office/drawing/2014/main" id="{CA0BA4D7-D651-4E71-A1BD-90849177C82E}"/>
              </a:ext>
            </a:extLst>
          </p:cNvPr>
          <p:cNvSpPr txBox="1">
            <a:spLocks noChangeArrowheads="1"/>
          </p:cNvSpPr>
          <p:nvPr/>
        </p:nvSpPr>
        <p:spPr bwMode="auto">
          <a:xfrm>
            <a:off x="6096001" y="1341439"/>
            <a:ext cx="360363" cy="528637"/>
          </a:xfrm>
          <a:prstGeom prst="rect">
            <a:avLst/>
          </a:prstGeom>
          <a:solidFill>
            <a:srgbClr val="CACFF0"/>
          </a:solidFill>
          <a:ln w="9525">
            <a:solidFill>
              <a:schemeClr val="accent2"/>
            </a:solidFill>
            <a:miter lim="800000"/>
            <a:headEnd/>
            <a:tailEnd/>
          </a:ln>
        </p:spPr>
        <p:txBody>
          <a:bodyPr>
            <a:spAutoFit/>
          </a:bodyPr>
          <a:lstStyle>
            <a:lvl1pPr>
              <a:spcBef>
                <a:spcPct val="60000"/>
              </a:spcBef>
              <a:buClr>
                <a:schemeClr val="accent1"/>
              </a:buClr>
              <a:buSzPct val="90000"/>
              <a:buFont typeface="Wingdings" panose="05000000000000000000"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fontAlgn="base">
              <a:spcBef>
                <a:spcPct val="50000"/>
              </a:spcBef>
              <a:spcAft>
                <a:spcPct val="0"/>
              </a:spcAft>
              <a:buClrTx/>
              <a:buSzTx/>
              <a:buNone/>
            </a:pPr>
            <a:r>
              <a:rPr lang="es-ES" altLang="es-ES" sz="2800">
                <a:solidFill>
                  <a:srgbClr val="011570"/>
                </a:solidFill>
              </a:rPr>
              <a:t>4</a:t>
            </a:r>
          </a:p>
        </p:txBody>
      </p:sp>
      <p:sp>
        <p:nvSpPr>
          <p:cNvPr id="390161" name="Text Box 17">
            <a:extLst>
              <a:ext uri="{FF2B5EF4-FFF2-40B4-BE49-F238E27FC236}">
                <a16:creationId xmlns:a16="http://schemas.microsoft.com/office/drawing/2014/main" id="{0222B07D-4C20-44BC-B08F-512C00193EF4}"/>
              </a:ext>
            </a:extLst>
          </p:cNvPr>
          <p:cNvSpPr txBox="1">
            <a:spLocks noChangeArrowheads="1"/>
          </p:cNvSpPr>
          <p:nvPr/>
        </p:nvSpPr>
        <p:spPr bwMode="auto">
          <a:xfrm>
            <a:off x="6096001" y="4508500"/>
            <a:ext cx="360363" cy="528638"/>
          </a:xfrm>
          <a:prstGeom prst="rect">
            <a:avLst/>
          </a:prstGeom>
          <a:solidFill>
            <a:srgbClr val="CACFF0"/>
          </a:solidFill>
          <a:ln w="9525">
            <a:solidFill>
              <a:schemeClr val="accent2"/>
            </a:solidFill>
            <a:miter lim="800000"/>
            <a:headEnd/>
            <a:tailEnd/>
          </a:ln>
        </p:spPr>
        <p:txBody>
          <a:bodyPr>
            <a:spAutoFit/>
          </a:bodyPr>
          <a:lstStyle>
            <a:lvl1pPr>
              <a:spcBef>
                <a:spcPct val="60000"/>
              </a:spcBef>
              <a:buClr>
                <a:schemeClr val="accent1"/>
              </a:buClr>
              <a:buSzPct val="90000"/>
              <a:buFont typeface="Wingdings" panose="05000000000000000000"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fontAlgn="base">
              <a:spcBef>
                <a:spcPct val="50000"/>
              </a:spcBef>
              <a:spcAft>
                <a:spcPct val="0"/>
              </a:spcAft>
              <a:buClrTx/>
              <a:buSzTx/>
              <a:buNone/>
            </a:pPr>
            <a:r>
              <a:rPr lang="es-ES" altLang="es-ES" sz="2800">
                <a:solidFill>
                  <a:srgbClr val="011570"/>
                </a:solidFill>
              </a:rPr>
              <a:t>5</a:t>
            </a:r>
          </a:p>
        </p:txBody>
      </p:sp>
      <p:sp>
        <p:nvSpPr>
          <p:cNvPr id="390162" name="Text Box 18">
            <a:extLst>
              <a:ext uri="{FF2B5EF4-FFF2-40B4-BE49-F238E27FC236}">
                <a16:creationId xmlns:a16="http://schemas.microsoft.com/office/drawing/2014/main" id="{9A88FF2E-400B-4896-BAA0-B150BC6859B1}"/>
              </a:ext>
            </a:extLst>
          </p:cNvPr>
          <p:cNvSpPr txBox="1">
            <a:spLocks noChangeArrowheads="1"/>
          </p:cNvSpPr>
          <p:nvPr/>
        </p:nvSpPr>
        <p:spPr bwMode="auto">
          <a:xfrm>
            <a:off x="6096001" y="5300664"/>
            <a:ext cx="360363" cy="528637"/>
          </a:xfrm>
          <a:prstGeom prst="rect">
            <a:avLst/>
          </a:prstGeom>
          <a:solidFill>
            <a:srgbClr val="CACFF0"/>
          </a:solidFill>
          <a:ln w="9525">
            <a:solidFill>
              <a:schemeClr val="accent2"/>
            </a:solidFill>
            <a:miter lim="800000"/>
            <a:headEnd/>
            <a:tailEnd/>
          </a:ln>
        </p:spPr>
        <p:txBody>
          <a:bodyPr>
            <a:spAutoFit/>
          </a:bodyPr>
          <a:lstStyle>
            <a:lvl1pPr>
              <a:spcBef>
                <a:spcPct val="60000"/>
              </a:spcBef>
              <a:buClr>
                <a:schemeClr val="accent1"/>
              </a:buClr>
              <a:buSzPct val="90000"/>
              <a:buFont typeface="Wingdings" panose="05000000000000000000"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fontAlgn="base">
              <a:spcBef>
                <a:spcPct val="50000"/>
              </a:spcBef>
              <a:spcAft>
                <a:spcPct val="0"/>
              </a:spcAft>
              <a:buClrTx/>
              <a:buSzTx/>
              <a:buNone/>
            </a:pPr>
            <a:r>
              <a:rPr lang="es-ES" altLang="es-ES" sz="2800">
                <a:solidFill>
                  <a:srgbClr val="011570"/>
                </a:solidFill>
              </a:rPr>
              <a:t>6</a:t>
            </a:r>
          </a:p>
        </p:txBody>
      </p:sp>
      <p:sp>
        <p:nvSpPr>
          <p:cNvPr id="390163" name="Text Box 19">
            <a:extLst>
              <a:ext uri="{FF2B5EF4-FFF2-40B4-BE49-F238E27FC236}">
                <a16:creationId xmlns:a16="http://schemas.microsoft.com/office/drawing/2014/main" id="{7E132342-5699-45DD-B2A0-ACAB72ABAB5F}"/>
              </a:ext>
            </a:extLst>
          </p:cNvPr>
          <p:cNvSpPr txBox="1">
            <a:spLocks noChangeArrowheads="1"/>
          </p:cNvSpPr>
          <p:nvPr/>
        </p:nvSpPr>
        <p:spPr bwMode="auto">
          <a:xfrm>
            <a:off x="6096001" y="2133600"/>
            <a:ext cx="360363" cy="528638"/>
          </a:xfrm>
          <a:prstGeom prst="rect">
            <a:avLst/>
          </a:prstGeom>
          <a:solidFill>
            <a:srgbClr val="CACFF0"/>
          </a:solidFill>
          <a:ln w="9525">
            <a:solidFill>
              <a:schemeClr val="accent2"/>
            </a:solidFill>
            <a:miter lim="800000"/>
            <a:headEnd/>
            <a:tailEnd/>
          </a:ln>
        </p:spPr>
        <p:txBody>
          <a:bodyPr>
            <a:spAutoFit/>
          </a:bodyPr>
          <a:lstStyle>
            <a:lvl1pPr>
              <a:spcBef>
                <a:spcPct val="60000"/>
              </a:spcBef>
              <a:buClr>
                <a:schemeClr val="accent1"/>
              </a:buClr>
              <a:buSzPct val="90000"/>
              <a:buFont typeface="Wingdings" panose="05000000000000000000"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fontAlgn="base">
              <a:spcBef>
                <a:spcPct val="50000"/>
              </a:spcBef>
              <a:spcAft>
                <a:spcPct val="0"/>
              </a:spcAft>
              <a:buClrTx/>
              <a:buSzTx/>
              <a:buNone/>
            </a:pPr>
            <a:r>
              <a:rPr lang="es-ES" altLang="es-ES" sz="2800">
                <a:solidFill>
                  <a:srgbClr val="011570"/>
                </a:solidFill>
              </a:rPr>
              <a:t>7</a:t>
            </a:r>
          </a:p>
        </p:txBody>
      </p:sp>
      <p:sp>
        <p:nvSpPr>
          <p:cNvPr id="390164" name="Text Box 20">
            <a:extLst>
              <a:ext uri="{FF2B5EF4-FFF2-40B4-BE49-F238E27FC236}">
                <a16:creationId xmlns:a16="http://schemas.microsoft.com/office/drawing/2014/main" id="{C34ED8B3-7E18-47F0-B831-067EC064542C}"/>
              </a:ext>
            </a:extLst>
          </p:cNvPr>
          <p:cNvSpPr txBox="1">
            <a:spLocks noChangeArrowheads="1"/>
          </p:cNvSpPr>
          <p:nvPr/>
        </p:nvSpPr>
        <p:spPr bwMode="auto">
          <a:xfrm>
            <a:off x="5232401" y="406400"/>
            <a:ext cx="360363" cy="528638"/>
          </a:xfrm>
          <a:prstGeom prst="rect">
            <a:avLst/>
          </a:prstGeom>
          <a:solidFill>
            <a:srgbClr val="CACFF0"/>
          </a:solidFill>
          <a:ln w="9525">
            <a:solidFill>
              <a:schemeClr val="accent2"/>
            </a:solidFill>
            <a:miter lim="800000"/>
            <a:headEnd/>
            <a:tailEnd/>
          </a:ln>
        </p:spPr>
        <p:txBody>
          <a:bodyPr>
            <a:spAutoFit/>
          </a:bodyPr>
          <a:lstStyle>
            <a:lvl1pPr>
              <a:spcBef>
                <a:spcPct val="60000"/>
              </a:spcBef>
              <a:buClr>
                <a:schemeClr val="accent1"/>
              </a:buClr>
              <a:buSzPct val="90000"/>
              <a:buFont typeface="Wingdings" panose="05000000000000000000"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fontAlgn="base">
              <a:spcBef>
                <a:spcPct val="50000"/>
              </a:spcBef>
              <a:spcAft>
                <a:spcPct val="0"/>
              </a:spcAft>
              <a:buClrTx/>
              <a:buSzTx/>
              <a:buNone/>
            </a:pPr>
            <a:r>
              <a:rPr lang="es-ES" altLang="es-ES" sz="2800">
                <a:solidFill>
                  <a:srgbClr val="011570"/>
                </a:solidFill>
              </a:rPr>
              <a:t>8</a:t>
            </a:r>
          </a:p>
        </p:txBody>
      </p:sp>
    </p:spTree>
    <p:extLst>
      <p:ext uri="{BB962C8B-B14F-4D97-AF65-F5344CB8AC3E}">
        <p14:creationId xmlns:p14="http://schemas.microsoft.com/office/powerpoint/2010/main" val="1281410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01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90155"/>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499"/>
                                          </p:stCondLst>
                                        </p:cTn>
                                        <p:tgtEl>
                                          <p:spTgt spid="390151"/>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nodeType="afterEffect">
                                  <p:stCondLst>
                                    <p:cond delay="0"/>
                                  </p:stCondLst>
                                  <p:childTnLst>
                                    <p:set>
                                      <p:cBhvr>
                                        <p:cTn id="16" dur="1" fill="hold">
                                          <p:stCondLst>
                                            <p:cond delay="499"/>
                                          </p:stCondLst>
                                        </p:cTn>
                                        <p:tgtEl>
                                          <p:spTgt spid="390154"/>
                                        </p:tgtEl>
                                        <p:attrNameLst>
                                          <p:attrName>style.visibility</p:attrName>
                                        </p:attrNameLst>
                                      </p:cBhvr>
                                      <p:to>
                                        <p:strVal val="visible"/>
                                      </p:to>
                                    </p:set>
                                  </p:childTnLst>
                                </p:cTn>
                              </p:par>
                            </p:childTnLst>
                          </p:cTn>
                        </p:par>
                        <p:par>
                          <p:cTn id="17" fill="hold" nodeType="afterGroup">
                            <p:stCondLst>
                              <p:cond delay="1500"/>
                            </p:stCondLst>
                            <p:childTnLst>
                              <p:par>
                                <p:cTn id="18" presetID="1" presetClass="entr" presetSubtype="0" fill="hold" nodeType="afterEffect">
                                  <p:stCondLst>
                                    <p:cond delay="0"/>
                                  </p:stCondLst>
                                  <p:childTnLst>
                                    <p:set>
                                      <p:cBhvr>
                                        <p:cTn id="19" dur="1" fill="hold">
                                          <p:stCondLst>
                                            <p:cond delay="499"/>
                                          </p:stCondLst>
                                        </p:cTn>
                                        <p:tgtEl>
                                          <p:spTgt spid="390148"/>
                                        </p:tgtEl>
                                        <p:attrNameLst>
                                          <p:attrName>style.visibility</p:attrName>
                                        </p:attrNameLst>
                                      </p:cBhvr>
                                      <p:to>
                                        <p:strVal val="visible"/>
                                      </p:to>
                                    </p:set>
                                  </p:childTnLst>
                                </p:cTn>
                              </p:par>
                            </p:childTnLst>
                          </p:cTn>
                        </p:par>
                        <p:par>
                          <p:cTn id="20" fill="hold" nodeType="afterGroup">
                            <p:stCondLst>
                              <p:cond delay="2000"/>
                            </p:stCondLst>
                            <p:childTnLst>
                              <p:par>
                                <p:cTn id="21" presetID="1" presetClass="entr" presetSubtype="0" fill="hold" nodeType="afterEffect">
                                  <p:stCondLst>
                                    <p:cond delay="0"/>
                                  </p:stCondLst>
                                  <p:childTnLst>
                                    <p:set>
                                      <p:cBhvr>
                                        <p:cTn id="22" dur="1" fill="hold">
                                          <p:stCondLst>
                                            <p:cond delay="499"/>
                                          </p:stCondLst>
                                        </p:cTn>
                                        <p:tgtEl>
                                          <p:spTgt spid="390150"/>
                                        </p:tgtEl>
                                        <p:attrNameLst>
                                          <p:attrName>style.visibility</p:attrName>
                                        </p:attrNameLst>
                                      </p:cBhvr>
                                      <p:to>
                                        <p:strVal val="visible"/>
                                      </p:to>
                                    </p:set>
                                  </p:childTnLst>
                                </p:cTn>
                              </p:par>
                            </p:childTnLst>
                          </p:cTn>
                        </p:par>
                        <p:par>
                          <p:cTn id="23" fill="hold" nodeType="afterGroup">
                            <p:stCondLst>
                              <p:cond delay="2500"/>
                            </p:stCondLst>
                            <p:childTnLst>
                              <p:par>
                                <p:cTn id="24" presetID="1" presetClass="entr" presetSubtype="0" fill="hold" nodeType="afterEffect">
                                  <p:stCondLst>
                                    <p:cond delay="0"/>
                                  </p:stCondLst>
                                  <p:childTnLst>
                                    <p:set>
                                      <p:cBhvr>
                                        <p:cTn id="25" dur="1" fill="hold">
                                          <p:stCondLst>
                                            <p:cond delay="499"/>
                                          </p:stCondLst>
                                        </p:cTn>
                                        <p:tgtEl>
                                          <p:spTgt spid="390152"/>
                                        </p:tgtEl>
                                        <p:attrNameLst>
                                          <p:attrName>style.visibility</p:attrName>
                                        </p:attrNameLst>
                                      </p:cBhvr>
                                      <p:to>
                                        <p:strVal val="visible"/>
                                      </p:to>
                                    </p:set>
                                  </p:childTnLst>
                                </p:cTn>
                              </p:par>
                            </p:childTnLst>
                          </p:cTn>
                        </p:par>
                        <p:par>
                          <p:cTn id="26" fill="hold" nodeType="afterGroup">
                            <p:stCondLst>
                              <p:cond delay="3000"/>
                            </p:stCondLst>
                            <p:childTnLst>
                              <p:par>
                                <p:cTn id="27" presetID="1" presetClass="entr" presetSubtype="0" fill="hold" nodeType="afterEffect">
                                  <p:stCondLst>
                                    <p:cond delay="0"/>
                                  </p:stCondLst>
                                  <p:childTnLst>
                                    <p:set>
                                      <p:cBhvr>
                                        <p:cTn id="28" dur="1" fill="hold">
                                          <p:stCondLst>
                                            <p:cond delay="499"/>
                                          </p:stCondLst>
                                        </p:cTn>
                                        <p:tgtEl>
                                          <p:spTgt spid="390153"/>
                                        </p:tgtEl>
                                        <p:attrNameLst>
                                          <p:attrName>style.visibility</p:attrName>
                                        </p:attrNameLst>
                                      </p:cBhvr>
                                      <p:to>
                                        <p:strVal val="visible"/>
                                      </p:to>
                                    </p:set>
                                  </p:childTnLst>
                                </p:cTn>
                              </p:par>
                            </p:childTnLst>
                          </p:cTn>
                        </p:par>
                        <p:par>
                          <p:cTn id="29" fill="hold" nodeType="afterGroup">
                            <p:stCondLst>
                              <p:cond delay="3500"/>
                            </p:stCondLst>
                            <p:childTnLst>
                              <p:par>
                                <p:cTn id="30" presetID="1" presetClass="entr" presetSubtype="0" fill="hold" nodeType="afterEffect">
                                  <p:stCondLst>
                                    <p:cond delay="0"/>
                                  </p:stCondLst>
                                  <p:childTnLst>
                                    <p:set>
                                      <p:cBhvr>
                                        <p:cTn id="31" dur="1" fill="hold">
                                          <p:stCondLst>
                                            <p:cond delay="499"/>
                                          </p:stCondLst>
                                        </p:cTn>
                                        <p:tgtEl>
                                          <p:spTgt spid="390149"/>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390157"/>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499"/>
                                          </p:stCondLst>
                                        </p:cTn>
                                        <p:tgtEl>
                                          <p:spTgt spid="390158"/>
                                        </p:tgtEl>
                                        <p:attrNameLst>
                                          <p:attrName>style.visibility</p:attrName>
                                        </p:attrNameLst>
                                      </p:cBhvr>
                                      <p:to>
                                        <p:strVal val="visible"/>
                                      </p:to>
                                    </p:set>
                                  </p:childTnLst>
                                </p:cTn>
                              </p:par>
                            </p:childTnLst>
                          </p:cTn>
                        </p:par>
                        <p:par>
                          <p:cTn id="39" fill="hold" nodeType="afterGroup">
                            <p:stCondLst>
                              <p:cond delay="1000"/>
                            </p:stCondLst>
                            <p:childTnLst>
                              <p:par>
                                <p:cTn id="40" presetID="1" presetClass="entr" presetSubtype="0" fill="hold" grpId="0" nodeType="afterEffect">
                                  <p:stCondLst>
                                    <p:cond delay="0"/>
                                  </p:stCondLst>
                                  <p:childTnLst>
                                    <p:set>
                                      <p:cBhvr>
                                        <p:cTn id="41" dur="1" fill="hold">
                                          <p:stCondLst>
                                            <p:cond delay="499"/>
                                          </p:stCondLst>
                                        </p:cTn>
                                        <p:tgtEl>
                                          <p:spTgt spid="390159"/>
                                        </p:tgtEl>
                                        <p:attrNameLst>
                                          <p:attrName>style.visibility</p:attrName>
                                        </p:attrNameLst>
                                      </p:cBhvr>
                                      <p:to>
                                        <p:strVal val="visible"/>
                                      </p:to>
                                    </p:set>
                                  </p:childTnLst>
                                </p:cTn>
                              </p:par>
                            </p:childTnLst>
                          </p:cTn>
                        </p:par>
                        <p:par>
                          <p:cTn id="42" fill="hold" nodeType="afterGroup">
                            <p:stCondLst>
                              <p:cond delay="1500"/>
                            </p:stCondLst>
                            <p:childTnLst>
                              <p:par>
                                <p:cTn id="43" presetID="1" presetClass="entr" presetSubtype="0" fill="hold" grpId="0" nodeType="afterEffect">
                                  <p:stCondLst>
                                    <p:cond delay="0"/>
                                  </p:stCondLst>
                                  <p:childTnLst>
                                    <p:set>
                                      <p:cBhvr>
                                        <p:cTn id="44" dur="1" fill="hold">
                                          <p:stCondLst>
                                            <p:cond delay="499"/>
                                          </p:stCondLst>
                                        </p:cTn>
                                        <p:tgtEl>
                                          <p:spTgt spid="390160"/>
                                        </p:tgtEl>
                                        <p:attrNameLst>
                                          <p:attrName>style.visibility</p:attrName>
                                        </p:attrNameLst>
                                      </p:cBhvr>
                                      <p:to>
                                        <p:strVal val="visible"/>
                                      </p:to>
                                    </p:set>
                                  </p:childTnLst>
                                </p:cTn>
                              </p:par>
                            </p:childTnLst>
                          </p:cTn>
                        </p:par>
                        <p:par>
                          <p:cTn id="45" fill="hold" nodeType="afterGroup">
                            <p:stCondLst>
                              <p:cond delay="2000"/>
                            </p:stCondLst>
                            <p:childTnLst>
                              <p:par>
                                <p:cTn id="46" presetID="1" presetClass="entr" presetSubtype="0" fill="hold" grpId="0" nodeType="afterEffect">
                                  <p:stCondLst>
                                    <p:cond delay="0"/>
                                  </p:stCondLst>
                                  <p:childTnLst>
                                    <p:set>
                                      <p:cBhvr>
                                        <p:cTn id="47" dur="1" fill="hold">
                                          <p:stCondLst>
                                            <p:cond delay="499"/>
                                          </p:stCondLst>
                                        </p:cTn>
                                        <p:tgtEl>
                                          <p:spTgt spid="390161"/>
                                        </p:tgtEl>
                                        <p:attrNameLst>
                                          <p:attrName>style.visibility</p:attrName>
                                        </p:attrNameLst>
                                      </p:cBhvr>
                                      <p:to>
                                        <p:strVal val="visible"/>
                                      </p:to>
                                    </p:se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499"/>
                                          </p:stCondLst>
                                        </p:cTn>
                                        <p:tgtEl>
                                          <p:spTgt spid="390162"/>
                                        </p:tgtEl>
                                        <p:attrNameLst>
                                          <p:attrName>style.visibility</p:attrName>
                                        </p:attrNameLst>
                                      </p:cBhvr>
                                      <p:to>
                                        <p:strVal val="visible"/>
                                      </p:to>
                                    </p:set>
                                  </p:childTnLst>
                                </p:cTn>
                              </p:par>
                            </p:childTnLst>
                          </p:cTn>
                        </p:par>
                        <p:par>
                          <p:cTn id="51" fill="hold" nodeType="afterGroup">
                            <p:stCondLst>
                              <p:cond delay="3000"/>
                            </p:stCondLst>
                            <p:childTnLst>
                              <p:par>
                                <p:cTn id="52" presetID="1" presetClass="entr" presetSubtype="0" fill="hold" grpId="0" nodeType="afterEffect">
                                  <p:stCondLst>
                                    <p:cond delay="0"/>
                                  </p:stCondLst>
                                  <p:childTnLst>
                                    <p:set>
                                      <p:cBhvr>
                                        <p:cTn id="53" dur="1" fill="hold">
                                          <p:stCondLst>
                                            <p:cond delay="499"/>
                                          </p:stCondLst>
                                        </p:cTn>
                                        <p:tgtEl>
                                          <p:spTgt spid="390163"/>
                                        </p:tgtEl>
                                        <p:attrNameLst>
                                          <p:attrName>style.visibility</p:attrName>
                                        </p:attrNameLst>
                                      </p:cBhvr>
                                      <p:to>
                                        <p:strVal val="visible"/>
                                      </p:to>
                                    </p:set>
                                  </p:childTnLst>
                                </p:cTn>
                              </p:par>
                            </p:childTnLst>
                          </p:cTn>
                        </p:par>
                        <p:par>
                          <p:cTn id="54" fill="hold" nodeType="afterGroup">
                            <p:stCondLst>
                              <p:cond delay="3500"/>
                            </p:stCondLst>
                            <p:childTnLst>
                              <p:par>
                                <p:cTn id="55" presetID="1" presetClass="entr" presetSubtype="0" fill="hold" grpId="0" nodeType="afterEffect">
                                  <p:stCondLst>
                                    <p:cond delay="0"/>
                                  </p:stCondLst>
                                  <p:childTnLst>
                                    <p:set>
                                      <p:cBhvr>
                                        <p:cTn id="56" dur="1" fill="hold">
                                          <p:stCondLst>
                                            <p:cond delay="499"/>
                                          </p:stCondLst>
                                        </p:cTn>
                                        <p:tgtEl>
                                          <p:spTgt spid="390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6" grpId="0" autoUpdateAnimBg="0"/>
      <p:bldP spid="390157" grpId="0" animBg="1" autoUpdateAnimBg="0"/>
      <p:bldP spid="390158" grpId="0" animBg="1" autoUpdateAnimBg="0"/>
      <p:bldP spid="390159" grpId="0" animBg="1" autoUpdateAnimBg="0"/>
      <p:bldP spid="390160" grpId="0" animBg="1" autoUpdateAnimBg="0"/>
      <p:bldP spid="390161" grpId="0" animBg="1" autoUpdateAnimBg="0"/>
      <p:bldP spid="390162" grpId="0" animBg="1" autoUpdateAnimBg="0"/>
      <p:bldP spid="390163" grpId="0" animBg="1" autoUpdateAnimBg="0"/>
      <p:bldP spid="390164"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a:extLst>
              <a:ext uri="{FF2B5EF4-FFF2-40B4-BE49-F238E27FC236}">
                <a16:creationId xmlns:a16="http://schemas.microsoft.com/office/drawing/2014/main" id="{DB49D9D9-731D-4DD3-BA30-54B3CA9D4847}"/>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431108" name="Rectangle 4">
            <a:extLst>
              <a:ext uri="{FF2B5EF4-FFF2-40B4-BE49-F238E27FC236}">
                <a16:creationId xmlns:a16="http://schemas.microsoft.com/office/drawing/2014/main" id="{CCC0D886-2D9E-4614-8CDA-13E6C2383379}"/>
              </a:ext>
            </a:extLst>
          </p:cNvPr>
          <p:cNvSpPr>
            <a:spLocks noGrp="1" noChangeArrowheads="1"/>
          </p:cNvSpPr>
          <p:nvPr>
            <p:ph type="body" idx="1"/>
          </p:nvPr>
        </p:nvSpPr>
        <p:spPr>
          <a:xfrm>
            <a:off x="1524000" y="2689226"/>
            <a:ext cx="9144000" cy="1490663"/>
          </a:xfrm>
        </p:spPr>
        <p:txBody>
          <a:bodyPr/>
          <a:lstStyle/>
          <a:p>
            <a:pPr marL="0" indent="0" algn="ctr">
              <a:buNone/>
            </a:pPr>
            <a:r>
              <a:rPr lang="es-ES" altLang="es-ES" sz="4400" noProof="1"/>
              <a:t>Palpitaciones de repetición </a:t>
            </a:r>
            <a:br>
              <a:rPr lang="es-ES" altLang="es-ES" sz="4400" noProof="1"/>
            </a:br>
            <a:r>
              <a:rPr lang="es-ES" altLang="es-ES" sz="4400" noProof="1"/>
              <a:t>en mujer joven</a:t>
            </a:r>
            <a:endParaRPr lang="es-ES_tradnl" altLang="es-ES" b="0"/>
          </a:p>
        </p:txBody>
      </p:sp>
    </p:spTree>
    <p:extLst>
      <p:ext uri="{BB962C8B-B14F-4D97-AF65-F5344CB8AC3E}">
        <p14:creationId xmlns:p14="http://schemas.microsoft.com/office/powerpoint/2010/main" val="1581098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108466B-A752-D442-BFFC-048792AEA854}"/>
              </a:ext>
            </a:extLst>
          </p:cNvPr>
          <p:cNvPicPr>
            <a:picLocks noChangeAspect="1"/>
          </p:cNvPicPr>
          <p:nvPr/>
        </p:nvPicPr>
        <p:blipFill>
          <a:blip r:embed="rId2"/>
          <a:stretch>
            <a:fillRect/>
          </a:stretch>
        </p:blipFill>
        <p:spPr>
          <a:xfrm>
            <a:off x="-1" y="0"/>
            <a:ext cx="12192001" cy="6832801"/>
          </a:xfrm>
          <a:prstGeom prst="rect">
            <a:avLst/>
          </a:prstGeom>
        </p:spPr>
      </p:pic>
    </p:spTree>
    <p:extLst>
      <p:ext uri="{BB962C8B-B14F-4D97-AF65-F5344CB8AC3E}">
        <p14:creationId xmlns:p14="http://schemas.microsoft.com/office/powerpoint/2010/main" val="3641292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Text Box 2">
            <a:extLst>
              <a:ext uri="{FF2B5EF4-FFF2-40B4-BE49-F238E27FC236}">
                <a16:creationId xmlns:a16="http://schemas.microsoft.com/office/drawing/2014/main" id="{720F9C8B-26BE-44A2-BB83-8BFC47EC336E}"/>
              </a:ext>
            </a:extLst>
          </p:cNvPr>
          <p:cNvSpPr txBox="1">
            <a:spLocks noChangeArrowheads="1"/>
          </p:cNvSpPr>
          <p:nvPr/>
        </p:nvSpPr>
        <p:spPr bwMode="auto">
          <a:xfrm>
            <a:off x="1676400" y="1295401"/>
            <a:ext cx="8991600" cy="497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8913" indent="-188913">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marL="1138238" indent="-223838">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lnSpc>
                <a:spcPct val="80000"/>
              </a:lnSpc>
              <a:spcBef>
                <a:spcPct val="60000"/>
              </a:spcBef>
              <a:spcAft>
                <a:spcPct val="0"/>
              </a:spcAft>
              <a:buClr>
                <a:srgbClr val="E3BF1F"/>
              </a:buClr>
              <a:buSzPct val="90000"/>
              <a:buFont typeface="Wingdings" panose="05000000000000000000" pitchFamily="2" charset="2"/>
              <a:buChar char="§"/>
            </a:pPr>
            <a:r>
              <a:rPr lang="es-ES_tradnl" altLang="es-ES" sz="2800" b="1" dirty="0">
                <a:solidFill>
                  <a:srgbClr val="97BAFF"/>
                </a:solidFill>
                <a:latin typeface="Arial" panose="020B0604020202020204" pitchFamily="34" charset="0"/>
              </a:rPr>
              <a:t>Historia clínica</a:t>
            </a:r>
          </a:p>
          <a:p>
            <a:pPr lvl="1" fontAlgn="base">
              <a:lnSpc>
                <a:spcPct val="8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Mujer 38 años.</a:t>
            </a:r>
          </a:p>
          <a:p>
            <a:pPr lvl="1" fontAlgn="base">
              <a:lnSpc>
                <a:spcPct val="8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 AP:</a:t>
            </a:r>
          </a:p>
          <a:p>
            <a:pPr lvl="2" fontAlgn="base">
              <a:lnSpc>
                <a:spcPct val="80000"/>
              </a:lnSpc>
              <a:spcBef>
                <a:spcPct val="20000"/>
              </a:spcBef>
              <a:spcAft>
                <a:spcPct val="0"/>
              </a:spcAft>
              <a:buClr>
                <a:srgbClr val="97BAFF"/>
              </a:buClr>
              <a:buFont typeface="Times" panose="02020603050405020304" pitchFamily="18" charset="0"/>
              <a:buChar char="•"/>
            </a:pPr>
            <a:r>
              <a:rPr lang="es-ES_tradnl" altLang="es-ES" sz="2000" b="1" dirty="0">
                <a:solidFill>
                  <a:schemeClr val="tx2"/>
                </a:solidFill>
                <a:latin typeface="Arial" panose="020B0604020202020204" pitchFamily="34" charset="0"/>
              </a:rPr>
              <a:t>Episodios de palpitaciones </a:t>
            </a:r>
            <a:r>
              <a:rPr lang="es-ES_tradnl" altLang="es-ES" sz="2000" b="1" dirty="0" err="1">
                <a:solidFill>
                  <a:schemeClr val="tx2"/>
                </a:solidFill>
                <a:latin typeface="Arial" panose="020B0604020202020204" pitchFamily="34" charset="0"/>
              </a:rPr>
              <a:t>autolimitadas</a:t>
            </a:r>
            <a:r>
              <a:rPr lang="es-ES_tradnl" altLang="es-ES" sz="2000" b="1" dirty="0">
                <a:solidFill>
                  <a:schemeClr val="tx2"/>
                </a:solidFill>
                <a:latin typeface="Arial" panose="020B0604020202020204" pitchFamily="34" charset="0"/>
              </a:rPr>
              <a:t>, no filiadas.</a:t>
            </a:r>
          </a:p>
          <a:p>
            <a:pPr lvl="3" fontAlgn="base">
              <a:lnSpc>
                <a:spcPct val="80000"/>
              </a:lnSpc>
              <a:spcBef>
                <a:spcPct val="20000"/>
              </a:spcBef>
              <a:spcAft>
                <a:spcPct val="0"/>
              </a:spcAft>
              <a:buFontTx/>
              <a:buChar char="–"/>
            </a:pPr>
            <a:r>
              <a:rPr lang="es-ES_tradnl" altLang="es-ES" sz="1800" b="1" dirty="0">
                <a:solidFill>
                  <a:schemeClr val="tx2"/>
                </a:solidFill>
                <a:latin typeface="Arial" panose="020B0604020202020204" pitchFamily="34" charset="0"/>
              </a:rPr>
              <a:t> ECG basal sin alteraciones.</a:t>
            </a:r>
          </a:p>
          <a:p>
            <a:pPr lvl="3" fontAlgn="base">
              <a:lnSpc>
                <a:spcPct val="80000"/>
              </a:lnSpc>
              <a:spcBef>
                <a:spcPct val="20000"/>
              </a:spcBef>
              <a:spcAft>
                <a:spcPct val="0"/>
              </a:spcAft>
              <a:buFontTx/>
              <a:buChar char="–"/>
            </a:pPr>
            <a:r>
              <a:rPr lang="es-ES_tradnl" altLang="es-ES" sz="1800" b="1" dirty="0">
                <a:solidFill>
                  <a:schemeClr val="tx2"/>
                </a:solidFill>
                <a:latin typeface="Arial" panose="020B0604020202020204" pitchFamily="34" charset="0"/>
              </a:rPr>
              <a:t>  Hs. tiroideas normales.</a:t>
            </a:r>
          </a:p>
          <a:p>
            <a:pPr lvl="1" fontAlgn="base">
              <a:lnSpc>
                <a:spcPct val="8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 MC: </a:t>
            </a:r>
          </a:p>
          <a:p>
            <a:pPr lvl="2" fontAlgn="base">
              <a:lnSpc>
                <a:spcPct val="80000"/>
              </a:lnSpc>
              <a:spcBef>
                <a:spcPct val="20000"/>
              </a:spcBef>
              <a:spcAft>
                <a:spcPct val="0"/>
              </a:spcAft>
              <a:buClr>
                <a:srgbClr val="97BAFF"/>
              </a:buClr>
              <a:buFont typeface="Times" panose="02020603050405020304" pitchFamily="18" charset="0"/>
              <a:buChar char="•"/>
            </a:pPr>
            <a:r>
              <a:rPr lang="es-ES_tradnl" altLang="es-ES" sz="2000" b="1" dirty="0">
                <a:solidFill>
                  <a:schemeClr val="tx2"/>
                </a:solidFill>
                <a:latin typeface="Arial" panose="020B0604020202020204" pitchFamily="34" charset="0"/>
              </a:rPr>
              <a:t>Episodio de mareo con palpitaciones (2 </a:t>
            </a:r>
            <a:r>
              <a:rPr lang="es-ES_tradnl" altLang="es-ES" sz="2000" b="1" dirty="0" err="1">
                <a:solidFill>
                  <a:schemeClr val="tx2"/>
                </a:solidFill>
                <a:latin typeface="Arial" panose="020B0604020202020204" pitchFamily="34" charset="0"/>
              </a:rPr>
              <a:t>hs</a:t>
            </a:r>
            <a:r>
              <a:rPr lang="es-ES_tradnl" altLang="es-ES" sz="2000" b="1" dirty="0">
                <a:solidFill>
                  <a:schemeClr val="tx2"/>
                </a:solidFill>
                <a:latin typeface="Arial" panose="020B0604020202020204" pitchFamily="34" charset="0"/>
              </a:rPr>
              <a:t> de evolución).</a:t>
            </a:r>
          </a:p>
          <a:p>
            <a:pPr lvl="3" fontAlgn="base">
              <a:lnSpc>
                <a:spcPct val="80000"/>
              </a:lnSpc>
              <a:spcBef>
                <a:spcPct val="20000"/>
              </a:spcBef>
              <a:spcAft>
                <a:spcPct val="0"/>
              </a:spcAft>
              <a:buFontTx/>
              <a:buChar char="–"/>
            </a:pPr>
            <a:r>
              <a:rPr lang="es-ES_tradnl" altLang="es-ES" sz="1800" b="1" dirty="0">
                <a:solidFill>
                  <a:schemeClr val="tx2"/>
                </a:solidFill>
                <a:latin typeface="Arial" panose="020B0604020202020204" pitchFamily="34" charset="0"/>
              </a:rPr>
              <a:t> Desencadenado por ejercicio físico intenso (gimnasio).</a:t>
            </a:r>
          </a:p>
          <a:p>
            <a:pPr lvl="3" fontAlgn="base">
              <a:lnSpc>
                <a:spcPct val="80000"/>
              </a:lnSpc>
              <a:spcBef>
                <a:spcPct val="20000"/>
              </a:spcBef>
              <a:spcAft>
                <a:spcPct val="0"/>
              </a:spcAft>
              <a:buFontTx/>
              <a:buChar char="–"/>
            </a:pPr>
            <a:r>
              <a:rPr lang="es-ES_tradnl" altLang="es-ES" sz="1800" b="1" dirty="0">
                <a:solidFill>
                  <a:schemeClr val="tx2"/>
                </a:solidFill>
                <a:latin typeface="Arial" panose="020B0604020202020204" pitchFamily="34" charset="0"/>
              </a:rPr>
              <a:t> Sin dolor precordial, sin disnea, sin </a:t>
            </a:r>
            <a:r>
              <a:rPr lang="es-ES_tradnl" altLang="es-ES" sz="1800" b="1" dirty="0">
                <a:solidFill>
                  <a:schemeClr val="tx2"/>
                </a:solidFill>
                <a:latin typeface="Arial" panose="020B0604020202020204" pitchFamily="34" charset="0"/>
                <a:sym typeface="Symbol" panose="05050102010706020507" pitchFamily="18" charset="2"/>
              </a:rPr>
              <a:t> nivel conciencia.</a:t>
            </a:r>
          </a:p>
          <a:p>
            <a:pPr fontAlgn="base">
              <a:lnSpc>
                <a:spcPct val="80000"/>
              </a:lnSpc>
              <a:spcBef>
                <a:spcPct val="60000"/>
              </a:spcBef>
              <a:spcAft>
                <a:spcPct val="0"/>
              </a:spcAft>
              <a:buClr>
                <a:srgbClr val="E3BF1F"/>
              </a:buClr>
              <a:buSzPct val="90000"/>
              <a:buFont typeface="Wingdings" panose="05000000000000000000" pitchFamily="2" charset="2"/>
              <a:buChar char="§"/>
            </a:pPr>
            <a:r>
              <a:rPr lang="es-ES_tradnl" altLang="es-ES" sz="2800" b="1" dirty="0">
                <a:solidFill>
                  <a:srgbClr val="FFFFFF"/>
                </a:solidFill>
                <a:latin typeface="Arial" panose="020B0604020202020204" pitchFamily="34" charset="0"/>
              </a:rPr>
              <a:t> </a:t>
            </a:r>
            <a:r>
              <a:rPr lang="es-ES_tradnl" altLang="es-ES" sz="2800" b="1" dirty="0">
                <a:solidFill>
                  <a:srgbClr val="97BAFF"/>
                </a:solidFill>
                <a:latin typeface="Arial" panose="020B0604020202020204" pitchFamily="34" charset="0"/>
              </a:rPr>
              <a:t>Exploración física</a:t>
            </a:r>
          </a:p>
          <a:p>
            <a:pPr lvl="1" fontAlgn="base">
              <a:lnSpc>
                <a:spcPct val="80000"/>
              </a:lnSpc>
              <a:spcBef>
                <a:spcPct val="20000"/>
              </a:spcBef>
              <a:spcAft>
                <a:spcPct val="0"/>
              </a:spcAft>
              <a:buClr>
                <a:srgbClr val="FF6523"/>
              </a:buClr>
              <a:buFontTx/>
              <a:buChar char="–"/>
            </a:pPr>
            <a:r>
              <a:rPr lang="es-ES_tradnl" altLang="es-ES" b="1" dirty="0">
                <a:solidFill>
                  <a:srgbClr val="FFFFFF"/>
                </a:solidFill>
                <a:latin typeface="Arial" panose="020B0604020202020204" pitchFamily="34" charset="0"/>
              </a:rPr>
              <a:t>TA</a:t>
            </a:r>
            <a:r>
              <a:rPr lang="es-ES_tradnl" altLang="es-ES" b="1" dirty="0">
                <a:solidFill>
                  <a:schemeClr val="tx2"/>
                </a:solidFill>
                <a:latin typeface="Arial" panose="020B0604020202020204" pitchFamily="34" charset="0"/>
              </a:rPr>
              <a:t>: </a:t>
            </a:r>
            <a:r>
              <a:rPr lang="pt-BR" altLang="es-ES" b="1" dirty="0">
                <a:solidFill>
                  <a:schemeClr val="tx2"/>
                </a:solidFill>
                <a:latin typeface="Arial" panose="020B0604020202020204" pitchFamily="34" charset="0"/>
              </a:rPr>
              <a:t>118/64 mmHg (similar a previas).  </a:t>
            </a:r>
          </a:p>
          <a:p>
            <a:pPr lvl="1" fontAlgn="base">
              <a:lnSpc>
                <a:spcPct val="8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AP: normal.</a:t>
            </a:r>
          </a:p>
          <a:p>
            <a:pPr lvl="1" fontAlgn="base">
              <a:lnSpc>
                <a:spcPct val="8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AC: tonos puros, rítmico, sin soplos, </a:t>
            </a:r>
            <a:r>
              <a:rPr lang="es-ES_tradnl" altLang="es-ES" b="1" dirty="0">
                <a:solidFill>
                  <a:schemeClr val="tx2"/>
                </a:solidFill>
                <a:latin typeface="Arial" panose="020B0604020202020204" pitchFamily="34" charset="0"/>
                <a:sym typeface="Symbol" panose="05050102010706020507" pitchFamily="18" charset="2"/>
              </a:rPr>
              <a:t> frecuencia.</a:t>
            </a:r>
          </a:p>
        </p:txBody>
      </p:sp>
      <p:sp>
        <p:nvSpPr>
          <p:cNvPr id="433155" name="Rectangle 3">
            <a:extLst>
              <a:ext uri="{FF2B5EF4-FFF2-40B4-BE49-F238E27FC236}">
                <a16:creationId xmlns:a16="http://schemas.microsoft.com/office/drawing/2014/main" id="{B73EBD4B-4236-4EC3-A4C5-B3360043FD88}"/>
              </a:ext>
            </a:extLst>
          </p:cNvPr>
          <p:cNvSpPr>
            <a:spLocks noChangeArrowheads="1"/>
          </p:cNvSpPr>
          <p:nvPr/>
        </p:nvSpPr>
        <p:spPr bwMode="auto">
          <a:xfrm>
            <a:off x="3017623" y="161293"/>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br>
              <a:rPr lang="es-ES_tradnl" altLang="es-ES" dirty="0">
                <a:solidFill>
                  <a:srgbClr val="FF6523"/>
                </a:solidFill>
              </a:rPr>
            </a:br>
            <a:r>
              <a:rPr lang="es-ES_tradnl" altLang="es-ES" sz="2200" noProof="1">
                <a:solidFill>
                  <a:srgbClr val="AEAEAE"/>
                </a:solidFill>
              </a:rPr>
              <a:t>Palpitaciones de repetición en mujer joven</a:t>
            </a:r>
            <a:endParaRPr lang="es-ES_tradnl" altLang="es-ES" sz="3500" dirty="0">
              <a:solidFill>
                <a:srgbClr val="AEAEAE"/>
              </a:solidFill>
            </a:endParaRPr>
          </a:p>
        </p:txBody>
      </p:sp>
    </p:spTree>
    <p:extLst>
      <p:ext uri="{BB962C8B-B14F-4D97-AF65-F5344CB8AC3E}">
        <p14:creationId xmlns:p14="http://schemas.microsoft.com/office/powerpoint/2010/main" val="452104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Text Box 2">
            <a:extLst>
              <a:ext uri="{FF2B5EF4-FFF2-40B4-BE49-F238E27FC236}">
                <a16:creationId xmlns:a16="http://schemas.microsoft.com/office/drawing/2014/main" id="{B359ECA8-897E-41BA-BF98-762E4425BFFD}"/>
              </a:ext>
            </a:extLst>
          </p:cNvPr>
          <p:cNvSpPr txBox="1">
            <a:spLocks noChangeArrowheads="1"/>
          </p:cNvSpPr>
          <p:nvPr/>
        </p:nvSpPr>
        <p:spPr bwMode="auto">
          <a:xfrm>
            <a:off x="1524000" y="1509713"/>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s-ES" altLang="es-ES" sz="2800" b="1">
                <a:solidFill>
                  <a:srgbClr val="FFFFFF"/>
                </a:solidFill>
                <a:latin typeface="Arial" panose="020B0604020202020204" pitchFamily="34" charset="0"/>
              </a:rPr>
              <a:t>RS normal</a:t>
            </a:r>
          </a:p>
        </p:txBody>
      </p:sp>
      <p:pic>
        <p:nvPicPr>
          <p:cNvPr id="435203" name="Picture 3" descr="Caso 10 mod4 mppt.jpg                                          00003309N2                             C16D207E:">
            <a:extLst>
              <a:ext uri="{FF2B5EF4-FFF2-40B4-BE49-F238E27FC236}">
                <a16:creationId xmlns:a16="http://schemas.microsoft.com/office/drawing/2014/main" id="{5538C0C3-6EA7-4923-8ADB-0FF550905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2171701"/>
            <a:ext cx="9001125" cy="36734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435204" name="Picture 4" descr="Caso 10 mod4.jpg                                               00002206N2                             C16D207E:">
            <a:extLst>
              <a:ext uri="{FF2B5EF4-FFF2-40B4-BE49-F238E27FC236}">
                <a16:creationId xmlns:a16="http://schemas.microsoft.com/office/drawing/2014/main" id="{4927DF2B-5A1F-41B2-B64D-214F5E9C1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01" t="40932" r="74738" b="40895"/>
          <a:stretch>
            <a:fillRect/>
          </a:stretch>
        </p:blipFill>
        <p:spPr bwMode="auto">
          <a:xfrm>
            <a:off x="4467225" y="3121026"/>
            <a:ext cx="5164138" cy="1698625"/>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435205" name="Rectangle 5">
            <a:extLst>
              <a:ext uri="{FF2B5EF4-FFF2-40B4-BE49-F238E27FC236}">
                <a16:creationId xmlns:a16="http://schemas.microsoft.com/office/drawing/2014/main" id="{005400D2-ACC9-4FBA-94B8-FA405CEBAC00}"/>
              </a:ext>
            </a:extLst>
          </p:cNvPr>
          <p:cNvSpPr>
            <a:spLocks noChangeArrowheads="1"/>
          </p:cNvSpPr>
          <p:nvPr/>
        </p:nvSpPr>
        <p:spPr bwMode="auto">
          <a:xfrm>
            <a:off x="1846264" y="3609975"/>
            <a:ext cx="2084387" cy="857250"/>
          </a:xfrm>
          <a:prstGeom prst="rect">
            <a:avLst/>
          </a:prstGeom>
          <a:solidFill>
            <a:schemeClr val="accent2">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435206" name="Rectangle 6">
            <a:extLst>
              <a:ext uri="{FF2B5EF4-FFF2-40B4-BE49-F238E27FC236}">
                <a16:creationId xmlns:a16="http://schemas.microsoft.com/office/drawing/2014/main" id="{BADB814B-F9FA-4EEC-BCBC-70BE953B2435}"/>
              </a:ext>
            </a:extLst>
          </p:cNvPr>
          <p:cNvSpPr>
            <a:spLocks noChangeArrowheads="1"/>
          </p:cNvSpPr>
          <p:nvPr/>
        </p:nvSpPr>
        <p:spPr bwMode="auto">
          <a:xfrm>
            <a:off x="3095115" y="369095"/>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r>
              <a:rPr lang="es-ES_tradnl" altLang="es-ES" dirty="0">
                <a:solidFill>
                  <a:srgbClr val="011570"/>
                </a:solidFill>
              </a:rPr>
              <a:t>ECG basal [1]</a:t>
            </a:r>
            <a:r>
              <a:rPr lang="es-ES_tradnl" altLang="es-ES" dirty="0">
                <a:solidFill>
                  <a:srgbClr val="FF6523"/>
                </a:solidFill>
              </a:rPr>
              <a:t> </a:t>
            </a:r>
            <a:br>
              <a:rPr lang="es-ES_tradnl" altLang="es-ES" dirty="0">
                <a:solidFill>
                  <a:srgbClr val="FF6523"/>
                </a:solidFill>
              </a:rPr>
            </a:br>
            <a:r>
              <a:rPr lang="es-ES_tradnl" altLang="es-ES" sz="2200" noProof="1">
                <a:solidFill>
                  <a:srgbClr val="AEAEAE"/>
                </a:solidFill>
              </a:rPr>
              <a:t>Palpitaciones de repetición en mujer joven</a:t>
            </a:r>
            <a:endParaRPr lang="es-ES_tradnl" altLang="es-ES" sz="2200" dirty="0">
              <a:solidFill>
                <a:srgbClr val="AEAEAE"/>
              </a:solidFill>
            </a:endParaRPr>
          </a:p>
        </p:txBody>
      </p:sp>
    </p:spTree>
    <p:extLst>
      <p:ext uri="{BB962C8B-B14F-4D97-AF65-F5344CB8AC3E}">
        <p14:creationId xmlns:p14="http://schemas.microsoft.com/office/powerpoint/2010/main" val="1620339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35205"/>
                                        </p:tgtEl>
                                        <p:attrNameLst>
                                          <p:attrName>style.visibility</p:attrName>
                                        </p:attrNameLst>
                                      </p:cBhvr>
                                      <p:to>
                                        <p:strVal val="visible"/>
                                      </p:to>
                                    </p:set>
                                    <p:animEffect transition="in" filter="wipe(left)">
                                      <p:cBhvr>
                                        <p:cTn id="7" dur="500"/>
                                        <p:tgtEl>
                                          <p:spTgt spid="435205"/>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35204"/>
                                        </p:tgtEl>
                                        <p:attrNameLst>
                                          <p:attrName>style.visibility</p:attrName>
                                        </p:attrNameLst>
                                      </p:cBhvr>
                                      <p:to>
                                        <p:strVal val="visible"/>
                                      </p:to>
                                    </p:set>
                                    <p:anim calcmode="lin" valueType="num">
                                      <p:cBhvr>
                                        <p:cTn id="11" dur="500" fill="hold"/>
                                        <p:tgtEl>
                                          <p:spTgt spid="435204"/>
                                        </p:tgtEl>
                                        <p:attrNameLst>
                                          <p:attrName>ppt_w</p:attrName>
                                        </p:attrNameLst>
                                      </p:cBhvr>
                                      <p:tavLst>
                                        <p:tav tm="0">
                                          <p:val>
                                            <p:fltVal val="0"/>
                                          </p:val>
                                        </p:tav>
                                        <p:tav tm="100000">
                                          <p:val>
                                            <p:strVal val="#ppt_w"/>
                                          </p:val>
                                        </p:tav>
                                      </p:tavLst>
                                    </p:anim>
                                    <p:anim calcmode="lin" valueType="num">
                                      <p:cBhvr>
                                        <p:cTn id="12" dur="500" fill="hold"/>
                                        <p:tgtEl>
                                          <p:spTgt spid="435204"/>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35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2"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Text Box 2">
            <a:extLst>
              <a:ext uri="{FF2B5EF4-FFF2-40B4-BE49-F238E27FC236}">
                <a16:creationId xmlns:a16="http://schemas.microsoft.com/office/drawing/2014/main" id="{B5CF8298-6A15-4D59-83B0-A7BECB6D1B38}"/>
              </a:ext>
            </a:extLst>
          </p:cNvPr>
          <p:cNvSpPr txBox="1">
            <a:spLocks noChangeArrowheads="1"/>
          </p:cNvSpPr>
          <p:nvPr/>
        </p:nvSpPr>
        <p:spPr bwMode="auto">
          <a:xfrm>
            <a:off x="3276600" y="1763713"/>
            <a:ext cx="60388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_tradnl" altLang="es-ES" sz="2800" b="1">
                <a:solidFill>
                  <a:srgbClr val="FFFFFF"/>
                </a:solidFill>
                <a:latin typeface="Arial" panose="020B0604020202020204" pitchFamily="34" charset="0"/>
              </a:rPr>
              <a:t>Taquicardia regular, QRS estrecho</a:t>
            </a:r>
            <a:endParaRPr lang="es-ES" altLang="es-ES" sz="2800" b="1">
              <a:solidFill>
                <a:srgbClr val="FFFFFF"/>
              </a:solidFill>
              <a:latin typeface="Arial" panose="020B0604020202020204" pitchFamily="34" charset="0"/>
            </a:endParaRPr>
          </a:p>
        </p:txBody>
      </p:sp>
      <p:pic>
        <p:nvPicPr>
          <p:cNvPr id="437251" name="Picture 3" descr="Caso 10_2 mppt.jpg                                             00003309N2                             C16D207E:">
            <a:extLst>
              <a:ext uri="{FF2B5EF4-FFF2-40B4-BE49-F238E27FC236}">
                <a16:creationId xmlns:a16="http://schemas.microsoft.com/office/drawing/2014/main" id="{9AB476D2-ABF5-4F8D-83B4-5667BF17C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2543175"/>
            <a:ext cx="9001125" cy="28194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437252" name="Group 4">
            <a:extLst>
              <a:ext uri="{FF2B5EF4-FFF2-40B4-BE49-F238E27FC236}">
                <a16:creationId xmlns:a16="http://schemas.microsoft.com/office/drawing/2014/main" id="{6914A1A1-18B7-4DE5-8E56-554F5C063317}"/>
              </a:ext>
            </a:extLst>
          </p:cNvPr>
          <p:cNvGrpSpPr>
            <a:grpSpLocks/>
          </p:cNvGrpSpPr>
          <p:nvPr/>
        </p:nvGrpSpPr>
        <p:grpSpPr bwMode="auto">
          <a:xfrm>
            <a:off x="2278064" y="2884488"/>
            <a:ext cx="6046787" cy="2805112"/>
            <a:chOff x="1211" y="1993"/>
            <a:chExt cx="3809" cy="1767"/>
          </a:xfrm>
        </p:grpSpPr>
        <p:pic>
          <p:nvPicPr>
            <p:cNvPr id="437253" name="Picture 5" descr="&#10;Caso 10_2.jpg                                                  00002206N2                             C16D207E:">
              <a:extLst>
                <a:ext uri="{FF2B5EF4-FFF2-40B4-BE49-F238E27FC236}">
                  <a16:creationId xmlns:a16="http://schemas.microsoft.com/office/drawing/2014/main" id="{2708EAE5-14CA-4B88-99E2-AD14AAC0B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2878" t="39867" r="10899" b="36107"/>
            <a:stretch>
              <a:fillRect/>
            </a:stretch>
          </p:blipFill>
          <p:spPr bwMode="auto">
            <a:xfrm>
              <a:off x="1211" y="1993"/>
              <a:ext cx="3809" cy="1767"/>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437254" name="Rectangle 6">
              <a:extLst>
                <a:ext uri="{FF2B5EF4-FFF2-40B4-BE49-F238E27FC236}">
                  <a16:creationId xmlns:a16="http://schemas.microsoft.com/office/drawing/2014/main" id="{334DFD3F-A3AF-4040-9057-92EF907D0B0B}"/>
                </a:ext>
              </a:extLst>
            </p:cNvPr>
            <p:cNvSpPr>
              <a:spLocks noChangeArrowheads="1"/>
            </p:cNvSpPr>
            <p:nvPr/>
          </p:nvSpPr>
          <p:spPr bwMode="auto">
            <a:xfrm>
              <a:off x="1266" y="2048"/>
              <a:ext cx="233"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lnSpc>
                  <a:spcPct val="40000"/>
                </a:lnSpc>
                <a:spcBef>
                  <a:spcPct val="50000"/>
                </a:spcBef>
                <a:spcAft>
                  <a:spcPct val="0"/>
                </a:spcAft>
              </a:pPr>
              <a:r>
                <a:rPr lang="es-ES_tradnl" altLang="es-ES" sz="1200" b="1">
                  <a:solidFill>
                    <a:srgbClr val="000000"/>
                  </a:solidFill>
                  <a:latin typeface="Arial" panose="020B0604020202020204" pitchFamily="34" charset="0"/>
                </a:rPr>
                <a:t>V5</a:t>
              </a:r>
            </a:p>
          </p:txBody>
        </p:sp>
      </p:grpSp>
      <p:sp>
        <p:nvSpPr>
          <p:cNvPr id="437255" name="Rectangle 7">
            <a:extLst>
              <a:ext uri="{FF2B5EF4-FFF2-40B4-BE49-F238E27FC236}">
                <a16:creationId xmlns:a16="http://schemas.microsoft.com/office/drawing/2014/main" id="{7A859316-DE34-4372-92CC-5D5C242AF785}"/>
              </a:ext>
            </a:extLst>
          </p:cNvPr>
          <p:cNvSpPr>
            <a:spLocks noChangeArrowheads="1"/>
          </p:cNvSpPr>
          <p:nvPr/>
        </p:nvSpPr>
        <p:spPr bwMode="auto">
          <a:xfrm>
            <a:off x="8520113" y="3665538"/>
            <a:ext cx="1638300" cy="679450"/>
          </a:xfrm>
          <a:prstGeom prst="rect">
            <a:avLst/>
          </a:prstGeom>
          <a:solidFill>
            <a:schemeClr val="accent2">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437256" name="Rectangle 8">
            <a:extLst>
              <a:ext uri="{FF2B5EF4-FFF2-40B4-BE49-F238E27FC236}">
                <a16:creationId xmlns:a16="http://schemas.microsoft.com/office/drawing/2014/main" id="{DB80081C-D719-42FC-A1B1-78A4CADEFAF4}"/>
              </a:ext>
            </a:extLst>
          </p:cNvPr>
          <p:cNvSpPr>
            <a:spLocks noChangeArrowheads="1"/>
          </p:cNvSpPr>
          <p:nvPr/>
        </p:nvSpPr>
        <p:spPr bwMode="auto">
          <a:xfrm>
            <a:off x="2550319" y="369095"/>
            <a:ext cx="8886825"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r>
              <a:rPr lang="es-ES_tradnl" altLang="es-ES" sz="3300" dirty="0">
                <a:solidFill>
                  <a:srgbClr val="011570"/>
                </a:solidFill>
              </a:rPr>
              <a:t>ECG durante las palpitaciones [2]</a:t>
            </a:r>
            <a:br>
              <a:rPr lang="es-ES_tradnl" altLang="es-ES" dirty="0">
                <a:solidFill>
                  <a:srgbClr val="FF6523"/>
                </a:solidFill>
              </a:rPr>
            </a:br>
            <a:r>
              <a:rPr lang="es-ES_tradnl" altLang="es-ES" sz="2200" noProof="1">
                <a:solidFill>
                  <a:srgbClr val="AEAEAE"/>
                </a:solidFill>
              </a:rPr>
              <a:t>Palpitaciones de repetición en mujer joven</a:t>
            </a:r>
            <a:endParaRPr lang="es-ES_tradnl" altLang="es-ES" sz="2200" dirty="0">
              <a:solidFill>
                <a:srgbClr val="AEAEAE"/>
              </a:solidFill>
            </a:endParaRPr>
          </a:p>
        </p:txBody>
      </p:sp>
    </p:spTree>
    <p:extLst>
      <p:ext uri="{BB962C8B-B14F-4D97-AF65-F5344CB8AC3E}">
        <p14:creationId xmlns:p14="http://schemas.microsoft.com/office/powerpoint/2010/main" val="2059690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37255"/>
                                        </p:tgtEl>
                                        <p:attrNameLst>
                                          <p:attrName>style.visibility</p:attrName>
                                        </p:attrNameLst>
                                      </p:cBhvr>
                                      <p:to>
                                        <p:strVal val="visible"/>
                                      </p:to>
                                    </p:set>
                                    <p:animEffect transition="in" filter="wipe(left)">
                                      <p:cBhvr>
                                        <p:cTn id="7" dur="500"/>
                                        <p:tgtEl>
                                          <p:spTgt spid="437255"/>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37252"/>
                                        </p:tgtEl>
                                        <p:attrNameLst>
                                          <p:attrName>style.visibility</p:attrName>
                                        </p:attrNameLst>
                                      </p:cBhvr>
                                      <p:to>
                                        <p:strVal val="visible"/>
                                      </p:to>
                                    </p:set>
                                    <p:anim calcmode="lin" valueType="num">
                                      <p:cBhvr>
                                        <p:cTn id="11" dur="500" fill="hold"/>
                                        <p:tgtEl>
                                          <p:spTgt spid="437252"/>
                                        </p:tgtEl>
                                        <p:attrNameLst>
                                          <p:attrName>ppt_w</p:attrName>
                                        </p:attrNameLst>
                                      </p:cBhvr>
                                      <p:tavLst>
                                        <p:tav tm="0">
                                          <p:val>
                                            <p:fltVal val="0"/>
                                          </p:val>
                                        </p:tav>
                                        <p:tav tm="100000">
                                          <p:val>
                                            <p:strVal val="#ppt_w"/>
                                          </p:val>
                                        </p:tav>
                                      </p:tavLst>
                                    </p:anim>
                                    <p:anim calcmode="lin" valueType="num">
                                      <p:cBhvr>
                                        <p:cTn id="12" dur="500" fill="hold"/>
                                        <p:tgtEl>
                                          <p:spTgt spid="437252"/>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37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0"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Text Box 2">
            <a:extLst>
              <a:ext uri="{FF2B5EF4-FFF2-40B4-BE49-F238E27FC236}">
                <a16:creationId xmlns:a16="http://schemas.microsoft.com/office/drawing/2014/main" id="{2E6AB802-2031-43EE-905B-BD40B985FC32}"/>
              </a:ext>
            </a:extLst>
          </p:cNvPr>
          <p:cNvSpPr txBox="1">
            <a:spLocks noChangeArrowheads="1"/>
          </p:cNvSpPr>
          <p:nvPr/>
        </p:nvSpPr>
        <p:spPr bwMode="auto">
          <a:xfrm>
            <a:off x="2362200" y="2520951"/>
            <a:ext cx="7620000" cy="238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7338" indent="-287338">
              <a:defRPr sz="2400">
                <a:solidFill>
                  <a:schemeClr val="tx1"/>
                </a:solidFill>
                <a:latin typeface="Times New Roman" panose="02020603050405020304" pitchFamily="18" charset="0"/>
              </a:defRPr>
            </a:lvl1pPr>
            <a:lvl2pPr marL="477838">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spcBef>
                <a:spcPct val="60000"/>
              </a:spcBef>
              <a:spcAft>
                <a:spcPct val="0"/>
              </a:spcAft>
              <a:buClr>
                <a:srgbClr val="E3BF1F"/>
              </a:buClr>
              <a:buSzPct val="90000"/>
              <a:buFont typeface="Wingdings" panose="05000000000000000000" pitchFamily="2" charset="2"/>
              <a:buChar char="§"/>
            </a:pPr>
            <a:r>
              <a:rPr lang="es-ES_tradnl" altLang="es-ES" sz="3200" b="1" dirty="0">
                <a:solidFill>
                  <a:schemeClr val="tx2"/>
                </a:solidFill>
                <a:latin typeface="Arial" panose="020B0604020202020204" pitchFamily="34" charset="0"/>
              </a:rPr>
              <a:t>Maniobras </a:t>
            </a:r>
            <a:r>
              <a:rPr lang="es-ES_tradnl" altLang="es-ES" sz="3200" b="1" dirty="0" err="1">
                <a:solidFill>
                  <a:schemeClr val="tx2"/>
                </a:solidFill>
                <a:latin typeface="Arial" panose="020B0604020202020204" pitchFamily="34" charset="0"/>
              </a:rPr>
              <a:t>vagales</a:t>
            </a:r>
            <a:r>
              <a:rPr lang="es-ES_tradnl" altLang="es-ES" sz="3200" b="1" dirty="0">
                <a:solidFill>
                  <a:schemeClr val="tx2"/>
                </a:solidFill>
                <a:latin typeface="Arial" panose="020B0604020202020204" pitchFamily="34" charset="0"/>
              </a:rPr>
              <a:t>: sin respuesta</a:t>
            </a:r>
          </a:p>
          <a:p>
            <a:pPr fontAlgn="base">
              <a:spcBef>
                <a:spcPct val="60000"/>
              </a:spcBef>
              <a:spcAft>
                <a:spcPct val="0"/>
              </a:spcAft>
              <a:buClr>
                <a:srgbClr val="E3BF1F"/>
              </a:buClr>
              <a:buSzPct val="90000"/>
              <a:buFont typeface="Wingdings" panose="05000000000000000000" pitchFamily="2" charset="2"/>
              <a:buChar char="§"/>
            </a:pPr>
            <a:r>
              <a:rPr lang="es-ES_tradnl" altLang="es-ES" sz="3200" b="1" dirty="0">
                <a:solidFill>
                  <a:schemeClr val="tx2"/>
                </a:solidFill>
                <a:latin typeface="Arial" panose="020B0604020202020204" pitchFamily="34" charset="0"/>
              </a:rPr>
              <a:t>Persistencia de la taquicardia</a:t>
            </a:r>
            <a:r>
              <a:rPr lang="es-ES_tradnl" altLang="es-ES" sz="3200" b="1" dirty="0">
                <a:solidFill>
                  <a:srgbClr val="FFFFFF"/>
                </a:solidFill>
                <a:latin typeface="Arial" panose="020B0604020202020204" pitchFamily="34" charset="0"/>
              </a:rPr>
              <a:t> </a:t>
            </a:r>
            <a:r>
              <a:rPr lang="es-ES_tradnl" altLang="es-ES" sz="3200" b="1" dirty="0">
                <a:solidFill>
                  <a:srgbClr val="FF6523"/>
                </a:solidFill>
                <a:latin typeface="Arial" panose="020B0604020202020204" pitchFamily="34" charset="0"/>
                <a:sym typeface="Symbol" panose="05050102010706020507" pitchFamily="18" charset="2"/>
              </a:rPr>
              <a:t> URGENCIAS</a:t>
            </a:r>
            <a:endParaRPr lang="es-ES_tradnl" altLang="es-ES" sz="2800" b="1" dirty="0">
              <a:solidFill>
                <a:srgbClr val="FFFFFF"/>
              </a:solidFill>
              <a:latin typeface="Arial" panose="020B0604020202020204" pitchFamily="34" charset="0"/>
            </a:endParaRPr>
          </a:p>
          <a:p>
            <a:pPr lvl="2" fontAlgn="base">
              <a:spcBef>
                <a:spcPct val="20000"/>
              </a:spcBef>
              <a:spcAft>
                <a:spcPct val="0"/>
              </a:spcAft>
              <a:buClr>
                <a:srgbClr val="97BAFF"/>
              </a:buClr>
              <a:buFont typeface="Times" panose="02020603050405020304" pitchFamily="18" charset="0"/>
              <a:buChar char="•"/>
            </a:pPr>
            <a:r>
              <a:rPr lang="es-ES_tradnl" altLang="es-ES" sz="2800" b="1" dirty="0">
                <a:solidFill>
                  <a:srgbClr val="FFFFFF"/>
                </a:solidFill>
                <a:latin typeface="Arial" panose="020B0604020202020204" pitchFamily="34" charset="0"/>
              </a:rPr>
              <a:t> </a:t>
            </a:r>
            <a:r>
              <a:rPr lang="es-ES_tradnl" altLang="es-ES" sz="2800" b="1" dirty="0">
                <a:solidFill>
                  <a:schemeClr val="tx2"/>
                </a:solidFill>
                <a:latin typeface="Arial" panose="020B0604020202020204" pitchFamily="34" charset="0"/>
              </a:rPr>
              <a:t>Cese de la taquicardia tras ATP iv.</a:t>
            </a:r>
            <a:endParaRPr lang="es-ES_tradnl" altLang="es-ES" dirty="0">
              <a:solidFill>
                <a:schemeClr val="tx2"/>
              </a:solidFill>
              <a:latin typeface="Comic Sans MS" panose="030F0702030302020204" pitchFamily="66" charset="0"/>
              <a:sym typeface="Symbol" panose="05050102010706020507" pitchFamily="18" charset="2"/>
            </a:endParaRPr>
          </a:p>
        </p:txBody>
      </p:sp>
      <p:sp>
        <p:nvSpPr>
          <p:cNvPr id="439299" name="Text Box 3">
            <a:extLst>
              <a:ext uri="{FF2B5EF4-FFF2-40B4-BE49-F238E27FC236}">
                <a16:creationId xmlns:a16="http://schemas.microsoft.com/office/drawing/2014/main" id="{22C81E34-E1FE-43E5-AEE6-8905789D172E}"/>
              </a:ext>
            </a:extLst>
          </p:cNvPr>
          <p:cNvSpPr txBox="1">
            <a:spLocks noChangeArrowheads="1"/>
          </p:cNvSpPr>
          <p:nvPr/>
        </p:nvSpPr>
        <p:spPr bwMode="auto">
          <a:xfrm>
            <a:off x="3670515" y="349036"/>
            <a:ext cx="5918608" cy="80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70000"/>
              </a:lnSpc>
              <a:spcBef>
                <a:spcPct val="0"/>
              </a:spcBef>
              <a:spcAft>
                <a:spcPct val="0"/>
              </a:spcAft>
            </a:pPr>
            <a:r>
              <a:rPr lang="es-ES" altLang="es-ES" sz="4400" b="1" dirty="0">
                <a:solidFill>
                  <a:srgbClr val="011570"/>
                </a:solidFill>
                <a:latin typeface="Arial" panose="020B0604020202020204" pitchFamily="34" charset="0"/>
              </a:rPr>
              <a:t>Evolución</a:t>
            </a:r>
            <a:br>
              <a:rPr lang="es-ES_tradnl" altLang="es-ES" sz="4400" b="1" dirty="0">
                <a:solidFill>
                  <a:srgbClr val="FF6523"/>
                </a:solidFill>
                <a:latin typeface="Arial" panose="020B0604020202020204" pitchFamily="34" charset="0"/>
              </a:rPr>
            </a:br>
            <a:r>
              <a:rPr lang="es-ES_tradnl" altLang="es-ES" sz="2200" b="1" noProof="1">
                <a:solidFill>
                  <a:srgbClr val="AEAEAE"/>
                </a:solidFill>
                <a:latin typeface="Arial" panose="020B0604020202020204" pitchFamily="34" charset="0"/>
              </a:rPr>
              <a:t>Palpitaciones de repetición en mujer joven</a:t>
            </a:r>
            <a:endParaRPr lang="es-ES" altLang="es-ES" sz="2200" b="1" dirty="0">
              <a:solidFill>
                <a:srgbClr val="AEAEAE"/>
              </a:solidFill>
              <a:latin typeface="Arial" panose="020B0604020202020204" pitchFamily="34" charset="0"/>
            </a:endParaRPr>
          </a:p>
        </p:txBody>
      </p:sp>
    </p:spTree>
    <p:extLst>
      <p:ext uri="{BB962C8B-B14F-4D97-AF65-F5344CB8AC3E}">
        <p14:creationId xmlns:p14="http://schemas.microsoft.com/office/powerpoint/2010/main" val="2952657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descr="Caso 10_3 mod4 mppt.jpg                                        00003309N2                             C16D207E:">
            <a:extLst>
              <a:ext uri="{FF2B5EF4-FFF2-40B4-BE49-F238E27FC236}">
                <a16:creationId xmlns:a16="http://schemas.microsoft.com/office/drawing/2014/main" id="{A7837C19-5F4B-4987-8F83-A5F58D9B9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2143125"/>
            <a:ext cx="9001125" cy="422275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41347" name="Text Box 3">
            <a:extLst>
              <a:ext uri="{FF2B5EF4-FFF2-40B4-BE49-F238E27FC236}">
                <a16:creationId xmlns:a16="http://schemas.microsoft.com/office/drawing/2014/main" id="{0ACAF2B0-C714-412E-853F-3B38950FFCE1}"/>
              </a:ext>
            </a:extLst>
          </p:cNvPr>
          <p:cNvSpPr txBox="1">
            <a:spLocks noChangeArrowheads="1"/>
          </p:cNvSpPr>
          <p:nvPr/>
        </p:nvSpPr>
        <p:spPr bwMode="auto">
          <a:xfrm>
            <a:off x="3101975" y="154716"/>
            <a:ext cx="6333785" cy="101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4400" b="1" dirty="0">
                <a:solidFill>
                  <a:srgbClr val="011570"/>
                </a:solidFill>
                <a:latin typeface="Arial" panose="020B0604020202020204" pitchFamily="34" charset="0"/>
              </a:rPr>
              <a:t>Electrocardiograma [3]</a:t>
            </a:r>
          </a:p>
          <a:p>
            <a:pPr fontAlgn="base">
              <a:lnSpc>
                <a:spcPct val="70000"/>
              </a:lnSpc>
              <a:spcBef>
                <a:spcPct val="0"/>
              </a:spcBef>
              <a:spcAft>
                <a:spcPct val="0"/>
              </a:spcAft>
            </a:pPr>
            <a:r>
              <a:rPr lang="es-ES" altLang="es-ES" sz="2200" b="1" noProof="1">
                <a:solidFill>
                  <a:srgbClr val="AEAEAE"/>
                </a:solidFill>
                <a:latin typeface="Arial" panose="020B0604020202020204" pitchFamily="34" charset="0"/>
              </a:rPr>
              <a:t>Palpitaciones de repetición en mujer joven</a:t>
            </a:r>
            <a:endParaRPr lang="es-ES" altLang="es-ES" sz="2200" b="1" dirty="0">
              <a:solidFill>
                <a:srgbClr val="AEAEAE"/>
              </a:solidFill>
              <a:latin typeface="Arial" panose="020B0604020202020204" pitchFamily="34" charset="0"/>
            </a:endParaRPr>
          </a:p>
        </p:txBody>
      </p:sp>
      <p:sp>
        <p:nvSpPr>
          <p:cNvPr id="441348" name="Text Box 4">
            <a:extLst>
              <a:ext uri="{FF2B5EF4-FFF2-40B4-BE49-F238E27FC236}">
                <a16:creationId xmlns:a16="http://schemas.microsoft.com/office/drawing/2014/main" id="{3D8BFCFF-BEA1-42DC-AE61-FB6981F9CB2A}"/>
              </a:ext>
            </a:extLst>
          </p:cNvPr>
          <p:cNvSpPr txBox="1">
            <a:spLocks noChangeArrowheads="1"/>
          </p:cNvSpPr>
          <p:nvPr/>
        </p:nvSpPr>
        <p:spPr bwMode="auto">
          <a:xfrm>
            <a:off x="2667000" y="1524001"/>
            <a:ext cx="64912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2800" b="1">
                <a:solidFill>
                  <a:srgbClr val="FFFFFF"/>
                </a:solidFill>
                <a:latin typeface="Arial" panose="020B0604020202020204" pitchFamily="34" charset="0"/>
              </a:rPr>
              <a:t>ECG en la urgencia. Salida tras el tto.</a:t>
            </a:r>
          </a:p>
        </p:txBody>
      </p:sp>
      <p:pic>
        <p:nvPicPr>
          <p:cNvPr id="441349" name="Picture 5">
            <a:extLst>
              <a:ext uri="{FF2B5EF4-FFF2-40B4-BE49-F238E27FC236}">
                <a16:creationId xmlns:a16="http://schemas.microsoft.com/office/drawing/2014/main" id="{AF919925-32D4-44CC-AFDF-D41EAADF9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940" t="41531" r="67139" b="40625"/>
          <a:stretch>
            <a:fillRect/>
          </a:stretch>
        </p:blipFill>
        <p:spPr bwMode="auto">
          <a:xfrm>
            <a:off x="3101975" y="2997200"/>
            <a:ext cx="5530850" cy="1449388"/>
          </a:xfrm>
          <a:prstGeom prst="rect">
            <a:avLst/>
          </a:prstGeom>
          <a:noFill/>
          <a:ln w="38100">
            <a:solidFill>
              <a:schemeClr val="fo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pic>
      <p:pic>
        <p:nvPicPr>
          <p:cNvPr id="441350" name="Picture 6">
            <a:extLst>
              <a:ext uri="{FF2B5EF4-FFF2-40B4-BE49-F238E27FC236}">
                <a16:creationId xmlns:a16="http://schemas.microsoft.com/office/drawing/2014/main" id="{49EDC96F-6019-47C7-8D27-E4CCF9605C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974" t="41531" r="27196" b="40625"/>
          <a:stretch>
            <a:fillRect/>
          </a:stretch>
        </p:blipFill>
        <p:spPr bwMode="auto">
          <a:xfrm>
            <a:off x="2187575" y="4978400"/>
            <a:ext cx="8077200" cy="1219200"/>
          </a:xfrm>
          <a:prstGeom prst="rect">
            <a:avLst/>
          </a:prstGeom>
          <a:noFill/>
          <a:ln w="38100">
            <a:solidFill>
              <a:schemeClr val="fo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pic>
    </p:spTree>
    <p:extLst>
      <p:ext uri="{BB962C8B-B14F-4D97-AF65-F5344CB8AC3E}">
        <p14:creationId xmlns:p14="http://schemas.microsoft.com/office/powerpoint/2010/main" val="2644736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41349"/>
                                        </p:tgtEl>
                                        <p:attrNameLst>
                                          <p:attrName>style.visibility</p:attrName>
                                        </p:attrNameLst>
                                      </p:cBhvr>
                                      <p:to>
                                        <p:strVal val="visible"/>
                                      </p:to>
                                    </p:set>
                                    <p:anim calcmode="lin" valueType="num">
                                      <p:cBhvr>
                                        <p:cTn id="7" dur="500" fill="hold"/>
                                        <p:tgtEl>
                                          <p:spTgt spid="441349"/>
                                        </p:tgtEl>
                                        <p:attrNameLst>
                                          <p:attrName>ppt_w</p:attrName>
                                        </p:attrNameLst>
                                      </p:cBhvr>
                                      <p:tavLst>
                                        <p:tav tm="0">
                                          <p:val>
                                            <p:fltVal val="0"/>
                                          </p:val>
                                        </p:tav>
                                        <p:tav tm="100000">
                                          <p:val>
                                            <p:strVal val="#ppt_w"/>
                                          </p:val>
                                        </p:tav>
                                      </p:tavLst>
                                    </p:anim>
                                    <p:anim calcmode="lin" valueType="num">
                                      <p:cBhvr>
                                        <p:cTn id="8" dur="500" fill="hold"/>
                                        <p:tgtEl>
                                          <p:spTgt spid="44134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41350"/>
                                        </p:tgtEl>
                                        <p:attrNameLst>
                                          <p:attrName>style.visibility</p:attrName>
                                        </p:attrNameLst>
                                      </p:cBhvr>
                                      <p:to>
                                        <p:strVal val="visible"/>
                                      </p:to>
                                    </p:set>
                                    <p:anim calcmode="lin" valueType="num">
                                      <p:cBhvr>
                                        <p:cTn id="13" dur="500" fill="hold"/>
                                        <p:tgtEl>
                                          <p:spTgt spid="441350"/>
                                        </p:tgtEl>
                                        <p:attrNameLst>
                                          <p:attrName>ppt_w</p:attrName>
                                        </p:attrNameLst>
                                      </p:cBhvr>
                                      <p:tavLst>
                                        <p:tav tm="0">
                                          <p:val>
                                            <p:fltVal val="0"/>
                                          </p:val>
                                        </p:tav>
                                        <p:tav tm="100000">
                                          <p:val>
                                            <p:strVal val="#ppt_w"/>
                                          </p:val>
                                        </p:tav>
                                      </p:tavLst>
                                    </p:anim>
                                    <p:anim calcmode="lin" valueType="num">
                                      <p:cBhvr>
                                        <p:cTn id="14" dur="500" fill="hold"/>
                                        <p:tgtEl>
                                          <p:spTgt spid="4413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Text Box 2">
            <a:extLst>
              <a:ext uri="{FF2B5EF4-FFF2-40B4-BE49-F238E27FC236}">
                <a16:creationId xmlns:a16="http://schemas.microsoft.com/office/drawing/2014/main" id="{FDA136B1-4444-40E3-85DA-4EEC8C87786B}"/>
              </a:ext>
            </a:extLst>
          </p:cNvPr>
          <p:cNvSpPr txBox="1">
            <a:spLocks noChangeArrowheads="1"/>
          </p:cNvSpPr>
          <p:nvPr/>
        </p:nvSpPr>
        <p:spPr bwMode="auto">
          <a:xfrm>
            <a:off x="2209800" y="1160463"/>
            <a:ext cx="7620000" cy="525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7338" indent="-287338">
              <a:defRPr sz="2400">
                <a:solidFill>
                  <a:schemeClr val="tx1"/>
                </a:solidFill>
                <a:latin typeface="Times New Roman" panose="02020603050405020304" pitchFamily="18" charset="0"/>
              </a:defRPr>
            </a:lvl1pPr>
            <a:lvl2pPr marL="477838">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lnSpc>
                <a:spcPct val="90000"/>
              </a:lnSpc>
              <a:spcBef>
                <a:spcPct val="60000"/>
              </a:spcBef>
              <a:spcAft>
                <a:spcPct val="0"/>
              </a:spcAft>
              <a:buClr>
                <a:srgbClr val="E3BF1F"/>
              </a:buClr>
              <a:buSzPct val="90000"/>
              <a:buFont typeface="Wingdings" panose="05000000000000000000" pitchFamily="2" charset="2"/>
              <a:buChar char="§"/>
            </a:pPr>
            <a:r>
              <a:rPr lang="es-ES_tradnl" altLang="es-ES" sz="2800" b="1" dirty="0">
                <a:solidFill>
                  <a:schemeClr val="tx2"/>
                </a:solidFill>
                <a:latin typeface="Arial" panose="020B0604020202020204" pitchFamily="34" charset="0"/>
              </a:rPr>
              <a:t>Tipos</a:t>
            </a:r>
          </a:p>
          <a:p>
            <a:pPr lvl="1" fontAlgn="base">
              <a:lnSpc>
                <a:spcPct val="9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 Reentrada </a:t>
            </a:r>
            <a:r>
              <a:rPr lang="es-ES_tradnl" altLang="es-ES" b="1" dirty="0" err="1">
                <a:solidFill>
                  <a:schemeClr val="tx2"/>
                </a:solidFill>
                <a:latin typeface="Arial" panose="020B0604020202020204" pitchFamily="34" charset="0"/>
              </a:rPr>
              <a:t>intranodal</a:t>
            </a:r>
            <a:r>
              <a:rPr lang="es-ES_tradnl" altLang="es-ES" b="1" dirty="0">
                <a:solidFill>
                  <a:schemeClr val="tx2"/>
                </a:solidFill>
                <a:latin typeface="Arial" panose="020B0604020202020204" pitchFamily="34" charset="0"/>
              </a:rPr>
              <a:t> (RIN): 50%.</a:t>
            </a:r>
          </a:p>
          <a:p>
            <a:pPr lvl="1" fontAlgn="base">
              <a:lnSpc>
                <a:spcPct val="9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 Reentrada vía accesoria (haz de Kent): 35%.</a:t>
            </a:r>
          </a:p>
          <a:p>
            <a:pPr lvl="1" fontAlgn="base">
              <a:lnSpc>
                <a:spcPct val="9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 </a:t>
            </a:r>
            <a:r>
              <a:rPr lang="es-ES_tradnl" altLang="es-ES" b="1" dirty="0" err="1">
                <a:solidFill>
                  <a:schemeClr val="tx2"/>
                </a:solidFill>
                <a:latin typeface="Arial" panose="020B0604020202020204" pitchFamily="34" charset="0"/>
              </a:rPr>
              <a:t>Flutter</a:t>
            </a:r>
            <a:r>
              <a:rPr lang="es-ES_tradnl" altLang="es-ES" b="1" dirty="0">
                <a:solidFill>
                  <a:schemeClr val="tx2"/>
                </a:solidFill>
                <a:latin typeface="Arial" panose="020B0604020202020204" pitchFamily="34" charset="0"/>
              </a:rPr>
              <a:t> con bloqueo fijo 2:1.</a:t>
            </a:r>
          </a:p>
          <a:p>
            <a:pPr lvl="1" fontAlgn="base">
              <a:lnSpc>
                <a:spcPct val="9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 Taquicardia </a:t>
            </a:r>
            <a:r>
              <a:rPr lang="es-ES_tradnl" altLang="es-ES" b="1" dirty="0" err="1">
                <a:solidFill>
                  <a:schemeClr val="tx2"/>
                </a:solidFill>
                <a:latin typeface="Arial" panose="020B0604020202020204" pitchFamily="34" charset="0"/>
              </a:rPr>
              <a:t>sinusal</a:t>
            </a:r>
            <a:r>
              <a:rPr lang="es-ES_tradnl" altLang="es-ES" b="1" dirty="0">
                <a:solidFill>
                  <a:schemeClr val="tx2"/>
                </a:solidFill>
                <a:latin typeface="Arial" panose="020B0604020202020204" pitchFamily="34" charset="0"/>
              </a:rPr>
              <a:t>/auricular (TS/A): 15%.</a:t>
            </a:r>
          </a:p>
          <a:p>
            <a:pPr fontAlgn="base">
              <a:lnSpc>
                <a:spcPct val="90000"/>
              </a:lnSpc>
              <a:spcBef>
                <a:spcPct val="60000"/>
              </a:spcBef>
              <a:spcAft>
                <a:spcPct val="0"/>
              </a:spcAft>
              <a:buClr>
                <a:srgbClr val="E3BF1F"/>
              </a:buClr>
              <a:buSzPct val="90000"/>
              <a:buFont typeface="Wingdings" panose="05000000000000000000" pitchFamily="2" charset="2"/>
              <a:buChar char="§"/>
            </a:pPr>
            <a:r>
              <a:rPr lang="es-ES_tradnl" altLang="es-ES" sz="2800" b="1" dirty="0">
                <a:solidFill>
                  <a:schemeClr val="tx2"/>
                </a:solidFill>
                <a:latin typeface="Arial" panose="020B0604020202020204" pitchFamily="34" charset="0"/>
              </a:rPr>
              <a:t>Diagnóstico electrocardiográfico</a:t>
            </a:r>
          </a:p>
          <a:p>
            <a:pPr lvl="1" fontAlgn="base">
              <a:lnSpc>
                <a:spcPct val="9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 Frecuencia cardiaca (QRS):</a:t>
            </a:r>
          </a:p>
          <a:p>
            <a:pPr lvl="2" fontAlgn="base">
              <a:lnSpc>
                <a:spcPct val="90000"/>
              </a:lnSpc>
              <a:spcBef>
                <a:spcPct val="20000"/>
              </a:spcBef>
              <a:spcAft>
                <a:spcPct val="0"/>
              </a:spcAft>
              <a:buClr>
                <a:srgbClr val="97BAFF"/>
              </a:buClr>
              <a:buFont typeface="Times" panose="02020603050405020304" pitchFamily="18" charset="0"/>
              <a:buChar char="•"/>
            </a:pPr>
            <a:r>
              <a:rPr lang="es-ES_tradnl" altLang="es-ES" sz="2000" b="1" dirty="0">
                <a:solidFill>
                  <a:schemeClr val="tx2"/>
                </a:solidFill>
                <a:latin typeface="Arial" panose="020B0604020202020204" pitchFamily="34" charset="0"/>
              </a:rPr>
              <a:t> Reentradas: 160-220 </a:t>
            </a:r>
            <a:r>
              <a:rPr lang="es-ES_tradnl" altLang="es-ES" sz="2000" b="1" dirty="0" err="1">
                <a:solidFill>
                  <a:schemeClr val="tx2"/>
                </a:solidFill>
                <a:latin typeface="Arial" panose="020B0604020202020204" pitchFamily="34" charset="0"/>
              </a:rPr>
              <a:t>lpm</a:t>
            </a:r>
            <a:r>
              <a:rPr lang="es-ES_tradnl" altLang="es-ES" sz="2000" b="1" dirty="0">
                <a:solidFill>
                  <a:schemeClr val="tx2"/>
                </a:solidFill>
                <a:latin typeface="Arial" panose="020B0604020202020204" pitchFamily="34" charset="0"/>
              </a:rPr>
              <a:t>.</a:t>
            </a:r>
          </a:p>
          <a:p>
            <a:pPr lvl="2" fontAlgn="base">
              <a:lnSpc>
                <a:spcPct val="90000"/>
              </a:lnSpc>
              <a:spcBef>
                <a:spcPct val="20000"/>
              </a:spcBef>
              <a:spcAft>
                <a:spcPct val="0"/>
              </a:spcAft>
              <a:buClr>
                <a:srgbClr val="97BAFF"/>
              </a:buClr>
              <a:buFont typeface="Times" panose="02020603050405020304" pitchFamily="18" charset="0"/>
              <a:buChar char="•"/>
            </a:pPr>
            <a:r>
              <a:rPr lang="es-ES_tradnl" altLang="es-ES" sz="2000" b="1" dirty="0">
                <a:solidFill>
                  <a:schemeClr val="tx2"/>
                </a:solidFill>
                <a:latin typeface="Arial" panose="020B0604020202020204" pitchFamily="34" charset="0"/>
              </a:rPr>
              <a:t> </a:t>
            </a:r>
            <a:r>
              <a:rPr lang="es-ES_tradnl" altLang="es-ES" sz="2000" b="1" dirty="0" err="1">
                <a:solidFill>
                  <a:schemeClr val="tx2"/>
                </a:solidFill>
                <a:latin typeface="Arial" panose="020B0604020202020204" pitchFamily="34" charset="0"/>
              </a:rPr>
              <a:t>Flutter</a:t>
            </a:r>
            <a:r>
              <a:rPr lang="es-ES_tradnl" altLang="es-ES" sz="2000" b="1" dirty="0">
                <a:solidFill>
                  <a:schemeClr val="tx2"/>
                </a:solidFill>
                <a:latin typeface="Arial" panose="020B0604020202020204" pitchFamily="34" charset="0"/>
              </a:rPr>
              <a:t> auricular: FC </a:t>
            </a:r>
            <a:r>
              <a:rPr lang="es-ES_tradnl" altLang="es-ES" sz="2000" b="1" dirty="0">
                <a:solidFill>
                  <a:schemeClr val="tx2"/>
                </a:solidFill>
                <a:latin typeface="Arial" panose="020B0604020202020204" pitchFamily="34" charset="0"/>
                <a:sym typeface="Symbol" panose="05050102010706020507" pitchFamily="18" charset="2"/>
              </a:rPr>
              <a:t></a:t>
            </a:r>
            <a:r>
              <a:rPr lang="es-ES_tradnl" altLang="es-ES" sz="2000" b="1" dirty="0">
                <a:solidFill>
                  <a:schemeClr val="tx2"/>
                </a:solidFill>
                <a:latin typeface="Arial" panose="020B0604020202020204" pitchFamily="34" charset="0"/>
              </a:rPr>
              <a:t>150 </a:t>
            </a:r>
            <a:r>
              <a:rPr lang="es-ES_tradnl" altLang="es-ES" sz="2000" b="1" dirty="0" err="1">
                <a:solidFill>
                  <a:schemeClr val="tx2"/>
                </a:solidFill>
                <a:latin typeface="Arial" panose="020B0604020202020204" pitchFamily="34" charset="0"/>
              </a:rPr>
              <a:t>lpm</a:t>
            </a:r>
            <a:r>
              <a:rPr lang="es-ES_tradnl" altLang="es-ES" sz="2000" b="1" dirty="0">
                <a:solidFill>
                  <a:schemeClr val="tx2"/>
                </a:solidFill>
                <a:latin typeface="Arial" panose="020B0604020202020204" pitchFamily="34" charset="0"/>
              </a:rPr>
              <a:t>.</a:t>
            </a:r>
          </a:p>
          <a:p>
            <a:pPr lvl="1" fontAlgn="base">
              <a:lnSpc>
                <a:spcPct val="90000"/>
              </a:lnSpc>
              <a:spcBef>
                <a:spcPct val="20000"/>
              </a:spcBef>
              <a:spcAft>
                <a:spcPct val="0"/>
              </a:spcAft>
              <a:buClr>
                <a:srgbClr val="FF6523"/>
              </a:buClr>
              <a:buFontTx/>
              <a:buChar char="–"/>
            </a:pPr>
            <a:r>
              <a:rPr lang="es-ES_tradnl" altLang="es-ES" b="1" dirty="0">
                <a:solidFill>
                  <a:schemeClr val="tx2"/>
                </a:solidFill>
                <a:latin typeface="Arial" panose="020B0604020202020204" pitchFamily="34" charset="0"/>
              </a:rPr>
              <a:t> Tratar de identificar la onda P</a:t>
            </a:r>
          </a:p>
          <a:p>
            <a:pPr lvl="2" fontAlgn="base">
              <a:lnSpc>
                <a:spcPct val="90000"/>
              </a:lnSpc>
              <a:spcBef>
                <a:spcPct val="20000"/>
              </a:spcBef>
              <a:spcAft>
                <a:spcPct val="0"/>
              </a:spcAft>
              <a:buClr>
                <a:srgbClr val="97BAFF"/>
              </a:buClr>
              <a:buFont typeface="Times" panose="02020603050405020304" pitchFamily="18" charset="0"/>
              <a:buChar char="•"/>
            </a:pPr>
            <a:r>
              <a:rPr lang="es-ES_tradnl" altLang="es-ES" sz="2000" b="1" dirty="0">
                <a:solidFill>
                  <a:schemeClr val="tx2"/>
                </a:solidFill>
                <a:latin typeface="Arial" panose="020B0604020202020204" pitchFamily="34" charset="0"/>
              </a:rPr>
              <a:t> P no identificable: RIN.</a:t>
            </a:r>
          </a:p>
          <a:p>
            <a:pPr lvl="2" fontAlgn="base">
              <a:lnSpc>
                <a:spcPct val="90000"/>
              </a:lnSpc>
              <a:spcBef>
                <a:spcPct val="20000"/>
              </a:spcBef>
              <a:spcAft>
                <a:spcPct val="0"/>
              </a:spcAft>
              <a:buClr>
                <a:srgbClr val="97BAFF"/>
              </a:buClr>
              <a:buFont typeface="Times" panose="02020603050405020304" pitchFamily="18" charset="0"/>
              <a:buChar char="•"/>
            </a:pPr>
            <a:r>
              <a:rPr lang="es-ES_tradnl" altLang="es-ES" sz="2000" b="1" dirty="0">
                <a:solidFill>
                  <a:schemeClr val="tx2"/>
                </a:solidFill>
                <a:latin typeface="Arial" panose="020B0604020202020204" pitchFamily="34" charset="0"/>
              </a:rPr>
              <a:t> P tras QRS (PR &gt; RP): RIN o vía accesoria.</a:t>
            </a:r>
          </a:p>
          <a:p>
            <a:pPr lvl="2" fontAlgn="base">
              <a:lnSpc>
                <a:spcPct val="90000"/>
              </a:lnSpc>
              <a:spcBef>
                <a:spcPct val="20000"/>
              </a:spcBef>
              <a:spcAft>
                <a:spcPct val="0"/>
              </a:spcAft>
              <a:buClr>
                <a:srgbClr val="97BAFF"/>
              </a:buClr>
              <a:buFont typeface="Times" panose="02020603050405020304" pitchFamily="18" charset="0"/>
              <a:buChar char="•"/>
            </a:pPr>
            <a:r>
              <a:rPr lang="es-ES_tradnl" altLang="es-ES" sz="2000" b="1" dirty="0">
                <a:solidFill>
                  <a:schemeClr val="tx2"/>
                </a:solidFill>
                <a:latin typeface="Arial" panose="020B0604020202020204" pitchFamily="34" charset="0"/>
              </a:rPr>
              <a:t> Onda P antes del QRS (PR &lt; RP): TA o TS.</a:t>
            </a:r>
            <a:endParaRPr lang="es-ES_tradnl" altLang="es-ES" sz="1800" dirty="0">
              <a:solidFill>
                <a:schemeClr val="tx2"/>
              </a:solidFill>
              <a:latin typeface="Comic Sans MS" panose="030F0702030302020204" pitchFamily="66" charset="0"/>
              <a:sym typeface="Symbol" panose="05050102010706020507" pitchFamily="18" charset="2"/>
            </a:endParaRPr>
          </a:p>
        </p:txBody>
      </p:sp>
      <p:sp>
        <p:nvSpPr>
          <p:cNvPr id="443395" name="Text Box 3">
            <a:extLst>
              <a:ext uri="{FF2B5EF4-FFF2-40B4-BE49-F238E27FC236}">
                <a16:creationId xmlns:a16="http://schemas.microsoft.com/office/drawing/2014/main" id="{68529207-50B5-4BCC-9F62-FD4CF1B4710D}"/>
              </a:ext>
            </a:extLst>
          </p:cNvPr>
          <p:cNvSpPr txBox="1">
            <a:spLocks noChangeArrowheads="1"/>
          </p:cNvSpPr>
          <p:nvPr/>
        </p:nvSpPr>
        <p:spPr bwMode="auto">
          <a:xfrm>
            <a:off x="3269685" y="122991"/>
            <a:ext cx="8793162" cy="857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s-ES_tradnl" altLang="es-ES" sz="3400" b="1" dirty="0">
                <a:solidFill>
                  <a:srgbClr val="011570"/>
                </a:solidFill>
                <a:latin typeface="Arial" panose="020B0604020202020204" pitchFamily="34" charset="0"/>
              </a:rPr>
              <a:t>Taquicardias </a:t>
            </a:r>
            <a:r>
              <a:rPr lang="es-ES_tradnl" altLang="es-ES" sz="3400" b="1" dirty="0" err="1">
                <a:solidFill>
                  <a:srgbClr val="011570"/>
                </a:solidFill>
                <a:latin typeface="Arial" panose="020B0604020202020204" pitchFamily="34" charset="0"/>
              </a:rPr>
              <a:t>supraventriculares</a:t>
            </a:r>
            <a:endParaRPr lang="es-ES_tradnl" altLang="es-ES" sz="3400" b="1" dirty="0">
              <a:solidFill>
                <a:srgbClr val="011570"/>
              </a:solidFill>
              <a:latin typeface="Arial" panose="020B0604020202020204" pitchFamily="34" charset="0"/>
            </a:endParaRPr>
          </a:p>
          <a:p>
            <a:pPr fontAlgn="base">
              <a:lnSpc>
                <a:spcPct val="70000"/>
              </a:lnSpc>
              <a:spcBef>
                <a:spcPct val="0"/>
              </a:spcBef>
              <a:spcAft>
                <a:spcPct val="0"/>
              </a:spcAft>
            </a:pPr>
            <a:r>
              <a:rPr lang="es-ES_tradnl" altLang="es-ES" sz="2200" b="1" noProof="1">
                <a:solidFill>
                  <a:srgbClr val="AEAEAE"/>
                </a:solidFill>
                <a:latin typeface="Arial" panose="020B0604020202020204" pitchFamily="34" charset="0"/>
              </a:rPr>
              <a:t>Palpitaciones de repetición en mujer joven</a:t>
            </a:r>
            <a:endParaRPr lang="es-ES" altLang="es-ES" sz="2200" b="1" dirty="0">
              <a:solidFill>
                <a:srgbClr val="AEAEAE"/>
              </a:solidFill>
              <a:latin typeface="Arial" panose="020B0604020202020204" pitchFamily="34" charset="0"/>
            </a:endParaRPr>
          </a:p>
        </p:txBody>
      </p:sp>
    </p:spTree>
    <p:extLst>
      <p:ext uri="{BB962C8B-B14F-4D97-AF65-F5344CB8AC3E}">
        <p14:creationId xmlns:p14="http://schemas.microsoft.com/office/powerpoint/2010/main" val="4176147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a:extLst>
              <a:ext uri="{FF2B5EF4-FFF2-40B4-BE49-F238E27FC236}">
                <a16:creationId xmlns:a16="http://schemas.microsoft.com/office/drawing/2014/main" id="{0008EBC0-A280-43EC-9654-3A1221C2A2FC}"/>
              </a:ext>
            </a:extLst>
          </p:cNvPr>
          <p:cNvSpPr>
            <a:spLocks noGrp="1" noChangeArrowheads="1"/>
          </p:cNvSpPr>
          <p:nvPr>
            <p:ph type="title"/>
          </p:nvPr>
        </p:nvSpPr>
        <p:spPr>
          <a:xfrm>
            <a:off x="2679915" y="423071"/>
            <a:ext cx="8763000" cy="641350"/>
          </a:xfrm>
          <a:noFill/>
          <a:ln/>
          <a:extLst>
            <a:ext uri="{AF507438-7753-43E0-B8FC-AC1667EBCBE1}">
              <a14:hiddenEffects xmlns:a14="http://schemas.microsoft.com/office/drawing/2010/main">
                <a:effectLst>
                  <a:outerShdw dist="35921" dir="2700000" algn="ctr" rotWithShape="0">
                    <a:schemeClr val="bg1"/>
                  </a:outerShdw>
                </a:effectLst>
              </a14:hiddenEffects>
            </a:ext>
          </a:extLst>
        </p:spPr>
        <p:txBody>
          <a:bodyPr>
            <a:normAutofit fontScale="90000"/>
          </a:bodyPr>
          <a:lstStyle/>
          <a:p>
            <a:pPr defTabSz="762000">
              <a:lnSpc>
                <a:spcPct val="80000"/>
              </a:lnSpc>
            </a:pPr>
            <a:r>
              <a:rPr lang="es-ES_tradnl" altLang="es-ES" sz="3500" dirty="0"/>
              <a:t>Taquicardias de QRS estrecho</a:t>
            </a:r>
            <a:br>
              <a:rPr lang="es-ES_tradnl" altLang="es-ES" sz="3500" dirty="0"/>
            </a:br>
            <a:r>
              <a:rPr lang="es-ES_tradnl" altLang="es-ES" sz="2200" noProof="1">
                <a:solidFill>
                  <a:schemeClr val="bg2"/>
                </a:solidFill>
              </a:rPr>
              <a:t>Palpitaciones de repetición en mujer joven</a:t>
            </a:r>
            <a:endParaRPr lang="es-ES_tradnl" altLang="es-ES" sz="2200" dirty="0">
              <a:solidFill>
                <a:schemeClr val="bg2"/>
              </a:solidFill>
            </a:endParaRPr>
          </a:p>
        </p:txBody>
      </p:sp>
      <p:pic>
        <p:nvPicPr>
          <p:cNvPr id="445443" name="Picture 3" descr="A23 mppt.jpg                                                   00003309N2                             C16D207E:">
            <a:extLst>
              <a:ext uri="{FF2B5EF4-FFF2-40B4-BE49-F238E27FC236}">
                <a16:creationId xmlns:a16="http://schemas.microsoft.com/office/drawing/2014/main" id="{8AA78760-2A67-443D-A3AA-2B5E56B1E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1" y="1590675"/>
            <a:ext cx="5857875" cy="510063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45444" name="Rectangle 4">
            <a:extLst>
              <a:ext uri="{FF2B5EF4-FFF2-40B4-BE49-F238E27FC236}">
                <a16:creationId xmlns:a16="http://schemas.microsoft.com/office/drawing/2014/main" id="{8866E337-2F62-442C-8ED4-8D9EEBF9CFDE}"/>
              </a:ext>
            </a:extLst>
          </p:cNvPr>
          <p:cNvSpPr>
            <a:spLocks noChangeArrowheads="1"/>
          </p:cNvSpPr>
          <p:nvPr/>
        </p:nvSpPr>
        <p:spPr bwMode="auto">
          <a:xfrm>
            <a:off x="4267200" y="5994400"/>
            <a:ext cx="2971800" cy="533400"/>
          </a:xfrm>
          <a:prstGeom prst="rect">
            <a:avLst/>
          </a:prstGeom>
          <a:solidFill>
            <a:schemeClr val="hlink">
              <a:alpha val="50000"/>
            </a:schemeClr>
          </a:solidFill>
          <a:ln w="381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pic>
        <p:nvPicPr>
          <p:cNvPr id="445445" name="Picture 5" descr="A23.jpg                                                        00002206N2                             C16D207E:">
            <a:extLst>
              <a:ext uri="{FF2B5EF4-FFF2-40B4-BE49-F238E27FC236}">
                <a16:creationId xmlns:a16="http://schemas.microsoft.com/office/drawing/2014/main" id="{95ECB5ED-E88A-4C33-8D45-5B003AFB92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91" t="85397" r="37901" b="1241"/>
          <a:stretch>
            <a:fillRect/>
          </a:stretch>
        </p:blipFill>
        <p:spPr bwMode="auto">
          <a:xfrm>
            <a:off x="1789114" y="2970213"/>
            <a:ext cx="8440737" cy="1630362"/>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grpSp>
        <p:nvGrpSpPr>
          <p:cNvPr id="445446" name="Group 6">
            <a:extLst>
              <a:ext uri="{FF2B5EF4-FFF2-40B4-BE49-F238E27FC236}">
                <a16:creationId xmlns:a16="http://schemas.microsoft.com/office/drawing/2014/main" id="{92B2EB60-D5B8-4D65-9239-7046665A34A9}"/>
              </a:ext>
            </a:extLst>
          </p:cNvPr>
          <p:cNvGrpSpPr>
            <a:grpSpLocks/>
          </p:cNvGrpSpPr>
          <p:nvPr/>
        </p:nvGrpSpPr>
        <p:grpSpPr bwMode="auto">
          <a:xfrm>
            <a:off x="3279775" y="4056063"/>
            <a:ext cx="6534150" cy="476250"/>
            <a:chOff x="1106" y="2555"/>
            <a:chExt cx="4116" cy="300"/>
          </a:xfrm>
        </p:grpSpPr>
        <p:grpSp>
          <p:nvGrpSpPr>
            <p:cNvPr id="445447" name="Group 7">
              <a:extLst>
                <a:ext uri="{FF2B5EF4-FFF2-40B4-BE49-F238E27FC236}">
                  <a16:creationId xmlns:a16="http://schemas.microsoft.com/office/drawing/2014/main" id="{3B7FD553-8250-4CEB-B63D-4DA83249E567}"/>
                </a:ext>
              </a:extLst>
            </p:cNvPr>
            <p:cNvGrpSpPr>
              <a:grpSpLocks/>
            </p:cNvGrpSpPr>
            <p:nvPr/>
          </p:nvGrpSpPr>
          <p:grpSpPr bwMode="auto">
            <a:xfrm>
              <a:off x="1106" y="2555"/>
              <a:ext cx="240" cy="300"/>
              <a:chOff x="1106" y="2566"/>
              <a:chExt cx="240" cy="300"/>
            </a:xfrm>
          </p:grpSpPr>
          <p:sp>
            <p:nvSpPr>
              <p:cNvPr id="445448" name="Rectangle 8">
                <a:extLst>
                  <a:ext uri="{FF2B5EF4-FFF2-40B4-BE49-F238E27FC236}">
                    <a16:creationId xmlns:a16="http://schemas.microsoft.com/office/drawing/2014/main" id="{BB2B7624-8DA6-4E20-AB6A-3FFE5498C737}"/>
                  </a:ext>
                </a:extLst>
              </p:cNvPr>
              <p:cNvSpPr>
                <a:spLocks noChangeArrowheads="1"/>
              </p:cNvSpPr>
              <p:nvPr/>
            </p:nvSpPr>
            <p:spPr bwMode="auto">
              <a:xfrm>
                <a:off x="1106" y="2654"/>
                <a:ext cx="2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s-ES" altLang="es-ES" sz="1600" b="1">
                    <a:solidFill>
                      <a:srgbClr val="011570"/>
                    </a:solidFill>
                    <a:latin typeface="Arial" panose="020B0604020202020204" pitchFamily="34" charset="0"/>
                  </a:rPr>
                  <a:t>P’</a:t>
                </a:r>
              </a:p>
            </p:txBody>
          </p:sp>
          <p:sp>
            <p:nvSpPr>
              <p:cNvPr id="445449" name="Line 9">
                <a:extLst>
                  <a:ext uri="{FF2B5EF4-FFF2-40B4-BE49-F238E27FC236}">
                    <a16:creationId xmlns:a16="http://schemas.microsoft.com/office/drawing/2014/main" id="{7B609A85-7CB2-4502-AAFB-82B3C33CD68B}"/>
                  </a:ext>
                </a:extLst>
              </p:cNvPr>
              <p:cNvSpPr>
                <a:spLocks noChangeShapeType="1"/>
              </p:cNvSpPr>
              <p:nvPr/>
            </p:nvSpPr>
            <p:spPr bwMode="auto">
              <a:xfrm flipV="1">
                <a:off x="1207" y="2566"/>
                <a:ext cx="0" cy="99"/>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grpSp>
        <p:grpSp>
          <p:nvGrpSpPr>
            <p:cNvPr id="445450" name="Group 10">
              <a:extLst>
                <a:ext uri="{FF2B5EF4-FFF2-40B4-BE49-F238E27FC236}">
                  <a16:creationId xmlns:a16="http://schemas.microsoft.com/office/drawing/2014/main" id="{D3F44655-D0EE-4E13-A792-1CC5812D2078}"/>
                </a:ext>
              </a:extLst>
            </p:cNvPr>
            <p:cNvGrpSpPr>
              <a:grpSpLocks/>
            </p:cNvGrpSpPr>
            <p:nvPr/>
          </p:nvGrpSpPr>
          <p:grpSpPr bwMode="auto">
            <a:xfrm>
              <a:off x="1759" y="2555"/>
              <a:ext cx="240" cy="300"/>
              <a:chOff x="1106" y="2566"/>
              <a:chExt cx="240" cy="300"/>
            </a:xfrm>
          </p:grpSpPr>
          <p:sp>
            <p:nvSpPr>
              <p:cNvPr id="445451" name="Rectangle 11">
                <a:extLst>
                  <a:ext uri="{FF2B5EF4-FFF2-40B4-BE49-F238E27FC236}">
                    <a16:creationId xmlns:a16="http://schemas.microsoft.com/office/drawing/2014/main" id="{3DEB2AA5-E20E-4B6F-B7CC-45EAB7E6FCE8}"/>
                  </a:ext>
                </a:extLst>
              </p:cNvPr>
              <p:cNvSpPr>
                <a:spLocks noChangeArrowheads="1"/>
              </p:cNvSpPr>
              <p:nvPr/>
            </p:nvSpPr>
            <p:spPr bwMode="auto">
              <a:xfrm>
                <a:off x="1106" y="2654"/>
                <a:ext cx="2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s-ES" altLang="es-ES" sz="1600" b="1">
                    <a:solidFill>
                      <a:srgbClr val="011570"/>
                    </a:solidFill>
                    <a:latin typeface="Arial" panose="020B0604020202020204" pitchFamily="34" charset="0"/>
                  </a:rPr>
                  <a:t>P’</a:t>
                </a:r>
              </a:p>
            </p:txBody>
          </p:sp>
          <p:sp>
            <p:nvSpPr>
              <p:cNvPr id="445452" name="Line 12">
                <a:extLst>
                  <a:ext uri="{FF2B5EF4-FFF2-40B4-BE49-F238E27FC236}">
                    <a16:creationId xmlns:a16="http://schemas.microsoft.com/office/drawing/2014/main" id="{BCF74C9A-8A6B-4D2C-AA78-93EC46E8C8CC}"/>
                  </a:ext>
                </a:extLst>
              </p:cNvPr>
              <p:cNvSpPr>
                <a:spLocks noChangeShapeType="1"/>
              </p:cNvSpPr>
              <p:nvPr/>
            </p:nvSpPr>
            <p:spPr bwMode="auto">
              <a:xfrm flipV="1">
                <a:off x="1207" y="2566"/>
                <a:ext cx="0" cy="99"/>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grpSp>
        <p:grpSp>
          <p:nvGrpSpPr>
            <p:cNvPr id="445453" name="Group 13">
              <a:extLst>
                <a:ext uri="{FF2B5EF4-FFF2-40B4-BE49-F238E27FC236}">
                  <a16:creationId xmlns:a16="http://schemas.microsoft.com/office/drawing/2014/main" id="{5E1240CE-03B3-4E90-AC93-CB73E269B195}"/>
                </a:ext>
              </a:extLst>
            </p:cNvPr>
            <p:cNvGrpSpPr>
              <a:grpSpLocks/>
            </p:cNvGrpSpPr>
            <p:nvPr/>
          </p:nvGrpSpPr>
          <p:grpSpPr bwMode="auto">
            <a:xfrm>
              <a:off x="2398" y="2555"/>
              <a:ext cx="240" cy="300"/>
              <a:chOff x="1106" y="2566"/>
              <a:chExt cx="240" cy="300"/>
            </a:xfrm>
          </p:grpSpPr>
          <p:sp>
            <p:nvSpPr>
              <p:cNvPr id="445454" name="Rectangle 14">
                <a:extLst>
                  <a:ext uri="{FF2B5EF4-FFF2-40B4-BE49-F238E27FC236}">
                    <a16:creationId xmlns:a16="http://schemas.microsoft.com/office/drawing/2014/main" id="{69357ECB-2A83-4D5A-8A44-94D0CE604E01}"/>
                  </a:ext>
                </a:extLst>
              </p:cNvPr>
              <p:cNvSpPr>
                <a:spLocks noChangeArrowheads="1"/>
              </p:cNvSpPr>
              <p:nvPr/>
            </p:nvSpPr>
            <p:spPr bwMode="auto">
              <a:xfrm>
                <a:off x="1106" y="2654"/>
                <a:ext cx="2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s-ES" altLang="es-ES" sz="1600" b="1">
                    <a:solidFill>
                      <a:srgbClr val="011570"/>
                    </a:solidFill>
                    <a:latin typeface="Arial" panose="020B0604020202020204" pitchFamily="34" charset="0"/>
                  </a:rPr>
                  <a:t>P’</a:t>
                </a:r>
              </a:p>
            </p:txBody>
          </p:sp>
          <p:sp>
            <p:nvSpPr>
              <p:cNvPr id="445455" name="Line 15">
                <a:extLst>
                  <a:ext uri="{FF2B5EF4-FFF2-40B4-BE49-F238E27FC236}">
                    <a16:creationId xmlns:a16="http://schemas.microsoft.com/office/drawing/2014/main" id="{D8C2375F-5CBB-4810-8E26-F6C5B774A5FF}"/>
                  </a:ext>
                </a:extLst>
              </p:cNvPr>
              <p:cNvSpPr>
                <a:spLocks noChangeShapeType="1"/>
              </p:cNvSpPr>
              <p:nvPr/>
            </p:nvSpPr>
            <p:spPr bwMode="auto">
              <a:xfrm flipV="1">
                <a:off x="1207" y="2566"/>
                <a:ext cx="0" cy="99"/>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grpSp>
        <p:grpSp>
          <p:nvGrpSpPr>
            <p:cNvPr id="445456" name="Group 16">
              <a:extLst>
                <a:ext uri="{FF2B5EF4-FFF2-40B4-BE49-F238E27FC236}">
                  <a16:creationId xmlns:a16="http://schemas.microsoft.com/office/drawing/2014/main" id="{0F6D920B-A469-426E-925A-5205B3EF75E1}"/>
                </a:ext>
              </a:extLst>
            </p:cNvPr>
            <p:cNvGrpSpPr>
              <a:grpSpLocks/>
            </p:cNvGrpSpPr>
            <p:nvPr/>
          </p:nvGrpSpPr>
          <p:grpSpPr bwMode="auto">
            <a:xfrm>
              <a:off x="3037" y="2555"/>
              <a:ext cx="240" cy="300"/>
              <a:chOff x="1106" y="2566"/>
              <a:chExt cx="240" cy="300"/>
            </a:xfrm>
          </p:grpSpPr>
          <p:sp>
            <p:nvSpPr>
              <p:cNvPr id="445457" name="Rectangle 17">
                <a:extLst>
                  <a:ext uri="{FF2B5EF4-FFF2-40B4-BE49-F238E27FC236}">
                    <a16:creationId xmlns:a16="http://schemas.microsoft.com/office/drawing/2014/main" id="{4994AF89-7099-4DED-BD4B-6763916C0140}"/>
                  </a:ext>
                </a:extLst>
              </p:cNvPr>
              <p:cNvSpPr>
                <a:spLocks noChangeArrowheads="1"/>
              </p:cNvSpPr>
              <p:nvPr/>
            </p:nvSpPr>
            <p:spPr bwMode="auto">
              <a:xfrm>
                <a:off x="1106" y="2654"/>
                <a:ext cx="2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s-ES" altLang="es-ES" sz="1600" b="1">
                    <a:solidFill>
                      <a:srgbClr val="011570"/>
                    </a:solidFill>
                    <a:latin typeface="Arial" panose="020B0604020202020204" pitchFamily="34" charset="0"/>
                  </a:rPr>
                  <a:t>P’</a:t>
                </a:r>
              </a:p>
            </p:txBody>
          </p:sp>
          <p:sp>
            <p:nvSpPr>
              <p:cNvPr id="445458" name="Line 18">
                <a:extLst>
                  <a:ext uri="{FF2B5EF4-FFF2-40B4-BE49-F238E27FC236}">
                    <a16:creationId xmlns:a16="http://schemas.microsoft.com/office/drawing/2014/main" id="{6A5BBD43-9B38-43F6-99F3-3ABC4655BA97}"/>
                  </a:ext>
                </a:extLst>
              </p:cNvPr>
              <p:cNvSpPr>
                <a:spLocks noChangeShapeType="1"/>
              </p:cNvSpPr>
              <p:nvPr/>
            </p:nvSpPr>
            <p:spPr bwMode="auto">
              <a:xfrm flipV="1">
                <a:off x="1207" y="2566"/>
                <a:ext cx="0" cy="99"/>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grpSp>
        <p:grpSp>
          <p:nvGrpSpPr>
            <p:cNvPr id="445459" name="Group 19">
              <a:extLst>
                <a:ext uri="{FF2B5EF4-FFF2-40B4-BE49-F238E27FC236}">
                  <a16:creationId xmlns:a16="http://schemas.microsoft.com/office/drawing/2014/main" id="{F4FD9C86-3902-45F7-8953-3CABA3516905}"/>
                </a:ext>
              </a:extLst>
            </p:cNvPr>
            <p:cNvGrpSpPr>
              <a:grpSpLocks/>
            </p:cNvGrpSpPr>
            <p:nvPr/>
          </p:nvGrpSpPr>
          <p:grpSpPr bwMode="auto">
            <a:xfrm>
              <a:off x="3669" y="2555"/>
              <a:ext cx="240" cy="300"/>
              <a:chOff x="1106" y="2566"/>
              <a:chExt cx="240" cy="300"/>
            </a:xfrm>
          </p:grpSpPr>
          <p:sp>
            <p:nvSpPr>
              <p:cNvPr id="445460" name="Rectangle 20">
                <a:extLst>
                  <a:ext uri="{FF2B5EF4-FFF2-40B4-BE49-F238E27FC236}">
                    <a16:creationId xmlns:a16="http://schemas.microsoft.com/office/drawing/2014/main" id="{05C819AF-A372-40DD-9A5F-3CB11C2E8816}"/>
                  </a:ext>
                </a:extLst>
              </p:cNvPr>
              <p:cNvSpPr>
                <a:spLocks noChangeArrowheads="1"/>
              </p:cNvSpPr>
              <p:nvPr/>
            </p:nvSpPr>
            <p:spPr bwMode="auto">
              <a:xfrm>
                <a:off x="1106" y="2654"/>
                <a:ext cx="2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s-ES" altLang="es-ES" sz="1600" b="1">
                    <a:solidFill>
                      <a:srgbClr val="011570"/>
                    </a:solidFill>
                    <a:latin typeface="Arial" panose="020B0604020202020204" pitchFamily="34" charset="0"/>
                  </a:rPr>
                  <a:t>P’</a:t>
                </a:r>
              </a:p>
            </p:txBody>
          </p:sp>
          <p:sp>
            <p:nvSpPr>
              <p:cNvPr id="445461" name="Line 21">
                <a:extLst>
                  <a:ext uri="{FF2B5EF4-FFF2-40B4-BE49-F238E27FC236}">
                    <a16:creationId xmlns:a16="http://schemas.microsoft.com/office/drawing/2014/main" id="{BC9C5E0A-F9DA-482A-9F44-D6C651468532}"/>
                  </a:ext>
                </a:extLst>
              </p:cNvPr>
              <p:cNvSpPr>
                <a:spLocks noChangeShapeType="1"/>
              </p:cNvSpPr>
              <p:nvPr/>
            </p:nvSpPr>
            <p:spPr bwMode="auto">
              <a:xfrm flipV="1">
                <a:off x="1207" y="2566"/>
                <a:ext cx="0" cy="99"/>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grpSp>
        <p:grpSp>
          <p:nvGrpSpPr>
            <p:cNvPr id="445462" name="Group 22">
              <a:extLst>
                <a:ext uri="{FF2B5EF4-FFF2-40B4-BE49-F238E27FC236}">
                  <a16:creationId xmlns:a16="http://schemas.microsoft.com/office/drawing/2014/main" id="{48689A10-4209-4D9E-B957-A597AB2118A6}"/>
                </a:ext>
              </a:extLst>
            </p:cNvPr>
            <p:cNvGrpSpPr>
              <a:grpSpLocks/>
            </p:cNvGrpSpPr>
            <p:nvPr/>
          </p:nvGrpSpPr>
          <p:grpSpPr bwMode="auto">
            <a:xfrm>
              <a:off x="4329" y="2555"/>
              <a:ext cx="240" cy="300"/>
              <a:chOff x="1106" y="2566"/>
              <a:chExt cx="240" cy="300"/>
            </a:xfrm>
          </p:grpSpPr>
          <p:sp>
            <p:nvSpPr>
              <p:cNvPr id="445463" name="Rectangle 23">
                <a:extLst>
                  <a:ext uri="{FF2B5EF4-FFF2-40B4-BE49-F238E27FC236}">
                    <a16:creationId xmlns:a16="http://schemas.microsoft.com/office/drawing/2014/main" id="{8985E3BB-7A85-4797-9A5B-28369F60FA75}"/>
                  </a:ext>
                </a:extLst>
              </p:cNvPr>
              <p:cNvSpPr>
                <a:spLocks noChangeArrowheads="1"/>
              </p:cNvSpPr>
              <p:nvPr/>
            </p:nvSpPr>
            <p:spPr bwMode="auto">
              <a:xfrm>
                <a:off x="1106" y="2654"/>
                <a:ext cx="2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s-ES" altLang="es-ES" sz="1600" b="1">
                    <a:solidFill>
                      <a:srgbClr val="011570"/>
                    </a:solidFill>
                    <a:latin typeface="Arial" panose="020B0604020202020204" pitchFamily="34" charset="0"/>
                  </a:rPr>
                  <a:t>P’</a:t>
                </a:r>
              </a:p>
            </p:txBody>
          </p:sp>
          <p:sp>
            <p:nvSpPr>
              <p:cNvPr id="445464" name="Line 24">
                <a:extLst>
                  <a:ext uri="{FF2B5EF4-FFF2-40B4-BE49-F238E27FC236}">
                    <a16:creationId xmlns:a16="http://schemas.microsoft.com/office/drawing/2014/main" id="{33F85DEF-26C8-4917-85AF-A0D552BAABBF}"/>
                  </a:ext>
                </a:extLst>
              </p:cNvPr>
              <p:cNvSpPr>
                <a:spLocks noChangeShapeType="1"/>
              </p:cNvSpPr>
              <p:nvPr/>
            </p:nvSpPr>
            <p:spPr bwMode="auto">
              <a:xfrm flipV="1">
                <a:off x="1207" y="2566"/>
                <a:ext cx="0" cy="99"/>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grpSp>
        <p:grpSp>
          <p:nvGrpSpPr>
            <p:cNvPr id="445465" name="Group 25">
              <a:extLst>
                <a:ext uri="{FF2B5EF4-FFF2-40B4-BE49-F238E27FC236}">
                  <a16:creationId xmlns:a16="http://schemas.microsoft.com/office/drawing/2014/main" id="{49503898-8775-46E5-81FA-1244A1564774}"/>
                </a:ext>
              </a:extLst>
            </p:cNvPr>
            <p:cNvGrpSpPr>
              <a:grpSpLocks/>
            </p:cNvGrpSpPr>
            <p:nvPr/>
          </p:nvGrpSpPr>
          <p:grpSpPr bwMode="auto">
            <a:xfrm>
              <a:off x="4982" y="2555"/>
              <a:ext cx="240" cy="300"/>
              <a:chOff x="1106" y="2566"/>
              <a:chExt cx="240" cy="300"/>
            </a:xfrm>
          </p:grpSpPr>
          <p:sp>
            <p:nvSpPr>
              <p:cNvPr id="445466" name="Rectangle 26">
                <a:extLst>
                  <a:ext uri="{FF2B5EF4-FFF2-40B4-BE49-F238E27FC236}">
                    <a16:creationId xmlns:a16="http://schemas.microsoft.com/office/drawing/2014/main" id="{EFFE6657-3C26-42F0-8CD4-6EDC5610CA12}"/>
                  </a:ext>
                </a:extLst>
              </p:cNvPr>
              <p:cNvSpPr>
                <a:spLocks noChangeArrowheads="1"/>
              </p:cNvSpPr>
              <p:nvPr/>
            </p:nvSpPr>
            <p:spPr bwMode="auto">
              <a:xfrm>
                <a:off x="1106" y="2654"/>
                <a:ext cx="2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s-ES" altLang="es-ES" sz="1600" b="1">
                    <a:solidFill>
                      <a:srgbClr val="011570"/>
                    </a:solidFill>
                    <a:latin typeface="Arial" panose="020B0604020202020204" pitchFamily="34" charset="0"/>
                  </a:rPr>
                  <a:t>P’</a:t>
                </a:r>
              </a:p>
            </p:txBody>
          </p:sp>
          <p:sp>
            <p:nvSpPr>
              <p:cNvPr id="445467" name="Line 27">
                <a:extLst>
                  <a:ext uri="{FF2B5EF4-FFF2-40B4-BE49-F238E27FC236}">
                    <a16:creationId xmlns:a16="http://schemas.microsoft.com/office/drawing/2014/main" id="{19722530-18A0-4DEC-9C59-7EAB713915F9}"/>
                  </a:ext>
                </a:extLst>
              </p:cNvPr>
              <p:cNvSpPr>
                <a:spLocks noChangeShapeType="1"/>
              </p:cNvSpPr>
              <p:nvPr/>
            </p:nvSpPr>
            <p:spPr bwMode="auto">
              <a:xfrm flipV="1">
                <a:off x="1207" y="2566"/>
                <a:ext cx="0" cy="99"/>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grpSp>
      </p:grpSp>
      <p:sp>
        <p:nvSpPr>
          <p:cNvPr id="445468" name="Text Box 28">
            <a:extLst>
              <a:ext uri="{FF2B5EF4-FFF2-40B4-BE49-F238E27FC236}">
                <a16:creationId xmlns:a16="http://schemas.microsoft.com/office/drawing/2014/main" id="{5999FDB1-5946-4221-AD20-B79951A51E0C}"/>
              </a:ext>
            </a:extLst>
          </p:cNvPr>
          <p:cNvSpPr txBox="1">
            <a:spLocks noChangeArrowheads="1"/>
          </p:cNvSpPr>
          <p:nvPr/>
        </p:nvSpPr>
        <p:spPr bwMode="auto">
          <a:xfrm>
            <a:off x="1524000" y="1066801"/>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s-ES" altLang="es-ES" sz="2800" b="1">
                <a:solidFill>
                  <a:srgbClr val="FFFFFF"/>
                </a:solidFill>
                <a:latin typeface="Arial" panose="020B0604020202020204" pitchFamily="34" charset="0"/>
              </a:rPr>
              <a:t>Taquicardia por RIN</a:t>
            </a:r>
          </a:p>
        </p:txBody>
      </p:sp>
    </p:spTree>
    <p:extLst>
      <p:ext uri="{BB962C8B-B14F-4D97-AF65-F5344CB8AC3E}">
        <p14:creationId xmlns:p14="http://schemas.microsoft.com/office/powerpoint/2010/main" val="4230976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45444"/>
                                        </p:tgtEl>
                                        <p:attrNameLst>
                                          <p:attrName>style.visibility</p:attrName>
                                        </p:attrNameLst>
                                      </p:cBhvr>
                                      <p:to>
                                        <p:strVal val="visible"/>
                                      </p:to>
                                    </p:set>
                                    <p:animEffect transition="in" filter="wipe(left)">
                                      <p:cBhvr>
                                        <p:cTn id="7" dur="500"/>
                                        <p:tgtEl>
                                          <p:spTgt spid="445444"/>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45445"/>
                                        </p:tgtEl>
                                        <p:attrNameLst>
                                          <p:attrName>style.visibility</p:attrName>
                                        </p:attrNameLst>
                                      </p:cBhvr>
                                      <p:to>
                                        <p:strVal val="visible"/>
                                      </p:to>
                                    </p:set>
                                    <p:anim calcmode="lin" valueType="num">
                                      <p:cBhvr>
                                        <p:cTn id="11" dur="500" fill="hold"/>
                                        <p:tgtEl>
                                          <p:spTgt spid="445445"/>
                                        </p:tgtEl>
                                        <p:attrNameLst>
                                          <p:attrName>ppt_w</p:attrName>
                                        </p:attrNameLst>
                                      </p:cBhvr>
                                      <p:tavLst>
                                        <p:tav tm="0">
                                          <p:val>
                                            <p:fltVal val="0"/>
                                          </p:val>
                                        </p:tav>
                                        <p:tav tm="100000">
                                          <p:val>
                                            <p:strVal val="#ppt_w"/>
                                          </p:val>
                                        </p:tav>
                                      </p:tavLst>
                                    </p:anim>
                                    <p:anim calcmode="lin" valueType="num">
                                      <p:cBhvr>
                                        <p:cTn id="12" dur="500" fill="hold"/>
                                        <p:tgtEl>
                                          <p:spTgt spid="445445"/>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445446"/>
                                        </p:tgtEl>
                                        <p:attrNameLst>
                                          <p:attrName>style.visibility</p:attrName>
                                        </p:attrNameLst>
                                      </p:cBhvr>
                                      <p:to>
                                        <p:strVal val="visible"/>
                                      </p:to>
                                    </p:set>
                                    <p:animEffect transition="in" filter="wipe(left)">
                                      <p:cBhvr>
                                        <p:cTn id="16" dur="500"/>
                                        <p:tgtEl>
                                          <p:spTgt spid="44544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445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68"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Caso 10_5 mod4 mppt.jpg                                        00003309N2                             C16D207E:">
            <a:extLst>
              <a:ext uri="{FF2B5EF4-FFF2-40B4-BE49-F238E27FC236}">
                <a16:creationId xmlns:a16="http://schemas.microsoft.com/office/drawing/2014/main" id="{A03AE789-F7EE-4D9B-A1B4-5E8DF08AA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2430463"/>
            <a:ext cx="9001125" cy="3154362"/>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47491" name="Rectangle 3">
            <a:extLst>
              <a:ext uri="{FF2B5EF4-FFF2-40B4-BE49-F238E27FC236}">
                <a16:creationId xmlns:a16="http://schemas.microsoft.com/office/drawing/2014/main" id="{CBAE2CA0-36B9-4A5A-94F1-F26CA2CBD4E0}"/>
              </a:ext>
            </a:extLst>
          </p:cNvPr>
          <p:cNvSpPr>
            <a:spLocks noChangeArrowheads="1"/>
          </p:cNvSpPr>
          <p:nvPr/>
        </p:nvSpPr>
        <p:spPr bwMode="auto">
          <a:xfrm>
            <a:off x="1730375" y="4723756"/>
            <a:ext cx="2057400" cy="461665"/>
          </a:xfrm>
          <a:prstGeom prst="rect">
            <a:avLst/>
          </a:prstGeom>
          <a:solidFill>
            <a:srgbClr val="CACFF0">
              <a:alpha val="50000"/>
            </a:srgbClr>
          </a:solidFill>
          <a:ln>
            <a:noFill/>
          </a:ln>
          <a:effectLst/>
          <a:extLst>
            <a:ext uri="{91240B29-F687-4F45-9708-019B960494DF}">
              <a14:hiddenLine xmlns:a14="http://schemas.microsoft.com/office/drawing/2010/main" w="12700">
                <a:solidFill>
                  <a:srgbClr val="EE0C0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447492" name="Text Box 4">
            <a:extLst>
              <a:ext uri="{FF2B5EF4-FFF2-40B4-BE49-F238E27FC236}">
                <a16:creationId xmlns:a16="http://schemas.microsoft.com/office/drawing/2014/main" id="{95764835-4156-466E-A246-584FD4D2BC66}"/>
              </a:ext>
            </a:extLst>
          </p:cNvPr>
          <p:cNvSpPr txBox="1">
            <a:spLocks noChangeArrowheads="1"/>
          </p:cNvSpPr>
          <p:nvPr/>
        </p:nvSpPr>
        <p:spPr bwMode="auto">
          <a:xfrm>
            <a:off x="1752600" y="184785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fontAlgn="base" hangingPunct="0">
              <a:spcBef>
                <a:spcPct val="0"/>
              </a:spcBef>
              <a:spcAft>
                <a:spcPct val="0"/>
              </a:spcAft>
            </a:pPr>
            <a:r>
              <a:rPr lang="es-ES_tradnl" altLang="es-ES" sz="2400" b="1">
                <a:solidFill>
                  <a:srgbClr val="FFFFFF"/>
                </a:solidFill>
                <a:latin typeface="Arial" panose="020B0604020202020204" pitchFamily="34" charset="0"/>
              </a:rPr>
              <a:t>Flutter auricular con bloqueo fijo 2:1</a:t>
            </a:r>
            <a:endParaRPr lang="es-ES" altLang="es-ES" sz="2400" b="1">
              <a:solidFill>
                <a:srgbClr val="FFFFFF"/>
              </a:solidFill>
              <a:latin typeface="Arial" panose="020B0604020202020204" pitchFamily="34" charset="0"/>
            </a:endParaRPr>
          </a:p>
        </p:txBody>
      </p:sp>
      <p:sp>
        <p:nvSpPr>
          <p:cNvPr id="447493" name="Rectangle 5">
            <a:extLst>
              <a:ext uri="{FF2B5EF4-FFF2-40B4-BE49-F238E27FC236}">
                <a16:creationId xmlns:a16="http://schemas.microsoft.com/office/drawing/2014/main" id="{C1F6DAE3-7F1F-40DA-A184-9B19882649C2}"/>
              </a:ext>
            </a:extLst>
          </p:cNvPr>
          <p:cNvSpPr>
            <a:spLocks noChangeArrowheads="1"/>
          </p:cNvSpPr>
          <p:nvPr/>
        </p:nvSpPr>
        <p:spPr bwMode="auto">
          <a:xfrm>
            <a:off x="3160362" y="573108"/>
            <a:ext cx="876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anchor="ctr"/>
          <a:lstStyle>
            <a:lvl1pPr defTabSz="762000">
              <a:defRPr sz="4400" b="1">
                <a:solidFill>
                  <a:schemeClr val="tx2"/>
                </a:solidFill>
                <a:latin typeface="Arial" panose="020B0604020202020204" pitchFamily="34" charset="0"/>
              </a:defRPr>
            </a:lvl1pPr>
            <a:lvl2pPr defTabSz="762000">
              <a:defRPr sz="4400" b="1">
                <a:solidFill>
                  <a:schemeClr val="tx2"/>
                </a:solidFill>
                <a:latin typeface="Arial" panose="020B0604020202020204" pitchFamily="34" charset="0"/>
              </a:defRPr>
            </a:lvl2pPr>
            <a:lvl3pPr defTabSz="762000">
              <a:defRPr sz="4400" b="1">
                <a:solidFill>
                  <a:schemeClr val="tx2"/>
                </a:solidFill>
                <a:latin typeface="Arial" panose="020B0604020202020204" pitchFamily="34" charset="0"/>
              </a:defRPr>
            </a:lvl3pPr>
            <a:lvl4pPr defTabSz="762000">
              <a:defRPr sz="4400" b="1">
                <a:solidFill>
                  <a:schemeClr val="tx2"/>
                </a:solidFill>
                <a:latin typeface="Arial" panose="020B0604020202020204" pitchFamily="34" charset="0"/>
              </a:defRPr>
            </a:lvl4pPr>
            <a:lvl5pPr defTabSz="762000">
              <a:defRPr sz="4400" b="1">
                <a:solidFill>
                  <a:schemeClr val="tx2"/>
                </a:solidFill>
                <a:latin typeface="Arial" panose="020B0604020202020204" pitchFamily="34" charset="0"/>
              </a:defRPr>
            </a:lvl5pPr>
            <a:lvl6pPr marL="457200" defTabSz="762000" fontAlgn="base">
              <a:spcBef>
                <a:spcPct val="0"/>
              </a:spcBef>
              <a:spcAft>
                <a:spcPct val="0"/>
              </a:spcAft>
              <a:defRPr sz="4400" b="1">
                <a:solidFill>
                  <a:schemeClr val="tx2"/>
                </a:solidFill>
                <a:latin typeface="Arial" panose="020B0604020202020204" pitchFamily="34" charset="0"/>
              </a:defRPr>
            </a:lvl6pPr>
            <a:lvl7pPr marL="914400" defTabSz="762000" fontAlgn="base">
              <a:spcBef>
                <a:spcPct val="0"/>
              </a:spcBef>
              <a:spcAft>
                <a:spcPct val="0"/>
              </a:spcAft>
              <a:defRPr sz="4400" b="1">
                <a:solidFill>
                  <a:schemeClr val="tx2"/>
                </a:solidFill>
                <a:latin typeface="Arial" panose="020B0604020202020204" pitchFamily="34" charset="0"/>
              </a:defRPr>
            </a:lvl7pPr>
            <a:lvl8pPr marL="1371600" defTabSz="762000" fontAlgn="base">
              <a:spcBef>
                <a:spcPct val="0"/>
              </a:spcBef>
              <a:spcAft>
                <a:spcPct val="0"/>
              </a:spcAft>
              <a:defRPr sz="4400" b="1">
                <a:solidFill>
                  <a:schemeClr val="tx2"/>
                </a:solidFill>
                <a:latin typeface="Arial" panose="020B0604020202020204" pitchFamily="34" charset="0"/>
              </a:defRPr>
            </a:lvl8pPr>
            <a:lvl9pPr marL="1828800" defTabSz="762000" fontAlgn="base">
              <a:spcBef>
                <a:spcPct val="0"/>
              </a:spcBef>
              <a:spcAft>
                <a:spcPct val="0"/>
              </a:spcAft>
              <a:defRPr sz="4400" b="1">
                <a:solidFill>
                  <a:schemeClr val="tx2"/>
                </a:solidFill>
                <a:latin typeface="Arial" panose="020B0604020202020204" pitchFamily="34" charset="0"/>
              </a:defRPr>
            </a:lvl9pPr>
          </a:lstStyle>
          <a:p>
            <a:pPr fontAlgn="base">
              <a:lnSpc>
                <a:spcPct val="80000"/>
              </a:lnSpc>
              <a:spcBef>
                <a:spcPct val="0"/>
              </a:spcBef>
              <a:spcAft>
                <a:spcPct val="0"/>
              </a:spcAft>
            </a:pPr>
            <a:r>
              <a:rPr lang="es-ES_tradnl" altLang="es-ES" sz="3500" dirty="0">
                <a:solidFill>
                  <a:srgbClr val="011570"/>
                </a:solidFill>
              </a:rPr>
              <a:t>Taquicardias de QRS estrecho</a:t>
            </a:r>
            <a:br>
              <a:rPr lang="es-ES_tradnl" altLang="es-ES" sz="3500" dirty="0">
                <a:solidFill>
                  <a:srgbClr val="011570"/>
                </a:solidFill>
              </a:rPr>
            </a:br>
            <a:r>
              <a:rPr lang="es-ES_tradnl" altLang="es-ES" sz="2200" noProof="1">
                <a:solidFill>
                  <a:srgbClr val="AEAEAE"/>
                </a:solidFill>
              </a:rPr>
              <a:t>Palpitaciones de repetición en mujer joven</a:t>
            </a:r>
            <a:endParaRPr lang="es-ES_tradnl" altLang="es-ES" sz="2200" dirty="0">
              <a:solidFill>
                <a:srgbClr val="AEAEAE"/>
              </a:solidFill>
            </a:endParaRPr>
          </a:p>
        </p:txBody>
      </p:sp>
      <p:grpSp>
        <p:nvGrpSpPr>
          <p:cNvPr id="447494" name="Group 6">
            <a:extLst>
              <a:ext uri="{FF2B5EF4-FFF2-40B4-BE49-F238E27FC236}">
                <a16:creationId xmlns:a16="http://schemas.microsoft.com/office/drawing/2014/main" id="{437E81E0-4CF3-4C90-9A32-BDD5970B9529}"/>
              </a:ext>
            </a:extLst>
          </p:cNvPr>
          <p:cNvGrpSpPr>
            <a:grpSpLocks/>
          </p:cNvGrpSpPr>
          <p:nvPr/>
        </p:nvGrpSpPr>
        <p:grpSpPr bwMode="auto">
          <a:xfrm>
            <a:off x="3822700" y="2727326"/>
            <a:ext cx="6400800" cy="2532063"/>
            <a:chOff x="1296" y="1392"/>
            <a:chExt cx="4032" cy="1595"/>
          </a:xfrm>
        </p:grpSpPr>
        <p:pic>
          <p:nvPicPr>
            <p:cNvPr id="447495" name="Picture 7" descr="Caso 10_4 mod4.jpg                                             00002206N2                             C16D207E:">
              <a:extLst>
                <a:ext uri="{FF2B5EF4-FFF2-40B4-BE49-F238E27FC236}">
                  <a16:creationId xmlns:a16="http://schemas.microsoft.com/office/drawing/2014/main" id="{E0C80963-189A-48BB-A442-35C6E9352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03" t="64496" r="76559" b="10698"/>
            <a:stretch>
              <a:fillRect/>
            </a:stretch>
          </p:blipFill>
          <p:spPr bwMode="auto">
            <a:xfrm>
              <a:off x="1296" y="1392"/>
              <a:ext cx="4032" cy="1595"/>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447496" name="Text Box 8">
              <a:extLst>
                <a:ext uri="{FF2B5EF4-FFF2-40B4-BE49-F238E27FC236}">
                  <a16:creationId xmlns:a16="http://schemas.microsoft.com/office/drawing/2014/main" id="{7D4399E7-016D-46C7-A813-483186FB09B2}"/>
                </a:ext>
              </a:extLst>
            </p:cNvPr>
            <p:cNvSpPr txBox="1">
              <a:spLocks noChangeArrowheads="1"/>
            </p:cNvSpPr>
            <p:nvPr/>
          </p:nvSpPr>
          <p:spPr bwMode="auto">
            <a:xfrm>
              <a:off x="1344" y="1440"/>
              <a:ext cx="197" cy="173"/>
            </a:xfrm>
            <a:prstGeom prst="rect">
              <a:avLst/>
            </a:prstGeom>
            <a:noFill/>
            <a:ln>
              <a:noFill/>
            </a:ln>
            <a:effectLst/>
            <a:extLst>
              <a:ext uri="{909E8E84-426E-40DD-AFC4-6F175D3DCCD1}">
                <a14:hiddenFill xmlns:a14="http://schemas.microsoft.com/office/drawing/2010/main">
                  <a:solidFill>
                    <a:srgbClr val="F9F92D"/>
                  </a:solidFill>
                </a14:hiddenFill>
              </a:ext>
              <a:ext uri="{91240B29-F687-4F45-9708-019B960494DF}">
                <a14:hiddenLine xmlns:a14="http://schemas.microsoft.com/office/drawing/2010/main" w="12700">
                  <a:solidFill>
                    <a:srgbClr val="EE0C0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s-ES_tradnl" altLang="es-ES" sz="1200" b="1">
                  <a:solidFill>
                    <a:srgbClr val="000000"/>
                  </a:solidFill>
                  <a:latin typeface="Arial" panose="020B0604020202020204" pitchFamily="34" charset="0"/>
                </a:rPr>
                <a:t>III</a:t>
              </a:r>
              <a:endParaRPr lang="es-ES_tradnl" altLang="es-ES" sz="2200" b="1">
                <a:solidFill>
                  <a:srgbClr val="000000"/>
                </a:solidFill>
                <a:latin typeface="Times" panose="02020603050405020304" pitchFamily="18" charset="0"/>
              </a:endParaRPr>
            </a:p>
          </p:txBody>
        </p:sp>
      </p:grpSp>
      <p:grpSp>
        <p:nvGrpSpPr>
          <p:cNvPr id="447497" name="Group 9">
            <a:extLst>
              <a:ext uri="{FF2B5EF4-FFF2-40B4-BE49-F238E27FC236}">
                <a16:creationId xmlns:a16="http://schemas.microsoft.com/office/drawing/2014/main" id="{F0BCF952-D299-4208-8F4E-6F4B5DB39A97}"/>
              </a:ext>
            </a:extLst>
          </p:cNvPr>
          <p:cNvGrpSpPr>
            <a:grpSpLocks/>
          </p:cNvGrpSpPr>
          <p:nvPr/>
        </p:nvGrpSpPr>
        <p:grpSpPr bwMode="auto">
          <a:xfrm>
            <a:off x="4610100" y="2638425"/>
            <a:ext cx="4826000" cy="774700"/>
            <a:chOff x="2467" y="1452"/>
            <a:chExt cx="2596" cy="632"/>
          </a:xfrm>
        </p:grpSpPr>
        <p:grpSp>
          <p:nvGrpSpPr>
            <p:cNvPr id="447498" name="Group 10">
              <a:extLst>
                <a:ext uri="{FF2B5EF4-FFF2-40B4-BE49-F238E27FC236}">
                  <a16:creationId xmlns:a16="http://schemas.microsoft.com/office/drawing/2014/main" id="{2C315219-8FD4-4ED5-A2FA-BCD0B2EC2E98}"/>
                </a:ext>
              </a:extLst>
            </p:cNvPr>
            <p:cNvGrpSpPr>
              <a:grpSpLocks/>
            </p:cNvGrpSpPr>
            <p:nvPr/>
          </p:nvGrpSpPr>
          <p:grpSpPr bwMode="auto">
            <a:xfrm>
              <a:off x="2467" y="1771"/>
              <a:ext cx="2596" cy="313"/>
              <a:chOff x="2467" y="1726"/>
              <a:chExt cx="2596" cy="358"/>
            </a:xfrm>
          </p:grpSpPr>
          <p:sp>
            <p:nvSpPr>
              <p:cNvPr id="447499" name="Line 11">
                <a:extLst>
                  <a:ext uri="{FF2B5EF4-FFF2-40B4-BE49-F238E27FC236}">
                    <a16:creationId xmlns:a16="http://schemas.microsoft.com/office/drawing/2014/main" id="{D16B22FE-1B84-44C8-90C7-101D3BC04421}"/>
                  </a:ext>
                </a:extLst>
              </p:cNvPr>
              <p:cNvSpPr>
                <a:spLocks noChangeShapeType="1"/>
              </p:cNvSpPr>
              <p:nvPr/>
            </p:nvSpPr>
            <p:spPr bwMode="auto">
              <a:xfrm>
                <a:off x="2467" y="1746"/>
                <a:ext cx="0" cy="338"/>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447500" name="Line 12">
                <a:extLst>
                  <a:ext uri="{FF2B5EF4-FFF2-40B4-BE49-F238E27FC236}">
                    <a16:creationId xmlns:a16="http://schemas.microsoft.com/office/drawing/2014/main" id="{65DD1FB9-07D3-4E1F-A2ED-33089254CF34}"/>
                  </a:ext>
                </a:extLst>
              </p:cNvPr>
              <p:cNvSpPr>
                <a:spLocks noChangeShapeType="1"/>
              </p:cNvSpPr>
              <p:nvPr/>
            </p:nvSpPr>
            <p:spPr bwMode="auto">
              <a:xfrm>
                <a:off x="3116" y="1741"/>
                <a:ext cx="0" cy="338"/>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447501" name="Line 13">
                <a:extLst>
                  <a:ext uri="{FF2B5EF4-FFF2-40B4-BE49-F238E27FC236}">
                    <a16:creationId xmlns:a16="http://schemas.microsoft.com/office/drawing/2014/main" id="{375C8E57-E568-467F-BA7B-227E3C206B60}"/>
                  </a:ext>
                </a:extLst>
              </p:cNvPr>
              <p:cNvSpPr>
                <a:spLocks noChangeShapeType="1"/>
              </p:cNvSpPr>
              <p:nvPr/>
            </p:nvSpPr>
            <p:spPr bwMode="auto">
              <a:xfrm>
                <a:off x="3765" y="1736"/>
                <a:ext cx="0" cy="338"/>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447502" name="Line 14">
                <a:extLst>
                  <a:ext uri="{FF2B5EF4-FFF2-40B4-BE49-F238E27FC236}">
                    <a16:creationId xmlns:a16="http://schemas.microsoft.com/office/drawing/2014/main" id="{476757A7-3EB5-4082-A9BD-22204437E458}"/>
                  </a:ext>
                </a:extLst>
              </p:cNvPr>
              <p:cNvSpPr>
                <a:spLocks noChangeShapeType="1"/>
              </p:cNvSpPr>
              <p:nvPr/>
            </p:nvSpPr>
            <p:spPr bwMode="auto">
              <a:xfrm>
                <a:off x="4414" y="1731"/>
                <a:ext cx="0" cy="338"/>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447503" name="Line 15">
                <a:extLst>
                  <a:ext uri="{FF2B5EF4-FFF2-40B4-BE49-F238E27FC236}">
                    <a16:creationId xmlns:a16="http://schemas.microsoft.com/office/drawing/2014/main" id="{7BC0C063-C0FD-4222-B452-0DF455083EC6}"/>
                  </a:ext>
                </a:extLst>
              </p:cNvPr>
              <p:cNvSpPr>
                <a:spLocks noChangeShapeType="1"/>
              </p:cNvSpPr>
              <p:nvPr/>
            </p:nvSpPr>
            <p:spPr bwMode="auto">
              <a:xfrm>
                <a:off x="5063" y="1726"/>
                <a:ext cx="0" cy="338"/>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grpSp>
        <p:sp>
          <p:nvSpPr>
            <p:cNvPr id="447504" name="Text Box 16">
              <a:extLst>
                <a:ext uri="{FF2B5EF4-FFF2-40B4-BE49-F238E27FC236}">
                  <a16:creationId xmlns:a16="http://schemas.microsoft.com/office/drawing/2014/main" id="{C1920157-4737-4FD3-A95D-339DBF687093}"/>
                </a:ext>
              </a:extLst>
            </p:cNvPr>
            <p:cNvSpPr txBox="1">
              <a:spLocks noChangeArrowheads="1"/>
            </p:cNvSpPr>
            <p:nvPr/>
          </p:nvSpPr>
          <p:spPr bwMode="auto">
            <a:xfrm>
              <a:off x="2996" y="1452"/>
              <a:ext cx="1337" cy="373"/>
            </a:xfrm>
            <a:prstGeom prst="rect">
              <a:avLst/>
            </a:prstGeom>
            <a:noFill/>
            <a:ln>
              <a:noFill/>
            </a:ln>
            <a:effectLst/>
            <a:extLst>
              <a:ext uri="{909E8E84-426E-40DD-AFC4-6F175D3DCCD1}">
                <a14:hiddenFill xmlns:a14="http://schemas.microsoft.com/office/drawing/2010/main">
                  <a:solidFill>
                    <a:srgbClr val="F9F92D"/>
                  </a:solidFill>
                </a14:hiddenFill>
              </a:ext>
              <a:ext uri="{91240B29-F687-4F45-9708-019B960494DF}">
                <a14:hiddenLine xmlns:a14="http://schemas.microsoft.com/office/drawing/2010/main" w="12700">
                  <a:solidFill>
                    <a:srgbClr val="EE0C0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s-ES_tradnl" altLang="es-ES" b="1">
                  <a:solidFill>
                    <a:srgbClr val="FF5050"/>
                  </a:solidFill>
                  <a:latin typeface="Arial" panose="020B0604020202020204" pitchFamily="34" charset="0"/>
                </a:rPr>
                <a:t>Complejos QRS</a:t>
              </a:r>
            </a:p>
          </p:txBody>
        </p:sp>
      </p:grpSp>
      <p:grpSp>
        <p:nvGrpSpPr>
          <p:cNvPr id="447505" name="Group 17">
            <a:extLst>
              <a:ext uri="{FF2B5EF4-FFF2-40B4-BE49-F238E27FC236}">
                <a16:creationId xmlns:a16="http://schemas.microsoft.com/office/drawing/2014/main" id="{47DBDAA1-9B7A-4105-A26F-6917BDCD2224}"/>
              </a:ext>
            </a:extLst>
          </p:cNvPr>
          <p:cNvGrpSpPr>
            <a:grpSpLocks/>
          </p:cNvGrpSpPr>
          <p:nvPr/>
        </p:nvGrpSpPr>
        <p:grpSpPr bwMode="auto">
          <a:xfrm>
            <a:off x="4737100" y="4632325"/>
            <a:ext cx="5181600" cy="673100"/>
            <a:chOff x="2016" y="2736"/>
            <a:chExt cx="3264" cy="424"/>
          </a:xfrm>
        </p:grpSpPr>
        <p:sp>
          <p:nvSpPr>
            <p:cNvPr id="447506" name="Text Box 18">
              <a:extLst>
                <a:ext uri="{FF2B5EF4-FFF2-40B4-BE49-F238E27FC236}">
                  <a16:creationId xmlns:a16="http://schemas.microsoft.com/office/drawing/2014/main" id="{302399BD-694C-4697-A9C0-789EFF5AE843}"/>
                </a:ext>
              </a:extLst>
            </p:cNvPr>
            <p:cNvSpPr txBox="1">
              <a:spLocks noChangeArrowheads="1"/>
            </p:cNvSpPr>
            <p:nvPr/>
          </p:nvSpPr>
          <p:spPr bwMode="auto">
            <a:xfrm>
              <a:off x="2016" y="2872"/>
              <a:ext cx="3264" cy="288"/>
            </a:xfrm>
            <a:prstGeom prst="rect">
              <a:avLst/>
            </a:prstGeom>
            <a:noFill/>
            <a:ln>
              <a:noFill/>
            </a:ln>
            <a:effectLst/>
            <a:extLst>
              <a:ext uri="{909E8E84-426E-40DD-AFC4-6F175D3DCCD1}">
                <a14:hiddenFill xmlns:a14="http://schemas.microsoft.com/office/drawing/2010/main">
                  <a:solidFill>
                    <a:srgbClr val="F9F92D"/>
                  </a:solidFill>
                </a14:hiddenFill>
              </a:ext>
              <a:ext uri="{91240B29-F687-4F45-9708-019B960494DF}">
                <a14:hiddenLine xmlns:a14="http://schemas.microsoft.com/office/drawing/2010/main" w="12700">
                  <a:solidFill>
                    <a:srgbClr val="EE0C0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s-ES_tradnl" altLang="es-ES" b="1">
                  <a:solidFill>
                    <a:srgbClr val="011570"/>
                  </a:solidFill>
                  <a:latin typeface="Arial" panose="020B0604020202020204" pitchFamily="34" charset="0"/>
                </a:rPr>
                <a:t>Ondas F</a:t>
              </a:r>
            </a:p>
          </p:txBody>
        </p:sp>
        <p:grpSp>
          <p:nvGrpSpPr>
            <p:cNvPr id="447507" name="Group 19">
              <a:extLst>
                <a:ext uri="{FF2B5EF4-FFF2-40B4-BE49-F238E27FC236}">
                  <a16:creationId xmlns:a16="http://schemas.microsoft.com/office/drawing/2014/main" id="{A04DB219-1E84-49ED-9BFA-21CE8F5C21F3}"/>
                </a:ext>
              </a:extLst>
            </p:cNvPr>
            <p:cNvGrpSpPr>
              <a:grpSpLocks/>
            </p:cNvGrpSpPr>
            <p:nvPr/>
          </p:nvGrpSpPr>
          <p:grpSpPr bwMode="auto">
            <a:xfrm>
              <a:off x="2160" y="2736"/>
              <a:ext cx="3048" cy="192"/>
              <a:chOff x="2160" y="2736"/>
              <a:chExt cx="3048" cy="293"/>
            </a:xfrm>
          </p:grpSpPr>
          <p:sp>
            <p:nvSpPr>
              <p:cNvPr id="447508" name="Line 20">
                <a:extLst>
                  <a:ext uri="{FF2B5EF4-FFF2-40B4-BE49-F238E27FC236}">
                    <a16:creationId xmlns:a16="http://schemas.microsoft.com/office/drawing/2014/main" id="{E62009EF-492E-4F38-B718-2064ACFE7C42}"/>
                  </a:ext>
                </a:extLst>
              </p:cNvPr>
              <p:cNvSpPr>
                <a:spLocks noChangeShapeType="1"/>
              </p:cNvSpPr>
              <p:nvPr/>
            </p:nvSpPr>
            <p:spPr bwMode="auto">
              <a:xfrm>
                <a:off x="2160" y="2736"/>
                <a:ext cx="0" cy="293"/>
              </a:xfrm>
              <a:prstGeom prst="line">
                <a:avLst/>
              </a:prstGeom>
              <a:noFill/>
              <a:ln w="5715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447509" name="Line 21">
                <a:extLst>
                  <a:ext uri="{FF2B5EF4-FFF2-40B4-BE49-F238E27FC236}">
                    <a16:creationId xmlns:a16="http://schemas.microsoft.com/office/drawing/2014/main" id="{4D018268-EC31-49BC-9E76-127E5764F357}"/>
                  </a:ext>
                </a:extLst>
              </p:cNvPr>
              <p:cNvSpPr>
                <a:spLocks noChangeShapeType="1"/>
              </p:cNvSpPr>
              <p:nvPr/>
            </p:nvSpPr>
            <p:spPr bwMode="auto">
              <a:xfrm>
                <a:off x="2544" y="2736"/>
                <a:ext cx="0" cy="293"/>
              </a:xfrm>
              <a:prstGeom prst="line">
                <a:avLst/>
              </a:prstGeom>
              <a:noFill/>
              <a:ln w="5715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447510" name="Line 22">
                <a:extLst>
                  <a:ext uri="{FF2B5EF4-FFF2-40B4-BE49-F238E27FC236}">
                    <a16:creationId xmlns:a16="http://schemas.microsoft.com/office/drawing/2014/main" id="{E1C85F92-2ECA-429A-B581-5FB34B80A56E}"/>
                  </a:ext>
                </a:extLst>
              </p:cNvPr>
              <p:cNvSpPr>
                <a:spLocks noChangeShapeType="1"/>
              </p:cNvSpPr>
              <p:nvPr/>
            </p:nvSpPr>
            <p:spPr bwMode="auto">
              <a:xfrm>
                <a:off x="2928" y="2736"/>
                <a:ext cx="0" cy="293"/>
              </a:xfrm>
              <a:prstGeom prst="line">
                <a:avLst/>
              </a:prstGeom>
              <a:noFill/>
              <a:ln w="5715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447511" name="Line 23">
                <a:extLst>
                  <a:ext uri="{FF2B5EF4-FFF2-40B4-BE49-F238E27FC236}">
                    <a16:creationId xmlns:a16="http://schemas.microsoft.com/office/drawing/2014/main" id="{A5C35316-16C9-4A82-B5FA-EB30C1ABA4C8}"/>
                  </a:ext>
                </a:extLst>
              </p:cNvPr>
              <p:cNvSpPr>
                <a:spLocks noChangeShapeType="1"/>
              </p:cNvSpPr>
              <p:nvPr/>
            </p:nvSpPr>
            <p:spPr bwMode="auto">
              <a:xfrm>
                <a:off x="3312" y="2736"/>
                <a:ext cx="0" cy="293"/>
              </a:xfrm>
              <a:prstGeom prst="line">
                <a:avLst/>
              </a:prstGeom>
              <a:noFill/>
              <a:ln w="5715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447512" name="Line 24">
                <a:extLst>
                  <a:ext uri="{FF2B5EF4-FFF2-40B4-BE49-F238E27FC236}">
                    <a16:creationId xmlns:a16="http://schemas.microsoft.com/office/drawing/2014/main" id="{BA5B9104-23FA-43D2-8523-CEDCE58E0C42}"/>
                  </a:ext>
                </a:extLst>
              </p:cNvPr>
              <p:cNvSpPr>
                <a:spLocks noChangeShapeType="1"/>
              </p:cNvSpPr>
              <p:nvPr/>
            </p:nvSpPr>
            <p:spPr bwMode="auto">
              <a:xfrm>
                <a:off x="3696" y="2736"/>
                <a:ext cx="0" cy="293"/>
              </a:xfrm>
              <a:prstGeom prst="line">
                <a:avLst/>
              </a:prstGeom>
              <a:noFill/>
              <a:ln w="5715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447513" name="Line 25">
                <a:extLst>
                  <a:ext uri="{FF2B5EF4-FFF2-40B4-BE49-F238E27FC236}">
                    <a16:creationId xmlns:a16="http://schemas.microsoft.com/office/drawing/2014/main" id="{B62F02FE-B61B-4B3E-8870-12BF8E9EB35F}"/>
                  </a:ext>
                </a:extLst>
              </p:cNvPr>
              <p:cNvSpPr>
                <a:spLocks noChangeShapeType="1"/>
              </p:cNvSpPr>
              <p:nvPr/>
            </p:nvSpPr>
            <p:spPr bwMode="auto">
              <a:xfrm>
                <a:off x="4080" y="2736"/>
                <a:ext cx="0" cy="293"/>
              </a:xfrm>
              <a:prstGeom prst="line">
                <a:avLst/>
              </a:prstGeom>
              <a:noFill/>
              <a:ln w="5715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447514" name="Line 26">
                <a:extLst>
                  <a:ext uri="{FF2B5EF4-FFF2-40B4-BE49-F238E27FC236}">
                    <a16:creationId xmlns:a16="http://schemas.microsoft.com/office/drawing/2014/main" id="{AB37E418-DBB2-4C95-A937-C89AD45F128A}"/>
                  </a:ext>
                </a:extLst>
              </p:cNvPr>
              <p:cNvSpPr>
                <a:spLocks noChangeShapeType="1"/>
              </p:cNvSpPr>
              <p:nvPr/>
            </p:nvSpPr>
            <p:spPr bwMode="auto">
              <a:xfrm>
                <a:off x="4479" y="2736"/>
                <a:ext cx="0" cy="293"/>
              </a:xfrm>
              <a:prstGeom prst="line">
                <a:avLst/>
              </a:prstGeom>
              <a:noFill/>
              <a:ln w="5715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447515" name="Line 27">
                <a:extLst>
                  <a:ext uri="{FF2B5EF4-FFF2-40B4-BE49-F238E27FC236}">
                    <a16:creationId xmlns:a16="http://schemas.microsoft.com/office/drawing/2014/main" id="{167105E5-52DB-4B4C-9016-2FDB59B4809D}"/>
                  </a:ext>
                </a:extLst>
              </p:cNvPr>
              <p:cNvSpPr>
                <a:spLocks noChangeShapeType="1"/>
              </p:cNvSpPr>
              <p:nvPr/>
            </p:nvSpPr>
            <p:spPr bwMode="auto">
              <a:xfrm>
                <a:off x="4826" y="2736"/>
                <a:ext cx="0" cy="293"/>
              </a:xfrm>
              <a:prstGeom prst="line">
                <a:avLst/>
              </a:prstGeom>
              <a:noFill/>
              <a:ln w="5715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447516" name="Line 28">
                <a:extLst>
                  <a:ext uri="{FF2B5EF4-FFF2-40B4-BE49-F238E27FC236}">
                    <a16:creationId xmlns:a16="http://schemas.microsoft.com/office/drawing/2014/main" id="{552BE595-B8F1-49C8-AE7F-166E639C520A}"/>
                  </a:ext>
                </a:extLst>
              </p:cNvPr>
              <p:cNvSpPr>
                <a:spLocks noChangeShapeType="1"/>
              </p:cNvSpPr>
              <p:nvPr/>
            </p:nvSpPr>
            <p:spPr bwMode="auto">
              <a:xfrm>
                <a:off x="5208" y="2736"/>
                <a:ext cx="0" cy="293"/>
              </a:xfrm>
              <a:prstGeom prst="line">
                <a:avLst/>
              </a:prstGeom>
              <a:noFill/>
              <a:ln w="5715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grpSp>
      </p:grpSp>
    </p:spTree>
    <p:extLst>
      <p:ext uri="{BB962C8B-B14F-4D97-AF65-F5344CB8AC3E}">
        <p14:creationId xmlns:p14="http://schemas.microsoft.com/office/powerpoint/2010/main" val="2387131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dissolve">
                                      <p:cBhvr>
                                        <p:cTn id="7" dur="500"/>
                                        <p:tgtEl>
                                          <p:spTgt spid="447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447494"/>
                                        </p:tgtEl>
                                        <p:attrNameLst>
                                          <p:attrName>style.visibility</p:attrName>
                                        </p:attrNameLst>
                                      </p:cBhvr>
                                      <p:to>
                                        <p:strVal val="visible"/>
                                      </p:to>
                                    </p:set>
                                    <p:anim calcmode="lin" valueType="num">
                                      <p:cBhvr>
                                        <p:cTn id="12" dur="500" fill="hold"/>
                                        <p:tgtEl>
                                          <p:spTgt spid="447494"/>
                                        </p:tgtEl>
                                        <p:attrNameLst>
                                          <p:attrName>ppt_w</p:attrName>
                                        </p:attrNameLst>
                                      </p:cBhvr>
                                      <p:tavLst>
                                        <p:tav tm="0">
                                          <p:val>
                                            <p:fltVal val="0"/>
                                          </p:val>
                                        </p:tav>
                                        <p:tav tm="100000">
                                          <p:val>
                                            <p:strVal val="#ppt_w"/>
                                          </p:val>
                                        </p:tav>
                                      </p:tavLst>
                                    </p:anim>
                                    <p:anim calcmode="lin" valueType="num">
                                      <p:cBhvr>
                                        <p:cTn id="13" dur="500" fill="hold"/>
                                        <p:tgtEl>
                                          <p:spTgt spid="447494"/>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2" presetClass="entr" presetSubtype="8" fill="hold" nodeType="afterEffect">
                                  <p:stCondLst>
                                    <p:cond delay="0"/>
                                  </p:stCondLst>
                                  <p:childTnLst>
                                    <p:set>
                                      <p:cBhvr>
                                        <p:cTn id="16" dur="1" fill="hold">
                                          <p:stCondLst>
                                            <p:cond delay="0"/>
                                          </p:stCondLst>
                                        </p:cTn>
                                        <p:tgtEl>
                                          <p:spTgt spid="447497"/>
                                        </p:tgtEl>
                                        <p:attrNameLst>
                                          <p:attrName>style.visibility</p:attrName>
                                        </p:attrNameLst>
                                      </p:cBhvr>
                                      <p:to>
                                        <p:strVal val="visible"/>
                                      </p:to>
                                    </p:set>
                                    <p:animEffect transition="in" filter="wipe(left)">
                                      <p:cBhvr>
                                        <p:cTn id="17" dur="500"/>
                                        <p:tgtEl>
                                          <p:spTgt spid="4474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47505"/>
                                        </p:tgtEl>
                                        <p:attrNameLst>
                                          <p:attrName>style.visibility</p:attrName>
                                        </p:attrNameLst>
                                      </p:cBhvr>
                                      <p:to>
                                        <p:strVal val="visible"/>
                                      </p:to>
                                    </p:set>
                                    <p:animEffect transition="in" filter="wipe(left)">
                                      <p:cBhvr>
                                        <p:cTn id="22" dur="500"/>
                                        <p:tgtEl>
                                          <p:spTgt spid="44750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47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2"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8" name="Picture 2" descr="Caso 10_6 mod4 mppt.jpg                                        00003309N2                             C16D207E:">
            <a:extLst>
              <a:ext uri="{FF2B5EF4-FFF2-40B4-BE49-F238E27FC236}">
                <a16:creationId xmlns:a16="http://schemas.microsoft.com/office/drawing/2014/main" id="{07096E9D-6BA5-4CD4-B483-7EE99C499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676" y="2079626"/>
            <a:ext cx="9001125" cy="35591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49539" name="Text Box 3">
            <a:extLst>
              <a:ext uri="{FF2B5EF4-FFF2-40B4-BE49-F238E27FC236}">
                <a16:creationId xmlns:a16="http://schemas.microsoft.com/office/drawing/2014/main" id="{DCDB145F-CA08-486B-BC0B-5634C45BA3C7}"/>
              </a:ext>
            </a:extLst>
          </p:cNvPr>
          <p:cNvSpPr txBox="1">
            <a:spLocks noChangeArrowheads="1"/>
          </p:cNvSpPr>
          <p:nvPr/>
        </p:nvSpPr>
        <p:spPr bwMode="auto">
          <a:xfrm>
            <a:off x="1524000" y="14541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s-ES_tradnl" altLang="es-ES" sz="2400" b="1">
                <a:solidFill>
                  <a:srgbClr val="FFFFFF"/>
                </a:solidFill>
                <a:latin typeface="Arial" panose="020B0604020202020204" pitchFamily="34" charset="0"/>
              </a:rPr>
              <a:t>Taquicardia sinusal a 150 lpm</a:t>
            </a:r>
            <a:endParaRPr lang="es-ES" altLang="es-ES" sz="2400" b="1">
              <a:solidFill>
                <a:srgbClr val="FFFFFF"/>
              </a:solidFill>
              <a:latin typeface="Arial" panose="020B0604020202020204" pitchFamily="34" charset="0"/>
            </a:endParaRPr>
          </a:p>
        </p:txBody>
      </p:sp>
      <p:sp>
        <p:nvSpPr>
          <p:cNvPr id="449540" name="Rectangle 4">
            <a:extLst>
              <a:ext uri="{FF2B5EF4-FFF2-40B4-BE49-F238E27FC236}">
                <a16:creationId xmlns:a16="http://schemas.microsoft.com/office/drawing/2014/main" id="{A616E8A1-7E77-47DA-9314-67C94A76F87C}"/>
              </a:ext>
            </a:extLst>
          </p:cNvPr>
          <p:cNvSpPr>
            <a:spLocks noChangeArrowheads="1"/>
          </p:cNvSpPr>
          <p:nvPr/>
        </p:nvSpPr>
        <p:spPr bwMode="auto">
          <a:xfrm>
            <a:off x="6137275" y="2152650"/>
            <a:ext cx="2190750" cy="1036638"/>
          </a:xfrm>
          <a:prstGeom prst="rect">
            <a:avLst/>
          </a:prstGeom>
          <a:solidFill>
            <a:schemeClr val="accent2">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grpSp>
        <p:nvGrpSpPr>
          <p:cNvPr id="449541" name="Group 5">
            <a:extLst>
              <a:ext uri="{FF2B5EF4-FFF2-40B4-BE49-F238E27FC236}">
                <a16:creationId xmlns:a16="http://schemas.microsoft.com/office/drawing/2014/main" id="{43433263-9C20-42E0-8550-E24F4D062168}"/>
              </a:ext>
            </a:extLst>
          </p:cNvPr>
          <p:cNvGrpSpPr>
            <a:grpSpLocks/>
          </p:cNvGrpSpPr>
          <p:nvPr/>
        </p:nvGrpSpPr>
        <p:grpSpPr bwMode="auto">
          <a:xfrm>
            <a:off x="3351214" y="3402014"/>
            <a:ext cx="4478337" cy="2954337"/>
            <a:chOff x="2335" y="1605"/>
            <a:chExt cx="2821" cy="1861"/>
          </a:xfrm>
        </p:grpSpPr>
        <p:pic>
          <p:nvPicPr>
            <p:cNvPr id="449542" name="Picture 6" descr="Caso 10_6 mod4 m.jpg                                           00003309N2                             C16D207E:">
              <a:extLst>
                <a:ext uri="{FF2B5EF4-FFF2-40B4-BE49-F238E27FC236}">
                  <a16:creationId xmlns:a16="http://schemas.microsoft.com/office/drawing/2014/main" id="{89520CC3-54BF-48B5-B06C-78749DF1E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776" t="989" r="25890" b="66716"/>
            <a:stretch>
              <a:fillRect/>
            </a:stretch>
          </p:blipFill>
          <p:spPr bwMode="auto">
            <a:xfrm>
              <a:off x="2335" y="1605"/>
              <a:ext cx="2821" cy="1861"/>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449543" name="Text Box 7">
              <a:extLst>
                <a:ext uri="{FF2B5EF4-FFF2-40B4-BE49-F238E27FC236}">
                  <a16:creationId xmlns:a16="http://schemas.microsoft.com/office/drawing/2014/main" id="{7294107C-54F8-4A31-9429-6AF42A20E2AA}"/>
                </a:ext>
              </a:extLst>
            </p:cNvPr>
            <p:cNvSpPr txBox="1">
              <a:spLocks noChangeArrowheads="1"/>
            </p:cNvSpPr>
            <p:nvPr/>
          </p:nvSpPr>
          <p:spPr bwMode="auto">
            <a:xfrm>
              <a:off x="2384" y="1666"/>
              <a:ext cx="2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_tradnl" altLang="es-ES" sz="1400" b="1">
                  <a:solidFill>
                    <a:srgbClr val="000000"/>
                  </a:solidFill>
                  <a:latin typeface="Arial" panose="020B0604020202020204" pitchFamily="34" charset="0"/>
                </a:rPr>
                <a:t>V1</a:t>
              </a:r>
            </a:p>
          </p:txBody>
        </p:sp>
      </p:grpSp>
      <p:sp>
        <p:nvSpPr>
          <p:cNvPr id="449544" name="Rectangle 8">
            <a:extLst>
              <a:ext uri="{FF2B5EF4-FFF2-40B4-BE49-F238E27FC236}">
                <a16:creationId xmlns:a16="http://schemas.microsoft.com/office/drawing/2014/main" id="{7B909B8D-B9A5-4D83-B39C-67055CF2B96A}"/>
              </a:ext>
            </a:extLst>
          </p:cNvPr>
          <p:cNvSpPr>
            <a:spLocks noChangeArrowheads="1"/>
          </p:cNvSpPr>
          <p:nvPr/>
        </p:nvSpPr>
        <p:spPr bwMode="auto">
          <a:xfrm>
            <a:off x="2851150" y="529431"/>
            <a:ext cx="876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anchor="ctr"/>
          <a:lstStyle>
            <a:lvl1pPr defTabSz="762000">
              <a:defRPr sz="4400" b="1">
                <a:solidFill>
                  <a:schemeClr val="tx2"/>
                </a:solidFill>
                <a:latin typeface="Arial" panose="020B0604020202020204" pitchFamily="34" charset="0"/>
              </a:defRPr>
            </a:lvl1pPr>
            <a:lvl2pPr defTabSz="762000">
              <a:defRPr sz="4400" b="1">
                <a:solidFill>
                  <a:schemeClr val="tx2"/>
                </a:solidFill>
                <a:latin typeface="Arial" panose="020B0604020202020204" pitchFamily="34" charset="0"/>
              </a:defRPr>
            </a:lvl2pPr>
            <a:lvl3pPr defTabSz="762000">
              <a:defRPr sz="4400" b="1">
                <a:solidFill>
                  <a:schemeClr val="tx2"/>
                </a:solidFill>
                <a:latin typeface="Arial" panose="020B0604020202020204" pitchFamily="34" charset="0"/>
              </a:defRPr>
            </a:lvl3pPr>
            <a:lvl4pPr defTabSz="762000">
              <a:defRPr sz="4400" b="1">
                <a:solidFill>
                  <a:schemeClr val="tx2"/>
                </a:solidFill>
                <a:latin typeface="Arial" panose="020B0604020202020204" pitchFamily="34" charset="0"/>
              </a:defRPr>
            </a:lvl4pPr>
            <a:lvl5pPr defTabSz="762000">
              <a:defRPr sz="4400" b="1">
                <a:solidFill>
                  <a:schemeClr val="tx2"/>
                </a:solidFill>
                <a:latin typeface="Arial" panose="020B0604020202020204" pitchFamily="34" charset="0"/>
              </a:defRPr>
            </a:lvl5pPr>
            <a:lvl6pPr marL="457200" defTabSz="762000" fontAlgn="base">
              <a:spcBef>
                <a:spcPct val="0"/>
              </a:spcBef>
              <a:spcAft>
                <a:spcPct val="0"/>
              </a:spcAft>
              <a:defRPr sz="4400" b="1">
                <a:solidFill>
                  <a:schemeClr val="tx2"/>
                </a:solidFill>
                <a:latin typeface="Arial" panose="020B0604020202020204" pitchFamily="34" charset="0"/>
              </a:defRPr>
            </a:lvl6pPr>
            <a:lvl7pPr marL="914400" defTabSz="762000" fontAlgn="base">
              <a:spcBef>
                <a:spcPct val="0"/>
              </a:spcBef>
              <a:spcAft>
                <a:spcPct val="0"/>
              </a:spcAft>
              <a:defRPr sz="4400" b="1">
                <a:solidFill>
                  <a:schemeClr val="tx2"/>
                </a:solidFill>
                <a:latin typeface="Arial" panose="020B0604020202020204" pitchFamily="34" charset="0"/>
              </a:defRPr>
            </a:lvl7pPr>
            <a:lvl8pPr marL="1371600" defTabSz="762000" fontAlgn="base">
              <a:spcBef>
                <a:spcPct val="0"/>
              </a:spcBef>
              <a:spcAft>
                <a:spcPct val="0"/>
              </a:spcAft>
              <a:defRPr sz="4400" b="1">
                <a:solidFill>
                  <a:schemeClr val="tx2"/>
                </a:solidFill>
                <a:latin typeface="Arial" panose="020B0604020202020204" pitchFamily="34" charset="0"/>
              </a:defRPr>
            </a:lvl8pPr>
            <a:lvl9pPr marL="1828800" defTabSz="762000" fontAlgn="base">
              <a:spcBef>
                <a:spcPct val="0"/>
              </a:spcBef>
              <a:spcAft>
                <a:spcPct val="0"/>
              </a:spcAft>
              <a:defRPr sz="4400" b="1">
                <a:solidFill>
                  <a:schemeClr val="tx2"/>
                </a:solidFill>
                <a:latin typeface="Arial" panose="020B0604020202020204" pitchFamily="34" charset="0"/>
              </a:defRPr>
            </a:lvl9pPr>
          </a:lstStyle>
          <a:p>
            <a:pPr fontAlgn="base">
              <a:lnSpc>
                <a:spcPct val="80000"/>
              </a:lnSpc>
              <a:spcBef>
                <a:spcPct val="0"/>
              </a:spcBef>
              <a:spcAft>
                <a:spcPct val="0"/>
              </a:spcAft>
            </a:pPr>
            <a:r>
              <a:rPr lang="es-ES_tradnl" altLang="es-ES" sz="3500" dirty="0">
                <a:solidFill>
                  <a:srgbClr val="011570"/>
                </a:solidFill>
              </a:rPr>
              <a:t>Taquicardias de QRS estrecho</a:t>
            </a:r>
            <a:br>
              <a:rPr lang="es-ES_tradnl" altLang="es-ES" sz="3500" dirty="0">
                <a:solidFill>
                  <a:srgbClr val="011570"/>
                </a:solidFill>
              </a:rPr>
            </a:br>
            <a:r>
              <a:rPr lang="es-ES_tradnl" altLang="es-ES" sz="2200" noProof="1">
                <a:solidFill>
                  <a:srgbClr val="AEAEAE"/>
                </a:solidFill>
              </a:rPr>
              <a:t>Palpitaciones de repetición en mujer joven</a:t>
            </a:r>
            <a:endParaRPr lang="es-ES_tradnl" altLang="es-ES" sz="2200" dirty="0">
              <a:solidFill>
                <a:srgbClr val="AEAEAE"/>
              </a:solidFill>
            </a:endParaRPr>
          </a:p>
        </p:txBody>
      </p:sp>
    </p:spTree>
    <p:extLst>
      <p:ext uri="{BB962C8B-B14F-4D97-AF65-F5344CB8AC3E}">
        <p14:creationId xmlns:p14="http://schemas.microsoft.com/office/powerpoint/2010/main" val="3983349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95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49540"/>
                                        </p:tgtEl>
                                        <p:attrNameLst>
                                          <p:attrName>style.visibility</p:attrName>
                                        </p:attrNameLst>
                                      </p:cBhvr>
                                      <p:to>
                                        <p:strVal val="visible"/>
                                      </p:to>
                                    </p:set>
                                    <p:animEffect transition="in" filter="wipe(left)">
                                      <p:cBhvr>
                                        <p:cTn id="11" dur="500"/>
                                        <p:tgtEl>
                                          <p:spTgt spid="449540"/>
                                        </p:tgtEl>
                                      </p:cBhvr>
                                    </p:animEffect>
                                  </p:childTnLst>
                                </p:cTn>
                              </p:par>
                            </p:childTnLst>
                          </p:cTn>
                        </p:par>
                        <p:par>
                          <p:cTn id="12" fill="hold" nodeType="afterGroup">
                            <p:stCondLst>
                              <p:cond delay="500"/>
                            </p:stCondLst>
                            <p:childTnLst>
                              <p:par>
                                <p:cTn id="13" presetID="23" presetClass="entr" presetSubtype="16" fill="hold" nodeType="afterEffect">
                                  <p:stCondLst>
                                    <p:cond delay="0"/>
                                  </p:stCondLst>
                                  <p:childTnLst>
                                    <p:set>
                                      <p:cBhvr>
                                        <p:cTn id="14" dur="1" fill="hold">
                                          <p:stCondLst>
                                            <p:cond delay="0"/>
                                          </p:stCondLst>
                                        </p:cTn>
                                        <p:tgtEl>
                                          <p:spTgt spid="449541"/>
                                        </p:tgtEl>
                                        <p:attrNameLst>
                                          <p:attrName>style.visibility</p:attrName>
                                        </p:attrNameLst>
                                      </p:cBhvr>
                                      <p:to>
                                        <p:strVal val="visible"/>
                                      </p:to>
                                    </p:set>
                                    <p:anim calcmode="lin" valueType="num">
                                      <p:cBhvr>
                                        <p:cTn id="15" dur="500" fill="hold"/>
                                        <p:tgtEl>
                                          <p:spTgt spid="449541"/>
                                        </p:tgtEl>
                                        <p:attrNameLst>
                                          <p:attrName>ppt_w</p:attrName>
                                        </p:attrNameLst>
                                      </p:cBhvr>
                                      <p:tavLst>
                                        <p:tav tm="0">
                                          <p:val>
                                            <p:fltVal val="0"/>
                                          </p:val>
                                        </p:tav>
                                        <p:tav tm="100000">
                                          <p:val>
                                            <p:strVal val="#ppt_w"/>
                                          </p:val>
                                        </p:tav>
                                      </p:tavLst>
                                    </p:anim>
                                    <p:anim calcmode="lin" valueType="num">
                                      <p:cBhvr>
                                        <p:cTn id="16" dur="500" fill="hold"/>
                                        <p:tgtEl>
                                          <p:spTgt spid="4495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9"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1">
            <a:extLst>
              <a:ext uri="{FF2B5EF4-FFF2-40B4-BE49-F238E27FC236}">
                <a16:creationId xmlns:a16="http://schemas.microsoft.com/office/drawing/2014/main" id="{665AE40F-27B6-7D40-9FBD-5E13CD60BC7E}"/>
              </a:ext>
            </a:extLst>
          </p:cNvPr>
          <p:cNvSpPr>
            <a:spLocks noGrp="1" noChangeArrowheads="1"/>
          </p:cNvSpPr>
          <p:nvPr>
            <p:ph type="body" idx="1"/>
          </p:nvPr>
        </p:nvSpPr>
        <p:spPr>
          <a:xfrm>
            <a:off x="2209800" y="2697468"/>
            <a:ext cx="7772400" cy="1463064"/>
          </a:xfrm>
        </p:spPr>
        <p:txBody>
          <a:bodyPr/>
          <a:lstStyle/>
          <a:p>
            <a:pPr marL="0" indent="0" algn="ctr">
              <a:buNone/>
            </a:pPr>
            <a:r>
              <a:rPr lang="es-ES_tradnl" altLang="es-ES" sz="4400" b="1" dirty="0">
                <a:solidFill>
                  <a:schemeClr val="accent1">
                    <a:lumMod val="50000"/>
                  </a:schemeClr>
                </a:solidFill>
              </a:rPr>
              <a:t>Varón de 71 años con infección respiratoria</a:t>
            </a:r>
          </a:p>
        </p:txBody>
      </p:sp>
    </p:spTree>
    <p:extLst>
      <p:ext uri="{BB962C8B-B14F-4D97-AF65-F5344CB8AC3E}">
        <p14:creationId xmlns:p14="http://schemas.microsoft.com/office/powerpoint/2010/main" val="3918508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7457525-987B-C441-88F1-45D5F95AABDB}"/>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pic>
        <p:nvPicPr>
          <p:cNvPr id="3" name="Imagen 2">
            <a:extLst>
              <a:ext uri="{FF2B5EF4-FFF2-40B4-BE49-F238E27FC236}">
                <a16:creationId xmlns:a16="http://schemas.microsoft.com/office/drawing/2014/main" id="{61218884-782A-354E-B25D-CE6A6B9C2DC9}"/>
              </a:ext>
            </a:extLst>
          </p:cNvPr>
          <p:cNvPicPr>
            <a:picLocks noChangeAspect="1"/>
          </p:cNvPicPr>
          <p:nvPr/>
        </p:nvPicPr>
        <p:blipFill>
          <a:blip r:embed="rId2"/>
          <a:stretch>
            <a:fillRect/>
          </a:stretch>
        </p:blipFill>
        <p:spPr>
          <a:xfrm>
            <a:off x="114658" y="1220259"/>
            <a:ext cx="10191750" cy="5114925"/>
          </a:xfrm>
          <a:prstGeom prst="rect">
            <a:avLst/>
          </a:prstGeom>
        </p:spPr>
      </p:pic>
      <p:sp>
        <p:nvSpPr>
          <p:cNvPr id="4" name="Rectángulo 3">
            <a:extLst>
              <a:ext uri="{FF2B5EF4-FFF2-40B4-BE49-F238E27FC236}">
                <a16:creationId xmlns:a16="http://schemas.microsoft.com/office/drawing/2014/main" id="{14E7C630-B5B0-194F-B1F9-B9B47EA96423}"/>
              </a:ext>
            </a:extLst>
          </p:cNvPr>
          <p:cNvSpPr/>
          <p:nvPr/>
        </p:nvSpPr>
        <p:spPr>
          <a:xfrm>
            <a:off x="114658" y="6169025"/>
            <a:ext cx="10191750" cy="1661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 name="Conector recto 4">
            <a:extLst>
              <a:ext uri="{FF2B5EF4-FFF2-40B4-BE49-F238E27FC236}">
                <a16:creationId xmlns:a16="http://schemas.microsoft.com/office/drawing/2014/main" id="{0F5D08AC-8A35-354E-86E8-83536C2C8E28}"/>
              </a:ext>
            </a:extLst>
          </p:cNvPr>
          <p:cNvCxnSpPr/>
          <p:nvPr/>
        </p:nvCxnSpPr>
        <p:spPr>
          <a:xfrm>
            <a:off x="10529455" y="1457325"/>
            <a:ext cx="0" cy="271462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D73B4FB6-BA3E-FA46-A5DE-EE23DDBE51F8}"/>
              </a:ext>
            </a:extLst>
          </p:cNvPr>
          <p:cNvCxnSpPr>
            <a:cxnSpLocks/>
          </p:cNvCxnSpPr>
          <p:nvPr/>
        </p:nvCxnSpPr>
        <p:spPr>
          <a:xfrm>
            <a:off x="266700" y="5181600"/>
            <a:ext cx="54292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F3D03B77-B8D3-1E4D-8C47-A1FD1E612722}"/>
              </a:ext>
            </a:extLst>
          </p:cNvPr>
          <p:cNvCxnSpPr>
            <a:cxnSpLocks/>
          </p:cNvCxnSpPr>
          <p:nvPr/>
        </p:nvCxnSpPr>
        <p:spPr>
          <a:xfrm>
            <a:off x="809625" y="5248275"/>
            <a:ext cx="37147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3C0AC766-9C7B-E746-855D-C6CD578B02D0}"/>
              </a:ext>
            </a:extLst>
          </p:cNvPr>
          <p:cNvCxnSpPr>
            <a:cxnSpLocks/>
          </p:cNvCxnSpPr>
          <p:nvPr/>
        </p:nvCxnSpPr>
        <p:spPr>
          <a:xfrm>
            <a:off x="1181100" y="5319032"/>
            <a:ext cx="28302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82D8871C-FD53-5942-8ACE-7732DF991FAF}"/>
              </a:ext>
            </a:extLst>
          </p:cNvPr>
          <p:cNvCxnSpPr>
            <a:cxnSpLocks/>
          </p:cNvCxnSpPr>
          <p:nvPr/>
        </p:nvCxnSpPr>
        <p:spPr>
          <a:xfrm>
            <a:off x="1464129" y="5319032"/>
            <a:ext cx="62048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75910514-2AB2-B044-9439-28FF68B77E96}"/>
              </a:ext>
            </a:extLst>
          </p:cNvPr>
          <p:cNvCxnSpPr>
            <a:cxnSpLocks/>
          </p:cNvCxnSpPr>
          <p:nvPr/>
        </p:nvCxnSpPr>
        <p:spPr>
          <a:xfrm>
            <a:off x="2084614" y="5181600"/>
            <a:ext cx="51707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B108C5AB-08AA-E34D-8CEF-C761E27A6BA0}"/>
              </a:ext>
            </a:extLst>
          </p:cNvPr>
          <p:cNvCxnSpPr>
            <a:cxnSpLocks/>
          </p:cNvCxnSpPr>
          <p:nvPr/>
        </p:nvCxnSpPr>
        <p:spPr>
          <a:xfrm>
            <a:off x="2601686" y="5314950"/>
            <a:ext cx="33201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C9233A86-2E88-9948-8DE9-C50645216EE2}"/>
              </a:ext>
            </a:extLst>
          </p:cNvPr>
          <p:cNvCxnSpPr/>
          <p:nvPr/>
        </p:nvCxnSpPr>
        <p:spPr>
          <a:xfrm>
            <a:off x="11069782" y="1517073"/>
            <a:ext cx="0" cy="12954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8436CE17-7F11-F34E-BAF5-F65A2E38FF78}"/>
              </a:ext>
            </a:extLst>
          </p:cNvPr>
          <p:cNvCxnSpPr/>
          <p:nvPr/>
        </p:nvCxnSpPr>
        <p:spPr>
          <a:xfrm>
            <a:off x="10893136" y="1517073"/>
            <a:ext cx="0" cy="12954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863AE057-FD71-C545-AA3D-4E45701D35B8}"/>
              </a:ext>
            </a:extLst>
          </p:cNvPr>
          <p:cNvCxnSpPr/>
          <p:nvPr/>
        </p:nvCxnSpPr>
        <p:spPr>
          <a:xfrm>
            <a:off x="10810009" y="1517073"/>
            <a:ext cx="0" cy="12954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1907BFC-1DC7-E942-84D8-0A062F3EF786}"/>
              </a:ext>
            </a:extLst>
          </p:cNvPr>
          <p:cNvCxnSpPr/>
          <p:nvPr/>
        </p:nvCxnSpPr>
        <p:spPr>
          <a:xfrm>
            <a:off x="11159836" y="1517073"/>
            <a:ext cx="0" cy="12954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D0B8DADA-623E-3B41-9387-DF97CB16823D}"/>
              </a:ext>
            </a:extLst>
          </p:cNvPr>
          <p:cNvCxnSpPr>
            <a:cxnSpLocks/>
          </p:cNvCxnSpPr>
          <p:nvPr/>
        </p:nvCxnSpPr>
        <p:spPr>
          <a:xfrm>
            <a:off x="11045536" y="1517073"/>
            <a:ext cx="0" cy="12954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62A39A2B-E84A-DB4A-9A33-2FB04C4C9B8B}"/>
              </a:ext>
            </a:extLst>
          </p:cNvPr>
          <p:cNvCxnSpPr/>
          <p:nvPr/>
        </p:nvCxnSpPr>
        <p:spPr>
          <a:xfrm>
            <a:off x="10861963" y="1517073"/>
            <a:ext cx="0" cy="12954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69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nodeType="clickEffect">
                                  <p:stCondLst>
                                    <p:cond delay="0"/>
                                  </p:stCondLst>
                                  <p:childTnLst>
                                    <p:animMotion origin="layout" path="M -6.25E-7 4.44444E-6 L 0.8418 -0.53357 " pathEditMode="relative" rAng="0" ptsTypes="AA">
                                      <p:cBhvr>
                                        <p:cTn id="20" dur="2000" fill="hold"/>
                                        <p:tgtEl>
                                          <p:spTgt spid="6"/>
                                        </p:tgtEl>
                                        <p:attrNameLst>
                                          <p:attrName>ppt_x</p:attrName>
                                          <p:attrName>ppt_y</p:attrName>
                                        </p:attrNameLst>
                                      </p:cBhvr>
                                      <p:rCtr x="42083" y="-26690"/>
                                    </p:animMotion>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strVal val="#ppt_w*0.70"/>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Effect transition="in" filter="fade">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6" presetClass="path" presetSubtype="0" accel="50000" decel="50000" fill="hold" nodeType="clickEffect">
                                  <p:stCondLst>
                                    <p:cond delay="0"/>
                                  </p:stCondLst>
                                  <p:childTnLst>
                                    <p:animMotion origin="layout" path="M -6.25E-7 2.22222E-6 L 0.79727 -0.51227 " pathEditMode="relative" rAng="0" ptsTypes="AA">
                                      <p:cBhvr>
                                        <p:cTn id="31" dur="2000" fill="hold"/>
                                        <p:tgtEl>
                                          <p:spTgt spid="7"/>
                                        </p:tgtEl>
                                        <p:attrNameLst>
                                          <p:attrName>ppt_x</p:attrName>
                                          <p:attrName>ppt_y</p:attrName>
                                        </p:attrNameLst>
                                      </p:cBhvr>
                                      <p:rCtr x="39857" y="-25625"/>
                                    </p:animMotion>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strVal val="#ppt_w*0.70"/>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Effect transition="in" filter="fade">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6" presetClass="path" presetSubtype="0" accel="50000" decel="50000" fill="hold" nodeType="clickEffect">
                                  <p:stCondLst>
                                    <p:cond delay="0"/>
                                  </p:stCondLst>
                                  <p:childTnLst>
                                    <p:animMotion origin="layout" path="M -3.54167E-6 -4.44444E-6 L 0.76654 -0.49791 " pathEditMode="relative" rAng="0" ptsTypes="AA">
                                      <p:cBhvr>
                                        <p:cTn id="42" dur="2000" fill="hold"/>
                                        <p:tgtEl>
                                          <p:spTgt spid="8"/>
                                        </p:tgtEl>
                                        <p:attrNameLst>
                                          <p:attrName>ppt_x</p:attrName>
                                          <p:attrName>ppt_y</p:attrName>
                                        </p:attrNameLst>
                                      </p:cBhvr>
                                      <p:rCtr x="38320" y="-24907"/>
                                    </p:animMotion>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strVal val="#ppt_w*0.70"/>
                                          </p:val>
                                        </p:tav>
                                        <p:tav tm="100000">
                                          <p:val>
                                            <p:strVal val="#ppt_w"/>
                                          </p:val>
                                        </p:tav>
                                      </p:tavLst>
                                    </p:anim>
                                    <p:anim calcmode="lin" valueType="num">
                                      <p:cBhvr>
                                        <p:cTn id="48" dur="1000" fill="hold"/>
                                        <p:tgtEl>
                                          <p:spTgt spid="9"/>
                                        </p:tgtEl>
                                        <p:attrNameLst>
                                          <p:attrName>ppt_h</p:attrName>
                                        </p:attrNameLst>
                                      </p:cBhvr>
                                      <p:tavLst>
                                        <p:tav tm="0">
                                          <p:val>
                                            <p:strVal val="#ppt_h"/>
                                          </p:val>
                                        </p:tav>
                                        <p:tav tm="100000">
                                          <p:val>
                                            <p:strVal val="#ppt_h"/>
                                          </p:val>
                                        </p:tav>
                                      </p:tavLst>
                                    </p:anim>
                                    <p:animEffect transition="in" filter="fade">
                                      <p:cBhvr>
                                        <p:cTn id="49" dur="10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2.70833E-6 -4.44444E-6 L 0.74375 -0.47662 " pathEditMode="relative" rAng="0" ptsTypes="AA">
                                      <p:cBhvr>
                                        <p:cTn id="53" dur="2000" fill="hold"/>
                                        <p:tgtEl>
                                          <p:spTgt spid="9"/>
                                        </p:tgtEl>
                                        <p:attrNameLst>
                                          <p:attrName>ppt_x</p:attrName>
                                          <p:attrName>ppt_y</p:attrName>
                                        </p:attrNameLst>
                                      </p:cBhvr>
                                      <p:rCtr x="37187" y="-23843"/>
                                    </p:animMotion>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strVal val="#ppt_w*0.70"/>
                                          </p:val>
                                        </p:tav>
                                        <p:tav tm="100000">
                                          <p:val>
                                            <p:strVal val="#ppt_w"/>
                                          </p:val>
                                        </p:tav>
                                      </p:tavLst>
                                    </p:anim>
                                    <p:anim calcmode="lin" valueType="num">
                                      <p:cBhvr>
                                        <p:cTn id="59" dur="1000" fill="hold"/>
                                        <p:tgtEl>
                                          <p:spTgt spid="10"/>
                                        </p:tgtEl>
                                        <p:attrNameLst>
                                          <p:attrName>ppt_h</p:attrName>
                                        </p:attrNameLst>
                                      </p:cBhvr>
                                      <p:tavLst>
                                        <p:tav tm="0">
                                          <p:val>
                                            <p:strVal val="#ppt_h"/>
                                          </p:val>
                                        </p:tav>
                                        <p:tav tm="100000">
                                          <p:val>
                                            <p:strVal val="#ppt_h"/>
                                          </p:val>
                                        </p:tav>
                                      </p:tavLst>
                                    </p:anim>
                                    <p:animEffect transition="in" filter="fade">
                                      <p:cBhvr>
                                        <p:cTn id="60" dur="10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56" presetClass="path" presetSubtype="0" accel="50000" decel="50000" fill="hold" nodeType="clickEffect">
                                  <p:stCondLst>
                                    <p:cond delay="0"/>
                                  </p:stCondLst>
                                  <p:childTnLst>
                                    <p:animMotion origin="layout" path="M 2.5E-6 4.44444E-6 L 0.69192 -0.42732 " pathEditMode="relative" rAng="0" ptsTypes="AA">
                                      <p:cBhvr>
                                        <p:cTn id="64" dur="2000" fill="hold"/>
                                        <p:tgtEl>
                                          <p:spTgt spid="10"/>
                                        </p:tgtEl>
                                        <p:attrNameLst>
                                          <p:attrName>ppt_x</p:attrName>
                                          <p:attrName>ppt_y</p:attrName>
                                        </p:attrNameLst>
                                      </p:cBhvr>
                                      <p:rCtr x="34596" y="-21366"/>
                                    </p:animMotion>
                                  </p:childTnLst>
                                </p:cTn>
                              </p:par>
                            </p:childTnLst>
                          </p:cTn>
                        </p:par>
                      </p:childTnLst>
                    </p:cTn>
                  </p:par>
                  <p:par>
                    <p:cTn id="65" fill="hold">
                      <p:stCondLst>
                        <p:cond delay="indefinite"/>
                      </p:stCondLst>
                      <p:childTnLst>
                        <p:par>
                          <p:cTn id="66" fill="hold">
                            <p:stCondLst>
                              <p:cond delay="0"/>
                            </p:stCondLst>
                            <p:childTnLst>
                              <p:par>
                                <p:cTn id="67" presetID="55"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1000" fill="hold"/>
                                        <p:tgtEl>
                                          <p:spTgt spid="11"/>
                                        </p:tgtEl>
                                        <p:attrNameLst>
                                          <p:attrName>ppt_w</p:attrName>
                                        </p:attrNameLst>
                                      </p:cBhvr>
                                      <p:tavLst>
                                        <p:tav tm="0">
                                          <p:val>
                                            <p:strVal val="#ppt_w*0.70"/>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Effect transition="in" filter="fade">
                                      <p:cBhvr>
                                        <p:cTn id="71" dur="10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56" presetClass="path" presetSubtype="0" accel="50000" decel="50000" fill="hold" nodeType="clickEffect">
                                  <p:stCondLst>
                                    <p:cond delay="0"/>
                                  </p:stCondLst>
                                  <p:childTnLst>
                                    <p:animMotion origin="layout" path="M -3.125E-6 0 L 0.65065 -0.42083 " pathEditMode="relative" rAng="0" ptsTypes="AA">
                                      <p:cBhvr>
                                        <p:cTn id="75" dur="2000" fill="hold"/>
                                        <p:tgtEl>
                                          <p:spTgt spid="11"/>
                                        </p:tgtEl>
                                        <p:attrNameLst>
                                          <p:attrName>ppt_x</p:attrName>
                                          <p:attrName>ppt_y</p:attrName>
                                        </p:attrNameLst>
                                      </p:cBhvr>
                                      <p:rCtr x="32526" y="-21042"/>
                                    </p:animMotion>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wipe(up)">
                                      <p:cBhvr>
                                        <p:cTn id="80" dur="500"/>
                                        <p:tgtEl>
                                          <p:spTgt spid="12"/>
                                        </p:tgtEl>
                                      </p:cBhvr>
                                    </p:animEffect>
                                  </p:childTnLst>
                                </p:cTn>
                              </p:par>
                            </p:childTnLst>
                          </p:cTn>
                        </p:par>
                        <p:par>
                          <p:cTn id="81" fill="hold">
                            <p:stCondLst>
                              <p:cond delay="500"/>
                            </p:stCondLst>
                            <p:childTnLst>
                              <p:par>
                                <p:cTn id="82" presetID="22" presetClass="entr" presetSubtype="1"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wipe(up)">
                                      <p:cBhvr>
                                        <p:cTn id="84" dur="500"/>
                                        <p:tgtEl>
                                          <p:spTgt spid="13"/>
                                        </p:tgtEl>
                                      </p:cBhvr>
                                    </p:animEffect>
                                  </p:childTnLst>
                                </p:cTn>
                              </p:par>
                            </p:childTnLst>
                          </p:cTn>
                        </p:par>
                        <p:par>
                          <p:cTn id="85" fill="hold">
                            <p:stCondLst>
                              <p:cond delay="1000"/>
                            </p:stCondLst>
                            <p:childTnLst>
                              <p:par>
                                <p:cTn id="86" presetID="22" presetClass="entr" presetSubtype="1" fill="hold" nodeType="after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wipe(up)">
                                      <p:cBhvr>
                                        <p:cTn id="88" dur="500"/>
                                        <p:tgtEl>
                                          <p:spTgt spid="14"/>
                                        </p:tgtEl>
                                      </p:cBhvr>
                                    </p:animEffect>
                                  </p:childTnLst>
                                </p:cTn>
                              </p:par>
                            </p:childTnLst>
                          </p:cTn>
                        </p:par>
                        <p:par>
                          <p:cTn id="89" fill="hold">
                            <p:stCondLst>
                              <p:cond delay="1500"/>
                            </p:stCondLst>
                            <p:childTnLst>
                              <p:par>
                                <p:cTn id="90" presetID="22" presetClass="entr" presetSubtype="1" fill="hold" nodeType="after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wipe(up)">
                                      <p:cBhvr>
                                        <p:cTn id="92" dur="500"/>
                                        <p:tgtEl>
                                          <p:spTgt spid="15"/>
                                        </p:tgtEl>
                                      </p:cBhvr>
                                    </p:animEffect>
                                  </p:childTnLst>
                                </p:cTn>
                              </p:par>
                            </p:childTnLst>
                          </p:cTn>
                        </p:par>
                        <p:par>
                          <p:cTn id="93" fill="hold">
                            <p:stCondLst>
                              <p:cond delay="2000"/>
                            </p:stCondLst>
                            <p:childTnLst>
                              <p:par>
                                <p:cTn id="94" presetID="22" presetClass="entr" presetSubtype="1" fill="hold" nodeType="after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up)">
                                      <p:cBhvr>
                                        <p:cTn id="96" dur="500"/>
                                        <p:tgtEl>
                                          <p:spTgt spid="16"/>
                                        </p:tgtEl>
                                      </p:cBhvr>
                                    </p:animEffect>
                                  </p:childTnLst>
                                </p:cTn>
                              </p:par>
                            </p:childTnLst>
                          </p:cTn>
                        </p:par>
                        <p:par>
                          <p:cTn id="97" fill="hold">
                            <p:stCondLst>
                              <p:cond delay="2500"/>
                            </p:stCondLst>
                            <p:childTnLst>
                              <p:par>
                                <p:cTn id="98" presetID="22" presetClass="entr" presetSubtype="1" fill="hold" nodeType="after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wipe(up)">
                                      <p:cBhvr>
                                        <p:cTn id="10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
            <a:extLst>
              <a:ext uri="{FF2B5EF4-FFF2-40B4-BE49-F238E27FC236}">
                <a16:creationId xmlns:a16="http://schemas.microsoft.com/office/drawing/2014/main" id="{E1FB9261-BFC2-9E4D-83AA-B313D4115AD0}"/>
              </a:ext>
            </a:extLst>
          </p:cNvPr>
          <p:cNvSpPr>
            <a:spLocks noGrp="1" noChangeArrowheads="1"/>
          </p:cNvSpPr>
          <p:nvPr>
            <p:ph type="body" idx="1"/>
          </p:nvPr>
        </p:nvSpPr>
        <p:spPr>
          <a:xfrm>
            <a:off x="683601" y="1461476"/>
            <a:ext cx="11070736" cy="4790832"/>
          </a:xfrm>
        </p:spPr>
        <p:txBody>
          <a:bodyPr>
            <a:normAutofit lnSpcReduction="10000"/>
          </a:bodyPr>
          <a:lstStyle/>
          <a:p>
            <a:pPr>
              <a:lnSpc>
                <a:spcPct val="150000"/>
              </a:lnSpc>
              <a:spcBef>
                <a:spcPts val="0"/>
              </a:spcBef>
            </a:pPr>
            <a:r>
              <a:rPr lang="es-ES_tradnl" altLang="es-ES" sz="2667" dirty="0">
                <a:solidFill>
                  <a:schemeClr val="accent2"/>
                </a:solidFill>
                <a:latin typeface="Lucida Sans" panose="020B0602030504020204" pitchFamily="34" charset="77"/>
                <a:cs typeface="Times New Roman" panose="02020603050405020304" pitchFamily="18" charset="0"/>
              </a:rPr>
              <a:t>Historia clínica</a:t>
            </a:r>
            <a:endParaRPr lang="es-ES_tradnl" altLang="es-ES" sz="2667" dirty="0">
              <a:latin typeface="Lucida Sans" panose="020B0602030504020204" pitchFamily="34" charset="77"/>
              <a:cs typeface="Times New Roman" panose="02020603050405020304" pitchFamily="18" charset="0"/>
            </a:endParaRPr>
          </a:p>
          <a:p>
            <a:pPr lvl="1">
              <a:lnSpc>
                <a:spcPct val="150000"/>
              </a:lnSpc>
              <a:spcBef>
                <a:spcPts val="0"/>
              </a:spcBef>
            </a:pPr>
            <a:r>
              <a:rPr lang="es-ES_tradnl" altLang="es-ES" sz="2667" dirty="0">
                <a:latin typeface="Lucida Sans" panose="020B0602030504020204" pitchFamily="34" charset="77"/>
                <a:cs typeface="Times New Roman" panose="02020603050405020304" pitchFamily="18" charset="0"/>
              </a:rPr>
              <a:t>Varón de 71 años.</a:t>
            </a:r>
          </a:p>
          <a:p>
            <a:pPr lvl="1">
              <a:lnSpc>
                <a:spcPct val="150000"/>
              </a:lnSpc>
              <a:spcBef>
                <a:spcPts val="0"/>
              </a:spcBef>
            </a:pPr>
            <a:r>
              <a:rPr lang="es-ES_tradnl" altLang="es-ES" sz="2667" dirty="0">
                <a:latin typeface="Lucida Sans" panose="020B0602030504020204" pitchFamily="34" charset="77"/>
                <a:cs typeface="Times New Roman" panose="02020603050405020304" pitchFamily="18" charset="0"/>
              </a:rPr>
              <a:t>AP: HTA, EPOC, exfumador</a:t>
            </a:r>
          </a:p>
          <a:p>
            <a:pPr lvl="1">
              <a:lnSpc>
                <a:spcPct val="150000"/>
              </a:lnSpc>
              <a:spcBef>
                <a:spcPts val="0"/>
              </a:spcBef>
            </a:pPr>
            <a:r>
              <a:rPr lang="es-ES_tradnl" altLang="es-ES" sz="2667" dirty="0">
                <a:latin typeface="Lucida Sans" panose="020B0602030504020204" pitchFamily="34" charset="77"/>
                <a:cs typeface="Times New Roman" panose="02020603050405020304" pitchFamily="18" charset="0"/>
              </a:rPr>
              <a:t>Acude por disnea en los últimos 3 días, asociado a tos con expectoración, más amarillenta de lo normal, ocasional </a:t>
            </a:r>
            <a:r>
              <a:rPr lang="es-ES_tradnl" altLang="es-ES" sz="2667" dirty="0" err="1">
                <a:latin typeface="Lucida Sans" panose="020B0602030504020204" pitchFamily="34" charset="77"/>
                <a:cs typeface="Times New Roman" panose="02020603050405020304" pitchFamily="18" charset="0"/>
              </a:rPr>
              <a:t>autoescucha</a:t>
            </a:r>
            <a:r>
              <a:rPr lang="es-ES_tradnl" altLang="es-ES" sz="2667" dirty="0">
                <a:latin typeface="Lucida Sans" panose="020B0602030504020204" pitchFamily="34" charset="77"/>
                <a:cs typeface="Times New Roman" panose="02020603050405020304" pitchFamily="18" charset="0"/>
              </a:rPr>
              <a:t> de sibilancias.</a:t>
            </a:r>
          </a:p>
          <a:p>
            <a:pPr lvl="1">
              <a:lnSpc>
                <a:spcPct val="150000"/>
              </a:lnSpc>
              <a:spcBef>
                <a:spcPts val="0"/>
              </a:spcBef>
            </a:pPr>
            <a:r>
              <a:rPr lang="es-ES_tradnl" altLang="es-ES" sz="2667" dirty="0">
                <a:latin typeface="Lucida Sans" panose="020B0602030504020204" pitchFamily="34" charset="77"/>
                <a:cs typeface="Times New Roman" panose="02020603050405020304" pitchFamily="18" charset="0"/>
              </a:rPr>
              <a:t>EF: destaca </a:t>
            </a:r>
            <a:r>
              <a:rPr lang="es-ES_tradnl" altLang="es-ES" sz="2667" dirty="0" err="1">
                <a:latin typeface="Lucida Sans" panose="020B0602030504020204" pitchFamily="34" charset="77"/>
                <a:cs typeface="Times New Roman" panose="02020603050405020304" pitchFamily="18" charset="0"/>
              </a:rPr>
              <a:t>roncus</a:t>
            </a:r>
            <a:r>
              <a:rPr lang="es-ES_tradnl" altLang="es-ES" sz="2667" dirty="0">
                <a:latin typeface="Lucida Sans" panose="020B0602030504020204" pitchFamily="34" charset="77"/>
                <a:cs typeface="Times New Roman" panose="02020603050405020304" pitchFamily="18" charset="0"/>
              </a:rPr>
              <a:t> y sibilancias dispersas, con crepitantes en base izquierda y AC </a:t>
            </a:r>
            <a:r>
              <a:rPr lang="es-ES_tradnl" altLang="es-ES" sz="2667" dirty="0" err="1">
                <a:latin typeface="Lucida Sans" panose="020B0602030504020204" pitchFamily="34" charset="77"/>
                <a:cs typeface="Times New Roman" panose="02020603050405020304" pitchFamily="18" charset="0"/>
              </a:rPr>
              <a:t>taquicárdico</a:t>
            </a:r>
            <a:r>
              <a:rPr lang="es-ES_tradnl" altLang="es-ES" sz="2667" dirty="0">
                <a:latin typeface="Lucida Sans" panose="020B0602030504020204" pitchFamily="34" charset="77"/>
                <a:cs typeface="Times New Roman" panose="02020603050405020304" pitchFamily="18" charset="0"/>
              </a:rPr>
              <a:t> y arrítmico </a:t>
            </a:r>
          </a:p>
        </p:txBody>
      </p:sp>
      <p:sp>
        <p:nvSpPr>
          <p:cNvPr id="12291" name="Rectangle 5">
            <a:extLst>
              <a:ext uri="{FF2B5EF4-FFF2-40B4-BE49-F238E27FC236}">
                <a16:creationId xmlns:a16="http://schemas.microsoft.com/office/drawing/2014/main" id="{43FB2472-2BF7-0B43-A235-2CEECF4F2AB8}"/>
              </a:ext>
            </a:extLst>
          </p:cNvPr>
          <p:cNvSpPr>
            <a:spLocks noGrp="1" noChangeArrowheads="1"/>
          </p:cNvSpPr>
          <p:nvPr>
            <p:ph type="title"/>
          </p:nvPr>
        </p:nvSpPr>
        <p:spPr>
          <a:xfrm>
            <a:off x="1746250" y="184211"/>
            <a:ext cx="8699500" cy="842963"/>
          </a:xfrm>
        </p:spPr>
        <p:txBody>
          <a:bodyPr>
            <a:normAutofit/>
          </a:bodyPr>
          <a:lstStyle/>
          <a:p>
            <a:pPr algn="ctr">
              <a:lnSpc>
                <a:spcPct val="80000"/>
              </a:lnSpc>
              <a:tabLst>
                <a:tab pos="1904952" algn="l"/>
              </a:tabLst>
            </a:pPr>
            <a:r>
              <a:rPr lang="es-ES" altLang="es-ES" sz="2667" dirty="0">
                <a:solidFill>
                  <a:schemeClr val="bg2"/>
                </a:solidFill>
                <a:latin typeface="Lucida Sans" panose="020B0602030504020204" pitchFamily="34" charset="77"/>
                <a:cs typeface="Times New Roman" panose="02020603050405020304" pitchFamily="18" charset="0"/>
              </a:rPr>
              <a:t>Varón de 71 años con infección respiratoria</a:t>
            </a:r>
            <a:endParaRPr lang="es-ES_tradnl" altLang="es-ES" sz="2667" dirty="0">
              <a:solidFill>
                <a:schemeClr val="bg2"/>
              </a:solidFill>
              <a:latin typeface="Lucida Sans" panose="020B0602030504020204" pitchFamily="34" charset="77"/>
              <a:cs typeface="Times New Roman" panose="02020603050405020304" pitchFamily="18" charset="0"/>
            </a:endParaRPr>
          </a:p>
        </p:txBody>
      </p:sp>
    </p:spTree>
    <p:extLst>
      <p:ext uri="{BB962C8B-B14F-4D97-AF65-F5344CB8AC3E}">
        <p14:creationId xmlns:p14="http://schemas.microsoft.com/office/powerpoint/2010/main" val="4264831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0C825D-504D-4D4E-8C11-2D87BD25A0B8}"/>
              </a:ext>
            </a:extLst>
          </p:cNvPr>
          <p:cNvSpPr/>
          <p:nvPr/>
        </p:nvSpPr>
        <p:spPr>
          <a:xfrm>
            <a:off x="0" y="0"/>
            <a:ext cx="12192000" cy="6858000"/>
          </a:xfrm>
          <a:prstGeom prst="rect">
            <a:avLst/>
          </a:prstGeom>
          <a:solidFill>
            <a:schemeClr val="bg1"/>
          </a:solid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pic>
        <p:nvPicPr>
          <p:cNvPr id="4" name="Imagen 3">
            <a:extLst>
              <a:ext uri="{FF2B5EF4-FFF2-40B4-BE49-F238E27FC236}">
                <a16:creationId xmlns:a16="http://schemas.microsoft.com/office/drawing/2014/main" id="{48241CD4-0A58-894A-90AC-0749930AC2F6}"/>
              </a:ext>
            </a:extLst>
          </p:cNvPr>
          <p:cNvPicPr>
            <a:picLocks noChangeAspect="1"/>
          </p:cNvPicPr>
          <p:nvPr/>
        </p:nvPicPr>
        <p:blipFill>
          <a:blip r:embed="rId3"/>
          <a:stretch>
            <a:fillRect/>
          </a:stretch>
        </p:blipFill>
        <p:spPr>
          <a:xfrm>
            <a:off x="0" y="-56660"/>
            <a:ext cx="12192000" cy="572477"/>
          </a:xfrm>
          <a:prstGeom prst="rect">
            <a:avLst/>
          </a:prstGeom>
        </p:spPr>
      </p:pic>
      <p:pic>
        <p:nvPicPr>
          <p:cNvPr id="5" name="Imagen 2">
            <a:extLst>
              <a:ext uri="{FF2B5EF4-FFF2-40B4-BE49-F238E27FC236}">
                <a16:creationId xmlns:a16="http://schemas.microsoft.com/office/drawing/2014/main" id="{457F7F40-1EB6-DB47-ABA9-913D333226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1163089"/>
            <a:ext cx="12193692" cy="504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275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Rectángulo">
            <a:extLst>
              <a:ext uri="{FF2B5EF4-FFF2-40B4-BE49-F238E27FC236}">
                <a16:creationId xmlns:a16="http://schemas.microsoft.com/office/drawing/2014/main" id="{E3ACAA38-3F39-4150-A1C1-1E9D09BB8B92}"/>
              </a:ext>
            </a:extLst>
          </p:cNvPr>
          <p:cNvSpPr>
            <a:spLocks noChangeArrowheads="1"/>
          </p:cNvSpPr>
          <p:nvPr/>
        </p:nvSpPr>
        <p:spPr bwMode="auto">
          <a:xfrm>
            <a:off x="1179241" y="1803659"/>
            <a:ext cx="9833519" cy="830997"/>
          </a:xfrm>
          <a:prstGeom prst="rect">
            <a:avLst/>
          </a:prstGeom>
          <a:noFill/>
          <a:ln w="9525">
            <a:noFill/>
            <a:miter lim="800000"/>
            <a:headEnd/>
            <a:tailEnd/>
          </a:ln>
        </p:spPr>
        <p:txBody>
          <a:bodyPr wrap="square">
            <a:spAutoFit/>
          </a:bodyPr>
          <a:lstStyle/>
          <a:p>
            <a:pPr defTabSz="685783">
              <a:defRPr/>
            </a:pPr>
            <a:r>
              <a:rPr lang="es-ES" sz="2400" kern="1400" spc="75" dirty="0">
                <a:solidFill>
                  <a:schemeClr val="tx2"/>
                </a:solidFill>
                <a:latin typeface="Arial Black" panose="020B0A04020102020204" pitchFamily="34" charset="0"/>
                <a:cs typeface="Arial" panose="020B0604020202020204" pitchFamily="34" charset="0"/>
              </a:rPr>
              <a:t>En el caso de este paciente que tratamiento pensáis que sería el más acertado en las primeras 24 horas:</a:t>
            </a:r>
          </a:p>
        </p:txBody>
      </p:sp>
      <p:grpSp>
        <p:nvGrpSpPr>
          <p:cNvPr id="6" name="Grupo 5">
            <a:extLst>
              <a:ext uri="{FF2B5EF4-FFF2-40B4-BE49-F238E27FC236}">
                <a16:creationId xmlns:a16="http://schemas.microsoft.com/office/drawing/2014/main" id="{DF09F7F8-0EBB-6341-8ADD-38C3F0B38023}"/>
              </a:ext>
            </a:extLst>
          </p:cNvPr>
          <p:cNvGrpSpPr>
            <a:grpSpLocks/>
          </p:cNvGrpSpPr>
          <p:nvPr/>
        </p:nvGrpSpPr>
        <p:grpSpPr bwMode="auto">
          <a:xfrm>
            <a:off x="1763041" y="2923185"/>
            <a:ext cx="8434020" cy="1026050"/>
            <a:chOff x="668811" y="2128931"/>
            <a:chExt cx="9636528" cy="1369975"/>
          </a:xfrm>
        </p:grpSpPr>
        <p:sp>
          <p:nvSpPr>
            <p:cNvPr id="7" name="6 Rectángulo">
              <a:extLst>
                <a:ext uri="{FF2B5EF4-FFF2-40B4-BE49-F238E27FC236}">
                  <a16:creationId xmlns:a16="http://schemas.microsoft.com/office/drawing/2014/main" id="{3478E969-D687-41C5-80A0-42B98B24DCE8}"/>
                </a:ext>
              </a:extLst>
            </p:cNvPr>
            <p:cNvSpPr>
              <a:spLocks noChangeArrowheads="1"/>
            </p:cNvSpPr>
            <p:nvPr/>
          </p:nvSpPr>
          <p:spPr bwMode="auto">
            <a:xfrm>
              <a:off x="1373676" y="2128931"/>
              <a:ext cx="8931663" cy="1369975"/>
            </a:xfrm>
            <a:prstGeom prst="rect">
              <a:avLst/>
            </a:prstGeom>
            <a:noFill/>
            <a:ln w="9525">
              <a:noFill/>
              <a:miter lim="800000"/>
              <a:headEnd/>
              <a:tailEnd/>
            </a:ln>
          </p:spPr>
          <p:txBody>
            <a:bodyPr wrap="square">
              <a:spAutoFit/>
            </a:bodyPr>
            <a:lstStyle/>
            <a:p>
              <a:pPr defTabSz="685783">
                <a:lnSpc>
                  <a:spcPct val="150000"/>
                </a:lnSpc>
                <a:defRPr/>
              </a:pPr>
              <a:r>
                <a:rPr lang="es-ES" sz="2133" kern="0" dirty="0">
                  <a:solidFill>
                    <a:schemeClr val="tx2"/>
                  </a:solidFill>
                  <a:latin typeface="Arial Black" pitchFamily="34" charset="0"/>
                </a:rPr>
                <a:t>Oxigenoterapia, antibiótico, </a:t>
              </a:r>
              <a:r>
                <a:rPr lang="es-ES" sz="2133" kern="0" dirty="0" err="1">
                  <a:solidFill>
                    <a:schemeClr val="tx2"/>
                  </a:solidFill>
                  <a:latin typeface="Arial Black" pitchFamily="34" charset="0"/>
                </a:rPr>
                <a:t>Tto</a:t>
              </a:r>
              <a:r>
                <a:rPr lang="es-ES" sz="2133" kern="0" dirty="0">
                  <a:solidFill>
                    <a:schemeClr val="tx2"/>
                  </a:solidFill>
                  <a:latin typeface="Arial Black" pitchFamily="34" charset="0"/>
                </a:rPr>
                <a:t> broncodilatador, </a:t>
              </a:r>
              <a:r>
                <a:rPr lang="es-ES" sz="2133" kern="0" dirty="0" err="1">
                  <a:solidFill>
                    <a:schemeClr val="tx2"/>
                  </a:solidFill>
                  <a:latin typeface="Arial Black" pitchFamily="34" charset="0"/>
                </a:rPr>
                <a:t>Tto</a:t>
              </a:r>
              <a:r>
                <a:rPr lang="es-ES" sz="2133" kern="0" dirty="0">
                  <a:solidFill>
                    <a:schemeClr val="tx2"/>
                  </a:solidFill>
                  <a:latin typeface="Arial Black" pitchFamily="34" charset="0"/>
                </a:rPr>
                <a:t> frenador y anticoagulación</a:t>
              </a:r>
            </a:p>
          </p:txBody>
        </p:sp>
        <p:sp>
          <p:nvSpPr>
            <p:cNvPr id="8" name="11 Rectángulo">
              <a:extLst>
                <a:ext uri="{FF2B5EF4-FFF2-40B4-BE49-F238E27FC236}">
                  <a16:creationId xmlns:a16="http://schemas.microsoft.com/office/drawing/2014/main" id="{597F08BF-1011-4220-A4A9-06046EBE5808}"/>
                </a:ext>
              </a:extLst>
            </p:cNvPr>
            <p:cNvSpPr>
              <a:spLocks noChangeArrowheads="1"/>
            </p:cNvSpPr>
            <p:nvPr/>
          </p:nvSpPr>
          <p:spPr bwMode="auto">
            <a:xfrm>
              <a:off x="668811" y="2221418"/>
              <a:ext cx="698190" cy="890288"/>
            </a:xfrm>
            <a:prstGeom prst="rect">
              <a:avLst/>
            </a:prstGeom>
            <a:noFill/>
            <a:ln w="9525">
              <a:noFill/>
              <a:miter lim="800000"/>
              <a:headEnd/>
              <a:tailEnd/>
            </a:ln>
          </p:spPr>
          <p:txBody>
            <a:bodyPr wrap="none">
              <a:spAutoFit/>
            </a:bodyPr>
            <a:lstStyle/>
            <a:p>
              <a:pPr defTabSz="685783">
                <a:defRPr/>
              </a:pPr>
              <a:r>
                <a:rPr lang="es-ES" sz="3733" kern="0" dirty="0">
                  <a:solidFill>
                    <a:srgbClr val="254061"/>
                  </a:solidFill>
                  <a:latin typeface="Arial Black" pitchFamily="34" charset="0"/>
                  <a:sym typeface="Wingdings 2" pitchFamily="18" charset="2"/>
                </a:rPr>
                <a:t></a:t>
              </a:r>
              <a:endParaRPr lang="es-ES" sz="3733" kern="0" dirty="0">
                <a:solidFill>
                  <a:sysClr val="windowText" lastClr="000000"/>
                </a:solidFill>
                <a:latin typeface="Arial" charset="0"/>
              </a:endParaRPr>
            </a:p>
          </p:txBody>
        </p:sp>
      </p:grpSp>
      <p:grpSp>
        <p:nvGrpSpPr>
          <p:cNvPr id="9" name="Grupo 8">
            <a:extLst>
              <a:ext uri="{FF2B5EF4-FFF2-40B4-BE49-F238E27FC236}">
                <a16:creationId xmlns:a16="http://schemas.microsoft.com/office/drawing/2014/main" id="{878EFFB6-F80F-3446-BC43-3A33708A0DD0}"/>
              </a:ext>
            </a:extLst>
          </p:cNvPr>
          <p:cNvGrpSpPr>
            <a:grpSpLocks/>
          </p:cNvGrpSpPr>
          <p:nvPr/>
        </p:nvGrpSpPr>
        <p:grpSpPr bwMode="auto">
          <a:xfrm>
            <a:off x="1763042" y="4117489"/>
            <a:ext cx="8439639" cy="1026050"/>
            <a:chOff x="668811" y="3273868"/>
            <a:chExt cx="9555737" cy="1367785"/>
          </a:xfrm>
        </p:grpSpPr>
        <p:sp>
          <p:nvSpPr>
            <p:cNvPr id="10" name="6 Rectángulo">
              <a:extLst>
                <a:ext uri="{FF2B5EF4-FFF2-40B4-BE49-F238E27FC236}">
                  <a16:creationId xmlns:a16="http://schemas.microsoft.com/office/drawing/2014/main" id="{AD947324-2F92-41BB-9E10-A296D054C32F}"/>
                </a:ext>
              </a:extLst>
            </p:cNvPr>
            <p:cNvSpPr>
              <a:spLocks noChangeArrowheads="1"/>
            </p:cNvSpPr>
            <p:nvPr/>
          </p:nvSpPr>
          <p:spPr bwMode="auto">
            <a:xfrm>
              <a:off x="1373664" y="3273868"/>
              <a:ext cx="8850884" cy="1367785"/>
            </a:xfrm>
            <a:prstGeom prst="rect">
              <a:avLst/>
            </a:prstGeom>
            <a:noFill/>
            <a:ln w="9525">
              <a:noFill/>
              <a:miter lim="800000"/>
              <a:headEnd/>
              <a:tailEnd/>
            </a:ln>
          </p:spPr>
          <p:txBody>
            <a:bodyPr wrap="square">
              <a:spAutoFit/>
            </a:bodyPr>
            <a:lstStyle/>
            <a:p>
              <a:pPr defTabSz="685783">
                <a:lnSpc>
                  <a:spcPct val="150000"/>
                </a:lnSpc>
                <a:defRPr/>
              </a:pPr>
              <a:r>
                <a:rPr lang="es-ES" sz="2133" kern="0" dirty="0">
                  <a:solidFill>
                    <a:schemeClr val="tx2"/>
                  </a:solidFill>
                  <a:latin typeface="Arial Black" pitchFamily="34" charset="0"/>
                </a:rPr>
                <a:t>Oxigenoterapia, antibiótico, </a:t>
              </a:r>
              <a:r>
                <a:rPr lang="es-ES" sz="2133" kern="0" dirty="0" err="1">
                  <a:solidFill>
                    <a:schemeClr val="tx2"/>
                  </a:solidFill>
                  <a:latin typeface="Arial Black" pitchFamily="34" charset="0"/>
                </a:rPr>
                <a:t>Tto</a:t>
              </a:r>
              <a:r>
                <a:rPr lang="es-ES" sz="2133" kern="0" dirty="0">
                  <a:solidFill>
                    <a:schemeClr val="tx2"/>
                  </a:solidFill>
                  <a:latin typeface="Arial Black" pitchFamily="34" charset="0"/>
                </a:rPr>
                <a:t> broncodilatador y 10mg de ATP</a:t>
              </a:r>
            </a:p>
          </p:txBody>
        </p:sp>
        <p:sp>
          <p:nvSpPr>
            <p:cNvPr id="11" name="22 Rectángulo">
              <a:extLst>
                <a:ext uri="{FF2B5EF4-FFF2-40B4-BE49-F238E27FC236}">
                  <a16:creationId xmlns:a16="http://schemas.microsoft.com/office/drawing/2014/main" id="{8E775314-3B8D-4A31-AEDF-26B87CCB7E4A}"/>
                </a:ext>
              </a:extLst>
            </p:cNvPr>
            <p:cNvSpPr>
              <a:spLocks noChangeArrowheads="1"/>
            </p:cNvSpPr>
            <p:nvPr/>
          </p:nvSpPr>
          <p:spPr bwMode="auto">
            <a:xfrm>
              <a:off x="668811" y="3373997"/>
              <a:ext cx="691875" cy="888865"/>
            </a:xfrm>
            <a:prstGeom prst="rect">
              <a:avLst/>
            </a:prstGeom>
            <a:noFill/>
            <a:ln w="9525">
              <a:noFill/>
              <a:miter lim="800000"/>
              <a:headEnd/>
              <a:tailEnd/>
            </a:ln>
          </p:spPr>
          <p:txBody>
            <a:bodyPr wrap="none">
              <a:spAutoFit/>
            </a:bodyPr>
            <a:lstStyle/>
            <a:p>
              <a:pPr defTabSz="685783">
                <a:defRPr/>
              </a:pPr>
              <a:r>
                <a:rPr lang="es-ES" sz="3733" kern="0" dirty="0">
                  <a:solidFill>
                    <a:schemeClr val="tx2"/>
                  </a:solidFill>
                  <a:latin typeface="Arial Black" pitchFamily="34" charset="0"/>
                  <a:sym typeface="Wingdings 2" pitchFamily="18" charset="2"/>
                </a:rPr>
                <a:t></a:t>
              </a:r>
              <a:endParaRPr lang="es-ES" sz="3733" kern="0" dirty="0">
                <a:solidFill>
                  <a:schemeClr val="tx2"/>
                </a:solidFill>
                <a:latin typeface="Arial" charset="0"/>
              </a:endParaRPr>
            </a:p>
          </p:txBody>
        </p:sp>
      </p:grpSp>
      <p:grpSp>
        <p:nvGrpSpPr>
          <p:cNvPr id="12" name="Grupo 11">
            <a:extLst>
              <a:ext uri="{FF2B5EF4-FFF2-40B4-BE49-F238E27FC236}">
                <a16:creationId xmlns:a16="http://schemas.microsoft.com/office/drawing/2014/main" id="{FCB2C174-CF93-334C-801B-AAA31AAAC5F5}"/>
              </a:ext>
            </a:extLst>
          </p:cNvPr>
          <p:cNvGrpSpPr>
            <a:grpSpLocks/>
          </p:cNvGrpSpPr>
          <p:nvPr/>
        </p:nvGrpSpPr>
        <p:grpSpPr bwMode="auto">
          <a:xfrm>
            <a:off x="1763042" y="5381645"/>
            <a:ext cx="9606505" cy="666786"/>
            <a:chOff x="668811" y="4468184"/>
            <a:chExt cx="11160381" cy="887169"/>
          </a:xfrm>
        </p:grpSpPr>
        <p:sp>
          <p:nvSpPr>
            <p:cNvPr id="13" name="23 Rectángulo">
              <a:extLst>
                <a:ext uri="{FF2B5EF4-FFF2-40B4-BE49-F238E27FC236}">
                  <a16:creationId xmlns:a16="http://schemas.microsoft.com/office/drawing/2014/main" id="{B399D8A2-8824-4F41-A345-E7502FA67697}"/>
                </a:ext>
              </a:extLst>
            </p:cNvPr>
            <p:cNvSpPr>
              <a:spLocks noChangeArrowheads="1"/>
            </p:cNvSpPr>
            <p:nvPr/>
          </p:nvSpPr>
          <p:spPr bwMode="auto">
            <a:xfrm>
              <a:off x="668811" y="4468184"/>
              <a:ext cx="709906" cy="887169"/>
            </a:xfrm>
            <a:prstGeom prst="rect">
              <a:avLst/>
            </a:prstGeom>
            <a:noFill/>
            <a:ln w="9525">
              <a:noFill/>
              <a:miter lim="800000"/>
              <a:headEnd/>
              <a:tailEnd/>
            </a:ln>
          </p:spPr>
          <p:txBody>
            <a:bodyPr wrap="none">
              <a:spAutoFit/>
            </a:bodyPr>
            <a:lstStyle/>
            <a:p>
              <a:pPr defTabSz="685783">
                <a:defRPr/>
              </a:pPr>
              <a:r>
                <a:rPr lang="es-ES" sz="3733" kern="0" dirty="0">
                  <a:solidFill>
                    <a:schemeClr val="tx2"/>
                  </a:solidFill>
                  <a:latin typeface="Arial Black" pitchFamily="34" charset="0"/>
                  <a:sym typeface="Wingdings 2" pitchFamily="18" charset="2"/>
                </a:rPr>
                <a:t></a:t>
              </a:r>
              <a:endParaRPr lang="es-ES" sz="3733" kern="0" dirty="0">
                <a:solidFill>
                  <a:schemeClr val="tx2"/>
                </a:solidFill>
                <a:latin typeface="Arial" charset="0"/>
              </a:endParaRPr>
            </a:p>
          </p:txBody>
        </p:sp>
        <p:sp>
          <p:nvSpPr>
            <p:cNvPr id="14" name="6 Rectángulo">
              <a:extLst>
                <a:ext uri="{FF2B5EF4-FFF2-40B4-BE49-F238E27FC236}">
                  <a16:creationId xmlns:a16="http://schemas.microsoft.com/office/drawing/2014/main" id="{28120DFE-79C6-4C0F-A76E-53BF806675CD}"/>
                </a:ext>
              </a:extLst>
            </p:cNvPr>
            <p:cNvSpPr>
              <a:spLocks noChangeArrowheads="1"/>
            </p:cNvSpPr>
            <p:nvPr/>
          </p:nvSpPr>
          <p:spPr bwMode="auto">
            <a:xfrm>
              <a:off x="1385502" y="4468184"/>
              <a:ext cx="10443690" cy="710059"/>
            </a:xfrm>
            <a:prstGeom prst="rect">
              <a:avLst/>
            </a:prstGeom>
            <a:noFill/>
            <a:ln w="9525">
              <a:noFill/>
              <a:miter lim="800000"/>
              <a:headEnd/>
              <a:tailEnd/>
            </a:ln>
          </p:spPr>
          <p:txBody>
            <a:bodyPr>
              <a:spAutoFit/>
            </a:bodyPr>
            <a:lstStyle/>
            <a:p>
              <a:pPr defTabSz="685783">
                <a:lnSpc>
                  <a:spcPct val="150000"/>
                </a:lnSpc>
                <a:defRPr/>
              </a:pPr>
              <a:r>
                <a:rPr lang="es-ES" sz="2133" kern="0" dirty="0" err="1">
                  <a:solidFill>
                    <a:schemeClr val="tx2"/>
                  </a:solidFill>
                  <a:latin typeface="Arial Black" pitchFamily="34" charset="0"/>
                </a:rPr>
                <a:t>Oxigeniterapia</a:t>
              </a:r>
              <a:r>
                <a:rPr lang="es-ES" sz="2133" kern="0" dirty="0">
                  <a:solidFill>
                    <a:schemeClr val="tx2"/>
                  </a:solidFill>
                  <a:latin typeface="Arial Black" pitchFamily="34" charset="0"/>
                </a:rPr>
                <a:t>, antibiótico, </a:t>
              </a:r>
              <a:r>
                <a:rPr lang="es-ES" sz="2133" kern="0" dirty="0" err="1">
                  <a:solidFill>
                    <a:schemeClr val="tx2"/>
                  </a:solidFill>
                  <a:latin typeface="Arial Black" pitchFamily="34" charset="0"/>
                </a:rPr>
                <a:t>Tto</a:t>
              </a:r>
              <a:r>
                <a:rPr lang="es-ES" sz="2133" kern="0" dirty="0">
                  <a:solidFill>
                    <a:schemeClr val="tx2"/>
                  </a:solidFill>
                  <a:latin typeface="Arial Black" pitchFamily="34" charset="0"/>
                </a:rPr>
                <a:t> broncodilatador</a:t>
              </a:r>
            </a:p>
          </p:txBody>
        </p:sp>
      </p:grpSp>
      <p:sp>
        <p:nvSpPr>
          <p:cNvPr id="16391" name="Rectangle 5">
            <a:extLst>
              <a:ext uri="{FF2B5EF4-FFF2-40B4-BE49-F238E27FC236}">
                <a16:creationId xmlns:a16="http://schemas.microsoft.com/office/drawing/2014/main" id="{ABBFF1A8-2189-D84C-A09F-4DDC9B83E7FE}"/>
              </a:ext>
            </a:extLst>
          </p:cNvPr>
          <p:cNvSpPr>
            <a:spLocks noGrp="1" noChangeArrowheads="1"/>
          </p:cNvSpPr>
          <p:nvPr>
            <p:ph type="title"/>
          </p:nvPr>
        </p:nvSpPr>
        <p:spPr>
          <a:xfrm>
            <a:off x="2988547" y="276491"/>
            <a:ext cx="7772400" cy="762000"/>
          </a:xfrm>
        </p:spPr>
        <p:txBody>
          <a:bodyPr>
            <a:normAutofit/>
          </a:bodyPr>
          <a:lstStyle/>
          <a:p>
            <a:pPr>
              <a:lnSpc>
                <a:spcPct val="80000"/>
              </a:lnSpc>
              <a:tabLst>
                <a:tab pos="1904952" algn="l"/>
              </a:tabLst>
            </a:pPr>
            <a:r>
              <a:rPr lang="es-ES" altLang="es-ES" sz="2667" dirty="0">
                <a:solidFill>
                  <a:schemeClr val="bg2"/>
                </a:solidFill>
              </a:rPr>
              <a:t>Varón de 71 años con infección respiratoria</a:t>
            </a:r>
            <a:endParaRPr lang="es-ES_tradnl" altLang="es-ES" sz="2667" dirty="0">
              <a:solidFill>
                <a:schemeClr val="bg2"/>
              </a:solidFill>
            </a:endParaRPr>
          </a:p>
        </p:txBody>
      </p:sp>
    </p:spTree>
    <p:extLst>
      <p:ext uri="{BB962C8B-B14F-4D97-AF65-F5344CB8AC3E}">
        <p14:creationId xmlns:p14="http://schemas.microsoft.com/office/powerpoint/2010/main" val="286693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down)">
                                      <p:cBhvr>
                                        <p:cTn id="8" dur="1000"/>
                                        <p:tgtEl>
                                          <p:spTgt spid="5"/>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0C825D-504D-4D4E-8C11-2D87BD25A0B8}"/>
              </a:ext>
            </a:extLst>
          </p:cNvPr>
          <p:cNvSpPr/>
          <p:nvPr/>
        </p:nvSpPr>
        <p:spPr>
          <a:xfrm>
            <a:off x="0" y="0"/>
            <a:ext cx="12192000" cy="6858000"/>
          </a:xfrm>
          <a:prstGeom prst="rect">
            <a:avLst/>
          </a:prstGeom>
          <a:solidFill>
            <a:schemeClr val="bg1"/>
          </a:solid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pic>
        <p:nvPicPr>
          <p:cNvPr id="4" name="Imagen 3">
            <a:extLst>
              <a:ext uri="{FF2B5EF4-FFF2-40B4-BE49-F238E27FC236}">
                <a16:creationId xmlns:a16="http://schemas.microsoft.com/office/drawing/2014/main" id="{48241CD4-0A58-894A-90AC-0749930AC2F6}"/>
              </a:ext>
            </a:extLst>
          </p:cNvPr>
          <p:cNvPicPr>
            <a:picLocks noChangeAspect="1"/>
          </p:cNvPicPr>
          <p:nvPr/>
        </p:nvPicPr>
        <p:blipFill>
          <a:blip r:embed="rId3"/>
          <a:stretch>
            <a:fillRect/>
          </a:stretch>
        </p:blipFill>
        <p:spPr>
          <a:xfrm>
            <a:off x="0" y="-56660"/>
            <a:ext cx="12192000" cy="572477"/>
          </a:xfrm>
          <a:prstGeom prst="rect">
            <a:avLst/>
          </a:prstGeom>
        </p:spPr>
      </p:pic>
      <p:pic>
        <p:nvPicPr>
          <p:cNvPr id="5" name="Imagen 2">
            <a:extLst>
              <a:ext uri="{FF2B5EF4-FFF2-40B4-BE49-F238E27FC236}">
                <a16:creationId xmlns:a16="http://schemas.microsoft.com/office/drawing/2014/main" id="{457F7F40-1EB6-DB47-ABA9-913D333226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1163089"/>
            <a:ext cx="12193692" cy="504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a:extLst>
              <a:ext uri="{FF2B5EF4-FFF2-40B4-BE49-F238E27FC236}">
                <a16:creationId xmlns:a16="http://schemas.microsoft.com/office/drawing/2014/main" id="{4E62773A-AF08-C849-8A8C-E391163F6ADF}"/>
              </a:ext>
            </a:extLst>
          </p:cNvPr>
          <p:cNvSpPr/>
          <p:nvPr/>
        </p:nvSpPr>
        <p:spPr>
          <a:xfrm>
            <a:off x="152651" y="1490786"/>
            <a:ext cx="3034381" cy="6909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kern="0">
              <a:solidFill>
                <a:sysClr val="windowText" lastClr="000000"/>
              </a:solidFill>
            </a:endParaRPr>
          </a:p>
        </p:txBody>
      </p:sp>
    </p:spTree>
    <p:extLst>
      <p:ext uri="{BB962C8B-B14F-4D97-AF65-F5344CB8AC3E}">
        <p14:creationId xmlns:p14="http://schemas.microsoft.com/office/powerpoint/2010/main" val="163999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0C825D-504D-4D4E-8C11-2D87BD25A0B8}"/>
              </a:ext>
            </a:extLst>
          </p:cNvPr>
          <p:cNvSpPr/>
          <p:nvPr/>
        </p:nvSpPr>
        <p:spPr>
          <a:xfrm>
            <a:off x="0" y="0"/>
            <a:ext cx="12192000" cy="6858000"/>
          </a:xfrm>
          <a:prstGeom prst="rect">
            <a:avLst/>
          </a:prstGeom>
          <a:solidFill>
            <a:schemeClr val="bg1"/>
          </a:solid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pic>
        <p:nvPicPr>
          <p:cNvPr id="4" name="Imagen 3">
            <a:extLst>
              <a:ext uri="{FF2B5EF4-FFF2-40B4-BE49-F238E27FC236}">
                <a16:creationId xmlns:a16="http://schemas.microsoft.com/office/drawing/2014/main" id="{48241CD4-0A58-894A-90AC-0749930AC2F6}"/>
              </a:ext>
            </a:extLst>
          </p:cNvPr>
          <p:cNvPicPr>
            <a:picLocks noChangeAspect="1"/>
          </p:cNvPicPr>
          <p:nvPr/>
        </p:nvPicPr>
        <p:blipFill>
          <a:blip r:embed="rId3"/>
          <a:stretch>
            <a:fillRect/>
          </a:stretch>
        </p:blipFill>
        <p:spPr>
          <a:xfrm>
            <a:off x="0" y="-56660"/>
            <a:ext cx="12192000" cy="572477"/>
          </a:xfrm>
          <a:prstGeom prst="rect">
            <a:avLst/>
          </a:prstGeom>
        </p:spPr>
      </p:pic>
      <p:pic>
        <p:nvPicPr>
          <p:cNvPr id="2" name="Imagen 1">
            <a:extLst>
              <a:ext uri="{FF2B5EF4-FFF2-40B4-BE49-F238E27FC236}">
                <a16:creationId xmlns:a16="http://schemas.microsoft.com/office/drawing/2014/main" id="{6C76081F-BC59-5A46-8CBE-9BB23B27074E}"/>
              </a:ext>
            </a:extLst>
          </p:cNvPr>
          <p:cNvPicPr>
            <a:picLocks noChangeAspect="1"/>
          </p:cNvPicPr>
          <p:nvPr/>
        </p:nvPicPr>
        <p:blipFill>
          <a:blip r:embed="rId4"/>
          <a:stretch>
            <a:fillRect/>
          </a:stretch>
        </p:blipFill>
        <p:spPr>
          <a:xfrm>
            <a:off x="924782" y="1963822"/>
            <a:ext cx="10342437" cy="2930357"/>
          </a:xfrm>
          <a:prstGeom prst="rect">
            <a:avLst/>
          </a:prstGeom>
        </p:spPr>
      </p:pic>
      <p:cxnSp>
        <p:nvCxnSpPr>
          <p:cNvPr id="9" name="Conector recto de flecha 8">
            <a:extLst>
              <a:ext uri="{FF2B5EF4-FFF2-40B4-BE49-F238E27FC236}">
                <a16:creationId xmlns:a16="http://schemas.microsoft.com/office/drawing/2014/main" id="{7C740590-19FC-DA42-A490-364FA982FB93}"/>
              </a:ext>
            </a:extLst>
          </p:cNvPr>
          <p:cNvCxnSpPr/>
          <p:nvPr/>
        </p:nvCxnSpPr>
        <p:spPr>
          <a:xfrm flipV="1">
            <a:off x="2875799" y="3429001"/>
            <a:ext cx="0" cy="700087"/>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21DEEA98-421E-0C40-8C3F-3BDC4CBA526F}"/>
              </a:ext>
            </a:extLst>
          </p:cNvPr>
          <p:cNvCxnSpPr/>
          <p:nvPr/>
        </p:nvCxnSpPr>
        <p:spPr>
          <a:xfrm flipV="1">
            <a:off x="4059907" y="3295652"/>
            <a:ext cx="0" cy="701675"/>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18D864C1-6FAD-0D43-BFA9-2C8C4FFA0FAC}"/>
              </a:ext>
            </a:extLst>
          </p:cNvPr>
          <p:cNvCxnSpPr>
            <a:cxnSpLocks/>
          </p:cNvCxnSpPr>
          <p:nvPr/>
        </p:nvCxnSpPr>
        <p:spPr>
          <a:xfrm flipV="1">
            <a:off x="5139240" y="3271757"/>
            <a:ext cx="0" cy="701675"/>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8E1FD4BA-D428-C343-85C4-56401E2C0794}"/>
              </a:ext>
            </a:extLst>
          </p:cNvPr>
          <p:cNvCxnSpPr/>
          <p:nvPr/>
        </p:nvCxnSpPr>
        <p:spPr>
          <a:xfrm flipV="1">
            <a:off x="6765757" y="3340143"/>
            <a:ext cx="0" cy="701675"/>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4C1C0128-E63B-5348-9FF7-0C90AE20454B}"/>
              </a:ext>
            </a:extLst>
          </p:cNvPr>
          <p:cNvCxnSpPr/>
          <p:nvPr/>
        </p:nvCxnSpPr>
        <p:spPr>
          <a:xfrm flipV="1">
            <a:off x="8094163" y="3340143"/>
            <a:ext cx="0" cy="701675"/>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6D0141E7-B089-594A-9B94-75F5E0117BA6}"/>
              </a:ext>
            </a:extLst>
          </p:cNvPr>
          <p:cNvCxnSpPr/>
          <p:nvPr/>
        </p:nvCxnSpPr>
        <p:spPr>
          <a:xfrm flipV="1">
            <a:off x="9213181" y="3254584"/>
            <a:ext cx="0" cy="701675"/>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38BFEB03-3493-5F49-919C-CC8E65BD1BDB}"/>
              </a:ext>
            </a:extLst>
          </p:cNvPr>
          <p:cNvCxnSpPr/>
          <p:nvPr/>
        </p:nvCxnSpPr>
        <p:spPr>
          <a:xfrm flipV="1">
            <a:off x="10315492" y="3254584"/>
            <a:ext cx="0" cy="701675"/>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89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0C825D-504D-4D4E-8C11-2D87BD25A0B8}"/>
              </a:ext>
            </a:extLst>
          </p:cNvPr>
          <p:cNvSpPr/>
          <p:nvPr/>
        </p:nvSpPr>
        <p:spPr>
          <a:xfrm>
            <a:off x="0" y="0"/>
            <a:ext cx="12192000" cy="6858000"/>
          </a:xfrm>
          <a:prstGeom prst="rect">
            <a:avLst/>
          </a:prstGeom>
          <a:solidFill>
            <a:schemeClr val="bg1"/>
          </a:solid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pic>
        <p:nvPicPr>
          <p:cNvPr id="4" name="Imagen 3">
            <a:extLst>
              <a:ext uri="{FF2B5EF4-FFF2-40B4-BE49-F238E27FC236}">
                <a16:creationId xmlns:a16="http://schemas.microsoft.com/office/drawing/2014/main" id="{48241CD4-0A58-894A-90AC-0749930AC2F6}"/>
              </a:ext>
            </a:extLst>
          </p:cNvPr>
          <p:cNvPicPr>
            <a:picLocks noChangeAspect="1"/>
          </p:cNvPicPr>
          <p:nvPr/>
        </p:nvPicPr>
        <p:blipFill>
          <a:blip r:embed="rId3"/>
          <a:stretch>
            <a:fillRect/>
          </a:stretch>
        </p:blipFill>
        <p:spPr>
          <a:xfrm>
            <a:off x="0" y="-56660"/>
            <a:ext cx="12192000" cy="572477"/>
          </a:xfrm>
          <a:prstGeom prst="rect">
            <a:avLst/>
          </a:prstGeom>
        </p:spPr>
      </p:pic>
      <p:pic>
        <p:nvPicPr>
          <p:cNvPr id="5" name="Imagen 2">
            <a:extLst>
              <a:ext uri="{FF2B5EF4-FFF2-40B4-BE49-F238E27FC236}">
                <a16:creationId xmlns:a16="http://schemas.microsoft.com/office/drawing/2014/main" id="{457F7F40-1EB6-DB47-ABA9-913D333226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1163089"/>
            <a:ext cx="12193692" cy="504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ector recto de flecha 6">
            <a:extLst>
              <a:ext uri="{FF2B5EF4-FFF2-40B4-BE49-F238E27FC236}">
                <a16:creationId xmlns:a16="http://schemas.microsoft.com/office/drawing/2014/main" id="{B43F730C-33EA-694F-9A7B-29C6B7BBF296}"/>
              </a:ext>
            </a:extLst>
          </p:cNvPr>
          <p:cNvCxnSpPr>
            <a:cxnSpLocks/>
          </p:cNvCxnSpPr>
          <p:nvPr/>
        </p:nvCxnSpPr>
        <p:spPr>
          <a:xfrm flipV="1">
            <a:off x="7142999" y="1837269"/>
            <a:ext cx="0" cy="39793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940C0B59-F1DE-8F42-ABA0-55371D62D78B}"/>
              </a:ext>
            </a:extLst>
          </p:cNvPr>
          <p:cNvCxnSpPr>
            <a:cxnSpLocks/>
          </p:cNvCxnSpPr>
          <p:nvPr/>
        </p:nvCxnSpPr>
        <p:spPr>
          <a:xfrm flipV="1">
            <a:off x="7617132" y="4428069"/>
            <a:ext cx="0" cy="39793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72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D1745AD0-0B5F-4293-B463-5AA10FB77F31}"/>
              </a:ext>
            </a:extLst>
          </p:cNvPr>
          <p:cNvSpPr txBox="1">
            <a:spLocks noChangeArrowheads="1"/>
          </p:cNvSpPr>
          <p:nvPr/>
        </p:nvSpPr>
        <p:spPr bwMode="auto">
          <a:xfrm>
            <a:off x="667658" y="1761899"/>
            <a:ext cx="1065348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60000"/>
              </a:spcBef>
              <a:buClr>
                <a:schemeClr val="accent1"/>
              </a:buClr>
              <a:buSzPct val="90000"/>
              <a:buFont typeface="Wingdings" panose="05000000000000000000"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nSpc>
                <a:spcPct val="90000"/>
              </a:lnSpc>
              <a:defRPr/>
            </a:pPr>
            <a:r>
              <a:rPr lang="es-ES_tradnl" altLang="es-ES" kern="0" dirty="0">
                <a:solidFill>
                  <a:schemeClr val="accent2"/>
                </a:solidFill>
              </a:rPr>
              <a:t>Taquicardia Auricular Multifocal</a:t>
            </a:r>
            <a:endParaRPr lang="es-ES_tradnl" altLang="es-ES" kern="0" dirty="0"/>
          </a:p>
          <a:p>
            <a:pPr lvl="1">
              <a:lnSpc>
                <a:spcPct val="120000"/>
              </a:lnSpc>
              <a:defRPr/>
            </a:pPr>
            <a:r>
              <a:rPr lang="es-ES_tradnl" altLang="es-ES" kern="0" dirty="0">
                <a:solidFill>
                  <a:schemeClr val="accent1">
                    <a:lumMod val="50000"/>
                  </a:schemeClr>
                </a:solidFill>
              </a:rPr>
              <a:t>Ritmo auricular &gt; 100lpm</a:t>
            </a:r>
          </a:p>
          <a:p>
            <a:pPr lvl="1">
              <a:lnSpc>
                <a:spcPct val="120000"/>
              </a:lnSpc>
              <a:defRPr/>
            </a:pPr>
            <a:r>
              <a:rPr lang="es-ES_tradnl" altLang="es-ES" kern="0" dirty="0">
                <a:solidFill>
                  <a:schemeClr val="accent1">
                    <a:lumMod val="50000"/>
                  </a:schemeClr>
                </a:solidFill>
              </a:rPr>
              <a:t>Al menos tres morfologías distintas de onda P</a:t>
            </a:r>
          </a:p>
          <a:p>
            <a:pPr lvl="1">
              <a:lnSpc>
                <a:spcPct val="120000"/>
              </a:lnSpc>
              <a:defRPr/>
            </a:pPr>
            <a:r>
              <a:rPr lang="es-ES_tradnl" altLang="es-ES" kern="0" dirty="0">
                <a:solidFill>
                  <a:schemeClr val="accent1">
                    <a:lumMod val="50000"/>
                  </a:schemeClr>
                </a:solidFill>
              </a:rPr>
              <a:t>Intervalos P-P, P-R y R-R irregulares</a:t>
            </a:r>
          </a:p>
          <a:p>
            <a:pPr lvl="1">
              <a:lnSpc>
                <a:spcPct val="120000"/>
              </a:lnSpc>
              <a:defRPr/>
            </a:pPr>
            <a:r>
              <a:rPr lang="es-ES_tradnl" altLang="es-ES" kern="0" dirty="0">
                <a:solidFill>
                  <a:schemeClr val="accent1">
                    <a:lumMod val="50000"/>
                  </a:schemeClr>
                </a:solidFill>
              </a:rPr>
              <a:t>Muy frecuentemente desencadenada por la hipoxemia</a:t>
            </a:r>
          </a:p>
          <a:p>
            <a:pPr lvl="1">
              <a:lnSpc>
                <a:spcPct val="120000"/>
              </a:lnSpc>
              <a:defRPr/>
            </a:pPr>
            <a:r>
              <a:rPr lang="es-ES_tradnl" altLang="es-ES" kern="0" dirty="0">
                <a:solidFill>
                  <a:schemeClr val="accent1">
                    <a:lumMod val="50000"/>
                  </a:schemeClr>
                </a:solidFill>
              </a:rPr>
              <a:t>Tratamiento sintomático sobre el factor desencadenante, no precisa anticoagulación</a:t>
            </a:r>
          </a:p>
        </p:txBody>
      </p:sp>
      <p:sp>
        <p:nvSpPr>
          <p:cNvPr id="24579" name="Rectangle 5">
            <a:extLst>
              <a:ext uri="{FF2B5EF4-FFF2-40B4-BE49-F238E27FC236}">
                <a16:creationId xmlns:a16="http://schemas.microsoft.com/office/drawing/2014/main" id="{7A892F43-6D7C-6048-A5CF-FBD3A08E0E35}"/>
              </a:ext>
            </a:extLst>
          </p:cNvPr>
          <p:cNvSpPr>
            <a:spLocks noGrp="1" noChangeArrowheads="1"/>
          </p:cNvSpPr>
          <p:nvPr>
            <p:ph type="title"/>
          </p:nvPr>
        </p:nvSpPr>
        <p:spPr>
          <a:xfrm>
            <a:off x="1849439" y="177800"/>
            <a:ext cx="7772400" cy="762000"/>
          </a:xfrm>
        </p:spPr>
        <p:txBody>
          <a:bodyPr/>
          <a:lstStyle/>
          <a:p>
            <a:pPr>
              <a:lnSpc>
                <a:spcPct val="80000"/>
              </a:lnSpc>
              <a:tabLst>
                <a:tab pos="1904952" algn="l"/>
              </a:tabLst>
            </a:pPr>
            <a:r>
              <a:rPr lang="es-ES" altLang="es-ES" sz="2200">
                <a:solidFill>
                  <a:schemeClr val="bg2"/>
                </a:solidFill>
              </a:rPr>
              <a:t>Varón de 71 años con infección respiratoria</a:t>
            </a:r>
            <a:endParaRPr lang="es-ES_tradnl" altLang="es-ES" sz="2200">
              <a:solidFill>
                <a:schemeClr val="bg2"/>
              </a:solidFill>
            </a:endParaRPr>
          </a:p>
        </p:txBody>
      </p:sp>
    </p:spTree>
    <p:extLst>
      <p:ext uri="{BB962C8B-B14F-4D97-AF65-F5344CB8AC3E}">
        <p14:creationId xmlns:p14="http://schemas.microsoft.com/office/powerpoint/2010/main" val="3230789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0C825D-504D-4D4E-8C11-2D87BD25A0B8}"/>
              </a:ext>
            </a:extLst>
          </p:cNvPr>
          <p:cNvSpPr/>
          <p:nvPr/>
        </p:nvSpPr>
        <p:spPr>
          <a:xfrm>
            <a:off x="0" y="0"/>
            <a:ext cx="12192000" cy="6858000"/>
          </a:xfrm>
          <a:prstGeom prst="rect">
            <a:avLst/>
          </a:prstGeom>
          <a:solidFill>
            <a:schemeClr val="bg1"/>
          </a:solid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pic>
        <p:nvPicPr>
          <p:cNvPr id="4" name="Imagen 3">
            <a:extLst>
              <a:ext uri="{FF2B5EF4-FFF2-40B4-BE49-F238E27FC236}">
                <a16:creationId xmlns:a16="http://schemas.microsoft.com/office/drawing/2014/main" id="{48241CD4-0A58-894A-90AC-0749930AC2F6}"/>
              </a:ext>
            </a:extLst>
          </p:cNvPr>
          <p:cNvPicPr>
            <a:picLocks noChangeAspect="1"/>
          </p:cNvPicPr>
          <p:nvPr/>
        </p:nvPicPr>
        <p:blipFill>
          <a:blip r:embed="rId3"/>
          <a:stretch>
            <a:fillRect/>
          </a:stretch>
        </p:blipFill>
        <p:spPr>
          <a:xfrm>
            <a:off x="0" y="-56660"/>
            <a:ext cx="12192000" cy="572477"/>
          </a:xfrm>
          <a:prstGeom prst="rect">
            <a:avLst/>
          </a:prstGeom>
        </p:spPr>
      </p:pic>
      <p:pic>
        <p:nvPicPr>
          <p:cNvPr id="5" name="Imagen 4">
            <a:extLst>
              <a:ext uri="{FF2B5EF4-FFF2-40B4-BE49-F238E27FC236}">
                <a16:creationId xmlns:a16="http://schemas.microsoft.com/office/drawing/2014/main" id="{48565E04-523C-6E46-8C9C-DFE64DA8DE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201" y="572479"/>
            <a:ext cx="11843657" cy="62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5401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0C825D-504D-4D4E-8C11-2D87BD25A0B8}"/>
              </a:ext>
            </a:extLst>
          </p:cNvPr>
          <p:cNvSpPr/>
          <p:nvPr/>
        </p:nvSpPr>
        <p:spPr>
          <a:xfrm>
            <a:off x="0" y="0"/>
            <a:ext cx="12192000" cy="6858000"/>
          </a:xfrm>
          <a:prstGeom prst="rect">
            <a:avLst/>
          </a:prstGeom>
          <a:solidFill>
            <a:schemeClr val="bg1"/>
          </a:solid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pic>
        <p:nvPicPr>
          <p:cNvPr id="4" name="Imagen 3">
            <a:extLst>
              <a:ext uri="{FF2B5EF4-FFF2-40B4-BE49-F238E27FC236}">
                <a16:creationId xmlns:a16="http://schemas.microsoft.com/office/drawing/2014/main" id="{48241CD4-0A58-894A-90AC-0749930AC2F6}"/>
              </a:ext>
            </a:extLst>
          </p:cNvPr>
          <p:cNvPicPr>
            <a:picLocks noChangeAspect="1"/>
          </p:cNvPicPr>
          <p:nvPr/>
        </p:nvPicPr>
        <p:blipFill>
          <a:blip r:embed="rId3"/>
          <a:stretch>
            <a:fillRect/>
          </a:stretch>
        </p:blipFill>
        <p:spPr>
          <a:xfrm>
            <a:off x="0" y="-56660"/>
            <a:ext cx="12192000" cy="572477"/>
          </a:xfrm>
          <a:prstGeom prst="rect">
            <a:avLst/>
          </a:prstGeom>
        </p:spPr>
      </p:pic>
      <p:pic>
        <p:nvPicPr>
          <p:cNvPr id="6" name="Imagen 1">
            <a:extLst>
              <a:ext uri="{FF2B5EF4-FFF2-40B4-BE49-F238E27FC236}">
                <a16:creationId xmlns:a16="http://schemas.microsoft.com/office/drawing/2014/main" id="{9C38FC39-B4A2-5D40-8963-A6C91CDEC8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685" y="572479"/>
            <a:ext cx="11860915" cy="628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4163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E0D589D5-5824-A342-8218-4A4777728358}"/>
              </a:ext>
            </a:extLst>
          </p:cNvPr>
          <p:cNvSpPr>
            <a:spLocks noChangeArrowheads="1"/>
          </p:cNvSpPr>
          <p:nvPr/>
        </p:nvSpPr>
        <p:spPr bwMode="auto">
          <a:xfrm>
            <a:off x="1524000" y="38401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347140" name="Rectangle 4">
            <a:extLst>
              <a:ext uri="{FF2B5EF4-FFF2-40B4-BE49-F238E27FC236}">
                <a16:creationId xmlns:a16="http://schemas.microsoft.com/office/drawing/2014/main" id="{483702C3-54E1-7846-ADA5-58B39EF4F1CD}"/>
              </a:ext>
            </a:extLst>
          </p:cNvPr>
          <p:cNvSpPr>
            <a:spLocks noGrp="1" noChangeArrowheads="1"/>
          </p:cNvSpPr>
          <p:nvPr>
            <p:ph type="body" idx="1"/>
          </p:nvPr>
        </p:nvSpPr>
        <p:spPr>
          <a:xfrm>
            <a:off x="1524000" y="2954338"/>
            <a:ext cx="9144000" cy="817562"/>
          </a:xfrm>
        </p:spPr>
        <p:txBody>
          <a:bodyPr/>
          <a:lstStyle/>
          <a:p>
            <a:pPr marL="0" indent="0" algn="ctr">
              <a:buNone/>
            </a:pPr>
            <a:r>
              <a:rPr lang="es-ES_tradnl" altLang="es-ES" sz="4400"/>
              <a:t>Síncope en varón joven</a:t>
            </a:r>
          </a:p>
        </p:txBody>
      </p:sp>
      <p:sp>
        <p:nvSpPr>
          <p:cNvPr id="3" name="Título 2">
            <a:extLst>
              <a:ext uri="{FF2B5EF4-FFF2-40B4-BE49-F238E27FC236}">
                <a16:creationId xmlns:a16="http://schemas.microsoft.com/office/drawing/2014/main" id="{CF30FA33-908B-1041-B6CC-94406C457747}"/>
              </a:ext>
            </a:extLst>
          </p:cNvPr>
          <p:cNvSpPr>
            <a:spLocks noGrp="1"/>
          </p:cNvSpPr>
          <p:nvPr>
            <p:ph type="title"/>
          </p:nvPr>
        </p:nvSpPr>
        <p:spPr/>
        <p:txBody>
          <a:bodyPr/>
          <a:lstStyle/>
          <a:p>
            <a:endParaRPr lang="es-ES"/>
          </a:p>
        </p:txBody>
      </p:sp>
    </p:spTree>
    <p:extLst>
      <p:ext uri="{BB962C8B-B14F-4D97-AF65-F5344CB8AC3E}">
        <p14:creationId xmlns:p14="http://schemas.microsoft.com/office/powerpoint/2010/main" val="2306134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D71261E-44DC-D04F-8326-6B5FEA5FD8EC}"/>
              </a:ext>
            </a:extLst>
          </p:cNvPr>
          <p:cNvPicPr>
            <a:picLocks noChangeAspect="1"/>
          </p:cNvPicPr>
          <p:nvPr/>
        </p:nvPicPr>
        <p:blipFill>
          <a:blip r:embed="rId2"/>
          <a:stretch>
            <a:fillRect/>
          </a:stretch>
        </p:blipFill>
        <p:spPr>
          <a:xfrm>
            <a:off x="78657" y="504826"/>
            <a:ext cx="9568543" cy="5362528"/>
          </a:xfrm>
          <a:prstGeom prst="rect">
            <a:avLst/>
          </a:prstGeom>
        </p:spPr>
      </p:pic>
      <p:cxnSp>
        <p:nvCxnSpPr>
          <p:cNvPr id="3" name="Conector recto 2">
            <a:extLst>
              <a:ext uri="{FF2B5EF4-FFF2-40B4-BE49-F238E27FC236}">
                <a16:creationId xmlns:a16="http://schemas.microsoft.com/office/drawing/2014/main" id="{A269EC62-A79C-DB42-81D8-181F9636F0E0}"/>
              </a:ext>
            </a:extLst>
          </p:cNvPr>
          <p:cNvCxnSpPr>
            <a:cxnSpLocks/>
          </p:cNvCxnSpPr>
          <p:nvPr/>
        </p:nvCxnSpPr>
        <p:spPr>
          <a:xfrm flipH="1">
            <a:off x="784225" y="5105400"/>
            <a:ext cx="82867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C084BB32-B8B0-2149-ACB5-1CA54E8C1218}"/>
              </a:ext>
            </a:extLst>
          </p:cNvPr>
          <p:cNvCxnSpPr/>
          <p:nvPr/>
        </p:nvCxnSpPr>
        <p:spPr>
          <a:xfrm>
            <a:off x="9827326" y="1440996"/>
            <a:ext cx="0" cy="271462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ector recto 4">
            <a:extLst>
              <a:ext uri="{FF2B5EF4-FFF2-40B4-BE49-F238E27FC236}">
                <a16:creationId xmlns:a16="http://schemas.microsoft.com/office/drawing/2014/main" id="{B2B7D02B-3BE8-DB4F-B1AC-273945BA9E21}"/>
              </a:ext>
            </a:extLst>
          </p:cNvPr>
          <p:cNvCxnSpPr>
            <a:cxnSpLocks/>
          </p:cNvCxnSpPr>
          <p:nvPr/>
        </p:nvCxnSpPr>
        <p:spPr>
          <a:xfrm flipH="1">
            <a:off x="1612901" y="5112327"/>
            <a:ext cx="1130299" cy="692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1F38A3AF-419E-684A-A3A7-90CA1AD9FD28}"/>
              </a:ext>
            </a:extLst>
          </p:cNvPr>
          <p:cNvCxnSpPr>
            <a:cxnSpLocks/>
          </p:cNvCxnSpPr>
          <p:nvPr/>
        </p:nvCxnSpPr>
        <p:spPr>
          <a:xfrm flipH="1">
            <a:off x="2743200" y="5125733"/>
            <a:ext cx="1130299" cy="692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70ECD1ED-F725-2E46-B4EB-170A0E29AC06}"/>
              </a:ext>
            </a:extLst>
          </p:cNvPr>
          <p:cNvCxnSpPr>
            <a:cxnSpLocks/>
          </p:cNvCxnSpPr>
          <p:nvPr/>
        </p:nvCxnSpPr>
        <p:spPr>
          <a:xfrm flipH="1">
            <a:off x="3873500" y="5146066"/>
            <a:ext cx="122713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DA4850D5-F219-EB42-9E49-CC59CF1BD495}"/>
              </a:ext>
            </a:extLst>
          </p:cNvPr>
          <p:cNvCxnSpPr>
            <a:cxnSpLocks/>
          </p:cNvCxnSpPr>
          <p:nvPr/>
        </p:nvCxnSpPr>
        <p:spPr>
          <a:xfrm flipH="1">
            <a:off x="5100640" y="5146066"/>
            <a:ext cx="90222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5D2541AA-0E40-8B41-A320-086C33F1C27A}"/>
              </a:ext>
            </a:extLst>
          </p:cNvPr>
          <p:cNvCxnSpPr>
            <a:cxnSpLocks/>
          </p:cNvCxnSpPr>
          <p:nvPr/>
        </p:nvCxnSpPr>
        <p:spPr>
          <a:xfrm flipH="1">
            <a:off x="6002867" y="5146066"/>
            <a:ext cx="82867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46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00078 -0.003 L 0.74323 -0.49375 " pathEditMode="relative" rAng="0" ptsTypes="AA">
                                      <p:cBhvr>
                                        <p:cTn id="20" dur="2000" fill="hold"/>
                                        <p:tgtEl>
                                          <p:spTgt spid="3"/>
                                        </p:tgtEl>
                                        <p:attrNameLst>
                                          <p:attrName>ppt_x</p:attrName>
                                          <p:attrName>ppt_y</p:attrName>
                                        </p:attrNameLst>
                                      </p:cBhvr>
                                      <p:rCtr x="37201" y="-24537"/>
                                    </p:animMotion>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0.7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00079 -0.00301 L 0.67474 -0.44583 " pathEditMode="relative" rAng="0" ptsTypes="AA">
                                      <p:cBhvr>
                                        <p:cTn id="31" dur="2000" fill="hold"/>
                                        <p:tgtEl>
                                          <p:spTgt spid="5"/>
                                        </p:tgtEl>
                                        <p:attrNameLst>
                                          <p:attrName>ppt_x</p:attrName>
                                          <p:attrName>ppt_y</p:attrName>
                                        </p:attrNameLst>
                                      </p:cBhvr>
                                      <p:rCtr x="33776" y="-22153"/>
                                    </p:animMotion>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strVal val="#ppt_w*0.70"/>
                                          </p:val>
                                        </p:tav>
                                        <p:tav tm="100000">
                                          <p:val>
                                            <p:strVal val="#ppt_w"/>
                                          </p:val>
                                        </p:tav>
                                      </p:tavLst>
                                    </p:anim>
                                    <p:anim calcmode="lin" valueType="num">
                                      <p:cBhvr>
                                        <p:cTn id="37" dur="1000" fill="hold"/>
                                        <p:tgtEl>
                                          <p:spTgt spid="11"/>
                                        </p:tgtEl>
                                        <p:attrNameLst>
                                          <p:attrName>ppt_h</p:attrName>
                                        </p:attrNameLst>
                                      </p:cBhvr>
                                      <p:tavLst>
                                        <p:tav tm="0">
                                          <p:val>
                                            <p:strVal val="#ppt_h"/>
                                          </p:val>
                                        </p:tav>
                                        <p:tav tm="100000">
                                          <p:val>
                                            <p:strVal val="#ppt_h"/>
                                          </p:val>
                                        </p:tav>
                                      </p:tavLst>
                                    </p:anim>
                                    <p:animEffect transition="in" filter="fade">
                                      <p:cBhvr>
                                        <p:cTn id="38" dur="1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0078 -0.00301 L 0.58295 -0.38125 " pathEditMode="relative" rAng="0" ptsTypes="AA">
                                      <p:cBhvr>
                                        <p:cTn id="42" dur="2000" fill="hold"/>
                                        <p:tgtEl>
                                          <p:spTgt spid="11"/>
                                        </p:tgtEl>
                                        <p:attrNameLst>
                                          <p:attrName>ppt_x</p:attrName>
                                          <p:attrName>ppt_y</p:attrName>
                                        </p:attrNameLst>
                                      </p:cBhvr>
                                      <p:rCtr x="29180" y="-18912"/>
                                    </p:animMotion>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strVal val="#ppt_w*0.70"/>
                                          </p:val>
                                        </p:tav>
                                        <p:tav tm="100000">
                                          <p:val>
                                            <p:strVal val="#ppt_w"/>
                                          </p:val>
                                        </p:tav>
                                      </p:tavLst>
                                    </p:anim>
                                    <p:anim calcmode="lin" valueType="num">
                                      <p:cBhvr>
                                        <p:cTn id="48" dur="1000" fill="hold"/>
                                        <p:tgtEl>
                                          <p:spTgt spid="18"/>
                                        </p:tgtEl>
                                        <p:attrNameLst>
                                          <p:attrName>ppt_h</p:attrName>
                                        </p:attrNameLst>
                                      </p:cBhvr>
                                      <p:tavLst>
                                        <p:tav tm="0">
                                          <p:val>
                                            <p:strVal val="#ppt_h"/>
                                          </p:val>
                                        </p:tav>
                                        <p:tav tm="100000">
                                          <p:val>
                                            <p:strVal val="#ppt_h"/>
                                          </p:val>
                                        </p:tav>
                                      </p:tavLst>
                                    </p:anim>
                                    <p:animEffect transition="in" filter="fade">
                                      <p:cBhvr>
                                        <p:cTn id="49" dur="1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00078 -0.00301 L 0.48516 -0.31713 " pathEditMode="relative" rAng="0" ptsTypes="AA">
                                      <p:cBhvr>
                                        <p:cTn id="53" dur="2000" fill="hold"/>
                                        <p:tgtEl>
                                          <p:spTgt spid="18"/>
                                        </p:tgtEl>
                                        <p:attrNameLst>
                                          <p:attrName>ppt_x</p:attrName>
                                          <p:attrName>ppt_y</p:attrName>
                                        </p:attrNameLst>
                                      </p:cBhvr>
                                      <p:rCtr x="24297" y="-15718"/>
                                    </p:animMotion>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1000" fill="hold"/>
                                        <p:tgtEl>
                                          <p:spTgt spid="24"/>
                                        </p:tgtEl>
                                        <p:attrNameLst>
                                          <p:attrName>ppt_w</p:attrName>
                                        </p:attrNameLst>
                                      </p:cBhvr>
                                      <p:tavLst>
                                        <p:tav tm="0">
                                          <p:val>
                                            <p:strVal val="#ppt_w*0.70"/>
                                          </p:val>
                                        </p:tav>
                                        <p:tav tm="100000">
                                          <p:val>
                                            <p:strVal val="#ppt_w"/>
                                          </p:val>
                                        </p:tav>
                                      </p:tavLst>
                                    </p:anim>
                                    <p:anim calcmode="lin" valueType="num">
                                      <p:cBhvr>
                                        <p:cTn id="59" dur="1000" fill="hold"/>
                                        <p:tgtEl>
                                          <p:spTgt spid="24"/>
                                        </p:tgtEl>
                                        <p:attrNameLst>
                                          <p:attrName>ppt_h</p:attrName>
                                        </p:attrNameLst>
                                      </p:cBhvr>
                                      <p:tavLst>
                                        <p:tav tm="0">
                                          <p:val>
                                            <p:strVal val="#ppt_h"/>
                                          </p:val>
                                        </p:tav>
                                        <p:tav tm="100000">
                                          <p:val>
                                            <p:strVal val="#ppt_h"/>
                                          </p:val>
                                        </p:tav>
                                      </p:tavLst>
                                    </p:anim>
                                    <p:animEffect transition="in" filter="fade">
                                      <p:cBhvr>
                                        <p:cTn id="60" dur="10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0078 -0.00301 L 0.38711 -0.26805 " pathEditMode="relative" rAng="0" ptsTypes="AA">
                                      <p:cBhvr>
                                        <p:cTn id="64" dur="2000" fill="hold"/>
                                        <p:tgtEl>
                                          <p:spTgt spid="24"/>
                                        </p:tgtEl>
                                        <p:attrNameLst>
                                          <p:attrName>ppt_x</p:attrName>
                                          <p:attrName>ppt_y</p:attrName>
                                        </p:attrNameLst>
                                      </p:cBhvr>
                                      <p:rCtr x="19388" y="-13264"/>
                                    </p:animMotion>
                                  </p:childTnLst>
                                </p:cTn>
                              </p:par>
                            </p:childTnLst>
                          </p:cTn>
                        </p:par>
                      </p:childTnLst>
                    </p:cTn>
                  </p:par>
                  <p:par>
                    <p:cTn id="65" fill="hold">
                      <p:stCondLst>
                        <p:cond delay="indefinite"/>
                      </p:stCondLst>
                      <p:childTnLst>
                        <p:par>
                          <p:cTn id="66" fill="hold">
                            <p:stCondLst>
                              <p:cond delay="0"/>
                            </p:stCondLst>
                            <p:childTnLst>
                              <p:par>
                                <p:cTn id="67" presetID="55" presetClass="entr" presetSubtype="0"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anim calcmode="lin" valueType="num">
                                      <p:cBhvr>
                                        <p:cTn id="69" dur="1000" fill="hold"/>
                                        <p:tgtEl>
                                          <p:spTgt spid="38"/>
                                        </p:tgtEl>
                                        <p:attrNameLst>
                                          <p:attrName>ppt_w</p:attrName>
                                        </p:attrNameLst>
                                      </p:cBhvr>
                                      <p:tavLst>
                                        <p:tav tm="0">
                                          <p:val>
                                            <p:strVal val="#ppt_w*0.70"/>
                                          </p:val>
                                        </p:tav>
                                        <p:tav tm="100000">
                                          <p:val>
                                            <p:strVal val="#ppt_w"/>
                                          </p:val>
                                        </p:tav>
                                      </p:tavLst>
                                    </p:anim>
                                    <p:anim calcmode="lin" valueType="num">
                                      <p:cBhvr>
                                        <p:cTn id="70" dur="1000" fill="hold"/>
                                        <p:tgtEl>
                                          <p:spTgt spid="38"/>
                                        </p:tgtEl>
                                        <p:attrNameLst>
                                          <p:attrName>ppt_h</p:attrName>
                                        </p:attrNameLst>
                                      </p:cBhvr>
                                      <p:tavLst>
                                        <p:tav tm="0">
                                          <p:val>
                                            <p:strVal val="#ppt_h"/>
                                          </p:val>
                                        </p:tav>
                                        <p:tav tm="100000">
                                          <p:val>
                                            <p:strVal val="#ppt_h"/>
                                          </p:val>
                                        </p:tav>
                                      </p:tavLst>
                                    </p:anim>
                                    <p:animEffect transition="in" filter="fade">
                                      <p:cBhvr>
                                        <p:cTn id="71" dur="1000"/>
                                        <p:tgtEl>
                                          <p:spTgt spid="38"/>
                                        </p:tgtEl>
                                      </p:cBhvr>
                                    </p:animEffect>
                                  </p:childTnLst>
                                </p:cTn>
                              </p:par>
                            </p:childTnLst>
                          </p:cTn>
                        </p:par>
                      </p:childTnLst>
                    </p:cTn>
                  </p:par>
                  <p:par>
                    <p:cTn id="72" fill="hold">
                      <p:stCondLst>
                        <p:cond delay="indefinite"/>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0078 -0.00301 L 0.31485 -0.20879 " pathEditMode="relative" rAng="0" ptsTypes="AA">
                                      <p:cBhvr>
                                        <p:cTn id="75" dur="2000" fill="hold"/>
                                        <p:tgtEl>
                                          <p:spTgt spid="38"/>
                                        </p:tgtEl>
                                        <p:attrNameLst>
                                          <p:attrName>ppt_x</p:attrName>
                                          <p:attrName>ppt_y</p:attrName>
                                        </p:attrNameLst>
                                      </p:cBhvr>
                                      <p:rCtr x="15781" y="-10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Text Box 3">
            <a:extLst>
              <a:ext uri="{FF2B5EF4-FFF2-40B4-BE49-F238E27FC236}">
                <a16:creationId xmlns:a16="http://schemas.microsoft.com/office/drawing/2014/main" id="{DF49D33F-3EBF-684E-A376-EC6529F448FE}"/>
              </a:ext>
            </a:extLst>
          </p:cNvPr>
          <p:cNvSpPr txBox="1">
            <a:spLocks noChangeArrowheads="1"/>
          </p:cNvSpPr>
          <p:nvPr/>
        </p:nvSpPr>
        <p:spPr bwMode="auto">
          <a:xfrm>
            <a:off x="1828800" y="1176339"/>
            <a:ext cx="8686800"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panose="02020603050405020304" pitchFamily="18" charset="0"/>
              </a:defRPr>
            </a:lvl1pPr>
            <a:lvl2pPr marL="800100" indent="-342900">
              <a:defRPr sz="2400">
                <a:solidFill>
                  <a:schemeClr val="tx1"/>
                </a:solidFill>
                <a:latin typeface="Times New Roman" panose="02020603050405020304" pitchFamily="18" charset="0"/>
              </a:defRPr>
            </a:lvl2pPr>
            <a:lvl3pPr marL="1257300" indent="-342900">
              <a:defRPr sz="2400">
                <a:solidFill>
                  <a:schemeClr val="tx1"/>
                </a:solidFill>
                <a:latin typeface="Times New Roman" panose="02020603050405020304" pitchFamily="18" charset="0"/>
              </a:defRPr>
            </a:lvl3pPr>
            <a:lvl4pPr marL="1714500" indent="-342900">
              <a:defRPr sz="2400">
                <a:solidFill>
                  <a:schemeClr val="tx1"/>
                </a:solidFill>
                <a:latin typeface="Times New Roman" panose="02020603050405020304" pitchFamily="18" charset="0"/>
              </a:defRPr>
            </a:lvl4pPr>
            <a:lvl5pPr marL="2171700" indent="-342900">
              <a:defRPr sz="2400">
                <a:solidFill>
                  <a:schemeClr val="tx1"/>
                </a:solidFill>
                <a:latin typeface="Times New Roman" panose="02020603050405020304" pitchFamily="18" charset="0"/>
              </a:defRPr>
            </a:lvl5pPr>
            <a:lvl6pPr marL="2628900" indent="-342900" fontAlgn="base">
              <a:spcBef>
                <a:spcPct val="0"/>
              </a:spcBef>
              <a:spcAft>
                <a:spcPct val="0"/>
              </a:spcAft>
              <a:defRPr sz="2400">
                <a:solidFill>
                  <a:schemeClr val="tx1"/>
                </a:solidFill>
                <a:latin typeface="Times New Roman" panose="02020603050405020304" pitchFamily="18" charset="0"/>
              </a:defRPr>
            </a:lvl6pPr>
            <a:lvl7pPr marL="3086100" indent="-342900" fontAlgn="base">
              <a:spcBef>
                <a:spcPct val="0"/>
              </a:spcBef>
              <a:spcAft>
                <a:spcPct val="0"/>
              </a:spcAft>
              <a:defRPr sz="2400">
                <a:solidFill>
                  <a:schemeClr val="tx1"/>
                </a:solidFill>
                <a:latin typeface="Times New Roman" panose="02020603050405020304" pitchFamily="18" charset="0"/>
              </a:defRPr>
            </a:lvl7pPr>
            <a:lvl8pPr marL="3543300" indent="-342900" fontAlgn="base">
              <a:spcBef>
                <a:spcPct val="0"/>
              </a:spcBef>
              <a:spcAft>
                <a:spcPct val="0"/>
              </a:spcAft>
              <a:defRPr sz="2400">
                <a:solidFill>
                  <a:schemeClr val="tx1"/>
                </a:solidFill>
                <a:latin typeface="Times New Roman" panose="02020603050405020304" pitchFamily="18" charset="0"/>
              </a:defRPr>
            </a:lvl8pPr>
            <a:lvl9pPr marL="4000500" indent="-342900" fontAlgn="base">
              <a:spcBef>
                <a:spcPct val="0"/>
              </a:spcBef>
              <a:spcAft>
                <a:spcPct val="0"/>
              </a:spcAft>
              <a:defRPr sz="2400">
                <a:solidFill>
                  <a:schemeClr val="tx1"/>
                </a:solidFill>
                <a:latin typeface="Times New Roman" panose="02020603050405020304" pitchFamily="18" charset="0"/>
              </a:defRPr>
            </a:lvl9pPr>
          </a:lstStyle>
          <a:p>
            <a:pPr>
              <a:lnSpc>
                <a:spcPct val="80000"/>
              </a:lnSpc>
              <a:spcBef>
                <a:spcPct val="60000"/>
              </a:spcBef>
              <a:buClr>
                <a:schemeClr val="accent1"/>
              </a:buClr>
              <a:buSzPct val="90000"/>
              <a:buFont typeface="Wingdings" pitchFamily="2" charset="2"/>
              <a:buChar char="§"/>
            </a:pPr>
            <a:r>
              <a:rPr lang="es-ES_tradnl" altLang="es-ES" sz="3200" b="1">
                <a:solidFill>
                  <a:schemeClr val="accent2"/>
                </a:solidFill>
                <a:latin typeface="Arial" panose="020B0604020202020204" pitchFamily="34" charset="0"/>
              </a:rPr>
              <a:t>Historia clínica</a:t>
            </a:r>
            <a:endParaRPr lang="es-ES" altLang="es-ES" sz="3200" b="1">
              <a:latin typeface="Arial" panose="020B0604020202020204" pitchFamily="34" charset="0"/>
            </a:endParaRPr>
          </a:p>
          <a:p>
            <a:pPr lvl="1">
              <a:lnSpc>
                <a:spcPct val="80000"/>
              </a:lnSpc>
              <a:spcBef>
                <a:spcPct val="20000"/>
              </a:spcBef>
              <a:buClr>
                <a:schemeClr val="folHlink"/>
              </a:buClr>
              <a:buFontTx/>
              <a:buChar char="–"/>
            </a:pPr>
            <a:r>
              <a:rPr lang="es-ES" altLang="es-ES" sz="2800" b="1">
                <a:latin typeface="Arial" panose="020B0604020202020204" pitchFamily="34" charset="0"/>
              </a:rPr>
              <a:t>Varón, 28 años.</a:t>
            </a:r>
          </a:p>
          <a:p>
            <a:pPr lvl="1">
              <a:lnSpc>
                <a:spcPct val="80000"/>
              </a:lnSpc>
              <a:spcBef>
                <a:spcPct val="20000"/>
              </a:spcBef>
              <a:buClr>
                <a:schemeClr val="folHlink"/>
              </a:buClr>
              <a:buFontTx/>
              <a:buChar char="–"/>
            </a:pPr>
            <a:r>
              <a:rPr lang="es-ES" altLang="es-ES" sz="2800" b="1">
                <a:latin typeface="Arial" panose="020B0604020202020204" pitchFamily="34" charset="0"/>
              </a:rPr>
              <a:t>AP:</a:t>
            </a:r>
          </a:p>
          <a:p>
            <a:pPr lvl="2">
              <a:lnSpc>
                <a:spcPct val="80000"/>
              </a:lnSpc>
              <a:spcBef>
                <a:spcPct val="20000"/>
              </a:spcBef>
              <a:buClr>
                <a:srgbClr val="97BAFF"/>
              </a:buClr>
              <a:buFont typeface="Times" pitchFamily="2" charset="0"/>
              <a:buChar char="•"/>
            </a:pPr>
            <a:r>
              <a:rPr lang="es-ES" altLang="es-ES" b="1">
                <a:latin typeface="Arial" panose="020B0604020202020204" pitchFamily="34" charset="0"/>
              </a:rPr>
              <a:t>Neumonía en la infancia por varicela.</a:t>
            </a:r>
          </a:p>
          <a:p>
            <a:pPr lvl="2">
              <a:lnSpc>
                <a:spcPct val="80000"/>
              </a:lnSpc>
              <a:spcBef>
                <a:spcPct val="20000"/>
              </a:spcBef>
              <a:buClr>
                <a:srgbClr val="97BAFF"/>
              </a:buClr>
              <a:buFont typeface="Times" pitchFamily="2" charset="0"/>
              <a:buChar char="•"/>
            </a:pPr>
            <a:r>
              <a:rPr lang="es-ES" altLang="es-ES" b="1">
                <a:latin typeface="Arial" panose="020B0604020202020204" pitchFamily="34" charset="0"/>
              </a:rPr>
              <a:t>Soplo funcional, dado de alta por el pediatra.</a:t>
            </a:r>
          </a:p>
          <a:p>
            <a:pPr lvl="2">
              <a:lnSpc>
                <a:spcPct val="80000"/>
              </a:lnSpc>
              <a:spcBef>
                <a:spcPct val="20000"/>
              </a:spcBef>
              <a:buClr>
                <a:srgbClr val="97BAFF"/>
              </a:buClr>
              <a:buFont typeface="Times" pitchFamily="2" charset="0"/>
              <a:buChar char="•"/>
            </a:pPr>
            <a:r>
              <a:rPr lang="es-ES" altLang="es-ES" b="1">
                <a:latin typeface="Arial" panose="020B0604020202020204" pitchFamily="34" charset="0"/>
              </a:rPr>
              <a:t>Hace vida normal y deporte ocasional de fin de semana.</a:t>
            </a:r>
          </a:p>
          <a:p>
            <a:pPr lvl="1">
              <a:lnSpc>
                <a:spcPct val="80000"/>
              </a:lnSpc>
              <a:spcBef>
                <a:spcPct val="20000"/>
              </a:spcBef>
              <a:buClr>
                <a:schemeClr val="folHlink"/>
              </a:buClr>
              <a:buFontTx/>
              <a:buChar char="–"/>
            </a:pPr>
            <a:r>
              <a:rPr lang="es-ES" altLang="es-ES" sz="2800" b="1">
                <a:latin typeface="Arial" panose="020B0604020202020204" pitchFamily="34" charset="0"/>
              </a:rPr>
              <a:t>MC:</a:t>
            </a:r>
          </a:p>
          <a:p>
            <a:pPr lvl="2">
              <a:lnSpc>
                <a:spcPct val="80000"/>
              </a:lnSpc>
              <a:spcBef>
                <a:spcPct val="20000"/>
              </a:spcBef>
              <a:buClr>
                <a:srgbClr val="97BAFF"/>
              </a:buClr>
              <a:buFont typeface="Times" pitchFamily="2" charset="0"/>
              <a:buChar char="•"/>
            </a:pPr>
            <a:r>
              <a:rPr lang="es-ES" altLang="es-ES" b="1">
                <a:latin typeface="Arial" panose="020B0604020202020204" pitchFamily="34" charset="0"/>
              </a:rPr>
              <a:t>Pérdida de conocimiento al beber un vaso de agua.</a:t>
            </a:r>
          </a:p>
          <a:p>
            <a:pPr lvl="3">
              <a:lnSpc>
                <a:spcPct val="80000"/>
              </a:lnSpc>
              <a:spcBef>
                <a:spcPct val="20000"/>
              </a:spcBef>
              <a:buFontTx/>
              <a:buChar char="–"/>
            </a:pPr>
            <a:r>
              <a:rPr lang="es-ES" altLang="es-ES" sz="2000" b="1">
                <a:latin typeface="Arial" panose="020B0604020202020204" pitchFamily="34" charset="0"/>
              </a:rPr>
              <a:t>Caída al suelo con traumatismo en hombro.</a:t>
            </a:r>
          </a:p>
          <a:p>
            <a:pPr lvl="3">
              <a:lnSpc>
                <a:spcPct val="80000"/>
              </a:lnSpc>
              <a:spcBef>
                <a:spcPct val="20000"/>
              </a:spcBef>
              <a:buFontTx/>
              <a:buChar char="–"/>
            </a:pPr>
            <a:r>
              <a:rPr lang="es-ES" altLang="es-ES" sz="2000" b="1">
                <a:latin typeface="Arial" panose="020B0604020202020204" pitchFamily="34" charset="0"/>
              </a:rPr>
              <a:t>Movimientos de todo el cuerpo (referido por familiares).</a:t>
            </a:r>
          </a:p>
          <a:p>
            <a:pPr lvl="3">
              <a:lnSpc>
                <a:spcPct val="80000"/>
              </a:lnSpc>
              <a:spcBef>
                <a:spcPct val="20000"/>
              </a:spcBef>
              <a:buFontTx/>
              <a:buChar char="–"/>
            </a:pPr>
            <a:r>
              <a:rPr lang="es-ES" altLang="es-ES" sz="2000" b="1">
                <a:latin typeface="Arial" panose="020B0604020202020204" pitchFamily="34" charset="0"/>
              </a:rPr>
              <a:t>Relajación de esfínter urinario.</a:t>
            </a:r>
          </a:p>
          <a:p>
            <a:pPr lvl="3">
              <a:lnSpc>
                <a:spcPct val="80000"/>
              </a:lnSpc>
              <a:spcBef>
                <a:spcPct val="20000"/>
              </a:spcBef>
              <a:buFontTx/>
              <a:buChar char="–"/>
            </a:pPr>
            <a:r>
              <a:rPr lang="es-ES" altLang="es-ES" sz="2000" b="1">
                <a:latin typeface="Arial" panose="020B0604020202020204" pitchFamily="34" charset="0"/>
              </a:rPr>
              <a:t>Recuperación completa (¿minutos?) sin estado confusional.</a:t>
            </a:r>
          </a:p>
        </p:txBody>
      </p:sp>
      <p:sp>
        <p:nvSpPr>
          <p:cNvPr id="125960" name="Rectangle 8">
            <a:extLst>
              <a:ext uri="{FF2B5EF4-FFF2-40B4-BE49-F238E27FC236}">
                <a16:creationId xmlns:a16="http://schemas.microsoft.com/office/drawing/2014/main" id="{51758168-CA55-8B4B-937A-7BC73A1A7377}"/>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br>
              <a:rPr lang="es-ES_tradnl" altLang="es-ES" dirty="0">
                <a:solidFill>
                  <a:schemeClr val="folHlink"/>
                </a:solidFill>
              </a:rPr>
            </a:br>
            <a:r>
              <a:rPr lang="es-ES_tradnl" altLang="es-ES" sz="2200" dirty="0">
                <a:solidFill>
                  <a:schemeClr val="bg2"/>
                </a:solidFill>
              </a:rPr>
              <a:t>Síncope en varón joven</a:t>
            </a:r>
            <a:endParaRPr lang="es-ES_tradnl" altLang="es-ES" sz="6000" dirty="0"/>
          </a:p>
        </p:txBody>
      </p:sp>
    </p:spTree>
    <p:extLst>
      <p:ext uri="{BB962C8B-B14F-4D97-AF65-F5344CB8AC3E}">
        <p14:creationId xmlns:p14="http://schemas.microsoft.com/office/powerpoint/2010/main" val="3270425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Text Box 3">
            <a:extLst>
              <a:ext uri="{FF2B5EF4-FFF2-40B4-BE49-F238E27FC236}">
                <a16:creationId xmlns:a16="http://schemas.microsoft.com/office/drawing/2014/main" id="{D1159777-DB3A-A340-B8AB-C3EB3A372E94}"/>
              </a:ext>
            </a:extLst>
          </p:cNvPr>
          <p:cNvSpPr txBox="1">
            <a:spLocks noChangeArrowheads="1"/>
          </p:cNvSpPr>
          <p:nvPr/>
        </p:nvSpPr>
        <p:spPr bwMode="auto">
          <a:xfrm>
            <a:off x="1966913" y="1398589"/>
            <a:ext cx="8420100" cy="486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panose="02020603050405020304" pitchFamily="18" charset="0"/>
              </a:defRPr>
            </a:lvl1pPr>
            <a:lvl2pPr marL="746125" indent="-288925">
              <a:defRPr sz="2400">
                <a:solidFill>
                  <a:schemeClr val="tx1"/>
                </a:solidFill>
                <a:latin typeface="Times New Roman" panose="02020603050405020304" pitchFamily="18" charset="0"/>
              </a:defRPr>
            </a:lvl2pPr>
            <a:lvl3pPr marL="1292225" indent="-342900">
              <a:defRPr sz="2400">
                <a:solidFill>
                  <a:schemeClr val="tx1"/>
                </a:solidFill>
                <a:latin typeface="Times New Roman" panose="02020603050405020304" pitchFamily="18" charset="0"/>
              </a:defRPr>
            </a:lvl3pPr>
            <a:lvl4pPr marL="1825625" indent="-342900">
              <a:defRPr sz="2400">
                <a:solidFill>
                  <a:schemeClr val="tx1"/>
                </a:solidFill>
                <a:latin typeface="Times New Roman" panose="02020603050405020304" pitchFamily="18" charset="0"/>
              </a:defRPr>
            </a:lvl4pPr>
            <a:lvl5pPr marL="2359025" indent="-342900">
              <a:defRPr sz="2400">
                <a:solidFill>
                  <a:schemeClr val="tx1"/>
                </a:solidFill>
                <a:latin typeface="Times New Roman" panose="02020603050405020304" pitchFamily="18" charset="0"/>
              </a:defRPr>
            </a:lvl5pPr>
            <a:lvl6pPr marL="2816225" indent="-342900" fontAlgn="base">
              <a:spcBef>
                <a:spcPct val="0"/>
              </a:spcBef>
              <a:spcAft>
                <a:spcPct val="0"/>
              </a:spcAft>
              <a:defRPr sz="2400">
                <a:solidFill>
                  <a:schemeClr val="tx1"/>
                </a:solidFill>
                <a:latin typeface="Times New Roman" panose="02020603050405020304" pitchFamily="18" charset="0"/>
              </a:defRPr>
            </a:lvl6pPr>
            <a:lvl7pPr marL="3273425" indent="-342900" fontAlgn="base">
              <a:spcBef>
                <a:spcPct val="0"/>
              </a:spcBef>
              <a:spcAft>
                <a:spcPct val="0"/>
              </a:spcAft>
              <a:defRPr sz="2400">
                <a:solidFill>
                  <a:schemeClr val="tx1"/>
                </a:solidFill>
                <a:latin typeface="Times New Roman" panose="02020603050405020304" pitchFamily="18" charset="0"/>
              </a:defRPr>
            </a:lvl7pPr>
            <a:lvl8pPr marL="3730625" indent="-342900" fontAlgn="base">
              <a:spcBef>
                <a:spcPct val="0"/>
              </a:spcBef>
              <a:spcAft>
                <a:spcPct val="0"/>
              </a:spcAft>
              <a:defRPr sz="2400">
                <a:solidFill>
                  <a:schemeClr val="tx1"/>
                </a:solidFill>
                <a:latin typeface="Times New Roman" panose="02020603050405020304" pitchFamily="18" charset="0"/>
              </a:defRPr>
            </a:lvl8pPr>
            <a:lvl9pPr marL="4187825" indent="-342900" fontAlgn="base">
              <a:spcBef>
                <a:spcPct val="0"/>
              </a:spcBef>
              <a:spcAft>
                <a:spcPct val="0"/>
              </a:spcAft>
              <a:defRPr sz="2400">
                <a:solidFill>
                  <a:schemeClr val="tx1"/>
                </a:solidFill>
                <a:latin typeface="Times New Roman" panose="02020603050405020304" pitchFamily="18" charset="0"/>
              </a:defRPr>
            </a:lvl9pPr>
          </a:lstStyle>
          <a:p>
            <a:pPr>
              <a:spcBef>
                <a:spcPct val="60000"/>
              </a:spcBef>
              <a:buClr>
                <a:schemeClr val="accent1"/>
              </a:buClr>
              <a:buSzPct val="90000"/>
              <a:buFont typeface="Wingdings" pitchFamily="2" charset="2"/>
              <a:buChar char="§"/>
            </a:pPr>
            <a:r>
              <a:rPr lang="es-ES" altLang="es-ES" sz="3600" b="1">
                <a:solidFill>
                  <a:schemeClr val="accent2"/>
                </a:solidFill>
                <a:latin typeface="Arial" panose="020B0604020202020204" pitchFamily="34" charset="0"/>
              </a:rPr>
              <a:t>Evolución</a:t>
            </a:r>
            <a:endParaRPr lang="es-ES" altLang="es-ES" sz="3600" b="1">
              <a:latin typeface="Arial" panose="020B0604020202020204" pitchFamily="34" charset="0"/>
            </a:endParaRPr>
          </a:p>
          <a:p>
            <a:pPr lvl="1">
              <a:spcBef>
                <a:spcPct val="20000"/>
              </a:spcBef>
              <a:buClr>
                <a:schemeClr val="folHlink"/>
              </a:buClr>
              <a:buFontTx/>
              <a:buChar char="–"/>
            </a:pPr>
            <a:r>
              <a:rPr lang="es-ES" altLang="es-ES" sz="3200" b="1">
                <a:latin typeface="Arial" panose="020B0604020202020204" pitchFamily="34" charset="0"/>
              </a:rPr>
              <a:t>Se remite a la urgencia del hospital de referencia.</a:t>
            </a:r>
          </a:p>
          <a:p>
            <a:pPr lvl="3">
              <a:spcBef>
                <a:spcPct val="20000"/>
              </a:spcBef>
              <a:buFontTx/>
              <a:buChar char="–"/>
            </a:pPr>
            <a:r>
              <a:rPr lang="es-ES" altLang="es-ES" b="1">
                <a:latin typeface="Arial" panose="020B0604020202020204" pitchFamily="34" charset="0"/>
              </a:rPr>
              <a:t>Se descarta patología urgente:</a:t>
            </a:r>
          </a:p>
          <a:p>
            <a:pPr lvl="4">
              <a:spcBef>
                <a:spcPct val="20000"/>
              </a:spcBef>
              <a:buFont typeface="Wingdings" pitchFamily="2" charset="2"/>
              <a:buChar char="§"/>
            </a:pPr>
            <a:r>
              <a:rPr lang="es-ES" altLang="es-ES" b="1">
                <a:latin typeface="Arial" panose="020B0604020202020204" pitchFamily="34" charset="0"/>
              </a:rPr>
              <a:t>Bioquímica básica.</a:t>
            </a:r>
          </a:p>
          <a:p>
            <a:pPr lvl="4">
              <a:spcBef>
                <a:spcPct val="20000"/>
              </a:spcBef>
              <a:buFont typeface="Wingdings" pitchFamily="2" charset="2"/>
              <a:buChar char="§"/>
            </a:pPr>
            <a:r>
              <a:rPr lang="es-ES" altLang="es-ES" b="1">
                <a:latin typeface="Arial" panose="020B0604020202020204" pitchFamily="34" charset="0"/>
              </a:rPr>
              <a:t>Hemograma.</a:t>
            </a:r>
          </a:p>
          <a:p>
            <a:pPr lvl="4">
              <a:spcBef>
                <a:spcPct val="20000"/>
              </a:spcBef>
              <a:buFont typeface="Wingdings" pitchFamily="2" charset="2"/>
              <a:buChar char="§"/>
            </a:pPr>
            <a:r>
              <a:rPr lang="es-ES" altLang="es-ES" b="1">
                <a:latin typeface="Arial" panose="020B0604020202020204" pitchFamily="34" charset="0"/>
              </a:rPr>
              <a:t>ECG.</a:t>
            </a:r>
          </a:p>
          <a:p>
            <a:pPr lvl="4">
              <a:spcBef>
                <a:spcPct val="20000"/>
              </a:spcBef>
              <a:buFont typeface="Wingdings" pitchFamily="2" charset="2"/>
              <a:buChar char="§"/>
            </a:pPr>
            <a:r>
              <a:rPr lang="es-ES" altLang="es-ES" b="1">
                <a:latin typeface="Arial" panose="020B0604020202020204" pitchFamily="34" charset="0"/>
              </a:rPr>
              <a:t>TAC craneal.</a:t>
            </a:r>
          </a:p>
          <a:p>
            <a:pPr lvl="3">
              <a:spcBef>
                <a:spcPct val="20000"/>
              </a:spcBef>
              <a:buFontTx/>
              <a:buChar char="–"/>
            </a:pPr>
            <a:r>
              <a:rPr lang="es-ES" altLang="es-ES" b="1">
                <a:latin typeface="Arial" panose="020B0604020202020204" pitchFamily="34" charset="0"/>
              </a:rPr>
              <a:t>Diagnóstico: probable síncope.</a:t>
            </a:r>
          </a:p>
          <a:p>
            <a:pPr lvl="3">
              <a:spcBef>
                <a:spcPct val="20000"/>
              </a:spcBef>
              <a:buFontTx/>
              <a:buChar char="–"/>
            </a:pPr>
            <a:r>
              <a:rPr lang="es-ES" altLang="es-ES" b="1">
                <a:latin typeface="Arial" panose="020B0604020202020204" pitchFamily="34" charset="0"/>
              </a:rPr>
              <a:t>Tratatamiento: control por su MC.</a:t>
            </a:r>
            <a:r>
              <a:rPr lang="es-ES" altLang="es-ES" sz="2600">
                <a:latin typeface="Comic Sans MS" panose="030F0902030302020204" pitchFamily="66" charset="0"/>
              </a:rPr>
              <a:t> </a:t>
            </a:r>
          </a:p>
        </p:txBody>
      </p:sp>
      <p:sp>
        <p:nvSpPr>
          <p:cNvPr id="128007" name="Rectangle 7">
            <a:extLst>
              <a:ext uri="{FF2B5EF4-FFF2-40B4-BE49-F238E27FC236}">
                <a16:creationId xmlns:a16="http://schemas.microsoft.com/office/drawing/2014/main" id="{42C804F8-47DA-B94A-8CCE-AA21105F18CC}"/>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br>
              <a:rPr lang="es-ES_tradnl" altLang="es-ES" dirty="0">
                <a:solidFill>
                  <a:schemeClr val="folHlink"/>
                </a:solidFill>
              </a:rPr>
            </a:br>
            <a:r>
              <a:rPr lang="es-ES_tradnl" altLang="es-ES" sz="2200" dirty="0">
                <a:solidFill>
                  <a:schemeClr val="bg2"/>
                </a:solidFill>
              </a:rPr>
              <a:t>Síncope en varón joven</a:t>
            </a:r>
            <a:endParaRPr lang="es-ES_tradnl" altLang="es-ES" sz="6000" dirty="0"/>
          </a:p>
        </p:txBody>
      </p:sp>
    </p:spTree>
    <p:extLst>
      <p:ext uri="{BB962C8B-B14F-4D97-AF65-F5344CB8AC3E}">
        <p14:creationId xmlns:p14="http://schemas.microsoft.com/office/powerpoint/2010/main" val="22068170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Text Box 3">
            <a:extLst>
              <a:ext uri="{FF2B5EF4-FFF2-40B4-BE49-F238E27FC236}">
                <a16:creationId xmlns:a16="http://schemas.microsoft.com/office/drawing/2014/main" id="{EF259245-DB28-AD42-97B7-3731A4EF4286}"/>
              </a:ext>
            </a:extLst>
          </p:cNvPr>
          <p:cNvSpPr txBox="1">
            <a:spLocks noChangeArrowheads="1"/>
          </p:cNvSpPr>
          <p:nvPr/>
        </p:nvSpPr>
        <p:spPr bwMode="auto">
          <a:xfrm>
            <a:off x="1752600" y="1228726"/>
            <a:ext cx="8915400" cy="518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defRPr sz="2400">
                <a:solidFill>
                  <a:schemeClr val="tx1"/>
                </a:solidFill>
                <a:latin typeface="Times New Roman" panose="02020603050405020304" pitchFamily="18" charset="0"/>
              </a:defRPr>
            </a:lvl1pPr>
            <a:lvl2pPr marL="762000" indent="-285750">
              <a:defRPr sz="2400">
                <a:solidFill>
                  <a:schemeClr val="tx1"/>
                </a:solidFill>
                <a:latin typeface="Times New Roman" panose="02020603050405020304" pitchFamily="18" charset="0"/>
              </a:defRPr>
            </a:lvl2pPr>
            <a:lvl3pPr marL="1144588" indent="-192088">
              <a:defRPr sz="2400">
                <a:solidFill>
                  <a:schemeClr val="tx1"/>
                </a:solidFill>
                <a:latin typeface="Times New Roman" panose="02020603050405020304" pitchFamily="18" charset="0"/>
              </a:defRPr>
            </a:lvl3pPr>
            <a:lvl4pPr marL="1622425" indent="-192088">
              <a:defRPr sz="2400">
                <a:solidFill>
                  <a:schemeClr val="tx1"/>
                </a:solidFill>
                <a:latin typeface="Times New Roman" panose="02020603050405020304" pitchFamily="18" charset="0"/>
              </a:defRPr>
            </a:lvl4pPr>
            <a:lvl5pPr marL="2635250" indent="-457200">
              <a:defRPr sz="2400">
                <a:solidFill>
                  <a:schemeClr val="tx1"/>
                </a:solidFill>
                <a:latin typeface="Times New Roman" panose="02020603050405020304" pitchFamily="18" charset="0"/>
              </a:defRPr>
            </a:lvl5pPr>
            <a:lvl6pPr marL="3092450" indent="-457200" fontAlgn="base">
              <a:spcBef>
                <a:spcPct val="0"/>
              </a:spcBef>
              <a:spcAft>
                <a:spcPct val="0"/>
              </a:spcAft>
              <a:defRPr sz="2400">
                <a:solidFill>
                  <a:schemeClr val="tx1"/>
                </a:solidFill>
                <a:latin typeface="Times New Roman" panose="02020603050405020304" pitchFamily="18" charset="0"/>
              </a:defRPr>
            </a:lvl6pPr>
            <a:lvl7pPr marL="3549650" indent="-457200" fontAlgn="base">
              <a:spcBef>
                <a:spcPct val="0"/>
              </a:spcBef>
              <a:spcAft>
                <a:spcPct val="0"/>
              </a:spcAft>
              <a:defRPr sz="2400">
                <a:solidFill>
                  <a:schemeClr val="tx1"/>
                </a:solidFill>
                <a:latin typeface="Times New Roman" panose="02020603050405020304" pitchFamily="18" charset="0"/>
              </a:defRPr>
            </a:lvl7pPr>
            <a:lvl8pPr marL="4006850" indent="-457200" fontAlgn="base">
              <a:spcBef>
                <a:spcPct val="0"/>
              </a:spcBef>
              <a:spcAft>
                <a:spcPct val="0"/>
              </a:spcAft>
              <a:defRPr sz="2400">
                <a:solidFill>
                  <a:schemeClr val="tx1"/>
                </a:solidFill>
                <a:latin typeface="Times New Roman" panose="02020603050405020304" pitchFamily="18" charset="0"/>
              </a:defRPr>
            </a:lvl8pPr>
            <a:lvl9pPr marL="4464050" indent="-457200" fontAlgn="base">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20000"/>
              </a:spcBef>
              <a:buClr>
                <a:schemeClr val="accent1"/>
              </a:buClr>
              <a:buFont typeface="Wingdings" pitchFamily="2" charset="2"/>
              <a:buChar char="§"/>
            </a:pPr>
            <a:r>
              <a:rPr lang="es-ES" altLang="es-ES" b="1">
                <a:latin typeface="Arial" panose="020B0604020202020204" pitchFamily="34" charset="0"/>
              </a:rPr>
              <a:t>Profundizar en la anamnesis:</a:t>
            </a:r>
          </a:p>
          <a:p>
            <a:pPr lvl="1">
              <a:spcBef>
                <a:spcPct val="20000"/>
              </a:spcBef>
              <a:buClr>
                <a:schemeClr val="folHlink"/>
              </a:buClr>
              <a:buFontTx/>
              <a:buChar char="–"/>
            </a:pPr>
            <a:r>
              <a:rPr lang="es-ES" altLang="es-ES" sz="2000" b="1">
                <a:latin typeface="Arial" panose="020B0604020202020204" pitchFamily="34" charset="0"/>
              </a:rPr>
              <a:t>3 episodios (en 6 ms) de pérdida de conocimiento: </a:t>
            </a:r>
          </a:p>
          <a:p>
            <a:pPr lvl="2">
              <a:spcBef>
                <a:spcPct val="20000"/>
              </a:spcBef>
              <a:buClr>
                <a:srgbClr val="97BAFF"/>
              </a:buClr>
              <a:buFont typeface="Times" pitchFamily="2" charset="0"/>
              <a:buChar char="•"/>
            </a:pPr>
            <a:r>
              <a:rPr lang="es-ES" altLang="es-ES" sz="1800" b="1">
                <a:latin typeface="Arial" panose="020B0604020202020204" pitchFamily="34" charset="0"/>
              </a:rPr>
              <a:t>nocturno (micción), tras extracción sanguínea, sin causa clara</a:t>
            </a:r>
          </a:p>
          <a:p>
            <a:pPr lvl="2">
              <a:spcBef>
                <a:spcPct val="20000"/>
              </a:spcBef>
              <a:buClr>
                <a:srgbClr val="97BAFF"/>
              </a:buClr>
              <a:buFont typeface="Times" pitchFamily="2" charset="0"/>
              <a:buChar char="•"/>
            </a:pPr>
            <a:r>
              <a:rPr lang="es-ES" altLang="es-ES" sz="1800" b="1">
                <a:latin typeface="Arial" panose="020B0604020202020204" pitchFamily="34" charset="0"/>
              </a:rPr>
              <a:t>breves, precedidos de mareo, opresión torácica y parestesias </a:t>
            </a:r>
          </a:p>
          <a:p>
            <a:pPr>
              <a:spcBef>
                <a:spcPct val="20000"/>
              </a:spcBef>
              <a:buClr>
                <a:schemeClr val="accent1"/>
              </a:buClr>
              <a:buFont typeface="Wingdings" pitchFamily="2" charset="2"/>
              <a:buChar char="§"/>
            </a:pPr>
            <a:r>
              <a:rPr lang="es-ES" altLang="es-ES" b="1">
                <a:solidFill>
                  <a:schemeClr val="accent2"/>
                </a:solidFill>
                <a:latin typeface="Arial" panose="020B0604020202020204" pitchFamily="34" charset="0"/>
              </a:rPr>
              <a:t>Exploración física</a:t>
            </a:r>
          </a:p>
          <a:p>
            <a:pPr lvl="1">
              <a:spcBef>
                <a:spcPct val="20000"/>
              </a:spcBef>
              <a:buClr>
                <a:schemeClr val="folHlink"/>
              </a:buClr>
              <a:buFontTx/>
              <a:buChar char="–"/>
            </a:pPr>
            <a:r>
              <a:rPr lang="es-ES" altLang="es-ES" sz="2000" b="1">
                <a:latin typeface="Arial" panose="020B0604020202020204" pitchFamily="34" charset="0"/>
              </a:rPr>
              <a:t>Pulsos periféricos conservados, sin soplos carotídeos.</a:t>
            </a:r>
          </a:p>
          <a:p>
            <a:pPr lvl="1">
              <a:spcBef>
                <a:spcPct val="20000"/>
              </a:spcBef>
              <a:buClr>
                <a:schemeClr val="folHlink"/>
              </a:buClr>
              <a:buFontTx/>
              <a:buChar char="–"/>
            </a:pPr>
            <a:r>
              <a:rPr lang="es-ES" altLang="es-ES" sz="2000" b="1">
                <a:latin typeface="Arial" panose="020B0604020202020204" pitchFamily="34" charset="0"/>
              </a:rPr>
              <a:t>AC:  tonos rítmicos, sin extratonos, soplo sistólico (benigno).</a:t>
            </a:r>
          </a:p>
          <a:p>
            <a:pPr lvl="1">
              <a:spcBef>
                <a:spcPct val="20000"/>
              </a:spcBef>
              <a:buClr>
                <a:schemeClr val="folHlink"/>
              </a:buClr>
              <a:buFontTx/>
              <a:buChar char="–"/>
            </a:pPr>
            <a:r>
              <a:rPr lang="es-ES" altLang="es-ES" sz="2000" b="1">
                <a:latin typeface="Arial" panose="020B0604020202020204" pitchFamily="34" charset="0"/>
              </a:rPr>
              <a:t>AP: normal.</a:t>
            </a:r>
          </a:p>
          <a:p>
            <a:pPr lvl="1">
              <a:spcBef>
                <a:spcPct val="20000"/>
              </a:spcBef>
              <a:buClr>
                <a:schemeClr val="folHlink"/>
              </a:buClr>
              <a:buFontTx/>
              <a:buChar char="–"/>
            </a:pPr>
            <a:r>
              <a:rPr lang="es-ES" altLang="es-ES" sz="2000" b="1">
                <a:latin typeface="Arial" panose="020B0604020202020204" pitchFamily="34" charset="0"/>
              </a:rPr>
              <a:t>Sin focalidad neurológica.</a:t>
            </a:r>
          </a:p>
          <a:p>
            <a:pPr>
              <a:spcBef>
                <a:spcPct val="60000"/>
              </a:spcBef>
              <a:buClr>
                <a:schemeClr val="accent1"/>
              </a:buClr>
              <a:buSzPct val="90000"/>
              <a:buFont typeface="Wingdings" pitchFamily="2" charset="2"/>
              <a:buChar char="§"/>
            </a:pPr>
            <a:r>
              <a:rPr lang="es-ES" altLang="es-ES" b="1">
                <a:solidFill>
                  <a:schemeClr val="accent2"/>
                </a:solidFill>
                <a:latin typeface="Arial" panose="020B0604020202020204" pitchFamily="34" charset="0"/>
              </a:rPr>
              <a:t>Pruebas complementarias</a:t>
            </a:r>
            <a:endParaRPr lang="es-ES" altLang="es-ES" b="1">
              <a:latin typeface="Arial" panose="020B0604020202020204" pitchFamily="34" charset="0"/>
            </a:endParaRPr>
          </a:p>
          <a:p>
            <a:pPr lvl="1">
              <a:spcBef>
                <a:spcPct val="20000"/>
              </a:spcBef>
              <a:buClr>
                <a:schemeClr val="folHlink"/>
              </a:buClr>
              <a:buFontTx/>
              <a:buChar char="–"/>
            </a:pPr>
            <a:r>
              <a:rPr lang="es-ES" altLang="es-ES" sz="2000" b="1">
                <a:latin typeface="Arial" panose="020B0604020202020204" pitchFamily="34" charset="0"/>
              </a:rPr>
              <a:t>ECG basal. </a:t>
            </a:r>
          </a:p>
          <a:p>
            <a:pPr lvl="1">
              <a:spcBef>
                <a:spcPct val="20000"/>
              </a:spcBef>
              <a:buClr>
                <a:schemeClr val="folHlink"/>
              </a:buClr>
              <a:buFontTx/>
              <a:buChar char="–"/>
            </a:pPr>
            <a:r>
              <a:rPr lang="es-ES" altLang="es-ES" sz="2000" b="1">
                <a:latin typeface="Arial" panose="020B0604020202020204" pitchFamily="34" charset="0"/>
              </a:rPr>
              <a:t>Rx tórax: silueta cardiaca y estructuras vasculares normales.</a:t>
            </a:r>
          </a:p>
          <a:p>
            <a:pPr lvl="1">
              <a:spcBef>
                <a:spcPct val="20000"/>
              </a:spcBef>
              <a:buClr>
                <a:schemeClr val="folHlink"/>
              </a:buClr>
              <a:buFontTx/>
              <a:buChar char="–"/>
            </a:pPr>
            <a:r>
              <a:rPr lang="es-ES" altLang="es-ES" sz="2000" b="1">
                <a:latin typeface="Arial" panose="020B0604020202020204" pitchFamily="34" charset="0"/>
              </a:rPr>
              <a:t>Bioquímica elemental: normal.</a:t>
            </a:r>
            <a:endParaRPr lang="es-ES" altLang="es-ES" sz="1400" b="1">
              <a:latin typeface="Comic Sans MS" panose="030F0902030302020204" pitchFamily="66" charset="0"/>
            </a:endParaRPr>
          </a:p>
        </p:txBody>
      </p:sp>
      <p:sp>
        <p:nvSpPr>
          <p:cNvPr id="130058" name="Rectangle 10">
            <a:extLst>
              <a:ext uri="{FF2B5EF4-FFF2-40B4-BE49-F238E27FC236}">
                <a16:creationId xmlns:a16="http://schemas.microsoft.com/office/drawing/2014/main" id="{A9600C33-DF7C-BC49-9CAF-B917484D54FD}"/>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r>
              <a:rPr lang="es-ES_tradnl" altLang="es-ES" dirty="0"/>
              <a:t>    Valoración del síncope</a:t>
            </a:r>
            <a:r>
              <a:rPr lang="es-ES_tradnl" altLang="es-ES" dirty="0">
                <a:solidFill>
                  <a:schemeClr val="folHlink"/>
                </a:solidFill>
              </a:rPr>
              <a:t> </a:t>
            </a:r>
            <a:br>
              <a:rPr lang="es-ES_tradnl" altLang="es-ES" dirty="0">
                <a:solidFill>
                  <a:schemeClr val="folHlink"/>
                </a:solidFill>
              </a:rPr>
            </a:br>
            <a:r>
              <a:rPr lang="es-ES_tradnl" altLang="es-ES" sz="2200" dirty="0">
                <a:solidFill>
                  <a:schemeClr val="bg2"/>
                </a:solidFill>
              </a:rPr>
              <a:t>Síncope en varón joven</a:t>
            </a:r>
          </a:p>
        </p:txBody>
      </p:sp>
    </p:spTree>
    <p:extLst>
      <p:ext uri="{BB962C8B-B14F-4D97-AF65-F5344CB8AC3E}">
        <p14:creationId xmlns:p14="http://schemas.microsoft.com/office/powerpoint/2010/main" val="5095079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13" name="Text Box 17">
            <a:extLst>
              <a:ext uri="{FF2B5EF4-FFF2-40B4-BE49-F238E27FC236}">
                <a16:creationId xmlns:a16="http://schemas.microsoft.com/office/drawing/2014/main" id="{E2E33CEE-F691-1541-AB70-6A211B6D9B02}"/>
              </a:ext>
            </a:extLst>
          </p:cNvPr>
          <p:cNvSpPr txBox="1">
            <a:spLocks noChangeArrowheads="1"/>
          </p:cNvSpPr>
          <p:nvPr/>
        </p:nvSpPr>
        <p:spPr bwMode="auto">
          <a:xfrm>
            <a:off x="1524000" y="181927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 altLang="es-ES" b="1">
                <a:latin typeface="Arial" panose="020B0604020202020204" pitchFamily="34" charset="0"/>
              </a:rPr>
              <a:t>Repolarización precoz</a:t>
            </a:r>
          </a:p>
        </p:txBody>
      </p:sp>
      <p:pic>
        <p:nvPicPr>
          <p:cNvPr id="132120" name="Picture 24">
            <a:extLst>
              <a:ext uri="{FF2B5EF4-FFF2-40B4-BE49-F238E27FC236}">
                <a16:creationId xmlns:a16="http://schemas.microsoft.com/office/drawing/2014/main" id="{64C5D60F-50C3-C048-AA4C-6194F1913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139" y="2528888"/>
            <a:ext cx="9001125" cy="27813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132124" name="Group 28">
            <a:extLst>
              <a:ext uri="{FF2B5EF4-FFF2-40B4-BE49-F238E27FC236}">
                <a16:creationId xmlns:a16="http://schemas.microsoft.com/office/drawing/2014/main" id="{D13F3BEF-4013-7345-A35E-3F7D9990780E}"/>
              </a:ext>
            </a:extLst>
          </p:cNvPr>
          <p:cNvGrpSpPr>
            <a:grpSpLocks/>
          </p:cNvGrpSpPr>
          <p:nvPr/>
        </p:nvGrpSpPr>
        <p:grpSpPr bwMode="auto">
          <a:xfrm>
            <a:off x="5534025" y="2692401"/>
            <a:ext cx="2889250" cy="3190875"/>
            <a:chOff x="2526" y="1696"/>
            <a:chExt cx="1820" cy="2010"/>
          </a:xfrm>
        </p:grpSpPr>
        <p:pic>
          <p:nvPicPr>
            <p:cNvPr id="132121" name="Picture 25">
              <a:extLst>
                <a:ext uri="{FF2B5EF4-FFF2-40B4-BE49-F238E27FC236}">
                  <a16:creationId xmlns:a16="http://schemas.microsoft.com/office/drawing/2014/main" id="{5A405389-4BBC-D140-94C4-B1321BDA8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1674" t="4242" r="9926" b="65720"/>
            <a:stretch>
              <a:fillRect/>
            </a:stretch>
          </p:blipFill>
          <p:spPr bwMode="auto">
            <a:xfrm>
              <a:off x="2526" y="1696"/>
              <a:ext cx="1820" cy="201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32123" name="Text Box 27">
              <a:extLst>
                <a:ext uri="{FF2B5EF4-FFF2-40B4-BE49-F238E27FC236}">
                  <a16:creationId xmlns:a16="http://schemas.microsoft.com/office/drawing/2014/main" id="{E6A43436-C492-484C-A782-0DCE1995CE20}"/>
                </a:ext>
              </a:extLst>
            </p:cNvPr>
            <p:cNvSpPr txBox="1">
              <a:spLocks noChangeArrowheads="1"/>
            </p:cNvSpPr>
            <p:nvPr/>
          </p:nvSpPr>
          <p:spPr bwMode="auto">
            <a:xfrm>
              <a:off x="2567" y="1723"/>
              <a:ext cx="23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sz="1200" b="1">
                  <a:solidFill>
                    <a:srgbClr val="000000"/>
                  </a:solidFill>
                  <a:latin typeface="Arial" panose="020B0604020202020204" pitchFamily="34" charset="0"/>
                </a:rPr>
                <a:t>V4</a:t>
              </a:r>
              <a:endParaRPr lang="es-ES_tradnl" altLang="es-ES" sz="1200" b="1">
                <a:solidFill>
                  <a:srgbClr val="000000"/>
                </a:solidFill>
                <a:latin typeface="Arial" panose="020B0604020202020204" pitchFamily="34" charset="0"/>
              </a:endParaRPr>
            </a:p>
          </p:txBody>
        </p:sp>
      </p:grpSp>
      <p:sp>
        <p:nvSpPr>
          <p:cNvPr id="132122" name="Text Box 26">
            <a:extLst>
              <a:ext uri="{FF2B5EF4-FFF2-40B4-BE49-F238E27FC236}">
                <a16:creationId xmlns:a16="http://schemas.microsoft.com/office/drawing/2014/main" id="{EE8E1A4D-8C47-0C44-AA9C-95826A4005A2}"/>
              </a:ext>
            </a:extLst>
          </p:cNvPr>
          <p:cNvSpPr txBox="1">
            <a:spLocks noChangeArrowheads="1"/>
          </p:cNvSpPr>
          <p:nvPr/>
        </p:nvSpPr>
        <p:spPr bwMode="auto">
          <a:xfrm>
            <a:off x="5764669" y="5318125"/>
            <a:ext cx="24009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 altLang="es-ES" sz="1400" b="1">
                <a:solidFill>
                  <a:schemeClr val="tx2"/>
                </a:solidFill>
                <a:latin typeface="Arial" panose="020B0604020202020204" pitchFamily="34" charset="0"/>
              </a:rPr>
              <a:t>ST elevado</a:t>
            </a:r>
          </a:p>
          <a:p>
            <a:pPr algn="ctr"/>
            <a:r>
              <a:rPr lang="es-ES" altLang="es-ES" sz="1400" b="1">
                <a:solidFill>
                  <a:schemeClr val="tx2"/>
                </a:solidFill>
                <a:latin typeface="Arial" panose="020B0604020202020204" pitchFamily="34" charset="0"/>
              </a:rPr>
              <a:t>Onda T: precoz y estrecha</a:t>
            </a:r>
            <a:endParaRPr lang="es-ES_tradnl" altLang="es-ES" sz="1400" b="1">
              <a:solidFill>
                <a:schemeClr val="tx2"/>
              </a:solidFill>
              <a:latin typeface="Arial" panose="020B0604020202020204" pitchFamily="34" charset="0"/>
            </a:endParaRPr>
          </a:p>
        </p:txBody>
      </p:sp>
      <p:sp>
        <p:nvSpPr>
          <p:cNvPr id="132126" name="Rectangle 30">
            <a:extLst>
              <a:ext uri="{FF2B5EF4-FFF2-40B4-BE49-F238E27FC236}">
                <a16:creationId xmlns:a16="http://schemas.microsoft.com/office/drawing/2014/main" id="{09AE3920-CED8-724C-A806-4F37C479CD86}"/>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r>
              <a:rPr lang="es-ES_tradnl" altLang="es-ES" dirty="0"/>
              <a:t>    Electrocardiograma</a:t>
            </a:r>
            <a:r>
              <a:rPr lang="es-ES_tradnl" altLang="es-ES" dirty="0">
                <a:solidFill>
                  <a:schemeClr val="folHlink"/>
                </a:solidFill>
              </a:rPr>
              <a:t> </a:t>
            </a:r>
            <a:br>
              <a:rPr lang="es-ES_tradnl" altLang="es-ES" dirty="0">
                <a:solidFill>
                  <a:schemeClr val="folHlink"/>
                </a:solidFill>
              </a:rPr>
            </a:br>
            <a:r>
              <a:rPr lang="es-ES_tradnl" altLang="es-ES" sz="2200" dirty="0">
                <a:solidFill>
                  <a:schemeClr val="bg2"/>
                </a:solidFill>
              </a:rPr>
              <a:t>Síncope en varón joven</a:t>
            </a:r>
          </a:p>
        </p:txBody>
      </p:sp>
    </p:spTree>
    <p:extLst>
      <p:ext uri="{BB962C8B-B14F-4D97-AF65-F5344CB8AC3E}">
        <p14:creationId xmlns:p14="http://schemas.microsoft.com/office/powerpoint/2010/main" val="1187030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2124"/>
                                        </p:tgtEl>
                                        <p:attrNameLst>
                                          <p:attrName>style.visibility</p:attrName>
                                        </p:attrNameLst>
                                      </p:cBhvr>
                                      <p:to>
                                        <p:strVal val="visible"/>
                                      </p:to>
                                    </p:set>
                                    <p:anim calcmode="lin" valueType="num">
                                      <p:cBhvr>
                                        <p:cTn id="7" dur="500" fill="hold"/>
                                        <p:tgtEl>
                                          <p:spTgt spid="132124"/>
                                        </p:tgtEl>
                                        <p:attrNameLst>
                                          <p:attrName>ppt_w</p:attrName>
                                        </p:attrNameLst>
                                      </p:cBhvr>
                                      <p:tavLst>
                                        <p:tav tm="0">
                                          <p:val>
                                            <p:fltVal val="0"/>
                                          </p:val>
                                        </p:tav>
                                        <p:tav tm="100000">
                                          <p:val>
                                            <p:strVal val="#ppt_w"/>
                                          </p:val>
                                        </p:tav>
                                      </p:tavLst>
                                    </p:anim>
                                    <p:anim calcmode="lin" valueType="num">
                                      <p:cBhvr>
                                        <p:cTn id="8" dur="500" fill="hold"/>
                                        <p:tgtEl>
                                          <p:spTgt spid="132124"/>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3212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32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13" grpId="0" autoUpdateAnimBg="0"/>
      <p:bldP spid="132122"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Text Box 3">
            <a:extLst>
              <a:ext uri="{FF2B5EF4-FFF2-40B4-BE49-F238E27FC236}">
                <a16:creationId xmlns:a16="http://schemas.microsoft.com/office/drawing/2014/main" id="{CA9ED494-5C72-3F48-BE9C-008AA6CEB37C}"/>
              </a:ext>
            </a:extLst>
          </p:cNvPr>
          <p:cNvSpPr txBox="1">
            <a:spLocks noChangeArrowheads="1"/>
          </p:cNvSpPr>
          <p:nvPr/>
        </p:nvSpPr>
        <p:spPr bwMode="auto">
          <a:xfrm>
            <a:off x="1905000" y="1927225"/>
            <a:ext cx="83820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8900" indent="-88900">
              <a:defRPr sz="2400">
                <a:solidFill>
                  <a:schemeClr val="tx1"/>
                </a:solidFill>
                <a:latin typeface="Times New Roman" panose="02020603050405020304" pitchFamily="18" charset="0"/>
              </a:defRPr>
            </a:lvl1pPr>
            <a:lvl2pPr marL="758825" indent="-180975">
              <a:defRPr sz="2400">
                <a:solidFill>
                  <a:schemeClr val="tx1"/>
                </a:solidFill>
                <a:latin typeface="Times New Roman" panose="02020603050405020304" pitchFamily="18" charset="0"/>
              </a:defRPr>
            </a:lvl2pPr>
            <a:lvl3pPr marL="1454150" indent="-342900">
              <a:defRPr sz="2400">
                <a:solidFill>
                  <a:schemeClr val="tx1"/>
                </a:solidFill>
                <a:latin typeface="Times New Roman" panose="02020603050405020304" pitchFamily="18" charset="0"/>
              </a:defRPr>
            </a:lvl3pPr>
            <a:lvl4pPr marL="1987550" indent="-342900">
              <a:defRPr sz="2400">
                <a:solidFill>
                  <a:schemeClr val="tx1"/>
                </a:solidFill>
                <a:latin typeface="Times New Roman" panose="02020603050405020304" pitchFamily="18" charset="0"/>
              </a:defRPr>
            </a:lvl4pPr>
            <a:lvl5pPr marL="2520950" indent="-342900">
              <a:defRPr sz="2400">
                <a:solidFill>
                  <a:schemeClr val="tx1"/>
                </a:solidFill>
                <a:latin typeface="Times New Roman" panose="02020603050405020304" pitchFamily="18" charset="0"/>
              </a:defRPr>
            </a:lvl5pPr>
            <a:lvl6pPr marL="2978150" indent="-342900" fontAlgn="base">
              <a:spcBef>
                <a:spcPct val="0"/>
              </a:spcBef>
              <a:spcAft>
                <a:spcPct val="0"/>
              </a:spcAft>
              <a:defRPr sz="2400">
                <a:solidFill>
                  <a:schemeClr val="tx1"/>
                </a:solidFill>
                <a:latin typeface="Times New Roman" panose="02020603050405020304" pitchFamily="18" charset="0"/>
              </a:defRPr>
            </a:lvl6pPr>
            <a:lvl7pPr marL="3435350" indent="-342900" fontAlgn="base">
              <a:spcBef>
                <a:spcPct val="0"/>
              </a:spcBef>
              <a:spcAft>
                <a:spcPct val="0"/>
              </a:spcAft>
              <a:defRPr sz="2400">
                <a:solidFill>
                  <a:schemeClr val="tx1"/>
                </a:solidFill>
                <a:latin typeface="Times New Roman" panose="02020603050405020304" pitchFamily="18" charset="0"/>
              </a:defRPr>
            </a:lvl7pPr>
            <a:lvl8pPr marL="3892550" indent="-342900" fontAlgn="base">
              <a:spcBef>
                <a:spcPct val="0"/>
              </a:spcBef>
              <a:spcAft>
                <a:spcPct val="0"/>
              </a:spcAft>
              <a:defRPr sz="2400">
                <a:solidFill>
                  <a:schemeClr val="tx1"/>
                </a:solidFill>
                <a:latin typeface="Times New Roman" panose="02020603050405020304" pitchFamily="18" charset="0"/>
              </a:defRPr>
            </a:lvl8pPr>
            <a:lvl9pPr marL="4349750" indent="-342900" fontAlgn="base">
              <a:spcBef>
                <a:spcPct val="0"/>
              </a:spcBef>
              <a:spcAft>
                <a:spcPct val="0"/>
              </a:spcAft>
              <a:defRPr sz="2400">
                <a:solidFill>
                  <a:schemeClr val="tx1"/>
                </a:solidFill>
                <a:latin typeface="Times New Roman" panose="02020603050405020304" pitchFamily="18" charset="0"/>
              </a:defRPr>
            </a:lvl9pPr>
          </a:lstStyle>
          <a:p>
            <a:pPr>
              <a:spcBef>
                <a:spcPct val="60000"/>
              </a:spcBef>
              <a:buClr>
                <a:schemeClr val="accent1"/>
              </a:buClr>
              <a:buSzPct val="90000"/>
              <a:buFont typeface="Wingdings" pitchFamily="2" charset="2"/>
              <a:buChar char="§"/>
            </a:pPr>
            <a:r>
              <a:rPr lang="es-ES" altLang="es-ES" sz="3400" b="1">
                <a:latin typeface="Comic Sans MS" panose="030F0902030302020204" pitchFamily="66" charset="0"/>
              </a:rPr>
              <a:t> </a:t>
            </a:r>
            <a:r>
              <a:rPr lang="es-ES" altLang="es-ES" sz="3200" b="1">
                <a:latin typeface="Arial" panose="020B0604020202020204" pitchFamily="34" charset="0"/>
              </a:rPr>
              <a:t>Síncope neuromediado: </a:t>
            </a:r>
          </a:p>
          <a:p>
            <a:pPr lvl="1">
              <a:spcBef>
                <a:spcPct val="20000"/>
              </a:spcBef>
              <a:buClr>
                <a:schemeClr val="folHlink"/>
              </a:buClr>
              <a:buFontTx/>
              <a:buChar char="–"/>
            </a:pPr>
            <a:r>
              <a:rPr lang="es-ES" altLang="es-ES" sz="2800" b="1">
                <a:latin typeface="Arial" panose="020B0604020202020204" pitchFamily="34" charset="0"/>
              </a:rPr>
              <a:t> Joven con EF, ECG y placa normales.</a:t>
            </a:r>
          </a:p>
          <a:p>
            <a:pPr>
              <a:spcBef>
                <a:spcPct val="60000"/>
              </a:spcBef>
              <a:buClr>
                <a:schemeClr val="accent1"/>
              </a:buClr>
              <a:buSzPct val="90000"/>
              <a:buFont typeface="Wingdings" pitchFamily="2" charset="2"/>
              <a:buChar char="§"/>
            </a:pPr>
            <a:r>
              <a:rPr lang="es-ES" altLang="es-ES" sz="3200" b="1">
                <a:latin typeface="Arial" panose="020B0604020202020204" pitchFamily="34" charset="0"/>
              </a:rPr>
              <a:t> ¿Serían necesarios más estudios?:</a:t>
            </a:r>
          </a:p>
          <a:p>
            <a:pPr lvl="1">
              <a:spcBef>
                <a:spcPct val="20000"/>
              </a:spcBef>
              <a:buClr>
                <a:schemeClr val="folHlink"/>
              </a:buClr>
              <a:buFontTx/>
              <a:buChar char="–"/>
            </a:pPr>
            <a:r>
              <a:rPr lang="es-ES" altLang="es-ES" sz="2800" b="1">
                <a:latin typeface="Arial" panose="020B0604020202020204" pitchFamily="34" charset="0"/>
              </a:rPr>
              <a:t> Par descartar otras causas. </a:t>
            </a:r>
          </a:p>
          <a:p>
            <a:pPr lvl="1">
              <a:spcBef>
                <a:spcPct val="20000"/>
              </a:spcBef>
              <a:buClr>
                <a:schemeClr val="folHlink"/>
              </a:buClr>
              <a:buFontTx/>
              <a:buChar char="–"/>
            </a:pPr>
            <a:r>
              <a:rPr lang="es-ES" altLang="es-ES" sz="2800" b="1">
                <a:latin typeface="Arial" panose="020B0604020202020204" pitchFamily="34" charset="0"/>
              </a:rPr>
              <a:t> Para confirmar el diagnóstico:</a:t>
            </a:r>
          </a:p>
          <a:p>
            <a:pPr lvl="2">
              <a:spcBef>
                <a:spcPct val="20000"/>
              </a:spcBef>
              <a:buClr>
                <a:srgbClr val="97BAFF"/>
              </a:buClr>
              <a:buFont typeface="Times" pitchFamily="2" charset="0"/>
              <a:buChar char="•"/>
            </a:pPr>
            <a:r>
              <a:rPr lang="es-ES" altLang="es-ES" b="1">
                <a:latin typeface="Arial" panose="020B0604020202020204" pitchFamily="34" charset="0"/>
              </a:rPr>
              <a:t>Test de la tabla basculante.</a:t>
            </a:r>
            <a:endParaRPr lang="es-ES" altLang="es-ES" sz="2800">
              <a:latin typeface="Comic Sans MS" panose="030F0902030302020204" pitchFamily="66" charset="0"/>
            </a:endParaRPr>
          </a:p>
        </p:txBody>
      </p:sp>
      <p:sp>
        <p:nvSpPr>
          <p:cNvPr id="134150" name="Rectangle 6">
            <a:extLst>
              <a:ext uri="{FF2B5EF4-FFF2-40B4-BE49-F238E27FC236}">
                <a16:creationId xmlns:a16="http://schemas.microsoft.com/office/drawing/2014/main" id="{DDCBD6CF-9340-FF4B-9EC6-81E53F456200}"/>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br>
              <a:rPr lang="es-ES_tradnl" altLang="es-ES" dirty="0">
                <a:solidFill>
                  <a:schemeClr val="folHlink"/>
                </a:solidFill>
              </a:rPr>
            </a:br>
            <a:r>
              <a:rPr lang="es-ES_tradnl" altLang="es-ES" sz="2200" dirty="0">
                <a:solidFill>
                  <a:schemeClr val="bg2"/>
                </a:solidFill>
              </a:rPr>
              <a:t>Síncope en varón joven</a:t>
            </a:r>
          </a:p>
        </p:txBody>
      </p:sp>
    </p:spTree>
    <p:extLst>
      <p:ext uri="{BB962C8B-B14F-4D97-AF65-F5344CB8AC3E}">
        <p14:creationId xmlns:p14="http://schemas.microsoft.com/office/powerpoint/2010/main" val="38107767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6" name="Object 4">
            <a:extLst>
              <a:ext uri="{FF2B5EF4-FFF2-40B4-BE49-F238E27FC236}">
                <a16:creationId xmlns:a16="http://schemas.microsoft.com/office/drawing/2014/main" id="{6A1681C3-0E4F-0E4D-BD14-9A79E4735D3C}"/>
              </a:ext>
            </a:extLst>
          </p:cNvPr>
          <p:cNvGraphicFramePr>
            <a:graphicFrameLocks noChangeAspect="1"/>
          </p:cNvGraphicFramePr>
          <p:nvPr/>
        </p:nvGraphicFramePr>
        <p:xfrm>
          <a:off x="2012950" y="3767138"/>
          <a:ext cx="8229600" cy="2819400"/>
        </p:xfrm>
        <a:graphic>
          <a:graphicData uri="http://schemas.openxmlformats.org/presentationml/2006/ole">
            <mc:AlternateContent xmlns:mc="http://schemas.openxmlformats.org/markup-compatibility/2006">
              <mc:Choice xmlns:v="urn:schemas-microsoft-com:vml" Requires="v">
                <p:oleObj spid="_x0000_s14339" name="Imagen de mapa de bits" r:id="rId4" imgW="15360650" imgH="9652000" progId="Paint.Picture">
                  <p:embed/>
                </p:oleObj>
              </mc:Choice>
              <mc:Fallback>
                <p:oleObj name="Imagen de mapa de bits" r:id="rId4" imgW="15360650" imgH="9652000" progId="Paint.Picture">
                  <p:embed/>
                  <p:pic>
                    <p:nvPicPr>
                      <p:cNvPr id="136196" name="Object 4">
                        <a:extLst>
                          <a:ext uri="{FF2B5EF4-FFF2-40B4-BE49-F238E27FC236}">
                            <a16:creationId xmlns:a16="http://schemas.microsoft.com/office/drawing/2014/main" id="{6A1681C3-0E4F-0E4D-BD14-9A79E4735D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833" t="10303" r="4167" b="56274"/>
                      <a:stretch>
                        <a:fillRect/>
                      </a:stretch>
                    </p:blipFill>
                    <p:spPr bwMode="auto">
                      <a:xfrm>
                        <a:off x="2012950" y="3767138"/>
                        <a:ext cx="8229600" cy="2819400"/>
                      </a:xfrm>
                      <a:prstGeom prst="rect">
                        <a:avLst/>
                      </a:prstGeom>
                      <a:gradFill rotWithShape="0">
                        <a:gsLst>
                          <a:gs pos="0">
                            <a:schemeClr val="accent1"/>
                          </a:gs>
                          <a:gs pos="100000">
                            <a:schemeClr val="accent1">
                              <a:gamma/>
                              <a:shade val="46275"/>
                              <a:invGamma/>
                            </a:schemeClr>
                          </a:gs>
                        </a:gsLst>
                        <a:lin ang="5400000" scaled="1"/>
                      </a:gra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6201" name="Text Box 9">
            <a:extLst>
              <a:ext uri="{FF2B5EF4-FFF2-40B4-BE49-F238E27FC236}">
                <a16:creationId xmlns:a16="http://schemas.microsoft.com/office/drawing/2014/main" id="{250B6635-EAB6-134D-9D60-05E1433647B8}"/>
              </a:ext>
            </a:extLst>
          </p:cNvPr>
          <p:cNvSpPr txBox="1">
            <a:spLocks noChangeArrowheads="1"/>
          </p:cNvSpPr>
          <p:nvPr/>
        </p:nvSpPr>
        <p:spPr bwMode="auto">
          <a:xfrm>
            <a:off x="2057400" y="1371600"/>
            <a:ext cx="8458200" cy="191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60000"/>
              </a:spcBef>
              <a:buClr>
                <a:schemeClr val="accent1"/>
              </a:buClr>
              <a:buSzPct val="90000"/>
              <a:buFont typeface="Wingdings" pitchFamily="2" charset="2"/>
              <a:buChar char="§"/>
            </a:pPr>
            <a:r>
              <a:rPr lang="es-ES" altLang="es-ES" sz="2800" b="1">
                <a:latin typeface="Arial" panose="020B0604020202020204" pitchFamily="34" charset="0"/>
              </a:rPr>
              <a:t> Paciente:</a:t>
            </a:r>
          </a:p>
          <a:p>
            <a:pPr lvl="1">
              <a:lnSpc>
                <a:spcPct val="80000"/>
              </a:lnSpc>
              <a:spcBef>
                <a:spcPct val="20000"/>
              </a:spcBef>
              <a:buClr>
                <a:schemeClr val="folHlink"/>
              </a:buClr>
              <a:buFontTx/>
              <a:buChar char="–"/>
            </a:pPr>
            <a:r>
              <a:rPr lang="es-ES" altLang="es-ES" b="1">
                <a:latin typeface="Arial" panose="020B0604020202020204" pitchFamily="34" charset="0"/>
              </a:rPr>
              <a:t> Test de mesa basculante basal: (-)</a:t>
            </a:r>
          </a:p>
          <a:p>
            <a:pPr lvl="1">
              <a:lnSpc>
                <a:spcPct val="80000"/>
              </a:lnSpc>
              <a:spcBef>
                <a:spcPct val="20000"/>
              </a:spcBef>
              <a:buClr>
                <a:schemeClr val="folHlink"/>
              </a:buClr>
              <a:buFontTx/>
              <a:buChar char="–"/>
            </a:pPr>
            <a:r>
              <a:rPr lang="es-ES" altLang="es-ES" b="1">
                <a:latin typeface="Arial" panose="020B0604020202020204" pitchFamily="34" charset="0"/>
              </a:rPr>
              <a:t> Ntg. sl: </a:t>
            </a:r>
          </a:p>
          <a:p>
            <a:pPr lvl="2">
              <a:lnSpc>
                <a:spcPct val="80000"/>
              </a:lnSpc>
              <a:spcBef>
                <a:spcPct val="20000"/>
              </a:spcBef>
              <a:buClr>
                <a:srgbClr val="97BAFF"/>
              </a:buClr>
              <a:buFont typeface="Times" pitchFamily="2" charset="0"/>
              <a:buChar char="•"/>
            </a:pPr>
            <a:r>
              <a:rPr lang="es-ES" altLang="es-ES" sz="2000" b="1">
                <a:latin typeface="Arial" panose="020B0604020202020204" pitchFamily="34" charset="0"/>
              </a:rPr>
              <a:t> Síncope +  ASISTOLIA prolongada.</a:t>
            </a:r>
          </a:p>
          <a:p>
            <a:pPr lvl="2">
              <a:lnSpc>
                <a:spcPct val="80000"/>
              </a:lnSpc>
              <a:spcBef>
                <a:spcPct val="20000"/>
              </a:spcBef>
              <a:buClr>
                <a:srgbClr val="97BAFF"/>
              </a:buClr>
              <a:buFont typeface="Times" pitchFamily="2" charset="0"/>
              <a:buChar char="•"/>
            </a:pPr>
            <a:r>
              <a:rPr lang="es-ES" altLang="es-ES" sz="2000" b="1">
                <a:latin typeface="Arial" panose="020B0604020202020204" pitchFamily="34" charset="0"/>
              </a:rPr>
              <a:t> Pródromos que el paciente reconoce.</a:t>
            </a:r>
          </a:p>
          <a:p>
            <a:pPr lvl="2">
              <a:lnSpc>
                <a:spcPct val="80000"/>
              </a:lnSpc>
              <a:spcBef>
                <a:spcPct val="20000"/>
              </a:spcBef>
              <a:buClr>
                <a:srgbClr val="97BAFF"/>
              </a:buClr>
              <a:buFont typeface="Times" pitchFamily="2" charset="0"/>
              <a:buChar char="•"/>
            </a:pPr>
            <a:r>
              <a:rPr lang="es-ES" altLang="es-ES" sz="2000" b="1">
                <a:latin typeface="Arial" panose="020B0604020202020204" pitchFamily="34" charset="0"/>
              </a:rPr>
              <a:t> Sin movimientos anormales o pérdida control esfínteres.</a:t>
            </a:r>
            <a:endParaRPr lang="es-ES" altLang="es-ES">
              <a:latin typeface="Arial" panose="020B0604020202020204" pitchFamily="34" charset="0"/>
            </a:endParaRPr>
          </a:p>
        </p:txBody>
      </p:sp>
      <p:grpSp>
        <p:nvGrpSpPr>
          <p:cNvPr id="136205" name="Group 13">
            <a:extLst>
              <a:ext uri="{FF2B5EF4-FFF2-40B4-BE49-F238E27FC236}">
                <a16:creationId xmlns:a16="http://schemas.microsoft.com/office/drawing/2014/main" id="{741A15B9-7172-1447-9097-47EBA24EF51A}"/>
              </a:ext>
            </a:extLst>
          </p:cNvPr>
          <p:cNvGrpSpPr>
            <a:grpSpLocks/>
          </p:cNvGrpSpPr>
          <p:nvPr/>
        </p:nvGrpSpPr>
        <p:grpSpPr bwMode="auto">
          <a:xfrm>
            <a:off x="3962401" y="4037014"/>
            <a:ext cx="4672013" cy="458787"/>
            <a:chOff x="1536" y="2543"/>
            <a:chExt cx="2943" cy="289"/>
          </a:xfrm>
        </p:grpSpPr>
        <p:sp>
          <p:nvSpPr>
            <p:cNvPr id="136194" name="Line 2">
              <a:extLst>
                <a:ext uri="{FF2B5EF4-FFF2-40B4-BE49-F238E27FC236}">
                  <a16:creationId xmlns:a16="http://schemas.microsoft.com/office/drawing/2014/main" id="{55F0175E-8FAB-E94A-A95F-A0BA1FDB7D47}"/>
                </a:ext>
              </a:extLst>
            </p:cNvPr>
            <p:cNvSpPr>
              <a:spLocks noChangeShapeType="1"/>
            </p:cNvSpPr>
            <p:nvPr/>
          </p:nvSpPr>
          <p:spPr bwMode="auto">
            <a:xfrm>
              <a:off x="1536" y="2832"/>
              <a:ext cx="2943" cy="0"/>
            </a:xfrm>
            <a:prstGeom prst="line">
              <a:avLst/>
            </a:prstGeom>
            <a:noFill/>
            <a:ln w="19050" cap="rnd">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36202" name="Text Box 10">
              <a:extLst>
                <a:ext uri="{FF2B5EF4-FFF2-40B4-BE49-F238E27FC236}">
                  <a16:creationId xmlns:a16="http://schemas.microsoft.com/office/drawing/2014/main" id="{7E3047DF-975A-B941-AFFD-07F12E4F6FA6}"/>
                </a:ext>
              </a:extLst>
            </p:cNvPr>
            <p:cNvSpPr txBox="1">
              <a:spLocks noChangeArrowheads="1"/>
            </p:cNvSpPr>
            <p:nvPr/>
          </p:nvSpPr>
          <p:spPr bwMode="auto">
            <a:xfrm>
              <a:off x="2832" y="2543"/>
              <a:ext cx="3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sz="1600" b="1">
                  <a:solidFill>
                    <a:srgbClr val="000000"/>
                  </a:solidFill>
                  <a:latin typeface="Arial" panose="020B0604020202020204" pitchFamily="34" charset="0"/>
                </a:rPr>
                <a:t>20´´</a:t>
              </a:r>
            </a:p>
          </p:txBody>
        </p:sp>
      </p:grpSp>
      <p:sp>
        <p:nvSpPr>
          <p:cNvPr id="136206" name="Rectangle 14">
            <a:extLst>
              <a:ext uri="{FF2B5EF4-FFF2-40B4-BE49-F238E27FC236}">
                <a16:creationId xmlns:a16="http://schemas.microsoft.com/office/drawing/2014/main" id="{C78C2016-CED1-DA45-8397-A34C91376B1C}"/>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br>
              <a:rPr lang="es-ES_tradnl" altLang="es-ES" dirty="0">
                <a:solidFill>
                  <a:schemeClr val="folHlink"/>
                </a:solidFill>
              </a:rPr>
            </a:br>
            <a:r>
              <a:rPr lang="es-ES_tradnl" altLang="es-ES" sz="2200" dirty="0">
                <a:solidFill>
                  <a:schemeClr val="bg2"/>
                </a:solidFill>
              </a:rPr>
              <a:t>Síncope en varón joven</a:t>
            </a:r>
          </a:p>
        </p:txBody>
      </p:sp>
    </p:spTree>
    <p:extLst>
      <p:ext uri="{BB962C8B-B14F-4D97-AF65-F5344CB8AC3E}">
        <p14:creationId xmlns:p14="http://schemas.microsoft.com/office/powerpoint/2010/main" val="1577600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6205"/>
                                        </p:tgtEl>
                                        <p:attrNameLst>
                                          <p:attrName>style.visibility</p:attrName>
                                        </p:attrNameLst>
                                      </p:cBhvr>
                                      <p:to>
                                        <p:strVal val="visible"/>
                                      </p:to>
                                    </p:set>
                                    <p:animEffect transition="in" filter="wipe(left)">
                                      <p:cBhvr>
                                        <p:cTn id="7" dur="500"/>
                                        <p:tgtEl>
                                          <p:spTgt spid="136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a:extLst>
              <a:ext uri="{FF2B5EF4-FFF2-40B4-BE49-F238E27FC236}">
                <a16:creationId xmlns:a16="http://schemas.microsoft.com/office/drawing/2014/main" id="{DE71E944-7CAB-4648-AFF7-C642D3ADE817}"/>
              </a:ext>
            </a:extLst>
          </p:cNvPr>
          <p:cNvSpPr>
            <a:spLocks noChangeArrowheads="1"/>
          </p:cNvSpPr>
          <p:nvPr/>
        </p:nvSpPr>
        <p:spPr bwMode="auto">
          <a:xfrm>
            <a:off x="1524000" y="38401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349187" name="Rectangle 3">
            <a:extLst>
              <a:ext uri="{FF2B5EF4-FFF2-40B4-BE49-F238E27FC236}">
                <a16:creationId xmlns:a16="http://schemas.microsoft.com/office/drawing/2014/main" id="{BDC193BE-5C69-8E40-AED6-C2BBD02DD711}"/>
              </a:ext>
            </a:extLst>
          </p:cNvPr>
          <p:cNvSpPr>
            <a:spLocks noGrp="1" noChangeArrowheads="1"/>
          </p:cNvSpPr>
          <p:nvPr>
            <p:ph type="title"/>
          </p:nvPr>
        </p:nvSpPr>
        <p:spPr/>
        <p:txBody>
          <a:bodyPr/>
          <a:lstStyle/>
          <a:p>
            <a:endParaRPr lang="es-ES_tradnl" altLang="es-ES" dirty="0"/>
          </a:p>
        </p:txBody>
      </p:sp>
      <p:sp>
        <p:nvSpPr>
          <p:cNvPr id="349188" name="Rectangle 4">
            <a:extLst>
              <a:ext uri="{FF2B5EF4-FFF2-40B4-BE49-F238E27FC236}">
                <a16:creationId xmlns:a16="http://schemas.microsoft.com/office/drawing/2014/main" id="{F84D9DDA-2AFF-C14E-96D5-650B4852FA08}"/>
              </a:ext>
            </a:extLst>
          </p:cNvPr>
          <p:cNvSpPr>
            <a:spLocks noGrp="1" noChangeArrowheads="1"/>
          </p:cNvSpPr>
          <p:nvPr>
            <p:ph type="body" idx="1"/>
          </p:nvPr>
        </p:nvSpPr>
        <p:spPr>
          <a:xfrm>
            <a:off x="1524000" y="2689226"/>
            <a:ext cx="9144000" cy="1490663"/>
          </a:xfrm>
        </p:spPr>
        <p:txBody>
          <a:bodyPr/>
          <a:lstStyle/>
          <a:p>
            <a:pPr marL="0" indent="0" algn="ctr">
              <a:buNone/>
            </a:pPr>
            <a:r>
              <a:rPr lang="es-ES" altLang="es-ES" sz="4400" noProof="1"/>
              <a:t>Síncope en varón </a:t>
            </a:r>
            <a:br>
              <a:rPr lang="es-ES" altLang="es-ES" sz="4400" noProof="1"/>
            </a:br>
            <a:r>
              <a:rPr lang="es-ES" altLang="es-ES" sz="4400" noProof="1"/>
              <a:t>de 55 años</a:t>
            </a:r>
            <a:endParaRPr lang="es-ES_tradnl" altLang="es-ES" b="0"/>
          </a:p>
        </p:txBody>
      </p:sp>
    </p:spTree>
    <p:extLst>
      <p:ext uri="{BB962C8B-B14F-4D97-AF65-F5344CB8AC3E}">
        <p14:creationId xmlns:p14="http://schemas.microsoft.com/office/powerpoint/2010/main" val="29122359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a:extLst>
              <a:ext uri="{FF2B5EF4-FFF2-40B4-BE49-F238E27FC236}">
                <a16:creationId xmlns:a16="http://schemas.microsoft.com/office/drawing/2014/main" id="{64244FCA-8239-6648-B65A-980AB0FBC70F}"/>
              </a:ext>
            </a:extLst>
          </p:cNvPr>
          <p:cNvSpPr txBox="1">
            <a:spLocks noChangeArrowheads="1"/>
          </p:cNvSpPr>
          <p:nvPr/>
        </p:nvSpPr>
        <p:spPr bwMode="auto">
          <a:xfrm>
            <a:off x="2133600" y="1341439"/>
            <a:ext cx="8001000" cy="491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2575" indent="-282575">
              <a:defRPr sz="2400">
                <a:solidFill>
                  <a:schemeClr val="tx1"/>
                </a:solidFill>
                <a:latin typeface="Times New Roman" panose="02020603050405020304" pitchFamily="18" charset="0"/>
              </a:defRPr>
            </a:lvl1pPr>
            <a:lvl2pPr marL="779463" indent="-306388">
              <a:defRPr sz="2400">
                <a:solidFill>
                  <a:schemeClr val="tx1"/>
                </a:solidFill>
                <a:latin typeface="Times New Roman" panose="02020603050405020304" pitchFamily="18" charset="0"/>
              </a:defRPr>
            </a:lvl2pPr>
            <a:lvl3pPr marL="969963">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nSpc>
                <a:spcPct val="80000"/>
              </a:lnSpc>
              <a:spcBef>
                <a:spcPct val="60000"/>
              </a:spcBef>
              <a:buClr>
                <a:schemeClr val="accent1"/>
              </a:buClr>
              <a:buSzPct val="90000"/>
              <a:buFont typeface="Wingdings" pitchFamily="2" charset="2"/>
              <a:buChar char="§"/>
            </a:pPr>
            <a:r>
              <a:rPr lang="es-ES_tradnl" altLang="es-ES" sz="3200" b="1">
                <a:solidFill>
                  <a:schemeClr val="accent2"/>
                </a:solidFill>
                <a:latin typeface="Arial" panose="020B0604020202020204" pitchFamily="34" charset="0"/>
              </a:rPr>
              <a:t>Historia clínica</a:t>
            </a:r>
            <a:endParaRPr lang="es-ES_tradnl" altLang="es-ES" sz="3200" b="1">
              <a:latin typeface="Arial" panose="020B0604020202020204" pitchFamily="34" charset="0"/>
            </a:endParaRPr>
          </a:p>
          <a:p>
            <a:pPr lvl="1">
              <a:lnSpc>
                <a:spcPct val="80000"/>
              </a:lnSpc>
              <a:spcBef>
                <a:spcPct val="20000"/>
              </a:spcBef>
              <a:buClr>
                <a:schemeClr val="folHlink"/>
              </a:buClr>
              <a:buFontTx/>
              <a:buChar char="–"/>
            </a:pPr>
            <a:r>
              <a:rPr lang="es-ES_tradnl" altLang="es-ES" sz="2800" b="1">
                <a:latin typeface="Arial" panose="020B0604020202020204" pitchFamily="34" charset="0"/>
              </a:rPr>
              <a:t>Varón, 55 años.</a:t>
            </a:r>
          </a:p>
          <a:p>
            <a:pPr lvl="1">
              <a:lnSpc>
                <a:spcPct val="80000"/>
              </a:lnSpc>
              <a:spcBef>
                <a:spcPct val="20000"/>
              </a:spcBef>
              <a:buClr>
                <a:schemeClr val="folHlink"/>
              </a:buClr>
              <a:buFontTx/>
              <a:buChar char="–"/>
            </a:pPr>
            <a:r>
              <a:rPr lang="es-ES_tradnl" altLang="es-ES" sz="2800" b="1">
                <a:latin typeface="Arial" panose="020B0604020202020204" pitchFamily="34" charset="0"/>
              </a:rPr>
              <a:t>AP:</a:t>
            </a:r>
          </a:p>
          <a:p>
            <a:pPr lvl="2">
              <a:lnSpc>
                <a:spcPct val="80000"/>
              </a:lnSpc>
              <a:spcBef>
                <a:spcPct val="20000"/>
              </a:spcBef>
              <a:buClr>
                <a:srgbClr val="97BAFF"/>
              </a:buClr>
              <a:buFont typeface="Times" pitchFamily="2" charset="0"/>
              <a:buChar char="•"/>
            </a:pPr>
            <a:r>
              <a:rPr lang="es-ES_tradnl" altLang="es-ES" b="1">
                <a:latin typeface="Arial" panose="020B0604020202020204" pitchFamily="34" charset="0"/>
              </a:rPr>
              <a:t> Tabaquismo.</a:t>
            </a:r>
          </a:p>
          <a:p>
            <a:pPr lvl="2">
              <a:lnSpc>
                <a:spcPct val="80000"/>
              </a:lnSpc>
              <a:spcBef>
                <a:spcPct val="20000"/>
              </a:spcBef>
              <a:buClr>
                <a:srgbClr val="97BAFF"/>
              </a:buClr>
              <a:buFont typeface="Times" pitchFamily="2" charset="0"/>
              <a:buChar char="•"/>
            </a:pPr>
            <a:r>
              <a:rPr lang="es-ES_tradnl" altLang="es-ES" b="1">
                <a:latin typeface="Arial" panose="020B0604020202020204" pitchFamily="34" charset="0"/>
              </a:rPr>
              <a:t> Neumotórax.</a:t>
            </a:r>
          </a:p>
          <a:p>
            <a:pPr lvl="1">
              <a:lnSpc>
                <a:spcPct val="80000"/>
              </a:lnSpc>
              <a:spcBef>
                <a:spcPct val="20000"/>
              </a:spcBef>
              <a:buClr>
                <a:schemeClr val="folHlink"/>
              </a:buClr>
              <a:buFontTx/>
              <a:buChar char="–"/>
            </a:pPr>
            <a:r>
              <a:rPr lang="es-ES_tradnl" altLang="es-ES" sz="2800" b="1">
                <a:latin typeface="Arial" panose="020B0604020202020204" pitchFamily="34" charset="0"/>
              </a:rPr>
              <a:t>MC:</a:t>
            </a:r>
          </a:p>
          <a:p>
            <a:pPr lvl="2">
              <a:lnSpc>
                <a:spcPct val="80000"/>
              </a:lnSpc>
              <a:spcBef>
                <a:spcPct val="20000"/>
              </a:spcBef>
              <a:buClr>
                <a:srgbClr val="97BAFF"/>
              </a:buClr>
              <a:buFont typeface="Times" pitchFamily="2" charset="0"/>
              <a:buChar char="•"/>
            </a:pPr>
            <a:r>
              <a:rPr lang="es-ES_tradnl" altLang="es-ES" b="1">
                <a:latin typeface="Arial" panose="020B0604020202020204" pitchFamily="34" charset="0"/>
              </a:rPr>
              <a:t> Episodios sincopales de repetición.</a:t>
            </a:r>
          </a:p>
          <a:p>
            <a:pPr lvl="1">
              <a:lnSpc>
                <a:spcPct val="80000"/>
              </a:lnSpc>
              <a:spcBef>
                <a:spcPct val="20000"/>
              </a:spcBef>
              <a:buClr>
                <a:schemeClr val="folHlink"/>
              </a:buClr>
              <a:buFontTx/>
              <a:buChar char="–"/>
            </a:pPr>
            <a:r>
              <a:rPr lang="es-ES_tradnl" altLang="es-ES" sz="2800" b="1">
                <a:latin typeface="Arial" panose="020B0604020202020204" pitchFamily="34" charset="0"/>
              </a:rPr>
              <a:t>Anamnesis:</a:t>
            </a:r>
          </a:p>
          <a:p>
            <a:pPr lvl="2">
              <a:lnSpc>
                <a:spcPct val="80000"/>
              </a:lnSpc>
              <a:spcBef>
                <a:spcPct val="20000"/>
              </a:spcBef>
              <a:buClr>
                <a:srgbClr val="97BAFF"/>
              </a:buClr>
              <a:buFont typeface="Times" pitchFamily="2" charset="0"/>
              <a:buChar char="•"/>
            </a:pPr>
            <a:r>
              <a:rPr lang="es-ES_tradnl" altLang="es-ES" b="1">
                <a:latin typeface="Arial" panose="020B0604020202020204" pitchFamily="34" charset="0"/>
              </a:rPr>
              <a:t> Tres síncopes en una semana.</a:t>
            </a:r>
          </a:p>
          <a:p>
            <a:pPr lvl="3">
              <a:lnSpc>
                <a:spcPct val="80000"/>
              </a:lnSpc>
              <a:spcBef>
                <a:spcPct val="20000"/>
              </a:spcBef>
              <a:buFontTx/>
              <a:buChar char="–"/>
            </a:pPr>
            <a:r>
              <a:rPr lang="es-ES_tradnl" altLang="es-ES" sz="2000" b="1">
                <a:latin typeface="Arial" panose="020B0604020202020204" pitchFamily="34" charset="0"/>
              </a:rPr>
              <a:t> Recuperación espontánea.</a:t>
            </a:r>
          </a:p>
          <a:p>
            <a:pPr lvl="3">
              <a:lnSpc>
                <a:spcPct val="80000"/>
              </a:lnSpc>
              <a:spcBef>
                <a:spcPct val="20000"/>
              </a:spcBef>
              <a:buFontTx/>
              <a:buChar char="–"/>
            </a:pPr>
            <a:r>
              <a:rPr lang="es-ES_tradnl" altLang="es-ES" sz="2000" b="1">
                <a:latin typeface="Arial" panose="020B0604020202020204" pitchFamily="34" charset="0"/>
              </a:rPr>
              <a:t> Sin síntomas asociados.</a:t>
            </a:r>
          </a:p>
          <a:p>
            <a:pPr lvl="4">
              <a:lnSpc>
                <a:spcPct val="80000"/>
              </a:lnSpc>
              <a:spcBef>
                <a:spcPct val="20000"/>
              </a:spcBef>
              <a:buFontTx/>
              <a:buChar char="»"/>
            </a:pPr>
            <a:r>
              <a:rPr lang="es-ES_tradnl" altLang="es-ES" sz="2000" b="1">
                <a:latin typeface="Arial" panose="020B0604020202020204" pitchFamily="34" charset="0"/>
              </a:rPr>
              <a:t> 2 bruscos en casa en bipedestación.</a:t>
            </a:r>
          </a:p>
          <a:p>
            <a:pPr lvl="4">
              <a:lnSpc>
                <a:spcPct val="80000"/>
              </a:lnSpc>
              <a:spcBef>
                <a:spcPct val="20000"/>
              </a:spcBef>
              <a:buFontTx/>
              <a:buChar char="»"/>
            </a:pPr>
            <a:r>
              <a:rPr lang="es-ES_tradnl" altLang="es-ES" sz="2000" b="1">
                <a:latin typeface="Arial" panose="020B0604020202020204" pitchFamily="34" charset="0"/>
              </a:rPr>
              <a:t> 1 con presíncope (calor al entrar coche).</a:t>
            </a:r>
            <a:endParaRPr lang="es-ES" altLang="es-ES" sz="2000" b="1">
              <a:latin typeface="Arial" panose="020B0604020202020204" pitchFamily="34" charset="0"/>
            </a:endParaRPr>
          </a:p>
        </p:txBody>
      </p:sp>
      <p:sp>
        <p:nvSpPr>
          <p:cNvPr id="138247" name="Rectangle 7">
            <a:extLst>
              <a:ext uri="{FF2B5EF4-FFF2-40B4-BE49-F238E27FC236}">
                <a16:creationId xmlns:a16="http://schemas.microsoft.com/office/drawing/2014/main" id="{47FF807D-0284-9F4C-AD94-FF6AEFA1C7DD}"/>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br>
              <a:rPr lang="es-ES_tradnl" altLang="es-ES" dirty="0">
                <a:solidFill>
                  <a:schemeClr val="folHlink"/>
                </a:solidFill>
              </a:rPr>
            </a:br>
            <a:r>
              <a:rPr lang="es-ES_tradnl" altLang="es-ES" sz="2200" dirty="0">
                <a:solidFill>
                  <a:schemeClr val="bg2"/>
                </a:solidFill>
              </a:rPr>
              <a:t>Síncope en varón de 55 años</a:t>
            </a:r>
          </a:p>
        </p:txBody>
      </p:sp>
    </p:spTree>
    <p:extLst>
      <p:ext uri="{BB962C8B-B14F-4D97-AF65-F5344CB8AC3E}">
        <p14:creationId xmlns:p14="http://schemas.microsoft.com/office/powerpoint/2010/main" val="17523492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Text Box 3">
            <a:extLst>
              <a:ext uri="{FF2B5EF4-FFF2-40B4-BE49-F238E27FC236}">
                <a16:creationId xmlns:a16="http://schemas.microsoft.com/office/drawing/2014/main" id="{19D7CF52-DECB-7F46-BBFD-5D9FEBD13E8C}"/>
              </a:ext>
            </a:extLst>
          </p:cNvPr>
          <p:cNvSpPr txBox="1">
            <a:spLocks noChangeArrowheads="1"/>
          </p:cNvSpPr>
          <p:nvPr/>
        </p:nvSpPr>
        <p:spPr bwMode="auto">
          <a:xfrm>
            <a:off x="2819400" y="1452564"/>
            <a:ext cx="7315200" cy="454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4163" indent="-284163">
              <a:defRPr sz="2400">
                <a:solidFill>
                  <a:schemeClr val="tx1"/>
                </a:solidFill>
                <a:latin typeface="Times New Roman" panose="02020603050405020304" pitchFamily="18" charset="0"/>
              </a:defRPr>
            </a:lvl1pPr>
            <a:lvl2pPr marL="47466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60000"/>
              </a:spcBef>
              <a:buClr>
                <a:schemeClr val="accent1"/>
              </a:buClr>
              <a:buSzPct val="90000"/>
              <a:buFont typeface="Wingdings" pitchFamily="2" charset="2"/>
              <a:buChar char="§"/>
            </a:pPr>
            <a:r>
              <a:rPr lang="es-ES_tradnl" altLang="es-ES" sz="3200" b="1">
                <a:solidFill>
                  <a:schemeClr val="accent2"/>
                </a:solidFill>
                <a:latin typeface="Arial" panose="020B0604020202020204" pitchFamily="34" charset="0"/>
              </a:rPr>
              <a:t>Exploración física</a:t>
            </a:r>
            <a:endParaRPr lang="es-ES_tradnl" altLang="es-ES" sz="3200" b="1">
              <a:latin typeface="Arial" panose="020B0604020202020204" pitchFamily="34" charset="0"/>
            </a:endParaRPr>
          </a:p>
          <a:p>
            <a:pPr lvl="1">
              <a:lnSpc>
                <a:spcPct val="90000"/>
              </a:lnSpc>
              <a:spcBef>
                <a:spcPct val="20000"/>
              </a:spcBef>
              <a:buClr>
                <a:schemeClr val="folHlink"/>
              </a:buClr>
              <a:buFontTx/>
              <a:buChar char="–"/>
            </a:pPr>
            <a:r>
              <a:rPr lang="es-ES_tradnl" altLang="es-ES" sz="2800" b="1">
                <a:latin typeface="Arial" panose="020B0604020202020204" pitchFamily="34" charset="0"/>
              </a:rPr>
              <a:t> TA 120 / 70 mmHg. </a:t>
            </a:r>
          </a:p>
          <a:p>
            <a:pPr lvl="1">
              <a:lnSpc>
                <a:spcPct val="90000"/>
              </a:lnSpc>
              <a:spcBef>
                <a:spcPct val="20000"/>
              </a:spcBef>
              <a:buClr>
                <a:schemeClr val="folHlink"/>
              </a:buClr>
              <a:buFontTx/>
              <a:buChar char="–"/>
            </a:pPr>
            <a:r>
              <a:rPr lang="es-ES_tradnl" altLang="es-ES" sz="2800" b="1">
                <a:latin typeface="Arial" panose="020B0604020202020204" pitchFamily="34" charset="0"/>
              </a:rPr>
              <a:t> AC: rítmica, sin soplos.</a:t>
            </a:r>
          </a:p>
          <a:p>
            <a:pPr lvl="1">
              <a:lnSpc>
                <a:spcPct val="90000"/>
              </a:lnSpc>
              <a:spcBef>
                <a:spcPct val="20000"/>
              </a:spcBef>
              <a:buClr>
                <a:schemeClr val="folHlink"/>
              </a:buClr>
              <a:buFontTx/>
              <a:buChar char="–"/>
            </a:pPr>
            <a:r>
              <a:rPr lang="es-ES_tradnl" altLang="es-ES" sz="2800" b="1">
                <a:latin typeface="Arial" panose="020B0604020202020204" pitchFamily="34" charset="0"/>
              </a:rPr>
              <a:t> AP: normal.</a:t>
            </a:r>
          </a:p>
          <a:p>
            <a:pPr lvl="1">
              <a:lnSpc>
                <a:spcPct val="90000"/>
              </a:lnSpc>
              <a:spcBef>
                <a:spcPct val="20000"/>
              </a:spcBef>
              <a:buClr>
                <a:schemeClr val="folHlink"/>
              </a:buClr>
              <a:buFontTx/>
              <a:buChar char="–"/>
            </a:pPr>
            <a:r>
              <a:rPr lang="es-ES_tradnl" altLang="es-ES" sz="2800" b="1">
                <a:latin typeface="Arial" panose="020B0604020202020204" pitchFamily="34" charset="0"/>
              </a:rPr>
              <a:t> Resto exploración sin hallazgos.</a:t>
            </a:r>
          </a:p>
          <a:p>
            <a:pPr>
              <a:lnSpc>
                <a:spcPct val="90000"/>
              </a:lnSpc>
              <a:spcBef>
                <a:spcPct val="60000"/>
              </a:spcBef>
              <a:buClr>
                <a:schemeClr val="accent1"/>
              </a:buClr>
              <a:buSzPct val="90000"/>
              <a:buFont typeface="Wingdings" pitchFamily="2" charset="2"/>
              <a:buChar char="§"/>
            </a:pPr>
            <a:r>
              <a:rPr lang="es-ES" altLang="es-ES" sz="3200" b="1">
                <a:solidFill>
                  <a:schemeClr val="accent2"/>
                </a:solidFill>
                <a:latin typeface="Arial" panose="020B0604020202020204" pitchFamily="34" charset="0"/>
              </a:rPr>
              <a:t>Pruebas complementarias</a:t>
            </a:r>
            <a:r>
              <a:rPr lang="es-ES" altLang="es-ES" sz="3200" b="1">
                <a:latin typeface="Arial" panose="020B0604020202020204" pitchFamily="34" charset="0"/>
              </a:rPr>
              <a:t> </a:t>
            </a:r>
          </a:p>
          <a:p>
            <a:pPr lvl="1">
              <a:lnSpc>
                <a:spcPct val="90000"/>
              </a:lnSpc>
              <a:spcBef>
                <a:spcPct val="20000"/>
              </a:spcBef>
              <a:buClr>
                <a:schemeClr val="folHlink"/>
              </a:buClr>
              <a:buFontTx/>
              <a:buChar char="–"/>
            </a:pPr>
            <a:r>
              <a:rPr lang="es-ES" altLang="es-ES" sz="2800" b="1">
                <a:latin typeface="Arial" panose="020B0604020202020204" pitchFamily="34" charset="0"/>
              </a:rPr>
              <a:t> Rx. de tórax: normal.</a:t>
            </a:r>
          </a:p>
          <a:p>
            <a:pPr lvl="1">
              <a:lnSpc>
                <a:spcPct val="90000"/>
              </a:lnSpc>
              <a:spcBef>
                <a:spcPct val="20000"/>
              </a:spcBef>
              <a:buClr>
                <a:schemeClr val="folHlink"/>
              </a:buClr>
              <a:buFontTx/>
              <a:buChar char="–"/>
            </a:pPr>
            <a:r>
              <a:rPr lang="es-ES" altLang="es-ES" sz="2800" b="1">
                <a:latin typeface="Arial" panose="020B0604020202020204" pitchFamily="34" charset="0"/>
              </a:rPr>
              <a:t> Analítica: normal.</a:t>
            </a:r>
          </a:p>
          <a:p>
            <a:pPr lvl="1">
              <a:lnSpc>
                <a:spcPct val="90000"/>
              </a:lnSpc>
              <a:spcBef>
                <a:spcPct val="20000"/>
              </a:spcBef>
              <a:buClr>
                <a:schemeClr val="folHlink"/>
              </a:buClr>
              <a:buFontTx/>
              <a:buChar char="–"/>
            </a:pPr>
            <a:r>
              <a:rPr lang="es-ES" altLang="es-ES" sz="2800" b="1">
                <a:latin typeface="Arial" panose="020B0604020202020204" pitchFamily="34" charset="0"/>
              </a:rPr>
              <a:t> MSC: normal.</a:t>
            </a:r>
          </a:p>
        </p:txBody>
      </p:sp>
      <p:sp>
        <p:nvSpPr>
          <p:cNvPr id="140294" name="Rectangle 6">
            <a:extLst>
              <a:ext uri="{FF2B5EF4-FFF2-40B4-BE49-F238E27FC236}">
                <a16:creationId xmlns:a16="http://schemas.microsoft.com/office/drawing/2014/main" id="{0A3DF36A-0871-534E-966E-1E812B028A63}"/>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br>
              <a:rPr lang="es-ES_tradnl" altLang="es-ES" dirty="0">
                <a:solidFill>
                  <a:schemeClr val="folHlink"/>
                </a:solidFill>
              </a:rPr>
            </a:br>
            <a:r>
              <a:rPr lang="es-ES_tradnl" altLang="es-ES" sz="2200" dirty="0">
                <a:solidFill>
                  <a:schemeClr val="bg2"/>
                </a:solidFill>
              </a:rPr>
              <a:t>Síncope en varón de 55 años</a:t>
            </a:r>
          </a:p>
        </p:txBody>
      </p:sp>
    </p:spTree>
    <p:extLst>
      <p:ext uri="{BB962C8B-B14F-4D97-AF65-F5344CB8AC3E}">
        <p14:creationId xmlns:p14="http://schemas.microsoft.com/office/powerpoint/2010/main" val="33304769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53" name="Rectangle 17">
            <a:extLst>
              <a:ext uri="{FF2B5EF4-FFF2-40B4-BE49-F238E27FC236}">
                <a16:creationId xmlns:a16="http://schemas.microsoft.com/office/drawing/2014/main" id="{931B021C-6521-C544-99D9-4711CD5DE159}"/>
              </a:ext>
            </a:extLst>
          </p:cNvPr>
          <p:cNvSpPr>
            <a:spLocks noChangeArrowheads="1"/>
          </p:cNvSpPr>
          <p:nvPr/>
        </p:nvSpPr>
        <p:spPr bwMode="auto">
          <a:xfrm>
            <a:off x="1536700" y="16002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S" b="1">
                <a:latin typeface="Arial" panose="020B0604020202020204" pitchFamily="34" charset="0"/>
              </a:rPr>
              <a:t>BCRI</a:t>
            </a:r>
            <a:endParaRPr lang="es-ES" altLang="es-ES" b="1">
              <a:latin typeface="Arial" panose="020B0604020202020204" pitchFamily="34" charset="0"/>
            </a:endParaRPr>
          </a:p>
        </p:txBody>
      </p:sp>
      <p:pic>
        <p:nvPicPr>
          <p:cNvPr id="142361" name="Picture 25">
            <a:extLst>
              <a:ext uri="{FF2B5EF4-FFF2-40B4-BE49-F238E27FC236}">
                <a16:creationId xmlns:a16="http://schemas.microsoft.com/office/drawing/2014/main" id="{D29904D6-344A-1C4D-A417-14A7A8EBF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139" y="2189163"/>
            <a:ext cx="9001125" cy="3878262"/>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142373" name="Group 37">
            <a:extLst>
              <a:ext uri="{FF2B5EF4-FFF2-40B4-BE49-F238E27FC236}">
                <a16:creationId xmlns:a16="http://schemas.microsoft.com/office/drawing/2014/main" id="{27F49C17-ECAF-ED49-AD2F-57A6C2EA4D4E}"/>
              </a:ext>
            </a:extLst>
          </p:cNvPr>
          <p:cNvGrpSpPr>
            <a:grpSpLocks/>
          </p:cNvGrpSpPr>
          <p:nvPr/>
        </p:nvGrpSpPr>
        <p:grpSpPr bwMode="auto">
          <a:xfrm>
            <a:off x="1924050" y="2652714"/>
            <a:ext cx="4579938" cy="2905125"/>
            <a:chOff x="252" y="1671"/>
            <a:chExt cx="2885" cy="1830"/>
          </a:xfrm>
        </p:grpSpPr>
        <p:grpSp>
          <p:nvGrpSpPr>
            <p:cNvPr id="142366" name="Group 30">
              <a:extLst>
                <a:ext uri="{FF2B5EF4-FFF2-40B4-BE49-F238E27FC236}">
                  <a16:creationId xmlns:a16="http://schemas.microsoft.com/office/drawing/2014/main" id="{A984A2DA-AB92-2644-9EFF-DD3B68FA1EE3}"/>
                </a:ext>
              </a:extLst>
            </p:cNvPr>
            <p:cNvGrpSpPr>
              <a:grpSpLocks/>
            </p:cNvGrpSpPr>
            <p:nvPr/>
          </p:nvGrpSpPr>
          <p:grpSpPr bwMode="auto">
            <a:xfrm>
              <a:off x="252" y="1738"/>
              <a:ext cx="1326" cy="1712"/>
              <a:chOff x="947" y="1556"/>
              <a:chExt cx="1614" cy="2084"/>
            </a:xfrm>
          </p:grpSpPr>
          <p:pic>
            <p:nvPicPr>
              <p:cNvPr id="142363" name="Picture 27">
                <a:extLst>
                  <a:ext uri="{FF2B5EF4-FFF2-40B4-BE49-F238E27FC236}">
                    <a16:creationId xmlns:a16="http://schemas.microsoft.com/office/drawing/2014/main" id="{9F8F3AF6-41FC-1049-A342-DB24D78AE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352" t="12431" r="85611" b="66493"/>
              <a:stretch>
                <a:fillRect/>
              </a:stretch>
            </p:blipFill>
            <p:spPr bwMode="auto">
              <a:xfrm>
                <a:off x="947" y="1556"/>
                <a:ext cx="1614" cy="2084"/>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42364" name="Text Box 28">
                <a:extLst>
                  <a:ext uri="{FF2B5EF4-FFF2-40B4-BE49-F238E27FC236}">
                    <a16:creationId xmlns:a16="http://schemas.microsoft.com/office/drawing/2014/main" id="{6124DFB4-2DD3-CC43-921B-A98E7A1C73A8}"/>
                  </a:ext>
                </a:extLst>
              </p:cNvPr>
              <p:cNvSpPr txBox="1">
                <a:spLocks noChangeArrowheads="1"/>
              </p:cNvSpPr>
              <p:nvPr/>
            </p:nvSpPr>
            <p:spPr bwMode="auto">
              <a:xfrm>
                <a:off x="994" y="1610"/>
                <a:ext cx="180"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altLang="es-ES" sz="1400" b="1">
                    <a:solidFill>
                      <a:srgbClr val="000000"/>
                    </a:solidFill>
                    <a:latin typeface="Arial" panose="020B0604020202020204" pitchFamily="34" charset="0"/>
                  </a:rPr>
                  <a:t>I</a:t>
                </a:r>
              </a:p>
            </p:txBody>
          </p:sp>
        </p:grpSp>
        <p:grpSp>
          <p:nvGrpSpPr>
            <p:cNvPr id="142367" name="Group 31">
              <a:extLst>
                <a:ext uri="{FF2B5EF4-FFF2-40B4-BE49-F238E27FC236}">
                  <a16:creationId xmlns:a16="http://schemas.microsoft.com/office/drawing/2014/main" id="{A62CB770-160D-A644-839D-6175A4E2386A}"/>
                </a:ext>
              </a:extLst>
            </p:cNvPr>
            <p:cNvGrpSpPr>
              <a:grpSpLocks/>
            </p:cNvGrpSpPr>
            <p:nvPr/>
          </p:nvGrpSpPr>
          <p:grpSpPr bwMode="auto">
            <a:xfrm>
              <a:off x="1705" y="1671"/>
              <a:ext cx="1432" cy="1830"/>
              <a:chOff x="2959" y="1489"/>
              <a:chExt cx="1744" cy="2228"/>
            </a:xfrm>
          </p:grpSpPr>
          <p:pic>
            <p:nvPicPr>
              <p:cNvPr id="142362" name="Picture 26">
                <a:extLst>
                  <a:ext uri="{FF2B5EF4-FFF2-40B4-BE49-F238E27FC236}">
                    <a16:creationId xmlns:a16="http://schemas.microsoft.com/office/drawing/2014/main" id="{3010290C-A04C-3A45-98F8-E2DEFD4D2B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9041" t="57986" r="13354" b="19479"/>
              <a:stretch>
                <a:fillRect/>
              </a:stretch>
            </p:blipFill>
            <p:spPr bwMode="auto">
              <a:xfrm>
                <a:off x="2959" y="1489"/>
                <a:ext cx="1744" cy="2228"/>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42365" name="Text Box 29">
                <a:extLst>
                  <a:ext uri="{FF2B5EF4-FFF2-40B4-BE49-F238E27FC236}">
                    <a16:creationId xmlns:a16="http://schemas.microsoft.com/office/drawing/2014/main" id="{26C73520-5D54-874E-A617-9167D885E34B}"/>
                  </a:ext>
                </a:extLst>
              </p:cNvPr>
              <p:cNvSpPr txBox="1">
                <a:spLocks noChangeArrowheads="1"/>
              </p:cNvSpPr>
              <p:nvPr/>
            </p:nvSpPr>
            <p:spPr bwMode="auto">
              <a:xfrm>
                <a:off x="3006" y="1544"/>
                <a:ext cx="309"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altLang="es-ES" sz="1400" b="1">
                    <a:solidFill>
                      <a:srgbClr val="000000"/>
                    </a:solidFill>
                    <a:latin typeface="Arial" panose="020B0604020202020204" pitchFamily="34" charset="0"/>
                  </a:rPr>
                  <a:t>V6</a:t>
                </a:r>
              </a:p>
            </p:txBody>
          </p:sp>
        </p:grpSp>
      </p:grpSp>
      <p:grpSp>
        <p:nvGrpSpPr>
          <p:cNvPr id="142372" name="Group 36">
            <a:extLst>
              <a:ext uri="{FF2B5EF4-FFF2-40B4-BE49-F238E27FC236}">
                <a16:creationId xmlns:a16="http://schemas.microsoft.com/office/drawing/2014/main" id="{77446C85-27EE-2D41-A2E9-51C3A52801B2}"/>
              </a:ext>
            </a:extLst>
          </p:cNvPr>
          <p:cNvGrpSpPr>
            <a:grpSpLocks/>
          </p:cNvGrpSpPr>
          <p:nvPr/>
        </p:nvGrpSpPr>
        <p:grpSpPr bwMode="auto">
          <a:xfrm>
            <a:off x="7796213" y="1866901"/>
            <a:ext cx="2171700" cy="4638675"/>
            <a:chOff x="3951" y="1176"/>
            <a:chExt cx="1368" cy="2922"/>
          </a:xfrm>
        </p:grpSpPr>
        <p:pic>
          <p:nvPicPr>
            <p:cNvPr id="142369" name="Picture 33">
              <a:extLst>
                <a:ext uri="{FF2B5EF4-FFF2-40B4-BE49-F238E27FC236}">
                  <a16:creationId xmlns:a16="http://schemas.microsoft.com/office/drawing/2014/main" id="{84D3A331-240B-7A41-8855-C91B97120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0889" t="3281" r="31847" b="60742"/>
            <a:stretch>
              <a:fillRect/>
            </a:stretch>
          </p:blipFill>
          <p:spPr bwMode="auto">
            <a:xfrm>
              <a:off x="3951" y="1176"/>
              <a:ext cx="1368" cy="2922"/>
            </a:xfrm>
            <a:prstGeom prst="rect">
              <a:avLst/>
            </a:prstGeom>
            <a:noFill/>
            <a:ln w="38100">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142370" name="Text Box 34">
              <a:extLst>
                <a:ext uri="{FF2B5EF4-FFF2-40B4-BE49-F238E27FC236}">
                  <a16:creationId xmlns:a16="http://schemas.microsoft.com/office/drawing/2014/main" id="{DE931942-7070-6348-B2A1-3096CE276213}"/>
                </a:ext>
              </a:extLst>
            </p:cNvPr>
            <p:cNvSpPr txBox="1">
              <a:spLocks noChangeArrowheads="1"/>
            </p:cNvSpPr>
            <p:nvPr/>
          </p:nvSpPr>
          <p:spPr bwMode="auto">
            <a:xfrm>
              <a:off x="4002" y="1228"/>
              <a:ext cx="2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altLang="es-ES" sz="1400" b="1">
                  <a:solidFill>
                    <a:srgbClr val="000000"/>
                  </a:solidFill>
                  <a:latin typeface="Arial" panose="020B0604020202020204" pitchFamily="34" charset="0"/>
                </a:rPr>
                <a:t>V1</a:t>
              </a:r>
            </a:p>
          </p:txBody>
        </p:sp>
      </p:grpSp>
      <p:sp>
        <p:nvSpPr>
          <p:cNvPr id="142375" name="Rectangle 39">
            <a:extLst>
              <a:ext uri="{FF2B5EF4-FFF2-40B4-BE49-F238E27FC236}">
                <a16:creationId xmlns:a16="http://schemas.microsoft.com/office/drawing/2014/main" id="{4F17AE49-152D-864D-80AA-C5FB081FE8AA}"/>
              </a:ext>
            </a:extLst>
          </p:cNvPr>
          <p:cNvSpPr>
            <a:spLocks noChangeArrowheads="1"/>
          </p:cNvSpPr>
          <p:nvPr>
            <p:ph type="title"/>
          </p:nvPr>
        </p:nvSpPr>
        <p:spPr>
          <a:xfrm>
            <a:off x="1944688" y="207963"/>
            <a:ext cx="7772400" cy="762000"/>
          </a:xfrm>
          <a:noFill/>
          <a:ln/>
        </p:spPr>
        <p:txBody>
          <a:bodyPr>
            <a:normAutofit fontScale="90000"/>
          </a:bodyPr>
          <a:lstStyle/>
          <a:p>
            <a:pPr>
              <a:lnSpc>
                <a:spcPct val="80000"/>
              </a:lnSpc>
              <a:tabLst>
                <a:tab pos="1905000" algn="l"/>
              </a:tabLst>
            </a:pPr>
            <a:r>
              <a:rPr lang="es-ES_tradnl" altLang="es-ES" dirty="0"/>
              <a:t>    Electrocardiograma</a:t>
            </a:r>
            <a:br>
              <a:rPr lang="es-ES_tradnl" altLang="es-ES" dirty="0">
                <a:solidFill>
                  <a:schemeClr val="folHlink"/>
                </a:solidFill>
              </a:rPr>
            </a:br>
            <a:r>
              <a:rPr lang="es-ES_tradnl" altLang="es-ES" sz="2200" dirty="0">
                <a:solidFill>
                  <a:schemeClr val="bg2"/>
                </a:solidFill>
              </a:rPr>
              <a:t>Síncope en varón de 55 años</a:t>
            </a:r>
          </a:p>
        </p:txBody>
      </p:sp>
    </p:spTree>
    <p:extLst>
      <p:ext uri="{BB962C8B-B14F-4D97-AF65-F5344CB8AC3E}">
        <p14:creationId xmlns:p14="http://schemas.microsoft.com/office/powerpoint/2010/main" val="2287654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42373"/>
                                        </p:tgtEl>
                                        <p:attrNameLst>
                                          <p:attrName>style.visibility</p:attrName>
                                        </p:attrNameLst>
                                      </p:cBhvr>
                                      <p:to>
                                        <p:strVal val="visible"/>
                                      </p:to>
                                    </p:set>
                                    <p:anim calcmode="lin" valueType="num">
                                      <p:cBhvr>
                                        <p:cTn id="7" dur="500" fill="hold"/>
                                        <p:tgtEl>
                                          <p:spTgt spid="142373"/>
                                        </p:tgtEl>
                                        <p:attrNameLst>
                                          <p:attrName>ppt_w</p:attrName>
                                        </p:attrNameLst>
                                      </p:cBhvr>
                                      <p:tavLst>
                                        <p:tav tm="0">
                                          <p:val>
                                            <p:fltVal val="0"/>
                                          </p:val>
                                        </p:tav>
                                        <p:tav tm="100000">
                                          <p:val>
                                            <p:strVal val="#ppt_w"/>
                                          </p:val>
                                        </p:tav>
                                      </p:tavLst>
                                    </p:anim>
                                    <p:anim calcmode="lin" valueType="num">
                                      <p:cBhvr>
                                        <p:cTn id="8" dur="500" fill="hold"/>
                                        <p:tgtEl>
                                          <p:spTgt spid="14237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42372"/>
                                        </p:tgtEl>
                                        <p:attrNameLst>
                                          <p:attrName>style.visibility</p:attrName>
                                        </p:attrNameLst>
                                      </p:cBhvr>
                                      <p:to>
                                        <p:strVal val="visible"/>
                                      </p:to>
                                    </p:set>
                                    <p:anim calcmode="lin" valueType="num">
                                      <p:cBhvr>
                                        <p:cTn id="13" dur="500" fill="hold"/>
                                        <p:tgtEl>
                                          <p:spTgt spid="142372"/>
                                        </p:tgtEl>
                                        <p:attrNameLst>
                                          <p:attrName>ppt_w</p:attrName>
                                        </p:attrNameLst>
                                      </p:cBhvr>
                                      <p:tavLst>
                                        <p:tav tm="0">
                                          <p:val>
                                            <p:fltVal val="0"/>
                                          </p:val>
                                        </p:tav>
                                        <p:tav tm="100000">
                                          <p:val>
                                            <p:strVal val="#ppt_w"/>
                                          </p:val>
                                        </p:tav>
                                      </p:tavLst>
                                    </p:anim>
                                    <p:anim calcmode="lin" valueType="num">
                                      <p:cBhvr>
                                        <p:cTn id="14" dur="500" fill="hold"/>
                                        <p:tgtEl>
                                          <p:spTgt spid="14237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2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5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4533D9-A6A9-C44B-8160-E8BF2E430987}"/>
              </a:ext>
            </a:extLst>
          </p:cNvPr>
          <p:cNvSpPr txBox="1"/>
          <p:nvPr/>
        </p:nvSpPr>
        <p:spPr>
          <a:xfrm>
            <a:off x="377687" y="255237"/>
            <a:ext cx="11436626" cy="523220"/>
          </a:xfrm>
          <a:prstGeom prst="rect">
            <a:avLst/>
          </a:prstGeom>
          <a:noFill/>
        </p:spPr>
        <p:txBody>
          <a:bodyPr wrap="square" rtlCol="0">
            <a:spAutoFit/>
          </a:bodyPr>
          <a:lstStyle/>
          <a:p>
            <a:pPr algn="ctr"/>
            <a:r>
              <a:rPr lang="es-ES" sz="2800" b="1" dirty="0">
                <a:solidFill>
                  <a:schemeClr val="accent1">
                    <a:lumMod val="50000"/>
                  </a:schemeClr>
                </a:solidFill>
              </a:rPr>
              <a:t>¿FA o </a:t>
            </a:r>
            <a:r>
              <a:rPr lang="es-ES" sz="2800" b="1" dirty="0" err="1">
                <a:solidFill>
                  <a:schemeClr val="accent1">
                    <a:lumMod val="50000"/>
                  </a:schemeClr>
                </a:solidFill>
              </a:rPr>
              <a:t>Flutter</a:t>
            </a:r>
            <a:r>
              <a:rPr lang="es-ES" sz="2800" b="1" dirty="0">
                <a:solidFill>
                  <a:schemeClr val="accent1">
                    <a:lumMod val="50000"/>
                  </a:schemeClr>
                </a:solidFill>
              </a:rPr>
              <a:t> conducción variable?</a:t>
            </a:r>
          </a:p>
        </p:txBody>
      </p:sp>
      <p:pic>
        <p:nvPicPr>
          <p:cNvPr id="6" name="Imagen 5">
            <a:extLst>
              <a:ext uri="{FF2B5EF4-FFF2-40B4-BE49-F238E27FC236}">
                <a16:creationId xmlns:a16="http://schemas.microsoft.com/office/drawing/2014/main" id="{6170930A-5A5E-6147-A8B0-A150A3FC50E5}"/>
              </a:ext>
            </a:extLst>
          </p:cNvPr>
          <p:cNvPicPr>
            <a:picLocks noChangeAspect="1"/>
          </p:cNvPicPr>
          <p:nvPr/>
        </p:nvPicPr>
        <p:blipFill>
          <a:blip r:embed="rId2"/>
          <a:stretch>
            <a:fillRect/>
          </a:stretch>
        </p:blipFill>
        <p:spPr>
          <a:xfrm>
            <a:off x="0" y="908695"/>
            <a:ext cx="12192000" cy="5949305"/>
          </a:xfrm>
          <a:prstGeom prst="rect">
            <a:avLst/>
          </a:prstGeom>
        </p:spPr>
      </p:pic>
    </p:spTree>
    <p:extLst>
      <p:ext uri="{BB962C8B-B14F-4D97-AF65-F5344CB8AC3E}">
        <p14:creationId xmlns:p14="http://schemas.microsoft.com/office/powerpoint/2010/main" val="7905360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a:extLst>
              <a:ext uri="{FF2B5EF4-FFF2-40B4-BE49-F238E27FC236}">
                <a16:creationId xmlns:a16="http://schemas.microsoft.com/office/drawing/2014/main" id="{F7E2BD23-8C05-1047-BDFE-026E60589F43}"/>
              </a:ext>
            </a:extLst>
          </p:cNvPr>
          <p:cNvSpPr>
            <a:spLocks noChangeArrowheads="1"/>
          </p:cNvSpPr>
          <p:nvPr/>
        </p:nvSpPr>
        <p:spPr bwMode="auto">
          <a:xfrm>
            <a:off x="1752600" y="1860550"/>
            <a:ext cx="84582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6205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Font typeface="Wingdings" pitchFamily="2" charset="2"/>
              <a:buChar char="§"/>
              <a:defRPr sz="2000" b="1">
                <a:solidFill>
                  <a:schemeClr val="tx1"/>
                </a:solidFill>
                <a:latin typeface="Arial" panose="020B0604020202020204" pitchFamily="34" charset="0"/>
              </a:defRPr>
            </a:lvl5pPr>
            <a:lvl6pPr marL="25146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6pPr>
            <a:lvl7pPr marL="29718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7pPr>
            <a:lvl8pPr marL="34290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8pPr>
            <a:lvl9pPr marL="38862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9pPr>
          </a:lstStyle>
          <a:p>
            <a:r>
              <a:rPr lang="es-ES_tradnl" altLang="es-ES"/>
              <a:t>¿Síncope neuromediado?: </a:t>
            </a:r>
          </a:p>
          <a:p>
            <a:pPr lvl="1"/>
            <a:r>
              <a:rPr lang="es-ES_tradnl" altLang="es-ES"/>
              <a:t>Adulto, cuadro prodrómico, exploración normal.</a:t>
            </a:r>
          </a:p>
          <a:p>
            <a:pPr lvl="1"/>
            <a:r>
              <a:rPr lang="es-ES_tradnl" altLang="es-ES"/>
              <a:t>Sin evidencia de cardiopatía,...</a:t>
            </a:r>
          </a:p>
          <a:p>
            <a:pPr lvl="1"/>
            <a:r>
              <a:rPr lang="es-ES_tradnl" altLang="es-ES"/>
              <a:t>ECG patológico: BCRI </a:t>
            </a:r>
            <a:r>
              <a:rPr lang="es-ES_tradnl" altLang="es-ES" sz="2400"/>
              <a:t>(bloqueo bifascicular).</a:t>
            </a:r>
          </a:p>
          <a:p>
            <a:pPr lvl="1">
              <a:buFontTx/>
              <a:buNone/>
            </a:pPr>
            <a:endParaRPr lang="es-ES_tradnl" altLang="es-ES">
              <a:sym typeface="Symbol" pitchFamily="2" charset="2"/>
            </a:endParaRPr>
          </a:p>
          <a:p>
            <a:pPr lvl="1">
              <a:buFontTx/>
              <a:buNone/>
            </a:pPr>
            <a:r>
              <a:rPr lang="es-ES_tradnl" altLang="es-ES">
                <a:solidFill>
                  <a:schemeClr val="accent2"/>
                </a:solidFill>
                <a:sym typeface="Symbol" pitchFamily="2" charset="2"/>
              </a:rPr>
              <a:t>Se remite para estudio cardiológico</a:t>
            </a:r>
            <a:endParaRPr lang="es-ES_tradnl" altLang="es-ES" sz="3200" b="0">
              <a:solidFill>
                <a:schemeClr val="accent2"/>
              </a:solidFill>
              <a:latin typeface="Comic Sans MS" panose="030F0902030302020204" pitchFamily="66" charset="0"/>
              <a:sym typeface="Symbol" pitchFamily="2" charset="2"/>
            </a:endParaRPr>
          </a:p>
        </p:txBody>
      </p:sp>
      <p:sp>
        <p:nvSpPr>
          <p:cNvPr id="144388" name="Rectangle 4">
            <a:extLst>
              <a:ext uri="{FF2B5EF4-FFF2-40B4-BE49-F238E27FC236}">
                <a16:creationId xmlns:a16="http://schemas.microsoft.com/office/drawing/2014/main" id="{DCD5D9F4-E74B-FC4F-90D6-F31D07437AE7}"/>
              </a:ext>
            </a:extLst>
          </p:cNvPr>
          <p:cNvSpPr>
            <a:spLocks noChangeArrowheads="1"/>
          </p:cNvSpPr>
          <p:nvPr/>
        </p:nvSpPr>
        <p:spPr bwMode="auto">
          <a:xfrm>
            <a:off x="1954214" y="4191000"/>
            <a:ext cx="81041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6205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Font typeface="Wingdings" pitchFamily="2" charset="2"/>
              <a:buChar char="§"/>
              <a:defRPr sz="2000" b="1">
                <a:solidFill>
                  <a:schemeClr val="tx1"/>
                </a:solidFill>
                <a:latin typeface="Arial" panose="020B0604020202020204" pitchFamily="34" charset="0"/>
              </a:defRPr>
            </a:lvl5pPr>
            <a:lvl6pPr marL="25146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6pPr>
            <a:lvl7pPr marL="29718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7pPr>
            <a:lvl8pPr marL="34290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8pPr>
            <a:lvl9pPr marL="38862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9pPr>
          </a:lstStyle>
          <a:p>
            <a:pPr>
              <a:buFont typeface="Wingdings" pitchFamily="2" charset="2"/>
              <a:buNone/>
            </a:pPr>
            <a:endParaRPr lang="es-ES_tradnl" altLang="es-ES" sz="3600" b="0" i="1">
              <a:solidFill>
                <a:srgbClr val="800000"/>
              </a:solidFill>
              <a:latin typeface="Comic Sans MS" panose="030F0902030302020204" pitchFamily="66" charset="0"/>
              <a:sym typeface="Symbol" pitchFamily="2" charset="2"/>
            </a:endParaRPr>
          </a:p>
        </p:txBody>
      </p:sp>
      <p:sp>
        <p:nvSpPr>
          <p:cNvPr id="144391" name="Rectangle 7">
            <a:extLst>
              <a:ext uri="{FF2B5EF4-FFF2-40B4-BE49-F238E27FC236}">
                <a16:creationId xmlns:a16="http://schemas.microsoft.com/office/drawing/2014/main" id="{065FA186-822B-E54A-B2DA-1F189146E79F}"/>
              </a:ext>
            </a:extLst>
          </p:cNvPr>
          <p:cNvSpPr>
            <a:spLocks noChangeArrowheads="1"/>
          </p:cNvSpPr>
          <p:nvPr>
            <p:ph type="title"/>
          </p:nvPr>
        </p:nvSpPr>
        <p:spPr>
          <a:noFill/>
          <a:ln/>
        </p:spPr>
        <p:txBody>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Síncope en varón de 55 años</a:t>
            </a:r>
          </a:p>
        </p:txBody>
      </p:sp>
    </p:spTree>
    <p:extLst>
      <p:ext uri="{BB962C8B-B14F-4D97-AF65-F5344CB8AC3E}">
        <p14:creationId xmlns:p14="http://schemas.microsoft.com/office/powerpoint/2010/main" val="580956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144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a:extLst>
              <a:ext uri="{FF2B5EF4-FFF2-40B4-BE49-F238E27FC236}">
                <a16:creationId xmlns:a16="http://schemas.microsoft.com/office/drawing/2014/main" id="{F8D9BD3B-5C9C-F94C-874E-06235BA42076}"/>
              </a:ext>
            </a:extLst>
          </p:cNvPr>
          <p:cNvSpPr>
            <a:spLocks noChangeArrowheads="1"/>
          </p:cNvSpPr>
          <p:nvPr/>
        </p:nvSpPr>
        <p:spPr bwMode="auto">
          <a:xfrm>
            <a:off x="2286000" y="2179638"/>
            <a:ext cx="7848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6205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Font typeface="Wingdings" pitchFamily="2" charset="2"/>
              <a:buChar char="§"/>
              <a:defRPr sz="2000" b="1">
                <a:solidFill>
                  <a:schemeClr val="tx1"/>
                </a:solidFill>
                <a:latin typeface="Arial" panose="020B0604020202020204" pitchFamily="34" charset="0"/>
              </a:defRPr>
            </a:lvl5pPr>
            <a:lvl6pPr marL="25146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6pPr>
            <a:lvl7pPr marL="29718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7pPr>
            <a:lvl8pPr marL="34290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8pPr>
            <a:lvl9pPr marL="38862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9pPr>
          </a:lstStyle>
          <a:p>
            <a:r>
              <a:rPr lang="es-ES_tradnl" altLang="es-ES"/>
              <a:t>Pruebas complementarias (ingreso): </a:t>
            </a:r>
          </a:p>
          <a:p>
            <a:pPr lvl="1"/>
            <a:r>
              <a:rPr lang="es-ES_tradnl" altLang="es-ES"/>
              <a:t>Telemetría (48 h): sin arritmias. </a:t>
            </a:r>
          </a:p>
          <a:p>
            <a:pPr lvl="1"/>
            <a:r>
              <a:rPr lang="es-ES_tradnl" altLang="es-ES"/>
              <a:t>ETT: movimiento anómalo SIV.</a:t>
            </a:r>
          </a:p>
          <a:p>
            <a:pPr lvl="1"/>
            <a:r>
              <a:rPr lang="es-ES_tradnl" altLang="es-ES"/>
              <a:t>Tabla basculante. </a:t>
            </a:r>
          </a:p>
          <a:p>
            <a:pPr lvl="1"/>
            <a:r>
              <a:rPr lang="es-ES_tradnl" altLang="es-ES"/>
              <a:t>Estudio electrofisiológico (EEF).</a:t>
            </a:r>
            <a:endParaRPr lang="es-ES_tradnl" altLang="es-ES" b="0" i="1">
              <a:latin typeface="Comic Sans MS" panose="030F0902030302020204" pitchFamily="66" charset="0"/>
            </a:endParaRPr>
          </a:p>
        </p:txBody>
      </p:sp>
      <p:sp>
        <p:nvSpPr>
          <p:cNvPr id="146436" name="Rectangle 4">
            <a:extLst>
              <a:ext uri="{FF2B5EF4-FFF2-40B4-BE49-F238E27FC236}">
                <a16:creationId xmlns:a16="http://schemas.microsoft.com/office/drawing/2014/main" id="{827CFEED-ABB2-C845-B825-F091237DD9DF}"/>
              </a:ext>
            </a:extLst>
          </p:cNvPr>
          <p:cNvSpPr>
            <a:spLocks noChangeArrowheads="1"/>
          </p:cNvSpPr>
          <p:nvPr/>
        </p:nvSpPr>
        <p:spPr bwMode="auto">
          <a:xfrm>
            <a:off x="1847850" y="2565400"/>
            <a:ext cx="8286750" cy="200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6205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Font typeface="Wingdings" pitchFamily="2" charset="2"/>
              <a:buChar char="§"/>
              <a:defRPr sz="2000" b="1">
                <a:solidFill>
                  <a:schemeClr val="tx1"/>
                </a:solidFill>
                <a:latin typeface="Arial" panose="020B0604020202020204" pitchFamily="34" charset="0"/>
              </a:defRPr>
            </a:lvl5pPr>
            <a:lvl6pPr marL="25146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6pPr>
            <a:lvl7pPr marL="29718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7pPr>
            <a:lvl8pPr marL="34290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8pPr>
            <a:lvl9pPr marL="38862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9pPr>
          </a:lstStyle>
          <a:p>
            <a:pPr>
              <a:buFont typeface="Wingdings" pitchFamily="2" charset="2"/>
              <a:buNone/>
            </a:pPr>
            <a:endParaRPr lang="es-ES_tradnl" altLang="es-ES" sz="2800" i="1">
              <a:latin typeface="Comic Sans MS" panose="030F0902030302020204" pitchFamily="66" charset="0"/>
            </a:endParaRPr>
          </a:p>
        </p:txBody>
      </p:sp>
      <p:sp>
        <p:nvSpPr>
          <p:cNvPr id="146438" name="Rectangle 6">
            <a:extLst>
              <a:ext uri="{FF2B5EF4-FFF2-40B4-BE49-F238E27FC236}">
                <a16:creationId xmlns:a16="http://schemas.microsoft.com/office/drawing/2014/main" id="{0901C010-EB55-D843-A03F-B9E4D1CCE772}"/>
              </a:ext>
            </a:extLst>
          </p:cNvPr>
          <p:cNvSpPr>
            <a:spLocks noChangeArrowheads="1"/>
          </p:cNvSpPr>
          <p:nvPr>
            <p:ph type="title"/>
          </p:nvPr>
        </p:nvSpPr>
        <p:spPr>
          <a:noFill/>
          <a:ln/>
        </p:spPr>
        <p:txBody>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Síncope en varón de 55 años</a:t>
            </a:r>
          </a:p>
        </p:txBody>
      </p:sp>
    </p:spTree>
    <p:extLst>
      <p:ext uri="{BB962C8B-B14F-4D97-AF65-F5344CB8AC3E}">
        <p14:creationId xmlns:p14="http://schemas.microsoft.com/office/powerpoint/2010/main" val="13715400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a:extLst>
              <a:ext uri="{FF2B5EF4-FFF2-40B4-BE49-F238E27FC236}">
                <a16:creationId xmlns:a16="http://schemas.microsoft.com/office/drawing/2014/main" id="{F70C8BD8-42CB-D44E-A2D8-DB2C170886B1}"/>
              </a:ext>
            </a:extLst>
          </p:cNvPr>
          <p:cNvSpPr>
            <a:spLocks noChangeArrowheads="1"/>
          </p:cNvSpPr>
          <p:nvPr/>
        </p:nvSpPr>
        <p:spPr bwMode="auto">
          <a:xfrm>
            <a:off x="1992313" y="148431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6205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Font typeface="Wingdings" pitchFamily="2" charset="2"/>
              <a:buChar char="§"/>
              <a:defRPr sz="2000" b="1">
                <a:solidFill>
                  <a:schemeClr val="tx1"/>
                </a:solidFill>
                <a:latin typeface="Arial" panose="020B0604020202020204" pitchFamily="34" charset="0"/>
              </a:defRPr>
            </a:lvl5pPr>
            <a:lvl6pPr marL="25146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6pPr>
            <a:lvl7pPr marL="29718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7pPr>
            <a:lvl8pPr marL="34290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8pPr>
            <a:lvl9pPr marL="38862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9pPr>
          </a:lstStyle>
          <a:p>
            <a:pPr>
              <a:buFont typeface="Wingdings" pitchFamily="2" charset="2"/>
              <a:buNone/>
            </a:pPr>
            <a:r>
              <a:rPr lang="es-ES_tradnl" altLang="es-ES" b="0" i="1"/>
              <a:t>      </a:t>
            </a:r>
            <a:endParaRPr lang="es-ES_tradnl" altLang="es-ES" sz="3600" b="0" i="1">
              <a:solidFill>
                <a:srgbClr val="800000"/>
              </a:solidFill>
              <a:sym typeface="Symbol" pitchFamily="2" charset="2"/>
            </a:endParaRPr>
          </a:p>
        </p:txBody>
      </p:sp>
      <p:sp>
        <p:nvSpPr>
          <p:cNvPr id="148484" name="Rectangle 4">
            <a:extLst>
              <a:ext uri="{FF2B5EF4-FFF2-40B4-BE49-F238E27FC236}">
                <a16:creationId xmlns:a16="http://schemas.microsoft.com/office/drawing/2014/main" id="{B99CB114-8D62-404C-B86A-48B967D0DFA6}"/>
              </a:ext>
            </a:extLst>
          </p:cNvPr>
          <p:cNvSpPr>
            <a:spLocks noChangeArrowheads="1"/>
          </p:cNvSpPr>
          <p:nvPr/>
        </p:nvSpPr>
        <p:spPr bwMode="auto">
          <a:xfrm>
            <a:off x="1847850" y="2565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6205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Font typeface="Wingdings" pitchFamily="2" charset="2"/>
              <a:buChar char="§"/>
              <a:defRPr sz="2000" b="1">
                <a:solidFill>
                  <a:schemeClr val="tx1"/>
                </a:solidFill>
                <a:latin typeface="Arial" panose="020B0604020202020204" pitchFamily="34" charset="0"/>
              </a:defRPr>
            </a:lvl5pPr>
            <a:lvl6pPr marL="25146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6pPr>
            <a:lvl7pPr marL="29718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7pPr>
            <a:lvl8pPr marL="34290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8pPr>
            <a:lvl9pPr marL="38862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9pPr>
          </a:lstStyle>
          <a:p>
            <a:pPr>
              <a:buFont typeface="Wingdings" pitchFamily="2" charset="2"/>
              <a:buNone/>
            </a:pPr>
            <a:endParaRPr lang="es-ES_tradnl" altLang="es-ES" sz="2800" i="1">
              <a:latin typeface="Tahoma" panose="020B0604030504040204" pitchFamily="34" charset="0"/>
            </a:endParaRPr>
          </a:p>
        </p:txBody>
      </p:sp>
      <p:pic>
        <p:nvPicPr>
          <p:cNvPr id="148488" name="Picture 8">
            <a:extLst>
              <a:ext uri="{FF2B5EF4-FFF2-40B4-BE49-F238E27FC236}">
                <a16:creationId xmlns:a16="http://schemas.microsoft.com/office/drawing/2014/main" id="{88E42ABD-A78D-A241-9C93-50EEE97F8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513" y="1676400"/>
            <a:ext cx="8839200" cy="45847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48490" name="Rectangle 10">
            <a:extLst>
              <a:ext uri="{FF2B5EF4-FFF2-40B4-BE49-F238E27FC236}">
                <a16:creationId xmlns:a16="http://schemas.microsoft.com/office/drawing/2014/main" id="{BCCFBC09-A2A8-364E-A4E2-9BB2F8927C84}"/>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r>
              <a:rPr lang="es-ES_tradnl" altLang="es-ES" dirty="0"/>
              <a:t>    Tabla basculante</a:t>
            </a:r>
            <a:br>
              <a:rPr lang="es-ES_tradnl" altLang="es-ES" dirty="0">
                <a:solidFill>
                  <a:schemeClr val="folHlink"/>
                </a:solidFill>
              </a:rPr>
            </a:br>
            <a:r>
              <a:rPr lang="es-ES_tradnl" altLang="es-ES" sz="2200" dirty="0">
                <a:solidFill>
                  <a:schemeClr val="bg2"/>
                </a:solidFill>
              </a:rPr>
              <a:t>Síncope en varón de 55 años</a:t>
            </a:r>
          </a:p>
        </p:txBody>
      </p:sp>
    </p:spTree>
    <p:extLst>
      <p:ext uri="{BB962C8B-B14F-4D97-AF65-F5344CB8AC3E}">
        <p14:creationId xmlns:p14="http://schemas.microsoft.com/office/powerpoint/2010/main" val="23505619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1" name="Picture 3">
            <a:extLst>
              <a:ext uri="{FF2B5EF4-FFF2-40B4-BE49-F238E27FC236}">
                <a16:creationId xmlns:a16="http://schemas.microsoft.com/office/drawing/2014/main" id="{00409EBF-C34B-7647-9D35-74FC996B2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3614" y="1800225"/>
            <a:ext cx="4624387" cy="31242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50532" name="Text Box 4">
            <a:extLst>
              <a:ext uri="{FF2B5EF4-FFF2-40B4-BE49-F238E27FC236}">
                <a16:creationId xmlns:a16="http://schemas.microsoft.com/office/drawing/2014/main" id="{FABED6F7-D607-194A-BE83-89D7ED3E0815}"/>
              </a:ext>
            </a:extLst>
          </p:cNvPr>
          <p:cNvSpPr txBox="1">
            <a:spLocks noChangeArrowheads="1"/>
          </p:cNvSpPr>
          <p:nvPr/>
        </p:nvSpPr>
        <p:spPr bwMode="auto">
          <a:xfrm>
            <a:off x="6075363" y="2393950"/>
            <a:ext cx="2333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es-ES" sz="1400" b="1">
                <a:solidFill>
                  <a:srgbClr val="000000"/>
                </a:solidFill>
                <a:latin typeface="Arial" panose="020B0604020202020204" pitchFamily="34" charset="0"/>
              </a:rPr>
              <a:t>I</a:t>
            </a:r>
          </a:p>
        </p:txBody>
      </p:sp>
      <p:sp>
        <p:nvSpPr>
          <p:cNvPr id="150533" name="Text Box 5">
            <a:extLst>
              <a:ext uri="{FF2B5EF4-FFF2-40B4-BE49-F238E27FC236}">
                <a16:creationId xmlns:a16="http://schemas.microsoft.com/office/drawing/2014/main" id="{C6F9A31A-6A83-5B4C-868C-A4DB2E84B271}"/>
              </a:ext>
            </a:extLst>
          </p:cNvPr>
          <p:cNvSpPr txBox="1">
            <a:spLocks noChangeArrowheads="1"/>
          </p:cNvSpPr>
          <p:nvPr/>
        </p:nvSpPr>
        <p:spPr bwMode="auto">
          <a:xfrm>
            <a:off x="6065839" y="2971800"/>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es-ES" sz="1400" b="1">
                <a:solidFill>
                  <a:srgbClr val="000000"/>
                </a:solidFill>
                <a:latin typeface="Arial" panose="020B0604020202020204" pitchFamily="34" charset="0"/>
              </a:rPr>
              <a:t>II</a:t>
            </a:r>
          </a:p>
        </p:txBody>
      </p:sp>
      <p:sp>
        <p:nvSpPr>
          <p:cNvPr id="150534" name="Text Box 6">
            <a:extLst>
              <a:ext uri="{FF2B5EF4-FFF2-40B4-BE49-F238E27FC236}">
                <a16:creationId xmlns:a16="http://schemas.microsoft.com/office/drawing/2014/main" id="{B32CF6F3-6DA4-8241-9701-397834D3BF5D}"/>
              </a:ext>
            </a:extLst>
          </p:cNvPr>
          <p:cNvSpPr txBox="1">
            <a:spLocks noChangeArrowheads="1"/>
          </p:cNvSpPr>
          <p:nvPr/>
        </p:nvSpPr>
        <p:spPr bwMode="auto">
          <a:xfrm>
            <a:off x="6065839" y="3503613"/>
            <a:ext cx="3317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es-ES" sz="1400" b="1">
                <a:solidFill>
                  <a:srgbClr val="000000"/>
                </a:solidFill>
                <a:latin typeface="Arial" panose="020B0604020202020204" pitchFamily="34" charset="0"/>
              </a:rPr>
              <a:t>III</a:t>
            </a:r>
          </a:p>
        </p:txBody>
      </p:sp>
      <p:sp>
        <p:nvSpPr>
          <p:cNvPr id="150535" name="Text Box 7">
            <a:extLst>
              <a:ext uri="{FF2B5EF4-FFF2-40B4-BE49-F238E27FC236}">
                <a16:creationId xmlns:a16="http://schemas.microsoft.com/office/drawing/2014/main" id="{18F8E746-FF2A-1448-AE3E-1561A5F25BEA}"/>
              </a:ext>
            </a:extLst>
          </p:cNvPr>
          <p:cNvSpPr txBox="1">
            <a:spLocks noChangeArrowheads="1"/>
          </p:cNvSpPr>
          <p:nvPr/>
        </p:nvSpPr>
        <p:spPr bwMode="auto">
          <a:xfrm>
            <a:off x="6096001" y="3916363"/>
            <a:ext cx="638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es-ES" sz="1400" b="1">
                <a:solidFill>
                  <a:srgbClr val="000000"/>
                </a:solidFill>
                <a:latin typeface="Arial" panose="020B0604020202020204" pitchFamily="34" charset="0"/>
              </a:rPr>
              <a:t>His D</a:t>
            </a:r>
          </a:p>
        </p:txBody>
      </p:sp>
      <p:sp>
        <p:nvSpPr>
          <p:cNvPr id="150536" name="Text Box 8">
            <a:extLst>
              <a:ext uri="{FF2B5EF4-FFF2-40B4-BE49-F238E27FC236}">
                <a16:creationId xmlns:a16="http://schemas.microsoft.com/office/drawing/2014/main" id="{EB91FE2B-272E-E04C-9560-84AFF00370E3}"/>
              </a:ext>
            </a:extLst>
          </p:cNvPr>
          <p:cNvSpPr txBox="1">
            <a:spLocks noChangeArrowheads="1"/>
          </p:cNvSpPr>
          <p:nvPr/>
        </p:nvSpPr>
        <p:spPr bwMode="auto">
          <a:xfrm>
            <a:off x="6096000" y="4449763"/>
            <a:ext cx="560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es-ES" sz="1400" b="1">
                <a:solidFill>
                  <a:srgbClr val="000000"/>
                </a:solidFill>
                <a:latin typeface="Arial" panose="020B0604020202020204" pitchFamily="34" charset="0"/>
              </a:rPr>
              <a:t>AVD</a:t>
            </a:r>
          </a:p>
        </p:txBody>
      </p:sp>
      <p:sp>
        <p:nvSpPr>
          <p:cNvPr id="150537" name="Text Box 9">
            <a:extLst>
              <a:ext uri="{FF2B5EF4-FFF2-40B4-BE49-F238E27FC236}">
                <a16:creationId xmlns:a16="http://schemas.microsoft.com/office/drawing/2014/main" id="{B80A59A6-43D3-6D4D-86FC-8B3D96353CCA}"/>
              </a:ext>
            </a:extLst>
          </p:cNvPr>
          <p:cNvSpPr txBox="1">
            <a:spLocks noChangeArrowheads="1"/>
          </p:cNvSpPr>
          <p:nvPr/>
        </p:nvSpPr>
        <p:spPr bwMode="auto">
          <a:xfrm>
            <a:off x="6096000" y="5035551"/>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s-ES_tradnl" altLang="es-ES" b="1">
                <a:latin typeface="Arial" panose="020B0604020202020204" pitchFamily="34" charset="0"/>
              </a:rPr>
              <a:t>Tras flecainida</a:t>
            </a:r>
          </a:p>
        </p:txBody>
      </p:sp>
      <p:sp>
        <p:nvSpPr>
          <p:cNvPr id="150538" name="Text Box 10">
            <a:extLst>
              <a:ext uri="{FF2B5EF4-FFF2-40B4-BE49-F238E27FC236}">
                <a16:creationId xmlns:a16="http://schemas.microsoft.com/office/drawing/2014/main" id="{63ABD423-81CA-7C45-9BCF-D770CDA4B0D0}"/>
              </a:ext>
            </a:extLst>
          </p:cNvPr>
          <p:cNvSpPr txBox="1">
            <a:spLocks noChangeArrowheads="1"/>
          </p:cNvSpPr>
          <p:nvPr/>
        </p:nvSpPr>
        <p:spPr bwMode="auto">
          <a:xfrm>
            <a:off x="9674226" y="2163763"/>
            <a:ext cx="993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es-ES" sz="1400" b="1" i="1">
                <a:solidFill>
                  <a:srgbClr val="000000"/>
                </a:solidFill>
                <a:latin typeface="Arial" panose="020B0604020202020204" pitchFamily="34" charset="0"/>
              </a:rPr>
              <a:t>200 mm/s</a:t>
            </a:r>
          </a:p>
        </p:txBody>
      </p:sp>
      <p:sp>
        <p:nvSpPr>
          <p:cNvPr id="150539" name="Text Box 11">
            <a:extLst>
              <a:ext uri="{FF2B5EF4-FFF2-40B4-BE49-F238E27FC236}">
                <a16:creationId xmlns:a16="http://schemas.microsoft.com/office/drawing/2014/main" id="{C63954D8-DF60-BC4E-A0A2-1303FCE3B16B}"/>
              </a:ext>
            </a:extLst>
          </p:cNvPr>
          <p:cNvSpPr txBox="1">
            <a:spLocks noChangeArrowheads="1"/>
          </p:cNvSpPr>
          <p:nvPr/>
        </p:nvSpPr>
        <p:spPr bwMode="auto">
          <a:xfrm>
            <a:off x="7010400" y="4348163"/>
            <a:ext cx="319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es-ES" b="1">
                <a:solidFill>
                  <a:srgbClr val="FF9900"/>
                </a:solidFill>
                <a:latin typeface="Arial Narrow" panose="020B0604020202020204" pitchFamily="34" charset="0"/>
              </a:rPr>
              <a:t>A</a:t>
            </a:r>
          </a:p>
        </p:txBody>
      </p:sp>
      <p:sp>
        <p:nvSpPr>
          <p:cNvPr id="150540" name="Text Box 12">
            <a:extLst>
              <a:ext uri="{FF2B5EF4-FFF2-40B4-BE49-F238E27FC236}">
                <a16:creationId xmlns:a16="http://schemas.microsoft.com/office/drawing/2014/main" id="{BAD1A8DF-FF87-834F-9604-08E6E1DF45C7}"/>
              </a:ext>
            </a:extLst>
          </p:cNvPr>
          <p:cNvSpPr txBox="1">
            <a:spLocks noChangeArrowheads="1"/>
          </p:cNvSpPr>
          <p:nvPr/>
        </p:nvSpPr>
        <p:spPr bwMode="auto">
          <a:xfrm>
            <a:off x="7391400" y="4348163"/>
            <a:ext cx="319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es-ES" b="1">
                <a:solidFill>
                  <a:srgbClr val="FF9900"/>
                </a:solidFill>
                <a:latin typeface="Arial Narrow" panose="020B0604020202020204" pitchFamily="34" charset="0"/>
              </a:rPr>
              <a:t>H</a:t>
            </a:r>
          </a:p>
        </p:txBody>
      </p:sp>
      <p:sp>
        <p:nvSpPr>
          <p:cNvPr id="150541" name="Text Box 13">
            <a:extLst>
              <a:ext uri="{FF2B5EF4-FFF2-40B4-BE49-F238E27FC236}">
                <a16:creationId xmlns:a16="http://schemas.microsoft.com/office/drawing/2014/main" id="{2D8322E1-B395-2947-817B-CE152E7F2B0C}"/>
              </a:ext>
            </a:extLst>
          </p:cNvPr>
          <p:cNvSpPr txBox="1">
            <a:spLocks noChangeArrowheads="1"/>
          </p:cNvSpPr>
          <p:nvPr/>
        </p:nvSpPr>
        <p:spPr bwMode="auto">
          <a:xfrm>
            <a:off x="8077201" y="4348163"/>
            <a:ext cx="3095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es-ES" b="1">
                <a:solidFill>
                  <a:srgbClr val="FF9900"/>
                </a:solidFill>
                <a:latin typeface="Arial Narrow" panose="020B0604020202020204" pitchFamily="34" charset="0"/>
              </a:rPr>
              <a:t>V</a:t>
            </a:r>
          </a:p>
        </p:txBody>
      </p:sp>
      <p:sp>
        <p:nvSpPr>
          <p:cNvPr id="150543" name="Rectangle 15">
            <a:extLst>
              <a:ext uri="{FF2B5EF4-FFF2-40B4-BE49-F238E27FC236}">
                <a16:creationId xmlns:a16="http://schemas.microsoft.com/office/drawing/2014/main" id="{AC6731F2-84D9-834B-A828-6B1C89A6D7F0}"/>
              </a:ext>
            </a:extLst>
          </p:cNvPr>
          <p:cNvSpPr>
            <a:spLocks noChangeArrowheads="1"/>
          </p:cNvSpPr>
          <p:nvPr/>
        </p:nvSpPr>
        <p:spPr bwMode="auto">
          <a:xfrm>
            <a:off x="1981200" y="1447800"/>
            <a:ext cx="868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6205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Font typeface="Wingdings" pitchFamily="2" charset="2"/>
              <a:buChar char="§"/>
              <a:defRPr sz="2000" b="1">
                <a:solidFill>
                  <a:schemeClr val="tx1"/>
                </a:solidFill>
                <a:latin typeface="Arial" panose="020B0604020202020204" pitchFamily="34" charset="0"/>
              </a:defRPr>
            </a:lvl5pPr>
            <a:lvl6pPr marL="25146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6pPr>
            <a:lvl7pPr marL="29718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7pPr>
            <a:lvl8pPr marL="34290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8pPr>
            <a:lvl9pPr marL="38862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9pPr>
          </a:lstStyle>
          <a:p>
            <a:pPr>
              <a:buFont typeface="Wingdings" pitchFamily="2" charset="2"/>
              <a:buNone/>
            </a:pPr>
            <a:r>
              <a:rPr lang="es-ES_tradnl" altLang="es-ES" b="0" i="1">
                <a:latin typeface="Comic Sans MS" panose="030F0902030302020204" pitchFamily="66" charset="0"/>
              </a:rPr>
              <a:t>      </a:t>
            </a:r>
            <a:endParaRPr lang="es-ES_tradnl" altLang="es-ES" sz="3600" b="0" i="1">
              <a:solidFill>
                <a:srgbClr val="800000"/>
              </a:solidFill>
              <a:latin typeface="Comic Sans MS" panose="030F0902030302020204" pitchFamily="66" charset="0"/>
              <a:sym typeface="Symbol" pitchFamily="2" charset="2"/>
            </a:endParaRPr>
          </a:p>
        </p:txBody>
      </p:sp>
      <p:pic>
        <p:nvPicPr>
          <p:cNvPr id="150546" name="Picture 18">
            <a:extLst>
              <a:ext uri="{FF2B5EF4-FFF2-40B4-BE49-F238E27FC236}">
                <a16:creationId xmlns:a16="http://schemas.microsoft.com/office/drawing/2014/main" id="{73252B7A-75D3-244D-93F3-5132F88A09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700" y="1800226"/>
            <a:ext cx="4586288" cy="31273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50547" name="Text Box 19">
            <a:extLst>
              <a:ext uri="{FF2B5EF4-FFF2-40B4-BE49-F238E27FC236}">
                <a16:creationId xmlns:a16="http://schemas.microsoft.com/office/drawing/2014/main" id="{856D8E1E-207D-0947-A81F-3A176C6200C7}"/>
              </a:ext>
            </a:extLst>
          </p:cNvPr>
          <p:cNvSpPr txBox="1">
            <a:spLocks noChangeArrowheads="1"/>
          </p:cNvSpPr>
          <p:nvPr/>
        </p:nvSpPr>
        <p:spPr bwMode="auto">
          <a:xfrm>
            <a:off x="1536700" y="5035551"/>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s-ES_tradnl" altLang="es-ES" b="1">
                <a:latin typeface="Arial" panose="020B0604020202020204" pitchFamily="34" charset="0"/>
              </a:rPr>
              <a:t>Estudio basal</a:t>
            </a:r>
          </a:p>
        </p:txBody>
      </p:sp>
      <p:sp>
        <p:nvSpPr>
          <p:cNvPr id="150548" name="Text Box 20">
            <a:extLst>
              <a:ext uri="{FF2B5EF4-FFF2-40B4-BE49-F238E27FC236}">
                <a16:creationId xmlns:a16="http://schemas.microsoft.com/office/drawing/2014/main" id="{B1015944-F93E-604B-91E5-98BD80F4A5C8}"/>
              </a:ext>
            </a:extLst>
          </p:cNvPr>
          <p:cNvSpPr txBox="1">
            <a:spLocks noChangeArrowheads="1"/>
          </p:cNvSpPr>
          <p:nvPr/>
        </p:nvSpPr>
        <p:spPr bwMode="auto">
          <a:xfrm>
            <a:off x="1536701" y="2163763"/>
            <a:ext cx="2333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es-ES" sz="1400" b="1">
                <a:solidFill>
                  <a:srgbClr val="000000"/>
                </a:solidFill>
                <a:latin typeface="Arial" panose="020B0604020202020204" pitchFamily="34" charset="0"/>
              </a:rPr>
              <a:t>I</a:t>
            </a:r>
          </a:p>
        </p:txBody>
      </p:sp>
      <p:sp>
        <p:nvSpPr>
          <p:cNvPr id="150549" name="Text Box 21">
            <a:extLst>
              <a:ext uri="{FF2B5EF4-FFF2-40B4-BE49-F238E27FC236}">
                <a16:creationId xmlns:a16="http://schemas.microsoft.com/office/drawing/2014/main" id="{F793235C-A07A-9444-876F-1EC0E128BE93}"/>
              </a:ext>
            </a:extLst>
          </p:cNvPr>
          <p:cNvSpPr txBox="1">
            <a:spLocks noChangeArrowheads="1"/>
          </p:cNvSpPr>
          <p:nvPr/>
        </p:nvSpPr>
        <p:spPr bwMode="auto">
          <a:xfrm>
            <a:off x="1535114" y="27098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es-ES" sz="1400" b="1">
                <a:solidFill>
                  <a:srgbClr val="000000"/>
                </a:solidFill>
                <a:latin typeface="Arial" panose="020B0604020202020204" pitchFamily="34" charset="0"/>
              </a:rPr>
              <a:t>II</a:t>
            </a:r>
          </a:p>
        </p:txBody>
      </p:sp>
      <p:sp>
        <p:nvSpPr>
          <p:cNvPr id="150550" name="Text Box 22">
            <a:extLst>
              <a:ext uri="{FF2B5EF4-FFF2-40B4-BE49-F238E27FC236}">
                <a16:creationId xmlns:a16="http://schemas.microsoft.com/office/drawing/2014/main" id="{47BF2F0B-951B-2846-B8EB-0F9786E8432A}"/>
              </a:ext>
            </a:extLst>
          </p:cNvPr>
          <p:cNvSpPr txBox="1">
            <a:spLocks noChangeArrowheads="1"/>
          </p:cNvSpPr>
          <p:nvPr/>
        </p:nvSpPr>
        <p:spPr bwMode="auto">
          <a:xfrm>
            <a:off x="1555750" y="3254375"/>
            <a:ext cx="3317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es-ES" sz="1400" b="1">
                <a:solidFill>
                  <a:srgbClr val="000000"/>
                </a:solidFill>
                <a:latin typeface="Arial" panose="020B0604020202020204" pitchFamily="34" charset="0"/>
              </a:rPr>
              <a:t>III</a:t>
            </a:r>
          </a:p>
        </p:txBody>
      </p:sp>
      <p:sp>
        <p:nvSpPr>
          <p:cNvPr id="150551" name="Text Box 23">
            <a:extLst>
              <a:ext uri="{FF2B5EF4-FFF2-40B4-BE49-F238E27FC236}">
                <a16:creationId xmlns:a16="http://schemas.microsoft.com/office/drawing/2014/main" id="{045A73EB-71FF-4B41-8E44-2D839B947CDC}"/>
              </a:ext>
            </a:extLst>
          </p:cNvPr>
          <p:cNvSpPr txBox="1">
            <a:spLocks noChangeArrowheads="1"/>
          </p:cNvSpPr>
          <p:nvPr/>
        </p:nvSpPr>
        <p:spPr bwMode="auto">
          <a:xfrm>
            <a:off x="1562101" y="3844925"/>
            <a:ext cx="638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es-ES" sz="1400" b="1">
                <a:solidFill>
                  <a:srgbClr val="000000"/>
                </a:solidFill>
                <a:latin typeface="Arial" panose="020B0604020202020204" pitchFamily="34" charset="0"/>
              </a:rPr>
              <a:t>His D</a:t>
            </a:r>
          </a:p>
        </p:txBody>
      </p:sp>
      <p:sp>
        <p:nvSpPr>
          <p:cNvPr id="150552" name="Text Box 24">
            <a:extLst>
              <a:ext uri="{FF2B5EF4-FFF2-40B4-BE49-F238E27FC236}">
                <a16:creationId xmlns:a16="http://schemas.microsoft.com/office/drawing/2014/main" id="{C7F72498-08BF-0140-8626-9563BD55E3C2}"/>
              </a:ext>
            </a:extLst>
          </p:cNvPr>
          <p:cNvSpPr txBox="1">
            <a:spLocks noChangeArrowheads="1"/>
          </p:cNvSpPr>
          <p:nvPr/>
        </p:nvSpPr>
        <p:spPr bwMode="auto">
          <a:xfrm>
            <a:off x="1562100" y="4429125"/>
            <a:ext cx="560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es-ES" sz="1400" b="1">
                <a:solidFill>
                  <a:srgbClr val="000000"/>
                </a:solidFill>
                <a:latin typeface="Arial" panose="020B0604020202020204" pitchFamily="34" charset="0"/>
              </a:rPr>
              <a:t>AVD</a:t>
            </a:r>
          </a:p>
        </p:txBody>
      </p:sp>
      <p:sp>
        <p:nvSpPr>
          <p:cNvPr id="150553" name="Text Box 25">
            <a:extLst>
              <a:ext uri="{FF2B5EF4-FFF2-40B4-BE49-F238E27FC236}">
                <a16:creationId xmlns:a16="http://schemas.microsoft.com/office/drawing/2014/main" id="{6EC911B3-AF39-8347-B05B-165612B3351B}"/>
              </a:ext>
            </a:extLst>
          </p:cNvPr>
          <p:cNvSpPr txBox="1">
            <a:spLocks noChangeArrowheads="1"/>
          </p:cNvSpPr>
          <p:nvPr/>
        </p:nvSpPr>
        <p:spPr bwMode="auto">
          <a:xfrm>
            <a:off x="5138739" y="2008188"/>
            <a:ext cx="993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es-ES" sz="1400" b="1" i="1">
                <a:solidFill>
                  <a:srgbClr val="000000"/>
                </a:solidFill>
                <a:latin typeface="Arial" panose="020B0604020202020204" pitchFamily="34" charset="0"/>
              </a:rPr>
              <a:t>200 mm/s</a:t>
            </a:r>
          </a:p>
        </p:txBody>
      </p:sp>
      <p:sp>
        <p:nvSpPr>
          <p:cNvPr id="150554" name="Text Box 26">
            <a:extLst>
              <a:ext uri="{FF2B5EF4-FFF2-40B4-BE49-F238E27FC236}">
                <a16:creationId xmlns:a16="http://schemas.microsoft.com/office/drawing/2014/main" id="{2128E0DF-A04A-9C4F-B105-F26046E78760}"/>
              </a:ext>
            </a:extLst>
          </p:cNvPr>
          <p:cNvSpPr txBox="1">
            <a:spLocks noChangeArrowheads="1"/>
          </p:cNvSpPr>
          <p:nvPr/>
        </p:nvSpPr>
        <p:spPr bwMode="auto">
          <a:xfrm>
            <a:off x="2616200" y="4332288"/>
            <a:ext cx="319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es-ES" b="1">
                <a:solidFill>
                  <a:srgbClr val="FF9900"/>
                </a:solidFill>
                <a:latin typeface="Arial Narrow" panose="020B0604020202020204" pitchFamily="34" charset="0"/>
              </a:rPr>
              <a:t>A</a:t>
            </a:r>
          </a:p>
        </p:txBody>
      </p:sp>
      <p:sp>
        <p:nvSpPr>
          <p:cNvPr id="150555" name="Text Box 27">
            <a:extLst>
              <a:ext uri="{FF2B5EF4-FFF2-40B4-BE49-F238E27FC236}">
                <a16:creationId xmlns:a16="http://schemas.microsoft.com/office/drawing/2014/main" id="{81B9CAE0-0751-D240-864C-C5C28DFD8D3F}"/>
              </a:ext>
            </a:extLst>
          </p:cNvPr>
          <p:cNvSpPr txBox="1">
            <a:spLocks noChangeArrowheads="1"/>
          </p:cNvSpPr>
          <p:nvPr/>
        </p:nvSpPr>
        <p:spPr bwMode="auto">
          <a:xfrm>
            <a:off x="3079750" y="4332288"/>
            <a:ext cx="319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es-ES" b="1">
                <a:solidFill>
                  <a:srgbClr val="FF9900"/>
                </a:solidFill>
                <a:latin typeface="Arial Narrow" panose="020B0604020202020204" pitchFamily="34" charset="0"/>
              </a:rPr>
              <a:t>H</a:t>
            </a:r>
          </a:p>
        </p:txBody>
      </p:sp>
      <p:sp>
        <p:nvSpPr>
          <p:cNvPr id="150556" name="Text Box 28">
            <a:extLst>
              <a:ext uri="{FF2B5EF4-FFF2-40B4-BE49-F238E27FC236}">
                <a16:creationId xmlns:a16="http://schemas.microsoft.com/office/drawing/2014/main" id="{384C5917-A77B-5240-AE32-D6AABD7EF0B4}"/>
              </a:ext>
            </a:extLst>
          </p:cNvPr>
          <p:cNvSpPr txBox="1">
            <a:spLocks noChangeArrowheads="1"/>
          </p:cNvSpPr>
          <p:nvPr/>
        </p:nvSpPr>
        <p:spPr bwMode="auto">
          <a:xfrm>
            <a:off x="3649663" y="4332288"/>
            <a:ext cx="3095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es-ES" b="1">
                <a:solidFill>
                  <a:srgbClr val="FF9900"/>
                </a:solidFill>
                <a:latin typeface="Arial Narrow" panose="020B0604020202020204" pitchFamily="34" charset="0"/>
              </a:rPr>
              <a:t>V</a:t>
            </a:r>
          </a:p>
        </p:txBody>
      </p:sp>
      <p:sp>
        <p:nvSpPr>
          <p:cNvPr id="150557" name="Rectangle 29">
            <a:extLst>
              <a:ext uri="{FF2B5EF4-FFF2-40B4-BE49-F238E27FC236}">
                <a16:creationId xmlns:a16="http://schemas.microsoft.com/office/drawing/2014/main" id="{5DC0A0BC-9A39-8E48-B1DE-4C4EB1D70EB9}"/>
              </a:ext>
            </a:extLst>
          </p:cNvPr>
          <p:cNvSpPr>
            <a:spLocks noChangeArrowheads="1"/>
          </p:cNvSpPr>
          <p:nvPr/>
        </p:nvSpPr>
        <p:spPr bwMode="auto">
          <a:xfrm>
            <a:off x="1524000" y="55737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latin typeface="Arial" panose="020B0604020202020204" pitchFamily="34" charset="0"/>
              </a:defRPr>
            </a:lvl1pPr>
            <a:lvl2pPr>
              <a:defRPr sz="4400" b="1">
                <a:solidFill>
                  <a:schemeClr val="tx2"/>
                </a:solidFill>
                <a:latin typeface="Arial" panose="020B0604020202020204" pitchFamily="34" charset="0"/>
              </a:defRPr>
            </a:lvl2pPr>
            <a:lvl3pPr>
              <a:defRPr sz="4400" b="1">
                <a:solidFill>
                  <a:schemeClr val="tx2"/>
                </a:solidFill>
                <a:latin typeface="Arial" panose="020B0604020202020204" pitchFamily="34" charset="0"/>
              </a:defRPr>
            </a:lvl3pPr>
            <a:lvl4pPr>
              <a:defRPr sz="4400" b="1">
                <a:solidFill>
                  <a:schemeClr val="tx2"/>
                </a:solidFill>
                <a:latin typeface="Arial" panose="020B0604020202020204" pitchFamily="34" charset="0"/>
              </a:defRPr>
            </a:lvl4pPr>
            <a:lvl5pPr>
              <a:defRPr sz="4400" b="1">
                <a:solidFill>
                  <a:schemeClr val="tx2"/>
                </a:solidFill>
                <a:latin typeface="Arial" panose="020B0604020202020204" pitchFamily="34" charset="0"/>
              </a:defRPr>
            </a:lvl5pPr>
            <a:lvl6pPr marL="457200" fontAlgn="base">
              <a:spcBef>
                <a:spcPct val="0"/>
              </a:spcBef>
              <a:spcAft>
                <a:spcPct val="0"/>
              </a:spcAft>
              <a:defRPr sz="4400" b="1">
                <a:solidFill>
                  <a:schemeClr val="tx2"/>
                </a:solidFill>
                <a:latin typeface="Arial" panose="020B0604020202020204" pitchFamily="34" charset="0"/>
              </a:defRPr>
            </a:lvl6pPr>
            <a:lvl7pPr marL="914400" fontAlgn="base">
              <a:spcBef>
                <a:spcPct val="0"/>
              </a:spcBef>
              <a:spcAft>
                <a:spcPct val="0"/>
              </a:spcAft>
              <a:defRPr sz="4400" b="1">
                <a:solidFill>
                  <a:schemeClr val="tx2"/>
                </a:solidFill>
                <a:latin typeface="Arial" panose="020B0604020202020204" pitchFamily="34" charset="0"/>
              </a:defRPr>
            </a:lvl7pPr>
            <a:lvl8pPr marL="1371600" fontAlgn="base">
              <a:spcBef>
                <a:spcPct val="0"/>
              </a:spcBef>
              <a:spcAft>
                <a:spcPct val="0"/>
              </a:spcAft>
              <a:defRPr sz="4400" b="1">
                <a:solidFill>
                  <a:schemeClr val="tx2"/>
                </a:solidFill>
                <a:latin typeface="Arial" panose="020B0604020202020204" pitchFamily="34" charset="0"/>
              </a:defRPr>
            </a:lvl8pPr>
            <a:lvl9pPr marL="1828800" fontAlgn="base">
              <a:spcBef>
                <a:spcPct val="0"/>
              </a:spcBef>
              <a:spcAft>
                <a:spcPct val="0"/>
              </a:spcAft>
              <a:defRPr sz="4400" b="1">
                <a:solidFill>
                  <a:schemeClr val="tx2"/>
                </a:solidFill>
                <a:latin typeface="Arial" panose="020B0604020202020204" pitchFamily="34" charset="0"/>
              </a:defRPr>
            </a:lvl9pPr>
          </a:lstStyle>
          <a:p>
            <a:pPr algn="ctr"/>
            <a:r>
              <a:rPr lang="es-ES_tradnl" altLang="es-ES" sz="3600">
                <a:solidFill>
                  <a:schemeClr val="accent2"/>
                </a:solidFill>
              </a:rPr>
              <a:t>His-Purkinje normal</a:t>
            </a:r>
            <a:endParaRPr lang="es-ES_tradnl" altLang="es-ES" sz="3600">
              <a:solidFill>
                <a:schemeClr val="tx1"/>
              </a:solidFill>
            </a:endParaRPr>
          </a:p>
        </p:txBody>
      </p:sp>
      <p:sp>
        <p:nvSpPr>
          <p:cNvPr id="150560" name="Rectangle 32">
            <a:extLst>
              <a:ext uri="{FF2B5EF4-FFF2-40B4-BE49-F238E27FC236}">
                <a16:creationId xmlns:a16="http://schemas.microsoft.com/office/drawing/2014/main" id="{836B9B9B-C224-1449-BC6A-F304030DD0F0}"/>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r>
              <a:rPr lang="es-ES_tradnl" altLang="es-ES" dirty="0"/>
              <a:t>    EEF</a:t>
            </a:r>
            <a:br>
              <a:rPr lang="es-ES_tradnl" altLang="es-ES" dirty="0">
                <a:solidFill>
                  <a:schemeClr val="folHlink"/>
                </a:solidFill>
              </a:rPr>
            </a:br>
            <a:r>
              <a:rPr lang="es-ES_tradnl" altLang="es-ES" sz="2200" dirty="0">
                <a:solidFill>
                  <a:schemeClr val="bg2"/>
                </a:solidFill>
              </a:rPr>
              <a:t>Síncope en varón de 55 años</a:t>
            </a:r>
          </a:p>
        </p:txBody>
      </p:sp>
    </p:spTree>
    <p:extLst>
      <p:ext uri="{BB962C8B-B14F-4D97-AF65-F5344CB8AC3E}">
        <p14:creationId xmlns:p14="http://schemas.microsoft.com/office/powerpoint/2010/main" val="2638638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0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57"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80" name="Picture 4">
            <a:extLst>
              <a:ext uri="{FF2B5EF4-FFF2-40B4-BE49-F238E27FC236}">
                <a16:creationId xmlns:a16="http://schemas.microsoft.com/office/drawing/2014/main" id="{7E199564-BDE4-224A-8AFB-6C141A677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9144000" cy="57150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52581" name="Line 5">
            <a:extLst>
              <a:ext uri="{FF2B5EF4-FFF2-40B4-BE49-F238E27FC236}">
                <a16:creationId xmlns:a16="http://schemas.microsoft.com/office/drawing/2014/main" id="{9C6A9088-E997-794E-90A2-87F01531AA10}"/>
              </a:ext>
            </a:extLst>
          </p:cNvPr>
          <p:cNvSpPr>
            <a:spLocks noChangeShapeType="1"/>
          </p:cNvSpPr>
          <p:nvPr/>
        </p:nvSpPr>
        <p:spPr bwMode="auto">
          <a:xfrm>
            <a:off x="4800600" y="1219200"/>
            <a:ext cx="4953000" cy="0"/>
          </a:xfrm>
          <a:prstGeom prst="line">
            <a:avLst/>
          </a:prstGeom>
          <a:noFill/>
          <a:ln w="57150">
            <a:solidFill>
              <a:schemeClr val="folHlink"/>
            </a:solidFill>
            <a:round/>
            <a:headEnd type="none" w="sm" len="sm"/>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s-ES"/>
          </a:p>
        </p:txBody>
      </p:sp>
      <p:grpSp>
        <p:nvGrpSpPr>
          <p:cNvPr id="152594" name="Group 18">
            <a:extLst>
              <a:ext uri="{FF2B5EF4-FFF2-40B4-BE49-F238E27FC236}">
                <a16:creationId xmlns:a16="http://schemas.microsoft.com/office/drawing/2014/main" id="{62F6B900-2527-DF4D-B519-959C4ACFCDBF}"/>
              </a:ext>
            </a:extLst>
          </p:cNvPr>
          <p:cNvGrpSpPr>
            <a:grpSpLocks/>
          </p:cNvGrpSpPr>
          <p:nvPr/>
        </p:nvGrpSpPr>
        <p:grpSpPr bwMode="auto">
          <a:xfrm>
            <a:off x="5257800" y="5867400"/>
            <a:ext cx="5181600" cy="217488"/>
            <a:chOff x="2352" y="3696"/>
            <a:chExt cx="3264" cy="137"/>
          </a:xfrm>
        </p:grpSpPr>
        <p:grpSp>
          <p:nvGrpSpPr>
            <p:cNvPr id="152582" name="Group 6">
              <a:extLst>
                <a:ext uri="{FF2B5EF4-FFF2-40B4-BE49-F238E27FC236}">
                  <a16:creationId xmlns:a16="http://schemas.microsoft.com/office/drawing/2014/main" id="{83A66529-E594-4349-9424-441F5E3109FF}"/>
                </a:ext>
              </a:extLst>
            </p:cNvPr>
            <p:cNvGrpSpPr>
              <a:grpSpLocks/>
            </p:cNvGrpSpPr>
            <p:nvPr/>
          </p:nvGrpSpPr>
          <p:grpSpPr bwMode="auto">
            <a:xfrm>
              <a:off x="2352" y="3696"/>
              <a:ext cx="3264" cy="137"/>
              <a:chOff x="2352" y="3504"/>
              <a:chExt cx="3264" cy="137"/>
            </a:xfrm>
          </p:grpSpPr>
          <p:sp>
            <p:nvSpPr>
              <p:cNvPr id="152583" name="AutoShape 7">
                <a:extLst>
                  <a:ext uri="{FF2B5EF4-FFF2-40B4-BE49-F238E27FC236}">
                    <a16:creationId xmlns:a16="http://schemas.microsoft.com/office/drawing/2014/main" id="{CB66D2A9-D644-BB43-BDE7-584549293782}"/>
                  </a:ext>
                </a:extLst>
              </p:cNvPr>
              <p:cNvSpPr>
                <a:spLocks noChangeArrowheads="1"/>
              </p:cNvSpPr>
              <p:nvPr/>
            </p:nvSpPr>
            <p:spPr bwMode="auto">
              <a:xfrm>
                <a:off x="2352" y="3504"/>
                <a:ext cx="528" cy="137"/>
              </a:xfrm>
              <a:prstGeom prst="curvedDownArrow">
                <a:avLst>
                  <a:gd name="adj1" fmla="val 46070"/>
                  <a:gd name="adj2" fmla="val 139494"/>
                  <a:gd name="adj3" fmla="val 55556"/>
                </a:avLst>
              </a:prstGeom>
              <a:solidFill>
                <a:schemeClr val="folHlink"/>
              </a:solidFill>
              <a:ln w="12700">
                <a:solidFill>
                  <a:schemeClr val="fo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52584" name="AutoShape 8">
                <a:extLst>
                  <a:ext uri="{FF2B5EF4-FFF2-40B4-BE49-F238E27FC236}">
                    <a16:creationId xmlns:a16="http://schemas.microsoft.com/office/drawing/2014/main" id="{CF36EC8B-4B95-5649-9BFC-59182C086B9D}"/>
                  </a:ext>
                </a:extLst>
              </p:cNvPr>
              <p:cNvSpPr>
                <a:spLocks noChangeArrowheads="1"/>
              </p:cNvSpPr>
              <p:nvPr/>
            </p:nvSpPr>
            <p:spPr bwMode="auto">
              <a:xfrm>
                <a:off x="2880" y="3504"/>
                <a:ext cx="528" cy="137"/>
              </a:xfrm>
              <a:prstGeom prst="curvedDownArrow">
                <a:avLst>
                  <a:gd name="adj1" fmla="val 46070"/>
                  <a:gd name="adj2" fmla="val 139494"/>
                  <a:gd name="adj3" fmla="val 55556"/>
                </a:avLst>
              </a:prstGeom>
              <a:solidFill>
                <a:schemeClr val="folHlink"/>
              </a:solidFill>
              <a:ln w="12700">
                <a:solidFill>
                  <a:schemeClr val="fo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52585" name="AutoShape 9">
                <a:extLst>
                  <a:ext uri="{FF2B5EF4-FFF2-40B4-BE49-F238E27FC236}">
                    <a16:creationId xmlns:a16="http://schemas.microsoft.com/office/drawing/2014/main" id="{6D4EE6EB-BC6B-B54B-A34E-BB3D90F7634D}"/>
                  </a:ext>
                </a:extLst>
              </p:cNvPr>
              <p:cNvSpPr>
                <a:spLocks noChangeArrowheads="1"/>
              </p:cNvSpPr>
              <p:nvPr/>
            </p:nvSpPr>
            <p:spPr bwMode="auto">
              <a:xfrm>
                <a:off x="3360" y="3504"/>
                <a:ext cx="528" cy="137"/>
              </a:xfrm>
              <a:prstGeom prst="curvedDownArrow">
                <a:avLst>
                  <a:gd name="adj1" fmla="val 46070"/>
                  <a:gd name="adj2" fmla="val 139494"/>
                  <a:gd name="adj3" fmla="val 55556"/>
                </a:avLst>
              </a:prstGeom>
              <a:solidFill>
                <a:schemeClr val="folHlink"/>
              </a:solidFill>
              <a:ln w="12700">
                <a:solidFill>
                  <a:schemeClr val="fo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52586" name="AutoShape 10">
                <a:extLst>
                  <a:ext uri="{FF2B5EF4-FFF2-40B4-BE49-F238E27FC236}">
                    <a16:creationId xmlns:a16="http://schemas.microsoft.com/office/drawing/2014/main" id="{750D0D45-46DB-D34E-BA0C-FE1D0CFC17CF}"/>
                  </a:ext>
                </a:extLst>
              </p:cNvPr>
              <p:cNvSpPr>
                <a:spLocks noChangeArrowheads="1"/>
              </p:cNvSpPr>
              <p:nvPr/>
            </p:nvSpPr>
            <p:spPr bwMode="auto">
              <a:xfrm>
                <a:off x="3840" y="3504"/>
                <a:ext cx="480" cy="137"/>
              </a:xfrm>
              <a:prstGeom prst="curvedDownArrow">
                <a:avLst>
                  <a:gd name="adj1" fmla="val 41882"/>
                  <a:gd name="adj2" fmla="val 126813"/>
                  <a:gd name="adj3" fmla="val 55556"/>
                </a:avLst>
              </a:prstGeom>
              <a:solidFill>
                <a:schemeClr val="folHlink"/>
              </a:solidFill>
              <a:ln w="12700">
                <a:solidFill>
                  <a:schemeClr val="fo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52587" name="AutoShape 11">
                <a:extLst>
                  <a:ext uri="{FF2B5EF4-FFF2-40B4-BE49-F238E27FC236}">
                    <a16:creationId xmlns:a16="http://schemas.microsoft.com/office/drawing/2014/main" id="{93ABBC2A-CC8E-2742-8CCE-F069115A988A}"/>
                  </a:ext>
                </a:extLst>
              </p:cNvPr>
              <p:cNvSpPr>
                <a:spLocks noChangeArrowheads="1"/>
              </p:cNvSpPr>
              <p:nvPr/>
            </p:nvSpPr>
            <p:spPr bwMode="auto">
              <a:xfrm>
                <a:off x="4704" y="3504"/>
                <a:ext cx="480" cy="137"/>
              </a:xfrm>
              <a:prstGeom prst="curvedDownArrow">
                <a:avLst>
                  <a:gd name="adj1" fmla="val 41882"/>
                  <a:gd name="adj2" fmla="val 126813"/>
                  <a:gd name="adj3" fmla="val 55556"/>
                </a:avLst>
              </a:prstGeom>
              <a:solidFill>
                <a:schemeClr val="folHlink"/>
              </a:solidFill>
              <a:ln w="12700">
                <a:solidFill>
                  <a:schemeClr val="fo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52588" name="AutoShape 12">
                <a:extLst>
                  <a:ext uri="{FF2B5EF4-FFF2-40B4-BE49-F238E27FC236}">
                    <a16:creationId xmlns:a16="http://schemas.microsoft.com/office/drawing/2014/main" id="{F7933E9A-6394-F94F-824D-B1C3FE97B869}"/>
                  </a:ext>
                </a:extLst>
              </p:cNvPr>
              <p:cNvSpPr>
                <a:spLocks noChangeArrowheads="1"/>
              </p:cNvSpPr>
              <p:nvPr/>
            </p:nvSpPr>
            <p:spPr bwMode="auto">
              <a:xfrm>
                <a:off x="5136" y="3504"/>
                <a:ext cx="480" cy="137"/>
              </a:xfrm>
              <a:prstGeom prst="curvedDownArrow">
                <a:avLst>
                  <a:gd name="adj1" fmla="val 41882"/>
                  <a:gd name="adj2" fmla="val 126813"/>
                  <a:gd name="adj3" fmla="val 55556"/>
                </a:avLst>
              </a:prstGeom>
              <a:solidFill>
                <a:schemeClr val="folHlink"/>
              </a:solidFill>
              <a:ln w="12700">
                <a:solidFill>
                  <a:schemeClr val="fo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sp>
          <p:nvSpPr>
            <p:cNvPr id="152589" name="AutoShape 13">
              <a:extLst>
                <a:ext uri="{FF2B5EF4-FFF2-40B4-BE49-F238E27FC236}">
                  <a16:creationId xmlns:a16="http://schemas.microsoft.com/office/drawing/2014/main" id="{201ABC99-6EBE-C743-8EFF-F64C7DC7B792}"/>
                </a:ext>
              </a:extLst>
            </p:cNvPr>
            <p:cNvSpPr>
              <a:spLocks noChangeArrowheads="1"/>
            </p:cNvSpPr>
            <p:nvPr/>
          </p:nvSpPr>
          <p:spPr bwMode="auto">
            <a:xfrm>
              <a:off x="4224" y="3696"/>
              <a:ext cx="480" cy="137"/>
            </a:xfrm>
            <a:prstGeom prst="curvedDownArrow">
              <a:avLst>
                <a:gd name="adj1" fmla="val 41882"/>
                <a:gd name="adj2" fmla="val 126813"/>
                <a:gd name="adj3" fmla="val 55556"/>
              </a:avLst>
            </a:prstGeom>
            <a:solidFill>
              <a:schemeClr val="folHlink"/>
            </a:solidFill>
            <a:ln w="12700">
              <a:solidFill>
                <a:schemeClr val="fo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sp>
        <p:nvSpPr>
          <p:cNvPr id="152590" name="Text Box 14">
            <a:extLst>
              <a:ext uri="{FF2B5EF4-FFF2-40B4-BE49-F238E27FC236}">
                <a16:creationId xmlns:a16="http://schemas.microsoft.com/office/drawing/2014/main" id="{53D4504C-3B48-1841-817B-25A4B9ED57B1}"/>
              </a:ext>
            </a:extLst>
          </p:cNvPr>
          <p:cNvSpPr txBox="1">
            <a:spLocks noChangeArrowheads="1"/>
          </p:cNvSpPr>
          <p:nvPr/>
        </p:nvSpPr>
        <p:spPr bwMode="auto">
          <a:xfrm>
            <a:off x="4038601" y="3810000"/>
            <a:ext cx="3965575" cy="523220"/>
          </a:xfrm>
          <a:prstGeom prst="rect">
            <a:avLst/>
          </a:prstGeom>
          <a:solidFill>
            <a:schemeClr val="tx2"/>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2800" b="1" dirty="0">
                <a:solidFill>
                  <a:schemeClr val="bg1"/>
                </a:solidFill>
                <a:latin typeface="Arial" panose="020B0604020202020204" pitchFamily="34" charset="0"/>
              </a:rPr>
              <a:t>Bloqueo AV completo</a:t>
            </a:r>
            <a:r>
              <a:rPr lang="es-ES" altLang="es-ES" dirty="0">
                <a:solidFill>
                  <a:schemeClr val="bg1"/>
                </a:solidFill>
                <a:latin typeface="Arial" panose="020B0604020202020204" pitchFamily="34" charset="0"/>
              </a:rPr>
              <a:t> </a:t>
            </a:r>
          </a:p>
        </p:txBody>
      </p:sp>
      <p:sp>
        <p:nvSpPr>
          <p:cNvPr id="152579" name="Rectangle 3">
            <a:extLst>
              <a:ext uri="{FF2B5EF4-FFF2-40B4-BE49-F238E27FC236}">
                <a16:creationId xmlns:a16="http://schemas.microsoft.com/office/drawing/2014/main" id="{F675888D-F09A-3F4B-B94F-03B58CCD88D4}"/>
              </a:ext>
            </a:extLst>
          </p:cNvPr>
          <p:cNvSpPr>
            <a:spLocks noChangeArrowheads="1"/>
          </p:cNvSpPr>
          <p:nvPr/>
        </p:nvSpPr>
        <p:spPr bwMode="auto">
          <a:xfrm>
            <a:off x="6437314" y="622301"/>
            <a:ext cx="4154487"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6205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Font typeface="Wingdings" pitchFamily="2" charset="2"/>
              <a:buChar char="§"/>
              <a:defRPr sz="2000" b="1">
                <a:solidFill>
                  <a:schemeClr val="tx1"/>
                </a:solidFill>
                <a:latin typeface="Arial" panose="020B0604020202020204" pitchFamily="34" charset="0"/>
              </a:defRPr>
            </a:lvl5pPr>
            <a:lvl6pPr marL="25146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6pPr>
            <a:lvl7pPr marL="29718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7pPr>
            <a:lvl8pPr marL="34290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8pPr>
            <a:lvl9pPr marL="3886200"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9pPr>
          </a:lstStyle>
          <a:p>
            <a:pPr algn="r">
              <a:buFont typeface="Wingdings" pitchFamily="2" charset="2"/>
              <a:buNone/>
            </a:pPr>
            <a:r>
              <a:rPr lang="es-ES_tradnl" altLang="es-ES" sz="2000">
                <a:solidFill>
                  <a:schemeClr val="tx2"/>
                </a:solidFill>
              </a:rPr>
              <a:t>Diagnóstico: síncope vasovagal</a:t>
            </a:r>
            <a:endParaRPr lang="es-ES_tradnl" altLang="es-ES" sz="1800">
              <a:solidFill>
                <a:srgbClr val="000000"/>
              </a:solidFill>
              <a:sym typeface="Symbol" pitchFamily="2" charset="2"/>
            </a:endParaRPr>
          </a:p>
        </p:txBody>
      </p:sp>
      <p:sp>
        <p:nvSpPr>
          <p:cNvPr id="152593" name="Text Box 17">
            <a:extLst>
              <a:ext uri="{FF2B5EF4-FFF2-40B4-BE49-F238E27FC236}">
                <a16:creationId xmlns:a16="http://schemas.microsoft.com/office/drawing/2014/main" id="{E1CB8BE9-3182-6644-A2B7-1976BDEBF341}"/>
              </a:ext>
            </a:extLst>
          </p:cNvPr>
          <p:cNvSpPr txBox="1">
            <a:spLocks noChangeArrowheads="1"/>
          </p:cNvSpPr>
          <p:nvPr/>
        </p:nvSpPr>
        <p:spPr bwMode="auto">
          <a:xfrm>
            <a:off x="1866900" y="2409825"/>
            <a:ext cx="32752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altLang="es-ES" b="1">
                <a:latin typeface="Arial" panose="020B0604020202020204" pitchFamily="34" charset="0"/>
              </a:rPr>
              <a:t>Registro de la última noche:</a:t>
            </a:r>
          </a:p>
        </p:txBody>
      </p:sp>
      <p:sp>
        <p:nvSpPr>
          <p:cNvPr id="152596" name="Rectangle 20">
            <a:extLst>
              <a:ext uri="{FF2B5EF4-FFF2-40B4-BE49-F238E27FC236}">
                <a16:creationId xmlns:a16="http://schemas.microsoft.com/office/drawing/2014/main" id="{20567C86-09BA-CB49-9719-38B4CF70729A}"/>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r>
              <a:rPr lang="es-ES_tradnl" altLang="es-ES" dirty="0">
                <a:solidFill>
                  <a:schemeClr val="folHlink"/>
                </a:solidFill>
              </a:rPr>
              <a:t> </a:t>
            </a:r>
            <a:br>
              <a:rPr lang="es-ES_tradnl" altLang="es-ES" dirty="0">
                <a:solidFill>
                  <a:schemeClr val="folHlink"/>
                </a:solidFill>
              </a:rPr>
            </a:br>
            <a:r>
              <a:rPr lang="es-ES_tradnl" altLang="es-ES" sz="2200" dirty="0">
                <a:solidFill>
                  <a:schemeClr val="bg2"/>
                </a:solidFill>
              </a:rPr>
              <a:t>Síncope en varón de 55 años</a:t>
            </a:r>
          </a:p>
        </p:txBody>
      </p:sp>
    </p:spTree>
    <p:extLst>
      <p:ext uri="{BB962C8B-B14F-4D97-AF65-F5344CB8AC3E}">
        <p14:creationId xmlns:p14="http://schemas.microsoft.com/office/powerpoint/2010/main" val="416847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25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258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5258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52594"/>
                                        </p:tgtEl>
                                        <p:attrNameLst>
                                          <p:attrName>style.visibility</p:attrName>
                                        </p:attrNameLst>
                                      </p:cBhvr>
                                      <p:to>
                                        <p:strVal val="visible"/>
                                      </p:to>
                                    </p:set>
                                    <p:animEffect transition="in" filter="wipe(left)">
                                      <p:cBhvr>
                                        <p:cTn id="19" dur="500"/>
                                        <p:tgtEl>
                                          <p:spTgt spid="15259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525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90" grpId="0" animBg="1" autoUpdateAnimBg="0"/>
      <p:bldP spid="152579"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21A7833D-E3EF-D647-9A18-6F17DCF20497}"/>
              </a:ext>
            </a:extLst>
          </p:cNvPr>
          <p:cNvSpPr>
            <a:spLocks noChangeArrowheads="1"/>
          </p:cNvSpPr>
          <p:nvPr/>
        </p:nvSpPr>
        <p:spPr bwMode="auto">
          <a:xfrm>
            <a:off x="1524000" y="38401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353283" name="Rectangle 3">
            <a:extLst>
              <a:ext uri="{FF2B5EF4-FFF2-40B4-BE49-F238E27FC236}">
                <a16:creationId xmlns:a16="http://schemas.microsoft.com/office/drawing/2014/main" id="{F90A4FD8-3474-5742-B2CE-1E66066EA3DA}"/>
              </a:ext>
            </a:extLst>
          </p:cNvPr>
          <p:cNvSpPr>
            <a:spLocks noGrp="1" noChangeArrowheads="1"/>
          </p:cNvSpPr>
          <p:nvPr>
            <p:ph type="title"/>
          </p:nvPr>
        </p:nvSpPr>
        <p:spPr/>
        <p:txBody>
          <a:bodyPr/>
          <a:lstStyle/>
          <a:p>
            <a:endParaRPr lang="es-ES_tradnl" altLang="es-ES" dirty="0"/>
          </a:p>
        </p:txBody>
      </p:sp>
      <p:sp>
        <p:nvSpPr>
          <p:cNvPr id="353284" name="Rectangle 4">
            <a:extLst>
              <a:ext uri="{FF2B5EF4-FFF2-40B4-BE49-F238E27FC236}">
                <a16:creationId xmlns:a16="http://schemas.microsoft.com/office/drawing/2014/main" id="{8C709482-215A-5749-ABB3-365A61171CCD}"/>
              </a:ext>
            </a:extLst>
          </p:cNvPr>
          <p:cNvSpPr>
            <a:spLocks noGrp="1" noChangeArrowheads="1"/>
          </p:cNvSpPr>
          <p:nvPr>
            <p:ph type="body" idx="1"/>
          </p:nvPr>
        </p:nvSpPr>
        <p:spPr>
          <a:xfrm>
            <a:off x="1524000" y="2689226"/>
            <a:ext cx="9144000" cy="1490663"/>
          </a:xfrm>
        </p:spPr>
        <p:txBody>
          <a:bodyPr/>
          <a:lstStyle/>
          <a:p>
            <a:pPr marL="0" indent="0" algn="ctr">
              <a:buNone/>
            </a:pPr>
            <a:r>
              <a:rPr lang="es-ES" altLang="es-ES" sz="4400" noProof="1"/>
              <a:t>Mareos en diabética </a:t>
            </a:r>
            <a:br>
              <a:rPr lang="es-ES" altLang="es-ES" sz="4400" noProof="1"/>
            </a:br>
            <a:r>
              <a:rPr lang="es-ES" altLang="es-ES" sz="4400" noProof="1"/>
              <a:t>de 69 años</a:t>
            </a:r>
            <a:endParaRPr lang="es-ES_tradnl" altLang="es-ES" b="0"/>
          </a:p>
        </p:txBody>
      </p:sp>
    </p:spTree>
    <p:extLst>
      <p:ext uri="{BB962C8B-B14F-4D97-AF65-F5344CB8AC3E}">
        <p14:creationId xmlns:p14="http://schemas.microsoft.com/office/powerpoint/2010/main" val="8733079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2">
            <a:extLst>
              <a:ext uri="{FF2B5EF4-FFF2-40B4-BE49-F238E27FC236}">
                <a16:creationId xmlns:a16="http://schemas.microsoft.com/office/drawing/2014/main" id="{97C528C1-EF43-3D4D-87BD-2CF17F3F9D46}"/>
              </a:ext>
            </a:extLst>
          </p:cNvPr>
          <p:cNvSpPr txBox="1">
            <a:spLocks noChangeArrowheads="1"/>
          </p:cNvSpPr>
          <p:nvPr/>
        </p:nvSpPr>
        <p:spPr bwMode="auto">
          <a:xfrm>
            <a:off x="2209801" y="1195388"/>
            <a:ext cx="7713663" cy="528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6850" indent="-196850">
              <a:defRPr sz="2400">
                <a:solidFill>
                  <a:schemeClr val="tx1"/>
                </a:solidFill>
                <a:latin typeface="Times New Roman" panose="02020603050405020304" pitchFamily="18" charset="0"/>
              </a:defRPr>
            </a:lvl1pPr>
            <a:lvl2pPr marL="593725" indent="-206375">
              <a:defRPr sz="2400">
                <a:solidFill>
                  <a:schemeClr val="tx1"/>
                </a:solidFill>
                <a:latin typeface="Times New Roman" panose="02020603050405020304" pitchFamily="18" charset="0"/>
              </a:defRPr>
            </a:lvl2pPr>
            <a:lvl3pPr marL="1042988" indent="-258763">
              <a:defRPr sz="2400">
                <a:solidFill>
                  <a:schemeClr val="tx1"/>
                </a:solidFill>
                <a:latin typeface="Times New Roman" panose="02020603050405020304" pitchFamily="18" charset="0"/>
              </a:defRPr>
            </a:lvl3pPr>
            <a:lvl4pPr marL="1339850">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60000"/>
              </a:spcBef>
              <a:buClr>
                <a:schemeClr val="accent1"/>
              </a:buClr>
              <a:buSzPct val="90000"/>
              <a:buFont typeface="Wingdings" pitchFamily="2" charset="2"/>
              <a:buChar char="§"/>
            </a:pPr>
            <a:r>
              <a:rPr lang="es-ES_tradnl" altLang="es-ES" b="1">
                <a:solidFill>
                  <a:schemeClr val="accent2"/>
                </a:solidFill>
                <a:latin typeface="Arial" panose="020B0604020202020204" pitchFamily="34" charset="0"/>
              </a:rPr>
              <a:t>Historia clínica</a:t>
            </a:r>
            <a:endParaRPr lang="es-ES_tradnl" altLang="es-ES" b="1">
              <a:latin typeface="Arial" panose="020B0604020202020204" pitchFamily="34" charset="0"/>
            </a:endParaRPr>
          </a:p>
          <a:p>
            <a:pPr lvl="1">
              <a:spcBef>
                <a:spcPct val="20000"/>
              </a:spcBef>
              <a:buClr>
                <a:schemeClr val="folHlink"/>
              </a:buClr>
              <a:buFontTx/>
              <a:buChar char="–"/>
            </a:pPr>
            <a:r>
              <a:rPr lang="es-ES_tradnl" altLang="es-ES" sz="2000" b="1">
                <a:latin typeface="Arial" panose="020B0604020202020204" pitchFamily="34" charset="0"/>
              </a:rPr>
              <a:t>Mujer, 69 años.</a:t>
            </a:r>
          </a:p>
          <a:p>
            <a:pPr lvl="1">
              <a:spcBef>
                <a:spcPct val="20000"/>
              </a:spcBef>
              <a:buClr>
                <a:schemeClr val="folHlink"/>
              </a:buClr>
              <a:buFontTx/>
              <a:buChar char="–"/>
            </a:pPr>
            <a:r>
              <a:rPr lang="es-ES_tradnl" altLang="es-ES" sz="2000" b="1">
                <a:latin typeface="Arial" panose="020B0604020202020204" pitchFamily="34" charset="0"/>
              </a:rPr>
              <a:t>AP: DM 2 de larga evolución (ADO) buenos controles.</a:t>
            </a:r>
          </a:p>
          <a:p>
            <a:pPr lvl="1">
              <a:spcBef>
                <a:spcPct val="20000"/>
              </a:spcBef>
              <a:buClr>
                <a:schemeClr val="folHlink"/>
              </a:buClr>
              <a:buFontTx/>
              <a:buChar char="–"/>
            </a:pPr>
            <a:r>
              <a:rPr lang="es-ES_tradnl" altLang="es-ES" sz="2000" b="1">
                <a:latin typeface="Arial" panose="020B0604020202020204" pitchFamily="34" charset="0"/>
              </a:rPr>
              <a:t>MC: </a:t>
            </a:r>
          </a:p>
          <a:p>
            <a:pPr lvl="2">
              <a:spcBef>
                <a:spcPct val="20000"/>
              </a:spcBef>
              <a:buClr>
                <a:srgbClr val="97BAFF"/>
              </a:buClr>
              <a:buFont typeface="Times" pitchFamily="2" charset="0"/>
              <a:buChar char="•"/>
            </a:pPr>
            <a:r>
              <a:rPr lang="es-ES_tradnl" altLang="es-ES" sz="1800" b="1">
                <a:latin typeface="Arial" panose="020B0604020202020204" pitchFamily="34" charset="0"/>
              </a:rPr>
              <a:t>Mareos: inicio súbito, autolimitados, no pérdida  conocimiento.</a:t>
            </a:r>
          </a:p>
          <a:p>
            <a:pPr lvl="2">
              <a:spcBef>
                <a:spcPct val="20000"/>
              </a:spcBef>
              <a:buClr>
                <a:srgbClr val="97BAFF"/>
              </a:buClr>
              <a:buFont typeface="Times" pitchFamily="2" charset="0"/>
              <a:buChar char="•"/>
            </a:pPr>
            <a:r>
              <a:rPr lang="es-ES_tradnl" altLang="es-ES" sz="1800" b="1">
                <a:latin typeface="Arial" panose="020B0604020202020204" pitchFamily="34" charset="0"/>
              </a:rPr>
              <a:t>Intolerancia al ejercicio.</a:t>
            </a:r>
          </a:p>
          <a:p>
            <a:pPr lvl="2">
              <a:spcBef>
                <a:spcPct val="20000"/>
              </a:spcBef>
              <a:buClr>
                <a:srgbClr val="97BAFF"/>
              </a:buClr>
              <a:buFont typeface="Times" pitchFamily="2" charset="0"/>
              <a:buChar char="•"/>
            </a:pPr>
            <a:r>
              <a:rPr lang="es-ES_tradnl" altLang="es-ES" sz="1800" b="1">
                <a:latin typeface="Arial" panose="020B0604020202020204" pitchFamily="34" charset="0"/>
              </a:rPr>
              <a:t>Palpitaciones ocasionales.</a:t>
            </a:r>
          </a:p>
          <a:p>
            <a:pPr>
              <a:spcBef>
                <a:spcPct val="60000"/>
              </a:spcBef>
              <a:buClr>
                <a:schemeClr val="accent1"/>
              </a:buClr>
              <a:buSzPct val="90000"/>
              <a:buFont typeface="Wingdings" pitchFamily="2" charset="2"/>
              <a:buChar char="§"/>
            </a:pPr>
            <a:r>
              <a:rPr lang="es-ES_tradnl" altLang="es-ES" b="1">
                <a:solidFill>
                  <a:schemeClr val="accent2"/>
                </a:solidFill>
                <a:latin typeface="Arial" panose="020B0604020202020204" pitchFamily="34" charset="0"/>
              </a:rPr>
              <a:t>Exploración física</a:t>
            </a:r>
            <a:endParaRPr lang="es-ES_tradnl" altLang="es-ES" b="1">
              <a:latin typeface="Arial" panose="020B0604020202020204" pitchFamily="34" charset="0"/>
            </a:endParaRPr>
          </a:p>
          <a:p>
            <a:pPr lvl="1">
              <a:spcBef>
                <a:spcPct val="20000"/>
              </a:spcBef>
              <a:buClr>
                <a:schemeClr val="folHlink"/>
              </a:buClr>
              <a:buFontTx/>
              <a:buChar char="–"/>
            </a:pPr>
            <a:r>
              <a:rPr lang="es-ES_tradnl" altLang="es-ES" sz="2000" b="1">
                <a:latin typeface="Arial" panose="020B0604020202020204" pitchFamily="34" charset="0"/>
              </a:rPr>
              <a:t>Eupneica, s</a:t>
            </a:r>
            <a:r>
              <a:rPr lang="pt-BR" altLang="es-ES" sz="2000" b="1">
                <a:latin typeface="Arial" panose="020B0604020202020204" pitchFamily="34" charset="0"/>
              </a:rPr>
              <a:t>in ingurgitación yugular; sin edemas. </a:t>
            </a:r>
            <a:endParaRPr lang="es-ES_tradnl" altLang="es-ES" sz="2000" b="1">
              <a:latin typeface="Arial" panose="020B0604020202020204" pitchFamily="34" charset="0"/>
            </a:endParaRPr>
          </a:p>
          <a:p>
            <a:pPr lvl="1">
              <a:spcBef>
                <a:spcPct val="20000"/>
              </a:spcBef>
              <a:buClr>
                <a:schemeClr val="folHlink"/>
              </a:buClr>
              <a:buFontTx/>
              <a:buChar char="–"/>
            </a:pPr>
            <a:r>
              <a:rPr lang="es-ES_tradnl" altLang="es-ES" sz="2000" b="1">
                <a:latin typeface="Arial" panose="020B0604020202020204" pitchFamily="34" charset="0"/>
              </a:rPr>
              <a:t>TA: </a:t>
            </a:r>
            <a:r>
              <a:rPr lang="pt-BR" altLang="es-ES" sz="2000" b="1">
                <a:latin typeface="Arial" panose="020B0604020202020204" pitchFamily="34" charset="0"/>
              </a:rPr>
              <a:t>140/88 mmHg.</a:t>
            </a:r>
          </a:p>
          <a:p>
            <a:pPr lvl="1">
              <a:spcBef>
                <a:spcPct val="20000"/>
              </a:spcBef>
              <a:buClr>
                <a:schemeClr val="folHlink"/>
              </a:buClr>
              <a:buFontTx/>
              <a:buChar char="–"/>
            </a:pPr>
            <a:r>
              <a:rPr lang="es-ES_tradnl" altLang="es-ES" sz="2000" b="1">
                <a:latin typeface="Arial" panose="020B0604020202020204" pitchFamily="34" charset="0"/>
              </a:rPr>
              <a:t>AC: arrítmica, s. sistólico eyectivo (no alcanza 2º R).</a:t>
            </a:r>
          </a:p>
          <a:p>
            <a:pPr lvl="1">
              <a:spcBef>
                <a:spcPct val="20000"/>
              </a:spcBef>
              <a:buClr>
                <a:schemeClr val="folHlink"/>
              </a:buClr>
              <a:buFontTx/>
              <a:buChar char="–"/>
            </a:pPr>
            <a:r>
              <a:rPr lang="es-ES_tradnl" altLang="es-ES" sz="2000" b="1">
                <a:latin typeface="Arial" panose="020B0604020202020204" pitchFamily="34" charset="0"/>
              </a:rPr>
              <a:t>AP: normal.</a:t>
            </a:r>
          </a:p>
          <a:p>
            <a:pPr lvl="1">
              <a:spcBef>
                <a:spcPct val="20000"/>
              </a:spcBef>
              <a:buClr>
                <a:schemeClr val="folHlink"/>
              </a:buClr>
              <a:buFontTx/>
              <a:buChar char="–"/>
            </a:pPr>
            <a:r>
              <a:rPr lang="es-ES_tradnl" altLang="es-ES" sz="2000" b="1">
                <a:latin typeface="Arial" panose="020B0604020202020204" pitchFamily="34" charset="0"/>
              </a:rPr>
              <a:t>Examen neurológico: sin alteraciones.</a:t>
            </a:r>
            <a:endParaRPr lang="es-ES_tradnl" altLang="es-ES" sz="1800">
              <a:latin typeface="Comic Sans MS" panose="030F0902030302020204" pitchFamily="66" charset="0"/>
            </a:endParaRPr>
          </a:p>
        </p:txBody>
      </p:sp>
      <p:sp>
        <p:nvSpPr>
          <p:cNvPr id="164869" name="Rectangle 5">
            <a:extLst>
              <a:ext uri="{FF2B5EF4-FFF2-40B4-BE49-F238E27FC236}">
                <a16:creationId xmlns:a16="http://schemas.microsoft.com/office/drawing/2014/main" id="{35A054D5-97E0-DD41-A8F1-E163170596AF}"/>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br>
              <a:rPr lang="es-ES_tradnl" altLang="es-ES" dirty="0">
                <a:solidFill>
                  <a:schemeClr val="folHlink"/>
                </a:solidFill>
              </a:rPr>
            </a:br>
            <a:r>
              <a:rPr lang="es-ES_tradnl" altLang="es-ES" sz="2200" dirty="0">
                <a:solidFill>
                  <a:schemeClr val="bg2"/>
                </a:solidFill>
              </a:rPr>
              <a:t>Mareos en diabética de 69 años</a:t>
            </a:r>
          </a:p>
        </p:txBody>
      </p:sp>
    </p:spTree>
    <p:extLst>
      <p:ext uri="{BB962C8B-B14F-4D97-AF65-F5344CB8AC3E}">
        <p14:creationId xmlns:p14="http://schemas.microsoft.com/office/powerpoint/2010/main" val="223224615"/>
      </p:ext>
    </p:extLst>
  </p:cSld>
  <p:clrMapOvr>
    <a:masterClrMapping/>
  </p:clrMapOvr>
  <p:transition spd="med">
    <p:strips dir="l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66" name="Picture 54">
            <a:extLst>
              <a:ext uri="{FF2B5EF4-FFF2-40B4-BE49-F238E27FC236}">
                <a16:creationId xmlns:a16="http://schemas.microsoft.com/office/drawing/2014/main" id="{F3F6B213-80EC-7641-9C53-C10276D58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00"/>
          <a:stretch>
            <a:fillRect/>
          </a:stretch>
        </p:blipFill>
        <p:spPr bwMode="auto">
          <a:xfrm>
            <a:off x="1579564" y="2289176"/>
            <a:ext cx="9001125" cy="44608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166931" name="Group 19">
            <a:extLst>
              <a:ext uri="{FF2B5EF4-FFF2-40B4-BE49-F238E27FC236}">
                <a16:creationId xmlns:a16="http://schemas.microsoft.com/office/drawing/2014/main" id="{C41F589D-AC88-E547-8C76-6C17EBEB2AB4}"/>
              </a:ext>
            </a:extLst>
          </p:cNvPr>
          <p:cNvGrpSpPr>
            <a:grpSpLocks/>
          </p:cNvGrpSpPr>
          <p:nvPr/>
        </p:nvGrpSpPr>
        <p:grpSpPr bwMode="auto">
          <a:xfrm>
            <a:off x="1524000" y="2362200"/>
            <a:ext cx="8713788" cy="1917700"/>
            <a:chOff x="119" y="1667"/>
            <a:chExt cx="5489" cy="1208"/>
          </a:xfrm>
        </p:grpSpPr>
        <p:pic>
          <p:nvPicPr>
            <p:cNvPr id="166932" name="Picture 20">
              <a:extLst>
                <a:ext uri="{FF2B5EF4-FFF2-40B4-BE49-F238E27FC236}">
                  <a16:creationId xmlns:a16="http://schemas.microsoft.com/office/drawing/2014/main" id="{EA55D66F-8D2F-9A47-A1ED-7A1E4E23F2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62" t="83687" r="62088" b="447"/>
            <a:stretch>
              <a:fillRect/>
            </a:stretch>
          </p:blipFill>
          <p:spPr bwMode="auto">
            <a:xfrm>
              <a:off x="119" y="1667"/>
              <a:ext cx="5489" cy="1208"/>
            </a:xfrm>
            <a:prstGeom prst="rect">
              <a:avLst/>
            </a:prstGeom>
            <a:noFill/>
            <a:ln w="38100">
              <a:solidFill>
                <a:srgbClr val="ECFD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89803" dir="2700000" algn="ctr" rotWithShape="0">
                      <a:srgbClr val="808080"/>
                    </a:outerShdw>
                  </a:effectLst>
                </a14:hiddenEffects>
              </a:ext>
            </a:extLst>
          </p:spPr>
        </p:pic>
        <p:sp>
          <p:nvSpPr>
            <p:cNvPr id="166933" name="Text Box 21">
              <a:extLst>
                <a:ext uri="{FF2B5EF4-FFF2-40B4-BE49-F238E27FC236}">
                  <a16:creationId xmlns:a16="http://schemas.microsoft.com/office/drawing/2014/main" id="{68E2490B-AB50-4249-8D08-C72CB1B23FA4}"/>
                </a:ext>
              </a:extLst>
            </p:cNvPr>
            <p:cNvSpPr txBox="1">
              <a:spLocks noChangeArrowheads="1"/>
            </p:cNvSpPr>
            <p:nvPr/>
          </p:nvSpPr>
          <p:spPr bwMode="auto">
            <a:xfrm>
              <a:off x="174" y="1730"/>
              <a:ext cx="17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3366FF"/>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s-ES_tradnl" altLang="es-ES" sz="1200" b="1">
                  <a:solidFill>
                    <a:srgbClr val="000000"/>
                  </a:solidFill>
                  <a:latin typeface="Arial" panose="020B0604020202020204" pitchFamily="34" charset="0"/>
                </a:rPr>
                <a:t>II</a:t>
              </a:r>
            </a:p>
          </p:txBody>
        </p:sp>
      </p:grpSp>
      <p:sp>
        <p:nvSpPr>
          <p:cNvPr id="166934" name="Text Box 22">
            <a:extLst>
              <a:ext uri="{FF2B5EF4-FFF2-40B4-BE49-F238E27FC236}">
                <a16:creationId xmlns:a16="http://schemas.microsoft.com/office/drawing/2014/main" id="{BAD2C42B-4189-E44E-8D00-8232980B3F60}"/>
              </a:ext>
            </a:extLst>
          </p:cNvPr>
          <p:cNvSpPr txBox="1">
            <a:spLocks noChangeArrowheads="1"/>
          </p:cNvSpPr>
          <p:nvPr/>
        </p:nvSpPr>
        <p:spPr bwMode="auto">
          <a:xfrm>
            <a:off x="1604964" y="1595439"/>
            <a:ext cx="9063037" cy="3968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buSzPct val="100000"/>
            </a:pPr>
            <a:r>
              <a:rPr lang="es-ES_tradnl" altLang="es-ES" sz="2000" b="1">
                <a:solidFill>
                  <a:schemeClr val="folHlink"/>
                </a:solidFill>
                <a:latin typeface="Arial" panose="020B0604020202020204" pitchFamily="34" charset="0"/>
              </a:rPr>
              <a:t>QRS anchos de distinta morfología: BCR alterno</a:t>
            </a:r>
            <a:endParaRPr lang="es-ES_tradnl" altLang="es-ES" sz="1800" b="1" baseline="30000">
              <a:solidFill>
                <a:schemeClr val="folHlink"/>
              </a:solidFill>
              <a:latin typeface="Arial" panose="020B0604020202020204" pitchFamily="34" charset="0"/>
            </a:endParaRPr>
          </a:p>
        </p:txBody>
      </p:sp>
      <p:grpSp>
        <p:nvGrpSpPr>
          <p:cNvPr id="166935" name="Group 23">
            <a:extLst>
              <a:ext uri="{FF2B5EF4-FFF2-40B4-BE49-F238E27FC236}">
                <a16:creationId xmlns:a16="http://schemas.microsoft.com/office/drawing/2014/main" id="{3355461C-9562-E743-84BC-CC9A8511139F}"/>
              </a:ext>
            </a:extLst>
          </p:cNvPr>
          <p:cNvGrpSpPr>
            <a:grpSpLocks/>
          </p:cNvGrpSpPr>
          <p:nvPr/>
        </p:nvGrpSpPr>
        <p:grpSpPr bwMode="auto">
          <a:xfrm>
            <a:off x="2057400" y="2667000"/>
            <a:ext cx="7226300" cy="387350"/>
            <a:chOff x="489" y="1962"/>
            <a:chExt cx="4552" cy="244"/>
          </a:xfrm>
        </p:grpSpPr>
        <p:sp>
          <p:nvSpPr>
            <p:cNvPr id="166936" name="Line 24">
              <a:extLst>
                <a:ext uri="{FF2B5EF4-FFF2-40B4-BE49-F238E27FC236}">
                  <a16:creationId xmlns:a16="http://schemas.microsoft.com/office/drawing/2014/main" id="{45E88621-E9A6-3742-B963-54B6AB5B933E}"/>
                </a:ext>
              </a:extLst>
            </p:cNvPr>
            <p:cNvSpPr>
              <a:spLocks noChangeShapeType="1"/>
            </p:cNvSpPr>
            <p:nvPr/>
          </p:nvSpPr>
          <p:spPr bwMode="auto">
            <a:xfrm>
              <a:off x="489" y="1962"/>
              <a:ext cx="0" cy="244"/>
            </a:xfrm>
            <a:prstGeom prst="line">
              <a:avLst/>
            </a:prstGeom>
            <a:noFill/>
            <a:ln w="38100">
              <a:solidFill>
                <a:srgbClr val="0C0A7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166937" name="Line 25">
              <a:extLst>
                <a:ext uri="{FF2B5EF4-FFF2-40B4-BE49-F238E27FC236}">
                  <a16:creationId xmlns:a16="http://schemas.microsoft.com/office/drawing/2014/main" id="{63C93343-FFBF-E240-8191-216B4AD64F37}"/>
                </a:ext>
              </a:extLst>
            </p:cNvPr>
            <p:cNvSpPr>
              <a:spLocks noChangeShapeType="1"/>
            </p:cNvSpPr>
            <p:nvPr/>
          </p:nvSpPr>
          <p:spPr bwMode="auto">
            <a:xfrm>
              <a:off x="1385" y="1962"/>
              <a:ext cx="0" cy="244"/>
            </a:xfrm>
            <a:prstGeom prst="line">
              <a:avLst/>
            </a:prstGeom>
            <a:noFill/>
            <a:ln w="38100">
              <a:solidFill>
                <a:srgbClr val="0C0A7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166938" name="Line 26">
              <a:extLst>
                <a:ext uri="{FF2B5EF4-FFF2-40B4-BE49-F238E27FC236}">
                  <a16:creationId xmlns:a16="http://schemas.microsoft.com/office/drawing/2014/main" id="{D6C51139-9EC9-0A4C-92BD-F3F3842B48A1}"/>
                </a:ext>
              </a:extLst>
            </p:cNvPr>
            <p:cNvSpPr>
              <a:spLocks noChangeShapeType="1"/>
            </p:cNvSpPr>
            <p:nvPr/>
          </p:nvSpPr>
          <p:spPr bwMode="auto">
            <a:xfrm>
              <a:off x="2281" y="1962"/>
              <a:ext cx="0" cy="244"/>
            </a:xfrm>
            <a:prstGeom prst="line">
              <a:avLst/>
            </a:prstGeom>
            <a:noFill/>
            <a:ln w="38100">
              <a:solidFill>
                <a:srgbClr val="0C0A7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166939" name="Line 27">
              <a:extLst>
                <a:ext uri="{FF2B5EF4-FFF2-40B4-BE49-F238E27FC236}">
                  <a16:creationId xmlns:a16="http://schemas.microsoft.com/office/drawing/2014/main" id="{93AF99DE-2CF3-E641-ADE0-962525B49907}"/>
                </a:ext>
              </a:extLst>
            </p:cNvPr>
            <p:cNvSpPr>
              <a:spLocks noChangeShapeType="1"/>
            </p:cNvSpPr>
            <p:nvPr/>
          </p:nvSpPr>
          <p:spPr bwMode="auto">
            <a:xfrm>
              <a:off x="3177" y="1962"/>
              <a:ext cx="0" cy="244"/>
            </a:xfrm>
            <a:prstGeom prst="line">
              <a:avLst/>
            </a:prstGeom>
            <a:noFill/>
            <a:ln w="38100">
              <a:solidFill>
                <a:srgbClr val="0C0A7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166940" name="Line 28">
              <a:extLst>
                <a:ext uri="{FF2B5EF4-FFF2-40B4-BE49-F238E27FC236}">
                  <a16:creationId xmlns:a16="http://schemas.microsoft.com/office/drawing/2014/main" id="{F9BEDA19-7328-C849-B4EB-68A226E0A4AF}"/>
                </a:ext>
              </a:extLst>
            </p:cNvPr>
            <p:cNvSpPr>
              <a:spLocks noChangeShapeType="1"/>
            </p:cNvSpPr>
            <p:nvPr/>
          </p:nvSpPr>
          <p:spPr bwMode="auto">
            <a:xfrm>
              <a:off x="4137" y="1962"/>
              <a:ext cx="0" cy="244"/>
            </a:xfrm>
            <a:prstGeom prst="line">
              <a:avLst/>
            </a:prstGeom>
            <a:noFill/>
            <a:ln w="38100">
              <a:solidFill>
                <a:srgbClr val="0C0A7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166941" name="Line 29">
              <a:extLst>
                <a:ext uri="{FF2B5EF4-FFF2-40B4-BE49-F238E27FC236}">
                  <a16:creationId xmlns:a16="http://schemas.microsoft.com/office/drawing/2014/main" id="{ABC6EC85-A8E3-0E4C-8630-677D052AE9AC}"/>
                </a:ext>
              </a:extLst>
            </p:cNvPr>
            <p:cNvSpPr>
              <a:spLocks noChangeShapeType="1"/>
            </p:cNvSpPr>
            <p:nvPr/>
          </p:nvSpPr>
          <p:spPr bwMode="auto">
            <a:xfrm>
              <a:off x="5041" y="1962"/>
              <a:ext cx="0" cy="244"/>
            </a:xfrm>
            <a:prstGeom prst="line">
              <a:avLst/>
            </a:prstGeom>
            <a:noFill/>
            <a:ln w="38100">
              <a:solidFill>
                <a:srgbClr val="0C0A7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grpSp>
      <p:grpSp>
        <p:nvGrpSpPr>
          <p:cNvPr id="166942" name="Group 30">
            <a:extLst>
              <a:ext uri="{FF2B5EF4-FFF2-40B4-BE49-F238E27FC236}">
                <a16:creationId xmlns:a16="http://schemas.microsoft.com/office/drawing/2014/main" id="{DDFC4BE3-1EB0-2D4F-87A3-406826C46020}"/>
              </a:ext>
            </a:extLst>
          </p:cNvPr>
          <p:cNvGrpSpPr>
            <a:grpSpLocks/>
          </p:cNvGrpSpPr>
          <p:nvPr/>
        </p:nvGrpSpPr>
        <p:grpSpPr bwMode="auto">
          <a:xfrm>
            <a:off x="2133601" y="3321051"/>
            <a:ext cx="2225675" cy="554038"/>
            <a:chOff x="489" y="2275"/>
            <a:chExt cx="1402" cy="349"/>
          </a:xfrm>
        </p:grpSpPr>
        <p:sp>
          <p:nvSpPr>
            <p:cNvPr id="166943" name="Oval 31">
              <a:extLst>
                <a:ext uri="{FF2B5EF4-FFF2-40B4-BE49-F238E27FC236}">
                  <a16:creationId xmlns:a16="http://schemas.microsoft.com/office/drawing/2014/main" id="{AD1AD35F-9F80-2946-8150-45AF381841AC}"/>
                </a:ext>
              </a:extLst>
            </p:cNvPr>
            <p:cNvSpPr>
              <a:spLocks noChangeArrowheads="1"/>
            </p:cNvSpPr>
            <p:nvPr/>
          </p:nvSpPr>
          <p:spPr bwMode="auto">
            <a:xfrm>
              <a:off x="489" y="2297"/>
              <a:ext cx="422" cy="327"/>
            </a:xfrm>
            <a:prstGeom prst="ellipse">
              <a:avLst/>
            </a:prstGeom>
            <a:solidFill>
              <a:schemeClr val="folHlink">
                <a:alpha val="50000"/>
              </a:schemeClr>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166944" name="Oval 32">
              <a:extLst>
                <a:ext uri="{FF2B5EF4-FFF2-40B4-BE49-F238E27FC236}">
                  <a16:creationId xmlns:a16="http://schemas.microsoft.com/office/drawing/2014/main" id="{100969BE-A190-6D44-B9D4-ADCEE34F29CC}"/>
                </a:ext>
              </a:extLst>
            </p:cNvPr>
            <p:cNvSpPr>
              <a:spLocks noChangeArrowheads="1"/>
            </p:cNvSpPr>
            <p:nvPr/>
          </p:nvSpPr>
          <p:spPr bwMode="auto">
            <a:xfrm>
              <a:off x="1469" y="2275"/>
              <a:ext cx="422" cy="327"/>
            </a:xfrm>
            <a:prstGeom prst="ellipse">
              <a:avLst/>
            </a:prstGeom>
            <a:solidFill>
              <a:schemeClr val="folHlink">
                <a:alpha val="50000"/>
              </a:schemeClr>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grpSp>
      <p:grpSp>
        <p:nvGrpSpPr>
          <p:cNvPr id="166945" name="Group 33">
            <a:extLst>
              <a:ext uri="{FF2B5EF4-FFF2-40B4-BE49-F238E27FC236}">
                <a16:creationId xmlns:a16="http://schemas.microsoft.com/office/drawing/2014/main" id="{8FDE32FA-B15D-2845-B9FC-18322D570597}"/>
              </a:ext>
            </a:extLst>
          </p:cNvPr>
          <p:cNvGrpSpPr>
            <a:grpSpLocks/>
          </p:cNvGrpSpPr>
          <p:nvPr/>
        </p:nvGrpSpPr>
        <p:grpSpPr bwMode="auto">
          <a:xfrm>
            <a:off x="1524001" y="4343400"/>
            <a:ext cx="8761413" cy="1917700"/>
            <a:chOff x="100" y="2968"/>
            <a:chExt cx="5519" cy="1208"/>
          </a:xfrm>
        </p:grpSpPr>
        <p:pic>
          <p:nvPicPr>
            <p:cNvPr id="166946" name="Picture 34">
              <a:extLst>
                <a:ext uri="{FF2B5EF4-FFF2-40B4-BE49-F238E27FC236}">
                  <a16:creationId xmlns:a16="http://schemas.microsoft.com/office/drawing/2014/main" id="{2840CBA0-FBAC-C845-8314-0910079787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5417" t="83687" r="8867" b="447"/>
            <a:stretch>
              <a:fillRect/>
            </a:stretch>
          </p:blipFill>
          <p:spPr bwMode="auto">
            <a:xfrm>
              <a:off x="100" y="2968"/>
              <a:ext cx="5519" cy="1208"/>
            </a:xfrm>
            <a:prstGeom prst="rect">
              <a:avLst/>
            </a:prstGeom>
            <a:noFill/>
            <a:ln w="38100">
              <a:solidFill>
                <a:srgbClr val="ECFD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89803" dir="2700000" algn="ctr" rotWithShape="0">
                      <a:srgbClr val="808080"/>
                    </a:outerShdw>
                  </a:effectLst>
                </a14:hiddenEffects>
              </a:ext>
            </a:extLst>
          </p:spPr>
        </p:pic>
        <p:sp>
          <p:nvSpPr>
            <p:cNvPr id="166947" name="Text Box 35">
              <a:extLst>
                <a:ext uri="{FF2B5EF4-FFF2-40B4-BE49-F238E27FC236}">
                  <a16:creationId xmlns:a16="http://schemas.microsoft.com/office/drawing/2014/main" id="{0F631196-9280-EC4E-BA16-82FA79700C18}"/>
                </a:ext>
              </a:extLst>
            </p:cNvPr>
            <p:cNvSpPr txBox="1">
              <a:spLocks noChangeArrowheads="1"/>
            </p:cNvSpPr>
            <p:nvPr/>
          </p:nvSpPr>
          <p:spPr bwMode="auto">
            <a:xfrm>
              <a:off x="139" y="3031"/>
              <a:ext cx="17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3366FF"/>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s-ES_tradnl" altLang="es-ES" sz="1200" b="1">
                  <a:solidFill>
                    <a:srgbClr val="000000"/>
                  </a:solidFill>
                  <a:latin typeface="Arial" panose="020B0604020202020204" pitchFamily="34" charset="0"/>
                </a:rPr>
                <a:t>II</a:t>
              </a:r>
            </a:p>
          </p:txBody>
        </p:sp>
      </p:grpSp>
      <p:grpSp>
        <p:nvGrpSpPr>
          <p:cNvPr id="166948" name="Group 36">
            <a:extLst>
              <a:ext uri="{FF2B5EF4-FFF2-40B4-BE49-F238E27FC236}">
                <a16:creationId xmlns:a16="http://schemas.microsoft.com/office/drawing/2014/main" id="{CB58C464-5D54-2E4C-A239-179287231EFA}"/>
              </a:ext>
            </a:extLst>
          </p:cNvPr>
          <p:cNvGrpSpPr>
            <a:grpSpLocks/>
          </p:cNvGrpSpPr>
          <p:nvPr/>
        </p:nvGrpSpPr>
        <p:grpSpPr bwMode="auto">
          <a:xfrm>
            <a:off x="2209800" y="4953000"/>
            <a:ext cx="7340600" cy="387350"/>
            <a:chOff x="509" y="3251"/>
            <a:chExt cx="4624" cy="244"/>
          </a:xfrm>
        </p:grpSpPr>
        <p:sp>
          <p:nvSpPr>
            <p:cNvPr id="166949" name="Line 37">
              <a:extLst>
                <a:ext uri="{FF2B5EF4-FFF2-40B4-BE49-F238E27FC236}">
                  <a16:creationId xmlns:a16="http://schemas.microsoft.com/office/drawing/2014/main" id="{5C7B168C-960E-DC45-B99E-2FF5146C82D8}"/>
                </a:ext>
              </a:extLst>
            </p:cNvPr>
            <p:cNvSpPr>
              <a:spLocks noChangeShapeType="1"/>
            </p:cNvSpPr>
            <p:nvPr/>
          </p:nvSpPr>
          <p:spPr bwMode="auto">
            <a:xfrm>
              <a:off x="509" y="3251"/>
              <a:ext cx="0" cy="244"/>
            </a:xfrm>
            <a:prstGeom prst="line">
              <a:avLst/>
            </a:prstGeom>
            <a:noFill/>
            <a:ln w="38100">
              <a:solidFill>
                <a:srgbClr val="00911A"/>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166950" name="Line 38">
              <a:extLst>
                <a:ext uri="{FF2B5EF4-FFF2-40B4-BE49-F238E27FC236}">
                  <a16:creationId xmlns:a16="http://schemas.microsoft.com/office/drawing/2014/main" id="{24C06EDC-5F1D-E54D-BA42-1076C46F2B93}"/>
                </a:ext>
              </a:extLst>
            </p:cNvPr>
            <p:cNvSpPr>
              <a:spLocks noChangeShapeType="1"/>
            </p:cNvSpPr>
            <p:nvPr/>
          </p:nvSpPr>
          <p:spPr bwMode="auto">
            <a:xfrm>
              <a:off x="1405" y="3251"/>
              <a:ext cx="0" cy="244"/>
            </a:xfrm>
            <a:prstGeom prst="line">
              <a:avLst/>
            </a:prstGeom>
            <a:noFill/>
            <a:ln w="38100">
              <a:solidFill>
                <a:srgbClr val="00911A"/>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166951" name="Line 39">
              <a:extLst>
                <a:ext uri="{FF2B5EF4-FFF2-40B4-BE49-F238E27FC236}">
                  <a16:creationId xmlns:a16="http://schemas.microsoft.com/office/drawing/2014/main" id="{677AADCC-C605-0D47-BFCD-83AD757920ED}"/>
                </a:ext>
              </a:extLst>
            </p:cNvPr>
            <p:cNvSpPr>
              <a:spLocks noChangeShapeType="1"/>
            </p:cNvSpPr>
            <p:nvPr/>
          </p:nvSpPr>
          <p:spPr bwMode="auto">
            <a:xfrm>
              <a:off x="2349" y="3251"/>
              <a:ext cx="0" cy="244"/>
            </a:xfrm>
            <a:prstGeom prst="line">
              <a:avLst/>
            </a:prstGeom>
            <a:noFill/>
            <a:ln w="38100">
              <a:solidFill>
                <a:srgbClr val="00911A"/>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166952" name="Line 40">
              <a:extLst>
                <a:ext uri="{FF2B5EF4-FFF2-40B4-BE49-F238E27FC236}">
                  <a16:creationId xmlns:a16="http://schemas.microsoft.com/office/drawing/2014/main" id="{FDE94081-6E4D-8340-83DA-349A15B4A81B}"/>
                </a:ext>
              </a:extLst>
            </p:cNvPr>
            <p:cNvSpPr>
              <a:spLocks noChangeShapeType="1"/>
            </p:cNvSpPr>
            <p:nvPr/>
          </p:nvSpPr>
          <p:spPr bwMode="auto">
            <a:xfrm>
              <a:off x="3277" y="3251"/>
              <a:ext cx="0" cy="244"/>
            </a:xfrm>
            <a:prstGeom prst="line">
              <a:avLst/>
            </a:prstGeom>
            <a:noFill/>
            <a:ln w="38100">
              <a:solidFill>
                <a:srgbClr val="00911A"/>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166953" name="Line 41">
              <a:extLst>
                <a:ext uri="{FF2B5EF4-FFF2-40B4-BE49-F238E27FC236}">
                  <a16:creationId xmlns:a16="http://schemas.microsoft.com/office/drawing/2014/main" id="{E2586B78-52FE-0D4B-BD6C-459B7AB98CAC}"/>
                </a:ext>
              </a:extLst>
            </p:cNvPr>
            <p:cNvSpPr>
              <a:spLocks noChangeShapeType="1"/>
            </p:cNvSpPr>
            <p:nvPr/>
          </p:nvSpPr>
          <p:spPr bwMode="auto">
            <a:xfrm>
              <a:off x="4213" y="3251"/>
              <a:ext cx="0" cy="244"/>
            </a:xfrm>
            <a:prstGeom prst="line">
              <a:avLst/>
            </a:prstGeom>
            <a:noFill/>
            <a:ln w="38100">
              <a:solidFill>
                <a:srgbClr val="00911A"/>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sp>
          <p:nvSpPr>
            <p:cNvPr id="166954" name="Line 42">
              <a:extLst>
                <a:ext uri="{FF2B5EF4-FFF2-40B4-BE49-F238E27FC236}">
                  <a16:creationId xmlns:a16="http://schemas.microsoft.com/office/drawing/2014/main" id="{22D0AB02-E091-204C-9A94-2760E2445360}"/>
                </a:ext>
              </a:extLst>
            </p:cNvPr>
            <p:cNvSpPr>
              <a:spLocks noChangeShapeType="1"/>
            </p:cNvSpPr>
            <p:nvPr/>
          </p:nvSpPr>
          <p:spPr bwMode="auto">
            <a:xfrm>
              <a:off x="5133" y="3251"/>
              <a:ext cx="0" cy="244"/>
            </a:xfrm>
            <a:prstGeom prst="line">
              <a:avLst/>
            </a:prstGeom>
            <a:noFill/>
            <a:ln w="38100">
              <a:solidFill>
                <a:srgbClr val="00911A"/>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p>
          </p:txBody>
        </p:sp>
      </p:grpSp>
      <p:sp>
        <p:nvSpPr>
          <p:cNvPr id="166955" name="Text Box 43">
            <a:extLst>
              <a:ext uri="{FF2B5EF4-FFF2-40B4-BE49-F238E27FC236}">
                <a16:creationId xmlns:a16="http://schemas.microsoft.com/office/drawing/2014/main" id="{B030CB55-447B-9C44-B77D-B63045881BB9}"/>
              </a:ext>
            </a:extLst>
          </p:cNvPr>
          <p:cNvSpPr txBox="1">
            <a:spLocks noChangeArrowheads="1"/>
          </p:cNvSpPr>
          <p:nvPr/>
        </p:nvSpPr>
        <p:spPr bwMode="auto">
          <a:xfrm>
            <a:off x="1524000" y="1876426"/>
            <a:ext cx="9063038" cy="3968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buSzPct val="100000"/>
            </a:pPr>
            <a:r>
              <a:rPr lang="es-ES_tradnl" altLang="es-ES" sz="2000" b="1">
                <a:solidFill>
                  <a:srgbClr val="00911A"/>
                </a:solidFill>
                <a:latin typeface="Arial" panose="020B0604020202020204" pitchFamily="34" charset="0"/>
              </a:rPr>
              <a:t>Aumento del grado de bloqueo AV, 2:1</a:t>
            </a:r>
            <a:endParaRPr lang="es-ES_tradnl" altLang="es-ES" sz="1800" b="1" baseline="30000">
              <a:solidFill>
                <a:srgbClr val="00911A"/>
              </a:solidFill>
              <a:latin typeface="Arial" panose="020B0604020202020204" pitchFamily="34" charset="0"/>
            </a:endParaRPr>
          </a:p>
        </p:txBody>
      </p:sp>
      <p:grpSp>
        <p:nvGrpSpPr>
          <p:cNvPr id="166970" name="Group 58">
            <a:extLst>
              <a:ext uri="{FF2B5EF4-FFF2-40B4-BE49-F238E27FC236}">
                <a16:creationId xmlns:a16="http://schemas.microsoft.com/office/drawing/2014/main" id="{94467FE8-8B22-C04B-BAB9-DFEF5384AC5D}"/>
              </a:ext>
            </a:extLst>
          </p:cNvPr>
          <p:cNvGrpSpPr>
            <a:grpSpLocks/>
          </p:cNvGrpSpPr>
          <p:nvPr/>
        </p:nvGrpSpPr>
        <p:grpSpPr bwMode="auto">
          <a:xfrm>
            <a:off x="1524000" y="1041400"/>
            <a:ext cx="9144000" cy="2813050"/>
            <a:chOff x="0" y="656"/>
            <a:chExt cx="5760" cy="1772"/>
          </a:xfrm>
        </p:grpSpPr>
        <p:sp>
          <p:nvSpPr>
            <p:cNvPr id="166915" name="Rectangle 3">
              <a:extLst>
                <a:ext uri="{FF2B5EF4-FFF2-40B4-BE49-F238E27FC236}">
                  <a16:creationId xmlns:a16="http://schemas.microsoft.com/office/drawing/2014/main" id="{183E86A0-BDC1-9B41-8AE4-B5D1EA357FBC}"/>
                </a:ext>
              </a:extLst>
            </p:cNvPr>
            <p:cNvSpPr>
              <a:spLocks noChangeArrowheads="1"/>
            </p:cNvSpPr>
            <p:nvPr/>
          </p:nvSpPr>
          <p:spPr bwMode="auto">
            <a:xfrm>
              <a:off x="0" y="656"/>
              <a:ext cx="5760"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852488" indent="-285750">
                <a:spcBef>
                  <a:spcPct val="20000"/>
                </a:spcBef>
                <a:buClr>
                  <a:schemeClr val="folHlink"/>
                </a:buClr>
                <a:buChar char="–"/>
                <a:defRPr sz="2800" b="1">
                  <a:solidFill>
                    <a:schemeClr val="tx1"/>
                  </a:solidFill>
                  <a:latin typeface="Arial" panose="020B0604020202020204" pitchFamily="34" charset="0"/>
                </a:defRPr>
              </a:lvl2pPr>
              <a:lvl3pPr marL="1271588"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90688" indent="-228600">
                <a:spcBef>
                  <a:spcPct val="20000"/>
                </a:spcBef>
                <a:buChar char="–"/>
                <a:defRPr sz="2000" b="1">
                  <a:solidFill>
                    <a:schemeClr val="tx1"/>
                  </a:solidFill>
                  <a:latin typeface="Arial" panose="020B0604020202020204" pitchFamily="34" charset="0"/>
                </a:defRPr>
              </a:lvl4pPr>
              <a:lvl5pPr marL="2109788" indent="-228600">
                <a:spcBef>
                  <a:spcPct val="20000"/>
                </a:spcBef>
                <a:buFont typeface="Wingdings" pitchFamily="2" charset="2"/>
                <a:buChar char="§"/>
                <a:defRPr sz="2000" b="1">
                  <a:solidFill>
                    <a:schemeClr val="tx1"/>
                  </a:solidFill>
                  <a:latin typeface="Arial" panose="020B0604020202020204" pitchFamily="34" charset="0"/>
                </a:defRPr>
              </a:lvl5pPr>
              <a:lvl6pPr marL="2566988"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6pPr>
              <a:lvl7pPr marL="3024188"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7pPr>
              <a:lvl8pPr marL="3481388"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8pPr>
              <a:lvl9pPr marL="3938588"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9pPr>
            </a:lstStyle>
            <a:p>
              <a:pPr algn="ctr">
                <a:lnSpc>
                  <a:spcPct val="90000"/>
                </a:lnSpc>
                <a:spcBef>
                  <a:spcPct val="0"/>
                </a:spcBef>
                <a:buFont typeface="Wingdings" pitchFamily="2" charset="2"/>
                <a:buNone/>
              </a:pPr>
              <a:r>
                <a:rPr lang="es-ES_tradnl" altLang="es-ES" sz="2000">
                  <a:solidFill>
                    <a:schemeClr val="accent2"/>
                  </a:solidFill>
                </a:rPr>
                <a:t>Ondas P no conducidas: bloqueo AV de 2º G, 3:2</a:t>
              </a:r>
            </a:p>
            <a:p>
              <a:pPr algn="ctr">
                <a:lnSpc>
                  <a:spcPct val="90000"/>
                </a:lnSpc>
                <a:spcBef>
                  <a:spcPct val="0"/>
                </a:spcBef>
                <a:buFont typeface="Wingdings" pitchFamily="2" charset="2"/>
                <a:buNone/>
              </a:pPr>
              <a:r>
                <a:rPr lang="es-ES_tradnl" altLang="es-ES" sz="2000">
                  <a:solidFill>
                    <a:srgbClr val="CC3300"/>
                  </a:solidFill>
                </a:rPr>
                <a:t>Alargamiento progresivo del PR (efecto Wenckebach)</a:t>
              </a:r>
            </a:p>
          </p:txBody>
        </p:sp>
        <p:grpSp>
          <p:nvGrpSpPr>
            <p:cNvPr id="166969" name="Group 57">
              <a:extLst>
                <a:ext uri="{FF2B5EF4-FFF2-40B4-BE49-F238E27FC236}">
                  <a16:creationId xmlns:a16="http://schemas.microsoft.com/office/drawing/2014/main" id="{F938C8EE-C876-FA47-A331-DE07EE8C4233}"/>
                </a:ext>
              </a:extLst>
            </p:cNvPr>
            <p:cNvGrpSpPr>
              <a:grpSpLocks/>
            </p:cNvGrpSpPr>
            <p:nvPr/>
          </p:nvGrpSpPr>
          <p:grpSpPr bwMode="auto">
            <a:xfrm>
              <a:off x="3025" y="2428"/>
              <a:ext cx="1239" cy="0"/>
              <a:chOff x="3025" y="2428"/>
              <a:chExt cx="1239" cy="0"/>
            </a:xfrm>
          </p:grpSpPr>
          <p:sp>
            <p:nvSpPr>
              <p:cNvPr id="166967" name="Line 55">
                <a:extLst>
                  <a:ext uri="{FF2B5EF4-FFF2-40B4-BE49-F238E27FC236}">
                    <a16:creationId xmlns:a16="http://schemas.microsoft.com/office/drawing/2014/main" id="{DC3941B9-A5A2-D541-836B-5B7E95CDA8D3}"/>
                  </a:ext>
                </a:extLst>
              </p:cNvPr>
              <p:cNvSpPr>
                <a:spLocks noChangeShapeType="1"/>
              </p:cNvSpPr>
              <p:nvPr/>
            </p:nvSpPr>
            <p:spPr bwMode="auto">
              <a:xfrm>
                <a:off x="3025" y="2428"/>
                <a:ext cx="245" cy="0"/>
              </a:xfrm>
              <a:prstGeom prst="line">
                <a:avLst/>
              </a:prstGeom>
              <a:noFill/>
              <a:ln w="28575">
                <a:solidFill>
                  <a:srgbClr val="CC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66968" name="Line 56">
                <a:extLst>
                  <a:ext uri="{FF2B5EF4-FFF2-40B4-BE49-F238E27FC236}">
                    <a16:creationId xmlns:a16="http://schemas.microsoft.com/office/drawing/2014/main" id="{B2F258A8-73F2-6649-910A-69790ACD095E}"/>
                  </a:ext>
                </a:extLst>
              </p:cNvPr>
              <p:cNvSpPr>
                <a:spLocks noChangeShapeType="1"/>
              </p:cNvSpPr>
              <p:nvPr/>
            </p:nvSpPr>
            <p:spPr bwMode="auto">
              <a:xfrm>
                <a:off x="3893" y="2428"/>
                <a:ext cx="371" cy="0"/>
              </a:xfrm>
              <a:prstGeom prst="line">
                <a:avLst/>
              </a:prstGeom>
              <a:noFill/>
              <a:ln w="28575">
                <a:solidFill>
                  <a:srgbClr val="CC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sp>
        <p:nvSpPr>
          <p:cNvPr id="166973" name="Rectangle 61">
            <a:extLst>
              <a:ext uri="{FF2B5EF4-FFF2-40B4-BE49-F238E27FC236}">
                <a16:creationId xmlns:a16="http://schemas.microsoft.com/office/drawing/2014/main" id="{B2BF6CC4-4DEF-5040-94E0-5C908DCF9BA7}"/>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r>
              <a:rPr lang="es-ES_tradnl" altLang="es-ES" dirty="0"/>
              <a:t>    ECG basal [1]</a:t>
            </a:r>
            <a:br>
              <a:rPr lang="es-ES_tradnl" altLang="es-ES" dirty="0">
                <a:solidFill>
                  <a:schemeClr val="folHlink"/>
                </a:solidFill>
              </a:rPr>
            </a:br>
            <a:r>
              <a:rPr lang="es-ES_tradnl" altLang="es-ES" sz="2200" dirty="0">
                <a:solidFill>
                  <a:schemeClr val="bg2"/>
                </a:solidFill>
              </a:rPr>
              <a:t>Mareos en diabética de 69 años</a:t>
            </a:r>
          </a:p>
        </p:txBody>
      </p:sp>
    </p:spTree>
    <p:extLst>
      <p:ext uri="{BB962C8B-B14F-4D97-AF65-F5344CB8AC3E}">
        <p14:creationId xmlns:p14="http://schemas.microsoft.com/office/powerpoint/2010/main" val="1663124056"/>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6931"/>
                                        </p:tgtEl>
                                        <p:attrNameLst>
                                          <p:attrName>style.visibility</p:attrName>
                                        </p:attrNameLst>
                                      </p:cBhvr>
                                      <p:to>
                                        <p:strVal val="visible"/>
                                      </p:to>
                                    </p:set>
                                    <p:anim calcmode="lin" valueType="num">
                                      <p:cBhvr>
                                        <p:cTn id="7" dur="500" fill="hold"/>
                                        <p:tgtEl>
                                          <p:spTgt spid="166931"/>
                                        </p:tgtEl>
                                        <p:attrNameLst>
                                          <p:attrName>ppt_w</p:attrName>
                                        </p:attrNameLst>
                                      </p:cBhvr>
                                      <p:tavLst>
                                        <p:tav tm="0">
                                          <p:val>
                                            <p:fltVal val="0"/>
                                          </p:val>
                                        </p:tav>
                                        <p:tav tm="100000">
                                          <p:val>
                                            <p:strVal val="#ppt_w"/>
                                          </p:val>
                                        </p:tav>
                                      </p:tavLst>
                                    </p:anim>
                                    <p:anim calcmode="lin" valueType="num">
                                      <p:cBhvr>
                                        <p:cTn id="8" dur="500" fill="hold"/>
                                        <p:tgtEl>
                                          <p:spTgt spid="16693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16693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16697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16694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6693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166945"/>
                                        </p:tgtEl>
                                        <p:attrNameLst>
                                          <p:attrName>style.visibility</p:attrName>
                                        </p:attrNameLst>
                                      </p:cBhvr>
                                      <p:to>
                                        <p:strVal val="visible"/>
                                      </p:to>
                                    </p:set>
                                    <p:anim calcmode="lin" valueType="num">
                                      <p:cBhvr>
                                        <p:cTn id="29" dur="500" fill="hold"/>
                                        <p:tgtEl>
                                          <p:spTgt spid="166945"/>
                                        </p:tgtEl>
                                        <p:attrNameLst>
                                          <p:attrName>ppt_w</p:attrName>
                                        </p:attrNameLst>
                                      </p:cBhvr>
                                      <p:tavLst>
                                        <p:tav tm="0">
                                          <p:val>
                                            <p:fltVal val="0"/>
                                          </p:val>
                                        </p:tav>
                                        <p:tav tm="100000">
                                          <p:val>
                                            <p:strVal val="#ppt_w"/>
                                          </p:val>
                                        </p:tav>
                                      </p:tavLst>
                                    </p:anim>
                                    <p:anim calcmode="lin" valueType="num">
                                      <p:cBhvr>
                                        <p:cTn id="30" dur="500" fill="hold"/>
                                        <p:tgtEl>
                                          <p:spTgt spid="166945"/>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6694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66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34" grpId="0" autoUpdateAnimBg="0"/>
      <p:bldP spid="166955"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a:extLst>
              <a:ext uri="{FF2B5EF4-FFF2-40B4-BE49-F238E27FC236}">
                <a16:creationId xmlns:a16="http://schemas.microsoft.com/office/drawing/2014/main" id="{52FD6F54-9F89-9945-93E1-371351087898}"/>
              </a:ext>
            </a:extLst>
          </p:cNvPr>
          <p:cNvSpPr>
            <a:spLocks noChangeArrowheads="1"/>
          </p:cNvSpPr>
          <p:nvPr/>
        </p:nvSpPr>
        <p:spPr bwMode="auto">
          <a:xfrm>
            <a:off x="1524000" y="1223963"/>
            <a:ext cx="9144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852488" indent="-285750">
              <a:spcBef>
                <a:spcPct val="20000"/>
              </a:spcBef>
              <a:buClr>
                <a:schemeClr val="folHlink"/>
              </a:buClr>
              <a:buChar char="–"/>
              <a:defRPr sz="2800" b="1">
                <a:solidFill>
                  <a:schemeClr val="tx1"/>
                </a:solidFill>
                <a:latin typeface="Arial" panose="020B0604020202020204" pitchFamily="34" charset="0"/>
              </a:defRPr>
            </a:lvl2pPr>
            <a:lvl3pPr marL="1271588"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90688" indent="-228600">
              <a:spcBef>
                <a:spcPct val="20000"/>
              </a:spcBef>
              <a:buChar char="–"/>
              <a:defRPr sz="2000" b="1">
                <a:solidFill>
                  <a:schemeClr val="tx1"/>
                </a:solidFill>
                <a:latin typeface="Arial" panose="020B0604020202020204" pitchFamily="34" charset="0"/>
              </a:defRPr>
            </a:lvl4pPr>
            <a:lvl5pPr marL="2109788" indent="-228600">
              <a:spcBef>
                <a:spcPct val="20000"/>
              </a:spcBef>
              <a:buFont typeface="Wingdings" pitchFamily="2" charset="2"/>
              <a:buChar char="§"/>
              <a:defRPr sz="2000" b="1">
                <a:solidFill>
                  <a:schemeClr val="tx1"/>
                </a:solidFill>
                <a:latin typeface="Arial" panose="020B0604020202020204" pitchFamily="34" charset="0"/>
              </a:defRPr>
            </a:lvl5pPr>
            <a:lvl6pPr marL="2566988"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6pPr>
            <a:lvl7pPr marL="3024188"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7pPr>
            <a:lvl8pPr marL="3481388"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8pPr>
            <a:lvl9pPr marL="3938588" indent="-228600" fontAlgn="base">
              <a:spcBef>
                <a:spcPct val="20000"/>
              </a:spcBef>
              <a:spcAft>
                <a:spcPct val="0"/>
              </a:spcAft>
              <a:buFont typeface="Wingdings" pitchFamily="2" charset="2"/>
              <a:buChar char="§"/>
              <a:defRPr sz="2000" b="1">
                <a:solidFill>
                  <a:schemeClr val="tx1"/>
                </a:solidFill>
                <a:latin typeface="Arial" panose="020B0604020202020204" pitchFamily="34" charset="0"/>
              </a:defRPr>
            </a:lvl9pPr>
          </a:lstStyle>
          <a:p>
            <a:pPr algn="ctr">
              <a:lnSpc>
                <a:spcPct val="120000"/>
              </a:lnSpc>
              <a:spcBef>
                <a:spcPct val="0"/>
              </a:spcBef>
              <a:buFont typeface="Wingdings" pitchFamily="2" charset="2"/>
              <a:buNone/>
            </a:pPr>
            <a:r>
              <a:rPr lang="es-ES_tradnl" altLang="es-ES" sz="2400">
                <a:solidFill>
                  <a:schemeClr val="accent2"/>
                </a:solidFill>
              </a:rPr>
              <a:t>Ondas P no conducidas: bloqueo AV de 2º G (2:1)</a:t>
            </a:r>
          </a:p>
          <a:p>
            <a:pPr algn="ctr">
              <a:lnSpc>
                <a:spcPct val="120000"/>
              </a:lnSpc>
              <a:spcBef>
                <a:spcPct val="0"/>
              </a:spcBef>
              <a:buFont typeface="Wingdings" pitchFamily="2" charset="2"/>
              <a:buNone/>
            </a:pPr>
            <a:r>
              <a:rPr lang="es-ES_tradnl" altLang="es-ES" sz="2400">
                <a:solidFill>
                  <a:schemeClr val="folHlink"/>
                </a:solidFill>
              </a:rPr>
              <a:t>QRS anchos de la misma morfología: BCRD</a:t>
            </a:r>
          </a:p>
        </p:txBody>
      </p:sp>
      <p:pic>
        <p:nvPicPr>
          <p:cNvPr id="168984" name="Picture 24">
            <a:extLst>
              <a:ext uri="{FF2B5EF4-FFF2-40B4-BE49-F238E27FC236}">
                <a16:creationId xmlns:a16="http://schemas.microsoft.com/office/drawing/2014/main" id="{9C3A66F5-AF05-004A-9F46-AB238CAB6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2239963"/>
            <a:ext cx="9001125" cy="43815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8986" name="Rectangle 26">
            <a:extLst>
              <a:ext uri="{FF2B5EF4-FFF2-40B4-BE49-F238E27FC236}">
                <a16:creationId xmlns:a16="http://schemas.microsoft.com/office/drawing/2014/main" id="{640420C8-8EF2-8D4D-A3F1-53EB0F5EE8C2}"/>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r>
              <a:rPr lang="es-ES_tradnl" altLang="es-ES" dirty="0"/>
              <a:t>    Electrocardiograma [2]</a:t>
            </a:r>
            <a:br>
              <a:rPr lang="es-ES_tradnl" altLang="es-ES" dirty="0">
                <a:solidFill>
                  <a:schemeClr val="folHlink"/>
                </a:solidFill>
              </a:rPr>
            </a:br>
            <a:r>
              <a:rPr lang="es-ES_tradnl" altLang="es-ES" sz="2200" dirty="0">
                <a:solidFill>
                  <a:schemeClr val="bg2"/>
                </a:solidFill>
              </a:rPr>
              <a:t>Mareos en diabética de 69 años</a:t>
            </a:r>
          </a:p>
        </p:txBody>
      </p:sp>
    </p:spTree>
    <p:extLst>
      <p:ext uri="{BB962C8B-B14F-4D97-AF65-F5344CB8AC3E}">
        <p14:creationId xmlns:p14="http://schemas.microsoft.com/office/powerpoint/2010/main" val="3113128177"/>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8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Box 2">
            <a:extLst>
              <a:ext uri="{FF2B5EF4-FFF2-40B4-BE49-F238E27FC236}">
                <a16:creationId xmlns:a16="http://schemas.microsoft.com/office/drawing/2014/main" id="{BB2C88A5-5F78-D14E-AF03-74103542FD02}"/>
              </a:ext>
            </a:extLst>
          </p:cNvPr>
          <p:cNvSpPr txBox="1">
            <a:spLocks noChangeArrowheads="1"/>
          </p:cNvSpPr>
          <p:nvPr/>
        </p:nvSpPr>
        <p:spPr bwMode="auto">
          <a:xfrm>
            <a:off x="2039938" y="1524001"/>
            <a:ext cx="8399462" cy="4105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6850" indent="-196850">
              <a:defRPr sz="2400">
                <a:solidFill>
                  <a:schemeClr val="tx1"/>
                </a:solidFill>
                <a:latin typeface="Times New Roman" panose="02020603050405020304" pitchFamily="18" charset="0"/>
              </a:defRPr>
            </a:lvl1pPr>
            <a:lvl2pPr marL="663575" indent="-206375">
              <a:defRPr sz="2400">
                <a:solidFill>
                  <a:schemeClr val="tx1"/>
                </a:solidFill>
                <a:latin typeface="Times New Roman" panose="02020603050405020304" pitchFamily="18" charset="0"/>
              </a:defRPr>
            </a:lvl2pPr>
            <a:lvl3pPr marL="1047750" indent="-190500">
              <a:defRPr sz="2400">
                <a:solidFill>
                  <a:schemeClr val="tx1"/>
                </a:solidFill>
                <a:latin typeface="Times New Roman" panose="02020603050405020304" pitchFamily="18" charset="0"/>
              </a:defRPr>
            </a:lvl3pPr>
            <a:lvl4pPr marL="1428750">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nSpc>
                <a:spcPct val="80000"/>
              </a:lnSpc>
              <a:spcBef>
                <a:spcPct val="60000"/>
              </a:spcBef>
              <a:buClr>
                <a:schemeClr val="accent1"/>
              </a:buClr>
              <a:buSzPct val="90000"/>
              <a:buFont typeface="Wingdings" pitchFamily="2" charset="2"/>
              <a:buChar char="§"/>
            </a:pPr>
            <a:r>
              <a:rPr lang="es-ES_tradnl" altLang="es-ES" sz="2800" b="1">
                <a:latin typeface="Arial" panose="020B0604020202020204" pitchFamily="34" charset="0"/>
              </a:rPr>
              <a:t>Diagnóstico</a:t>
            </a:r>
          </a:p>
          <a:p>
            <a:pPr lvl="1">
              <a:lnSpc>
                <a:spcPct val="80000"/>
              </a:lnSpc>
              <a:spcBef>
                <a:spcPct val="20000"/>
              </a:spcBef>
              <a:buClr>
                <a:schemeClr val="folHlink"/>
              </a:buClr>
              <a:buFontTx/>
              <a:buChar char="–"/>
            </a:pPr>
            <a:r>
              <a:rPr lang="es-ES_tradnl" altLang="es-ES" b="1">
                <a:latin typeface="Arial" panose="020B0604020202020204" pitchFamily="34" charset="0"/>
              </a:rPr>
              <a:t>Alteración severa de la conducción IV. </a:t>
            </a:r>
          </a:p>
          <a:p>
            <a:pPr lvl="1">
              <a:lnSpc>
                <a:spcPct val="80000"/>
              </a:lnSpc>
              <a:spcBef>
                <a:spcPct val="20000"/>
              </a:spcBef>
              <a:buClr>
                <a:schemeClr val="folHlink"/>
              </a:buClr>
              <a:buFontTx/>
              <a:buChar char="–"/>
            </a:pPr>
            <a:r>
              <a:rPr lang="es-ES_tradnl" altLang="es-ES" b="1">
                <a:latin typeface="Arial" panose="020B0604020202020204" pitchFamily="34" charset="0"/>
              </a:rPr>
              <a:t>El 1</a:t>
            </a:r>
            <a:r>
              <a:rPr lang="es-ES_tradnl" altLang="es-ES" b="1" baseline="30000">
                <a:latin typeface="Arial" panose="020B0604020202020204" pitchFamily="34" charset="0"/>
              </a:rPr>
              <a:t>er</a:t>
            </a:r>
            <a:r>
              <a:rPr lang="es-ES_tradnl" altLang="es-ES" b="1">
                <a:latin typeface="Arial" panose="020B0604020202020204" pitchFamily="34" charset="0"/>
              </a:rPr>
              <a:t> estímulo auricular se conduce por la RDHH.</a:t>
            </a:r>
          </a:p>
          <a:p>
            <a:pPr lvl="1">
              <a:lnSpc>
                <a:spcPct val="80000"/>
              </a:lnSpc>
              <a:spcBef>
                <a:spcPct val="20000"/>
              </a:spcBef>
              <a:buClr>
                <a:schemeClr val="folHlink"/>
              </a:buClr>
              <a:buFontTx/>
              <a:buChar char="–"/>
            </a:pPr>
            <a:r>
              <a:rPr lang="es-ES_tradnl" altLang="es-ES" b="1">
                <a:latin typeface="Arial" panose="020B0604020202020204" pitchFamily="34" charset="0"/>
              </a:rPr>
              <a:t>El 2º por la RIHH. </a:t>
            </a:r>
          </a:p>
          <a:p>
            <a:pPr lvl="1">
              <a:lnSpc>
                <a:spcPct val="80000"/>
              </a:lnSpc>
              <a:spcBef>
                <a:spcPct val="20000"/>
              </a:spcBef>
              <a:buClr>
                <a:schemeClr val="folHlink"/>
              </a:buClr>
              <a:buFontTx/>
              <a:buChar char="–"/>
            </a:pPr>
            <a:r>
              <a:rPr lang="es-ES_tradnl" altLang="es-ES" b="1">
                <a:latin typeface="Arial" panose="020B0604020202020204" pitchFamily="34" charset="0"/>
              </a:rPr>
              <a:t>El 3</a:t>
            </a:r>
            <a:r>
              <a:rPr lang="es-ES_tradnl" altLang="es-ES" b="1" baseline="30000">
                <a:latin typeface="Arial" panose="020B0604020202020204" pitchFamily="34" charset="0"/>
              </a:rPr>
              <a:t>er</a:t>
            </a:r>
            <a:r>
              <a:rPr lang="es-ES_tradnl" altLang="es-ES" b="1">
                <a:latin typeface="Arial" panose="020B0604020202020204" pitchFamily="34" charset="0"/>
              </a:rPr>
              <a:t> estímulo se bloquea.</a:t>
            </a:r>
          </a:p>
          <a:p>
            <a:pPr>
              <a:lnSpc>
                <a:spcPct val="80000"/>
              </a:lnSpc>
              <a:spcBef>
                <a:spcPct val="60000"/>
              </a:spcBef>
              <a:buClr>
                <a:schemeClr val="accent1"/>
              </a:buClr>
              <a:buSzPct val="90000"/>
              <a:buFont typeface="Wingdings" pitchFamily="2" charset="2"/>
              <a:buChar char="§"/>
            </a:pPr>
            <a:r>
              <a:rPr lang="es-ES_tradnl" altLang="es-ES" sz="2800" b="1">
                <a:latin typeface="Arial" panose="020B0604020202020204" pitchFamily="34" charset="0"/>
              </a:rPr>
              <a:t>Evolución</a:t>
            </a:r>
          </a:p>
          <a:p>
            <a:pPr lvl="1">
              <a:lnSpc>
                <a:spcPct val="80000"/>
              </a:lnSpc>
              <a:spcBef>
                <a:spcPct val="20000"/>
              </a:spcBef>
              <a:buClr>
                <a:schemeClr val="folHlink"/>
              </a:buClr>
              <a:buFontTx/>
              <a:buChar char="–"/>
            </a:pPr>
            <a:r>
              <a:rPr lang="es-ES_tradnl" altLang="es-ES" b="1">
                <a:latin typeface="Arial" panose="020B0604020202020204" pitchFamily="34" charset="0"/>
              </a:rPr>
              <a:t>Agravamiento del bloqueo IV:</a:t>
            </a:r>
          </a:p>
          <a:p>
            <a:pPr lvl="2">
              <a:lnSpc>
                <a:spcPct val="80000"/>
              </a:lnSpc>
              <a:spcBef>
                <a:spcPct val="20000"/>
              </a:spcBef>
              <a:buClr>
                <a:schemeClr val="accent2"/>
              </a:buClr>
              <a:buFont typeface="Times" pitchFamily="2" charset="0"/>
              <a:buChar char="•"/>
            </a:pPr>
            <a:r>
              <a:rPr lang="pt-BR" altLang="es-ES" sz="2000" b="1">
                <a:latin typeface="Arial" panose="020B0604020202020204" pitchFamily="34" charset="0"/>
              </a:rPr>
              <a:t>La RDHH deja conducir.</a:t>
            </a:r>
          </a:p>
          <a:p>
            <a:pPr lvl="2">
              <a:lnSpc>
                <a:spcPct val="80000"/>
              </a:lnSpc>
              <a:spcBef>
                <a:spcPct val="20000"/>
              </a:spcBef>
              <a:buClr>
                <a:schemeClr val="accent2"/>
              </a:buClr>
              <a:buFont typeface="Times" pitchFamily="2" charset="0"/>
              <a:buChar char="•"/>
            </a:pPr>
            <a:r>
              <a:rPr lang="pt-BR" altLang="es-ES" sz="2000" b="1">
                <a:latin typeface="Arial" panose="020B0604020202020204" pitchFamily="34" charset="0"/>
              </a:rPr>
              <a:t>La RIHH sólo conduce uno de cada 2 estímulos.</a:t>
            </a:r>
            <a:endParaRPr lang="pt-BR" altLang="es-ES" b="1">
              <a:latin typeface="Arial" panose="020B0604020202020204" pitchFamily="34" charset="0"/>
            </a:endParaRPr>
          </a:p>
          <a:p>
            <a:pPr>
              <a:lnSpc>
                <a:spcPct val="80000"/>
              </a:lnSpc>
              <a:spcBef>
                <a:spcPct val="60000"/>
              </a:spcBef>
              <a:buClr>
                <a:schemeClr val="accent1"/>
              </a:buClr>
              <a:buSzPct val="90000"/>
              <a:buFont typeface="Wingdings" pitchFamily="2" charset="2"/>
              <a:buChar char="§"/>
            </a:pPr>
            <a:r>
              <a:rPr lang="es-ES_tradnl" altLang="es-ES" sz="2800" b="1">
                <a:latin typeface="Arial" panose="020B0604020202020204" pitchFamily="34" charset="0"/>
              </a:rPr>
              <a:t>Tratamiento</a:t>
            </a:r>
          </a:p>
        </p:txBody>
      </p:sp>
      <p:sp>
        <p:nvSpPr>
          <p:cNvPr id="171012" name="Text Box 4">
            <a:extLst>
              <a:ext uri="{FF2B5EF4-FFF2-40B4-BE49-F238E27FC236}">
                <a16:creationId xmlns:a16="http://schemas.microsoft.com/office/drawing/2014/main" id="{20D9FD89-2A99-3944-991C-219C774EA581}"/>
              </a:ext>
            </a:extLst>
          </p:cNvPr>
          <p:cNvSpPr txBox="1">
            <a:spLocks noChangeArrowheads="1"/>
          </p:cNvSpPr>
          <p:nvPr/>
        </p:nvSpPr>
        <p:spPr bwMode="auto">
          <a:xfrm>
            <a:off x="2273300" y="5686426"/>
            <a:ext cx="655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20000"/>
              </a:spcBef>
              <a:buClr>
                <a:schemeClr val="accent2"/>
              </a:buClr>
              <a:buSzPct val="100000"/>
              <a:buFont typeface="Times" pitchFamily="2" charset="0"/>
              <a:buNone/>
            </a:pPr>
            <a:r>
              <a:rPr lang="es-ES_tradnl" altLang="es-ES" sz="2800" b="1">
                <a:solidFill>
                  <a:schemeClr val="folHlink"/>
                </a:solidFill>
                <a:latin typeface="Arial" panose="020B0604020202020204" pitchFamily="34" charset="0"/>
              </a:rPr>
              <a:t>Colocación de marcapasos: VDD </a:t>
            </a:r>
            <a:endParaRPr lang="es-ES" altLang="es-ES" sz="2000">
              <a:solidFill>
                <a:schemeClr val="folHlink"/>
              </a:solidFill>
              <a:latin typeface="Arial" panose="020B0604020202020204" pitchFamily="34" charset="0"/>
            </a:endParaRPr>
          </a:p>
        </p:txBody>
      </p:sp>
      <p:sp>
        <p:nvSpPr>
          <p:cNvPr id="171015" name="Rectangle 7">
            <a:extLst>
              <a:ext uri="{FF2B5EF4-FFF2-40B4-BE49-F238E27FC236}">
                <a16:creationId xmlns:a16="http://schemas.microsoft.com/office/drawing/2014/main" id="{BB3AD857-2C8C-9549-A9FE-8D786C04BFFC}"/>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br>
              <a:rPr lang="es-ES_tradnl" altLang="es-ES" dirty="0">
                <a:solidFill>
                  <a:schemeClr val="folHlink"/>
                </a:solidFill>
              </a:rPr>
            </a:br>
            <a:r>
              <a:rPr lang="es-ES_tradnl" altLang="es-ES" sz="2200" dirty="0">
                <a:solidFill>
                  <a:schemeClr val="bg2"/>
                </a:solidFill>
              </a:rPr>
              <a:t>Mareos en diabética de 69 años</a:t>
            </a:r>
          </a:p>
        </p:txBody>
      </p:sp>
    </p:spTree>
    <p:extLst>
      <p:ext uri="{BB962C8B-B14F-4D97-AF65-F5344CB8AC3E}">
        <p14:creationId xmlns:p14="http://schemas.microsoft.com/office/powerpoint/2010/main" val="2152627664"/>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10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2"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4533D9-A6A9-C44B-8160-E8BF2E430987}"/>
              </a:ext>
            </a:extLst>
          </p:cNvPr>
          <p:cNvSpPr txBox="1"/>
          <p:nvPr/>
        </p:nvSpPr>
        <p:spPr>
          <a:xfrm>
            <a:off x="713232" y="485276"/>
            <a:ext cx="11436626" cy="523220"/>
          </a:xfrm>
          <a:prstGeom prst="rect">
            <a:avLst/>
          </a:prstGeom>
          <a:noFill/>
        </p:spPr>
        <p:txBody>
          <a:bodyPr wrap="square" rtlCol="0">
            <a:spAutoFit/>
          </a:bodyPr>
          <a:lstStyle/>
          <a:p>
            <a:pPr algn="ctr"/>
            <a:r>
              <a:rPr lang="es-ES" sz="2800" b="1" dirty="0">
                <a:solidFill>
                  <a:schemeClr val="accent1">
                    <a:lumMod val="50000"/>
                  </a:schemeClr>
                </a:solidFill>
              </a:rPr>
              <a:t>¿Qué tratamiento te parece correcto para este paciente?</a:t>
            </a:r>
          </a:p>
        </p:txBody>
      </p:sp>
      <p:sp>
        <p:nvSpPr>
          <p:cNvPr id="4" name="CuadroTexto 3">
            <a:extLst>
              <a:ext uri="{FF2B5EF4-FFF2-40B4-BE49-F238E27FC236}">
                <a16:creationId xmlns:a16="http://schemas.microsoft.com/office/drawing/2014/main" id="{8722834B-EAB2-2241-99F7-4641ABBC5DEA}"/>
              </a:ext>
            </a:extLst>
          </p:cNvPr>
          <p:cNvSpPr txBox="1"/>
          <p:nvPr/>
        </p:nvSpPr>
        <p:spPr>
          <a:xfrm>
            <a:off x="0" y="25198"/>
            <a:ext cx="713232" cy="523220"/>
          </a:xfrm>
          <a:prstGeom prst="rect">
            <a:avLst/>
          </a:prstGeom>
          <a:noFill/>
        </p:spPr>
        <p:txBody>
          <a:bodyPr wrap="square" rtlCol="0">
            <a:spAutoFit/>
          </a:bodyPr>
          <a:lstStyle/>
          <a:p>
            <a:pPr algn="ctr"/>
            <a:r>
              <a:rPr lang="es-ES" sz="2800" b="1" dirty="0">
                <a:solidFill>
                  <a:srgbClr val="C00000">
                    <a:alpha val="44000"/>
                  </a:srgbClr>
                </a:solidFill>
              </a:rPr>
              <a:t>(7)</a:t>
            </a:r>
          </a:p>
        </p:txBody>
      </p:sp>
      <p:pic>
        <p:nvPicPr>
          <p:cNvPr id="2" name="Imagen 1">
            <a:extLst>
              <a:ext uri="{FF2B5EF4-FFF2-40B4-BE49-F238E27FC236}">
                <a16:creationId xmlns:a16="http://schemas.microsoft.com/office/drawing/2014/main" id="{131E89AF-B276-354B-ABF6-139A2B7FA515}"/>
              </a:ext>
            </a:extLst>
          </p:cNvPr>
          <p:cNvPicPr>
            <a:picLocks noChangeAspect="1"/>
          </p:cNvPicPr>
          <p:nvPr/>
        </p:nvPicPr>
        <p:blipFill>
          <a:blip r:embed="rId2"/>
          <a:stretch>
            <a:fillRect/>
          </a:stretch>
        </p:blipFill>
        <p:spPr>
          <a:xfrm>
            <a:off x="-1" y="1008496"/>
            <a:ext cx="12192001" cy="5824306"/>
          </a:xfrm>
          <a:prstGeom prst="rect">
            <a:avLst/>
          </a:prstGeom>
        </p:spPr>
      </p:pic>
    </p:spTree>
    <p:extLst>
      <p:ext uri="{BB962C8B-B14F-4D97-AF65-F5344CB8AC3E}">
        <p14:creationId xmlns:p14="http://schemas.microsoft.com/office/powerpoint/2010/main" val="6622358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a:extLst>
              <a:ext uri="{FF2B5EF4-FFF2-40B4-BE49-F238E27FC236}">
                <a16:creationId xmlns:a16="http://schemas.microsoft.com/office/drawing/2014/main" id="{5F87B851-2403-384A-8AAC-1E7DF26A149F}"/>
              </a:ext>
            </a:extLst>
          </p:cNvPr>
          <p:cNvSpPr>
            <a:spLocks noChangeArrowheads="1"/>
          </p:cNvSpPr>
          <p:nvPr/>
        </p:nvSpPr>
        <p:spPr bwMode="auto">
          <a:xfrm>
            <a:off x="1524000" y="38401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357379" name="Rectangle 3">
            <a:extLst>
              <a:ext uri="{FF2B5EF4-FFF2-40B4-BE49-F238E27FC236}">
                <a16:creationId xmlns:a16="http://schemas.microsoft.com/office/drawing/2014/main" id="{DDA7C5EA-6BE5-0646-8837-156C28C23EFF}"/>
              </a:ext>
            </a:extLst>
          </p:cNvPr>
          <p:cNvSpPr>
            <a:spLocks noGrp="1" noChangeArrowheads="1"/>
          </p:cNvSpPr>
          <p:nvPr>
            <p:ph type="title"/>
          </p:nvPr>
        </p:nvSpPr>
        <p:spPr/>
        <p:txBody>
          <a:bodyPr/>
          <a:lstStyle/>
          <a:p>
            <a:endParaRPr lang="es-ES_tradnl" altLang="es-ES" dirty="0"/>
          </a:p>
        </p:txBody>
      </p:sp>
      <p:sp>
        <p:nvSpPr>
          <p:cNvPr id="357380" name="Rectangle 4">
            <a:extLst>
              <a:ext uri="{FF2B5EF4-FFF2-40B4-BE49-F238E27FC236}">
                <a16:creationId xmlns:a16="http://schemas.microsoft.com/office/drawing/2014/main" id="{5E327935-551E-3242-B3D1-71052A097C20}"/>
              </a:ext>
            </a:extLst>
          </p:cNvPr>
          <p:cNvSpPr>
            <a:spLocks noGrp="1" noChangeArrowheads="1"/>
          </p:cNvSpPr>
          <p:nvPr>
            <p:ph type="body" idx="1"/>
          </p:nvPr>
        </p:nvSpPr>
        <p:spPr>
          <a:xfrm>
            <a:off x="1524000" y="2689226"/>
            <a:ext cx="9144000" cy="1490663"/>
          </a:xfrm>
        </p:spPr>
        <p:txBody>
          <a:bodyPr/>
          <a:lstStyle/>
          <a:p>
            <a:pPr marL="0" indent="0" algn="ctr">
              <a:buNone/>
            </a:pPr>
            <a:r>
              <a:rPr lang="es-ES" altLang="es-ES" sz="4400" noProof="1"/>
              <a:t>Síncope en varón </a:t>
            </a:r>
            <a:br>
              <a:rPr lang="es-ES" altLang="es-ES" sz="4400" noProof="1"/>
            </a:br>
            <a:r>
              <a:rPr lang="es-ES" altLang="es-ES" sz="4400" noProof="1"/>
              <a:t>con cardiopatía isquémica</a:t>
            </a:r>
            <a:endParaRPr lang="es-ES_tradnl" altLang="es-ES" b="0"/>
          </a:p>
        </p:txBody>
      </p:sp>
    </p:spTree>
    <p:extLst>
      <p:ext uri="{BB962C8B-B14F-4D97-AF65-F5344CB8AC3E}">
        <p14:creationId xmlns:p14="http://schemas.microsoft.com/office/powerpoint/2010/main" val="28947354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Text Box 4">
            <a:extLst>
              <a:ext uri="{FF2B5EF4-FFF2-40B4-BE49-F238E27FC236}">
                <a16:creationId xmlns:a16="http://schemas.microsoft.com/office/drawing/2014/main" id="{3119BE98-9F4E-6C47-8CD1-B81518D8F981}"/>
              </a:ext>
            </a:extLst>
          </p:cNvPr>
          <p:cNvSpPr txBox="1">
            <a:spLocks noChangeArrowheads="1"/>
          </p:cNvSpPr>
          <p:nvPr/>
        </p:nvSpPr>
        <p:spPr bwMode="auto">
          <a:xfrm>
            <a:off x="10001250" y="304801"/>
            <a:ext cx="184150" cy="3968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endParaRPr lang="es-ES_tradnl" altLang="es-ES" sz="2000" b="1">
              <a:latin typeface="Times" pitchFamily="2" charset="0"/>
            </a:endParaRPr>
          </a:p>
        </p:txBody>
      </p:sp>
      <p:sp>
        <p:nvSpPr>
          <p:cNvPr id="173061" name="Text Box 5">
            <a:extLst>
              <a:ext uri="{FF2B5EF4-FFF2-40B4-BE49-F238E27FC236}">
                <a16:creationId xmlns:a16="http://schemas.microsoft.com/office/drawing/2014/main" id="{1203A546-848D-144D-A1D6-E0058DAB6A8B}"/>
              </a:ext>
            </a:extLst>
          </p:cNvPr>
          <p:cNvSpPr txBox="1">
            <a:spLocks noChangeArrowheads="1"/>
          </p:cNvSpPr>
          <p:nvPr/>
        </p:nvSpPr>
        <p:spPr bwMode="auto">
          <a:xfrm>
            <a:off x="1828800" y="1462088"/>
            <a:ext cx="8610600" cy="4808368"/>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8913" indent="-188913">
              <a:defRPr sz="2400">
                <a:solidFill>
                  <a:schemeClr val="tx1"/>
                </a:solidFill>
                <a:latin typeface="Times New Roman" panose="02020603050405020304" pitchFamily="18" charset="0"/>
              </a:defRPr>
            </a:lvl1pPr>
            <a:lvl2pPr marL="669925" indent="-1968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nSpc>
                <a:spcPct val="80000"/>
              </a:lnSpc>
              <a:spcBef>
                <a:spcPct val="60000"/>
              </a:spcBef>
              <a:buClr>
                <a:schemeClr val="accent1"/>
              </a:buClr>
              <a:buSzPct val="90000"/>
              <a:buFont typeface="Wingdings" pitchFamily="2" charset="2"/>
              <a:buChar char="§"/>
            </a:pPr>
            <a:r>
              <a:rPr lang="es-ES_tradnl" altLang="es-ES" sz="2800" b="1">
                <a:solidFill>
                  <a:schemeClr val="accent2"/>
                </a:solidFill>
                <a:latin typeface="Arial" panose="020B0604020202020204" pitchFamily="34" charset="0"/>
              </a:rPr>
              <a:t>Historia clínica</a:t>
            </a:r>
            <a:r>
              <a:rPr lang="es-ES_tradnl" altLang="es-ES" sz="2800" b="1">
                <a:latin typeface="Arial" panose="020B0604020202020204" pitchFamily="34" charset="0"/>
              </a:rPr>
              <a:t> </a:t>
            </a:r>
          </a:p>
          <a:p>
            <a:pPr lvl="1">
              <a:lnSpc>
                <a:spcPct val="80000"/>
              </a:lnSpc>
              <a:spcBef>
                <a:spcPct val="20000"/>
              </a:spcBef>
              <a:buClr>
                <a:schemeClr val="folHlink"/>
              </a:buClr>
              <a:buFontTx/>
              <a:buChar char="–"/>
            </a:pPr>
            <a:r>
              <a:rPr lang="es-ES_tradnl" altLang="es-ES" b="1">
                <a:latin typeface="Arial" panose="020B0604020202020204" pitchFamily="34" charset="0"/>
              </a:rPr>
              <a:t>Varón, 50 años.</a:t>
            </a:r>
          </a:p>
          <a:p>
            <a:pPr lvl="1">
              <a:lnSpc>
                <a:spcPct val="80000"/>
              </a:lnSpc>
              <a:spcBef>
                <a:spcPct val="20000"/>
              </a:spcBef>
              <a:buClr>
                <a:schemeClr val="folHlink"/>
              </a:buClr>
              <a:buFontTx/>
              <a:buChar char="–"/>
            </a:pPr>
            <a:r>
              <a:rPr lang="es-ES_tradnl" altLang="es-ES" b="1">
                <a:latin typeface="Arial" panose="020B0604020202020204" pitchFamily="34" charset="0"/>
              </a:rPr>
              <a:t> AP:</a:t>
            </a:r>
          </a:p>
          <a:p>
            <a:pPr lvl="2">
              <a:lnSpc>
                <a:spcPct val="80000"/>
              </a:lnSpc>
              <a:spcBef>
                <a:spcPct val="20000"/>
              </a:spcBef>
              <a:buClr>
                <a:srgbClr val="97BAFF"/>
              </a:buClr>
              <a:buFont typeface="Times" pitchFamily="2" charset="0"/>
              <a:buChar char="•"/>
            </a:pPr>
            <a:r>
              <a:rPr lang="es-ES_tradnl" altLang="es-ES" sz="2000" b="1">
                <a:latin typeface="Arial" panose="020B0604020202020204" pitchFamily="34" charset="0"/>
              </a:rPr>
              <a:t> IAM en los meses previos.</a:t>
            </a:r>
          </a:p>
          <a:p>
            <a:pPr lvl="2">
              <a:lnSpc>
                <a:spcPct val="80000"/>
              </a:lnSpc>
              <a:spcBef>
                <a:spcPct val="20000"/>
              </a:spcBef>
              <a:buClr>
                <a:srgbClr val="97BAFF"/>
              </a:buClr>
              <a:buFont typeface="Times" pitchFamily="2" charset="0"/>
              <a:buChar char="•"/>
            </a:pPr>
            <a:r>
              <a:rPr lang="es-ES_tradnl" altLang="es-ES" sz="2000" b="1">
                <a:latin typeface="Arial" panose="020B0604020202020204" pitchFamily="34" charset="0"/>
              </a:rPr>
              <a:t> Tto.: IECA, estatina, AAS, ß-bloqueante.</a:t>
            </a:r>
          </a:p>
          <a:p>
            <a:pPr lvl="1">
              <a:lnSpc>
                <a:spcPct val="80000"/>
              </a:lnSpc>
              <a:spcBef>
                <a:spcPct val="20000"/>
              </a:spcBef>
              <a:buClr>
                <a:schemeClr val="folHlink"/>
              </a:buClr>
              <a:buFontTx/>
              <a:buChar char="–"/>
            </a:pPr>
            <a:r>
              <a:rPr lang="es-ES_tradnl" altLang="es-ES" b="1">
                <a:latin typeface="Arial" panose="020B0604020202020204" pitchFamily="34" charset="0"/>
              </a:rPr>
              <a:t> MC:</a:t>
            </a:r>
          </a:p>
          <a:p>
            <a:pPr lvl="2">
              <a:lnSpc>
                <a:spcPct val="80000"/>
              </a:lnSpc>
              <a:spcBef>
                <a:spcPct val="20000"/>
              </a:spcBef>
              <a:buClr>
                <a:srgbClr val="97BAFF"/>
              </a:buClr>
              <a:buFont typeface="Times" pitchFamily="2" charset="0"/>
              <a:buChar char="•"/>
            </a:pPr>
            <a:r>
              <a:rPr lang="es-ES_tradnl" altLang="es-ES" sz="2000" b="1">
                <a:latin typeface="Arial" panose="020B0604020202020204" pitchFamily="34" charset="0"/>
              </a:rPr>
              <a:t> Episodio de mareo y sudoración sin dolor precordial.</a:t>
            </a:r>
          </a:p>
          <a:p>
            <a:pPr lvl="2">
              <a:lnSpc>
                <a:spcPct val="80000"/>
              </a:lnSpc>
              <a:spcBef>
                <a:spcPct val="20000"/>
              </a:spcBef>
              <a:buClr>
                <a:srgbClr val="97BAFF"/>
              </a:buClr>
              <a:buFont typeface="Times" pitchFamily="2" charset="0"/>
              <a:buChar char="•"/>
            </a:pPr>
            <a:r>
              <a:rPr lang="es-ES_tradnl" altLang="es-ES" sz="2000" b="1">
                <a:latin typeface="Arial" panose="020B0604020202020204" pitchFamily="34" charset="0"/>
              </a:rPr>
              <a:t> Síncope tras toma de cafinitrina.</a:t>
            </a:r>
          </a:p>
          <a:p>
            <a:pPr lvl="2">
              <a:lnSpc>
                <a:spcPct val="80000"/>
              </a:lnSpc>
              <a:spcBef>
                <a:spcPct val="20000"/>
              </a:spcBef>
              <a:buClr>
                <a:srgbClr val="97BAFF"/>
              </a:buClr>
              <a:buFont typeface="Times" pitchFamily="2" charset="0"/>
              <a:buChar char="•"/>
            </a:pPr>
            <a:r>
              <a:rPr lang="es-ES_tradnl" altLang="es-ES" sz="2000" b="1">
                <a:latin typeface="Arial" panose="020B0604020202020204" pitchFamily="34" charset="0"/>
              </a:rPr>
              <a:t> Persiste mareado y sudoroso tras recuperación.</a:t>
            </a:r>
          </a:p>
          <a:p>
            <a:pPr>
              <a:lnSpc>
                <a:spcPct val="80000"/>
              </a:lnSpc>
              <a:spcBef>
                <a:spcPct val="60000"/>
              </a:spcBef>
              <a:buClr>
                <a:schemeClr val="accent1"/>
              </a:buClr>
              <a:buSzPct val="90000"/>
              <a:buFont typeface="Wingdings" pitchFamily="2" charset="2"/>
              <a:buChar char="§"/>
            </a:pPr>
            <a:r>
              <a:rPr lang="es-ES_tradnl" altLang="es-ES" sz="2800" b="1">
                <a:latin typeface="Arial" panose="020B0604020202020204" pitchFamily="34" charset="0"/>
              </a:rPr>
              <a:t> </a:t>
            </a:r>
            <a:r>
              <a:rPr lang="es-ES_tradnl" altLang="es-ES" sz="2800" b="1">
                <a:solidFill>
                  <a:schemeClr val="accent2"/>
                </a:solidFill>
                <a:latin typeface="Arial" panose="020B0604020202020204" pitchFamily="34" charset="0"/>
              </a:rPr>
              <a:t>Exploración física</a:t>
            </a:r>
            <a:endParaRPr lang="es-ES_tradnl" altLang="es-ES" sz="2800" b="1">
              <a:latin typeface="Arial" panose="020B0604020202020204" pitchFamily="34" charset="0"/>
            </a:endParaRPr>
          </a:p>
          <a:p>
            <a:pPr lvl="1">
              <a:lnSpc>
                <a:spcPct val="80000"/>
              </a:lnSpc>
              <a:spcBef>
                <a:spcPct val="20000"/>
              </a:spcBef>
              <a:buClr>
                <a:schemeClr val="folHlink"/>
              </a:buClr>
              <a:buFontTx/>
              <a:buChar char="–"/>
            </a:pPr>
            <a:r>
              <a:rPr lang="es-ES_tradnl" altLang="es-ES" b="1">
                <a:latin typeface="Arial" panose="020B0604020202020204" pitchFamily="34" charset="0"/>
              </a:rPr>
              <a:t> Eupneico, pálido.</a:t>
            </a:r>
          </a:p>
          <a:p>
            <a:pPr lvl="1">
              <a:lnSpc>
                <a:spcPct val="80000"/>
              </a:lnSpc>
              <a:spcBef>
                <a:spcPct val="20000"/>
              </a:spcBef>
              <a:buClr>
                <a:schemeClr val="folHlink"/>
              </a:buClr>
              <a:buFontTx/>
              <a:buChar char="–"/>
            </a:pPr>
            <a:r>
              <a:rPr lang="es-ES_tradnl" altLang="es-ES" b="1">
                <a:latin typeface="Arial" panose="020B0604020202020204" pitchFamily="34" charset="0"/>
              </a:rPr>
              <a:t> TA 80/60 mmHg.</a:t>
            </a:r>
          </a:p>
          <a:p>
            <a:pPr lvl="1">
              <a:lnSpc>
                <a:spcPct val="80000"/>
              </a:lnSpc>
              <a:spcBef>
                <a:spcPct val="20000"/>
              </a:spcBef>
              <a:buClr>
                <a:schemeClr val="folHlink"/>
              </a:buClr>
              <a:buFontTx/>
              <a:buChar char="–"/>
            </a:pPr>
            <a:r>
              <a:rPr lang="es-ES_tradnl" altLang="es-ES" b="1">
                <a:latin typeface="Arial" panose="020B0604020202020204" pitchFamily="34" charset="0"/>
              </a:rPr>
              <a:t> Rítmico a &gt; 100 lpm, sin signos de IC.</a:t>
            </a:r>
            <a:endParaRPr lang="es-ES" altLang="es-ES" sz="2000">
              <a:latin typeface="Times" pitchFamily="2" charset="0"/>
            </a:endParaRPr>
          </a:p>
        </p:txBody>
      </p:sp>
      <p:sp>
        <p:nvSpPr>
          <p:cNvPr id="173063" name="Rectangle 7">
            <a:extLst>
              <a:ext uri="{FF2B5EF4-FFF2-40B4-BE49-F238E27FC236}">
                <a16:creationId xmlns:a16="http://schemas.microsoft.com/office/drawing/2014/main" id="{B1AC9004-EEE6-ED4E-B3ED-93CDD871326B}"/>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br>
              <a:rPr lang="es-ES_tradnl" altLang="es-ES" dirty="0">
                <a:solidFill>
                  <a:schemeClr val="folHlink"/>
                </a:solidFill>
              </a:rPr>
            </a:br>
            <a:r>
              <a:rPr lang="es-ES_tradnl" altLang="es-ES" sz="2200" dirty="0">
                <a:solidFill>
                  <a:schemeClr val="bg2"/>
                </a:solidFill>
              </a:rPr>
              <a:t>Síncope en varón con cardiopatía isquémica</a:t>
            </a:r>
          </a:p>
        </p:txBody>
      </p:sp>
    </p:spTree>
    <p:extLst>
      <p:ext uri="{BB962C8B-B14F-4D97-AF65-F5344CB8AC3E}">
        <p14:creationId xmlns:p14="http://schemas.microsoft.com/office/powerpoint/2010/main" val="28257913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21" name="Text Box 17">
            <a:extLst>
              <a:ext uri="{FF2B5EF4-FFF2-40B4-BE49-F238E27FC236}">
                <a16:creationId xmlns:a16="http://schemas.microsoft.com/office/drawing/2014/main" id="{34EA8BEE-89EE-BF47-AA66-68AA8676154B}"/>
              </a:ext>
            </a:extLst>
          </p:cNvPr>
          <p:cNvSpPr txBox="1">
            <a:spLocks noChangeArrowheads="1"/>
          </p:cNvSpPr>
          <p:nvPr/>
        </p:nvSpPr>
        <p:spPr bwMode="auto">
          <a:xfrm>
            <a:off x="1524000" y="1303339"/>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 altLang="es-ES" sz="3000" b="1">
                <a:latin typeface="Arial" panose="020B0604020202020204" pitchFamily="34" charset="0"/>
              </a:rPr>
              <a:t>Cicatriz anterior, BCRD, ESV</a:t>
            </a:r>
          </a:p>
        </p:txBody>
      </p:sp>
      <p:pic>
        <p:nvPicPr>
          <p:cNvPr id="175126" name="Picture 22">
            <a:extLst>
              <a:ext uri="{FF2B5EF4-FFF2-40B4-BE49-F238E27FC236}">
                <a16:creationId xmlns:a16="http://schemas.microsoft.com/office/drawing/2014/main" id="{4999D46F-7920-544B-BA4F-5FC452391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551" y="2095500"/>
            <a:ext cx="9001125" cy="41148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175131" name="Group 27">
            <a:extLst>
              <a:ext uri="{FF2B5EF4-FFF2-40B4-BE49-F238E27FC236}">
                <a16:creationId xmlns:a16="http://schemas.microsoft.com/office/drawing/2014/main" id="{A3B389D0-C5DE-3E4C-8FA1-30D51C98DB71}"/>
              </a:ext>
            </a:extLst>
          </p:cNvPr>
          <p:cNvGrpSpPr>
            <a:grpSpLocks/>
          </p:cNvGrpSpPr>
          <p:nvPr/>
        </p:nvGrpSpPr>
        <p:grpSpPr bwMode="auto">
          <a:xfrm>
            <a:off x="2259013" y="2605089"/>
            <a:ext cx="2463800" cy="3190875"/>
            <a:chOff x="2266" y="1529"/>
            <a:chExt cx="1552" cy="2010"/>
          </a:xfrm>
        </p:grpSpPr>
        <p:pic>
          <p:nvPicPr>
            <p:cNvPr id="175127" name="Picture 23">
              <a:extLst>
                <a:ext uri="{FF2B5EF4-FFF2-40B4-BE49-F238E27FC236}">
                  <a16:creationId xmlns:a16="http://schemas.microsoft.com/office/drawing/2014/main" id="{B7159299-8182-C44C-8B08-A992AE5DB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067" t="50888" r="36525" b="28125"/>
            <a:stretch>
              <a:fillRect/>
            </a:stretch>
          </p:blipFill>
          <p:spPr bwMode="auto">
            <a:xfrm>
              <a:off x="2266" y="1529"/>
              <a:ext cx="1552" cy="201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75128" name="Rectangle 24">
              <a:extLst>
                <a:ext uri="{FF2B5EF4-FFF2-40B4-BE49-F238E27FC236}">
                  <a16:creationId xmlns:a16="http://schemas.microsoft.com/office/drawing/2014/main" id="{CD374DD3-BA55-A548-B2A6-1504D55A615B}"/>
                </a:ext>
              </a:extLst>
            </p:cNvPr>
            <p:cNvSpPr>
              <a:spLocks noChangeArrowheads="1"/>
            </p:cNvSpPr>
            <p:nvPr/>
          </p:nvSpPr>
          <p:spPr bwMode="auto">
            <a:xfrm>
              <a:off x="2314" y="1563"/>
              <a:ext cx="2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altLang="es-ES" sz="1400" b="1">
                  <a:solidFill>
                    <a:srgbClr val="000000"/>
                  </a:solidFill>
                  <a:latin typeface="Arial" panose="020B0604020202020204" pitchFamily="34" charset="0"/>
                </a:rPr>
                <a:t>V2</a:t>
              </a:r>
            </a:p>
          </p:txBody>
        </p:sp>
      </p:grpSp>
      <p:sp>
        <p:nvSpPr>
          <p:cNvPr id="175130" name="Text Box 26">
            <a:extLst>
              <a:ext uri="{FF2B5EF4-FFF2-40B4-BE49-F238E27FC236}">
                <a16:creationId xmlns:a16="http://schemas.microsoft.com/office/drawing/2014/main" id="{0042F1DD-FE18-EC4F-9AAB-470774396A93}"/>
              </a:ext>
            </a:extLst>
          </p:cNvPr>
          <p:cNvSpPr txBox="1">
            <a:spLocks noChangeArrowheads="1"/>
          </p:cNvSpPr>
          <p:nvPr/>
        </p:nvSpPr>
        <p:spPr bwMode="auto">
          <a:xfrm>
            <a:off x="2703513" y="4954589"/>
            <a:ext cx="15541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altLang="es-ES" sz="2000" b="1">
                <a:solidFill>
                  <a:schemeClr val="tx2"/>
                </a:solidFill>
                <a:latin typeface="Arial" panose="020B0604020202020204" pitchFamily="34" charset="0"/>
              </a:rPr>
              <a:t>Onda Q</a:t>
            </a:r>
          </a:p>
          <a:p>
            <a:pPr algn="ctr"/>
            <a:r>
              <a:rPr lang="es-ES_tradnl" altLang="es-ES" sz="2000" b="1">
                <a:solidFill>
                  <a:schemeClr val="tx2"/>
                </a:solidFill>
                <a:latin typeface="Arial" panose="020B0604020202020204" pitchFamily="34" charset="0"/>
              </a:rPr>
              <a:t>QRS ancho</a:t>
            </a:r>
          </a:p>
        </p:txBody>
      </p:sp>
      <p:grpSp>
        <p:nvGrpSpPr>
          <p:cNvPr id="175135" name="Group 31">
            <a:extLst>
              <a:ext uri="{FF2B5EF4-FFF2-40B4-BE49-F238E27FC236}">
                <a16:creationId xmlns:a16="http://schemas.microsoft.com/office/drawing/2014/main" id="{C4F6A7B1-A878-714C-90B7-B43DA51F371C}"/>
              </a:ext>
            </a:extLst>
          </p:cNvPr>
          <p:cNvGrpSpPr>
            <a:grpSpLocks/>
          </p:cNvGrpSpPr>
          <p:nvPr/>
        </p:nvGrpSpPr>
        <p:grpSpPr bwMode="auto">
          <a:xfrm>
            <a:off x="5591175" y="2017713"/>
            <a:ext cx="4400550" cy="4635500"/>
            <a:chOff x="2807" y="1299"/>
            <a:chExt cx="2772" cy="2920"/>
          </a:xfrm>
        </p:grpSpPr>
        <p:pic>
          <p:nvPicPr>
            <p:cNvPr id="175133" name="Picture 29">
              <a:extLst>
                <a:ext uri="{FF2B5EF4-FFF2-40B4-BE49-F238E27FC236}">
                  <a16:creationId xmlns:a16="http://schemas.microsoft.com/office/drawing/2014/main" id="{E40B32E1-9561-4D45-842E-9F70CC04B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791" t="2826" r="3703" b="47620"/>
            <a:stretch>
              <a:fillRect/>
            </a:stretch>
          </p:blipFill>
          <p:spPr bwMode="auto">
            <a:xfrm>
              <a:off x="2807" y="1299"/>
              <a:ext cx="2772" cy="292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75134" name="Rectangle 30">
              <a:extLst>
                <a:ext uri="{FF2B5EF4-FFF2-40B4-BE49-F238E27FC236}">
                  <a16:creationId xmlns:a16="http://schemas.microsoft.com/office/drawing/2014/main" id="{C3E69418-867D-FD4B-A259-18860C2EFD8B}"/>
                </a:ext>
              </a:extLst>
            </p:cNvPr>
            <p:cNvSpPr>
              <a:spLocks noChangeArrowheads="1"/>
            </p:cNvSpPr>
            <p:nvPr/>
          </p:nvSpPr>
          <p:spPr bwMode="auto">
            <a:xfrm>
              <a:off x="2865" y="1336"/>
              <a:ext cx="2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altLang="es-ES" sz="1400" b="1">
                  <a:solidFill>
                    <a:srgbClr val="000000"/>
                  </a:solidFill>
                  <a:latin typeface="Arial" panose="020B0604020202020204" pitchFamily="34" charset="0"/>
                </a:rPr>
                <a:t>V4</a:t>
              </a:r>
            </a:p>
          </p:txBody>
        </p:sp>
      </p:grpSp>
      <p:sp>
        <p:nvSpPr>
          <p:cNvPr id="175137" name="Rectangle 33">
            <a:extLst>
              <a:ext uri="{FF2B5EF4-FFF2-40B4-BE49-F238E27FC236}">
                <a16:creationId xmlns:a16="http://schemas.microsoft.com/office/drawing/2014/main" id="{A333BAA8-46E6-9949-A5BA-8714DED047AD}"/>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r>
              <a:rPr lang="es-ES_tradnl" altLang="es-ES" dirty="0"/>
              <a:t>    ECG basal [1]</a:t>
            </a:r>
            <a:br>
              <a:rPr lang="es-ES_tradnl" altLang="es-ES" dirty="0">
                <a:solidFill>
                  <a:schemeClr val="folHlink"/>
                </a:solidFill>
              </a:rPr>
            </a:br>
            <a:r>
              <a:rPr lang="es-ES_tradnl" altLang="es-ES" sz="2200" dirty="0">
                <a:solidFill>
                  <a:schemeClr val="bg2"/>
                </a:solidFill>
              </a:rPr>
              <a:t>Síncope en varón con cardiopatía isquémica</a:t>
            </a:r>
          </a:p>
        </p:txBody>
      </p:sp>
    </p:spTree>
    <p:extLst>
      <p:ext uri="{BB962C8B-B14F-4D97-AF65-F5344CB8AC3E}">
        <p14:creationId xmlns:p14="http://schemas.microsoft.com/office/powerpoint/2010/main" val="2332698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75131"/>
                                        </p:tgtEl>
                                        <p:attrNameLst>
                                          <p:attrName>style.visibility</p:attrName>
                                        </p:attrNameLst>
                                      </p:cBhvr>
                                      <p:to>
                                        <p:strVal val="visible"/>
                                      </p:to>
                                    </p:set>
                                    <p:anim calcmode="lin" valueType="num">
                                      <p:cBhvr>
                                        <p:cTn id="7" dur="500" fill="hold"/>
                                        <p:tgtEl>
                                          <p:spTgt spid="175131"/>
                                        </p:tgtEl>
                                        <p:attrNameLst>
                                          <p:attrName>ppt_w</p:attrName>
                                        </p:attrNameLst>
                                      </p:cBhvr>
                                      <p:tavLst>
                                        <p:tav tm="0">
                                          <p:val>
                                            <p:fltVal val="0"/>
                                          </p:val>
                                        </p:tav>
                                        <p:tav tm="100000">
                                          <p:val>
                                            <p:strVal val="#ppt_w"/>
                                          </p:val>
                                        </p:tav>
                                      </p:tavLst>
                                    </p:anim>
                                    <p:anim calcmode="lin" valueType="num">
                                      <p:cBhvr>
                                        <p:cTn id="8" dur="500" fill="hold"/>
                                        <p:tgtEl>
                                          <p:spTgt spid="17513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7513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childTnLst>
                                    <p:set>
                                      <p:cBhvr>
                                        <p:cTn id="15" dur="1" fill="hold">
                                          <p:stCondLst>
                                            <p:cond delay="0"/>
                                          </p:stCondLst>
                                        </p:cTn>
                                        <p:tgtEl>
                                          <p:spTgt spid="175135"/>
                                        </p:tgtEl>
                                        <p:attrNameLst>
                                          <p:attrName>style.visibility</p:attrName>
                                        </p:attrNameLst>
                                      </p:cBhvr>
                                      <p:to>
                                        <p:strVal val="visible"/>
                                      </p:to>
                                    </p:set>
                                    <p:anim calcmode="lin" valueType="num">
                                      <p:cBhvr>
                                        <p:cTn id="16" dur="500" fill="hold"/>
                                        <p:tgtEl>
                                          <p:spTgt spid="175135"/>
                                        </p:tgtEl>
                                        <p:attrNameLst>
                                          <p:attrName>ppt_w</p:attrName>
                                        </p:attrNameLst>
                                      </p:cBhvr>
                                      <p:tavLst>
                                        <p:tav tm="0">
                                          <p:val>
                                            <p:fltVal val="0"/>
                                          </p:val>
                                        </p:tav>
                                        <p:tav tm="100000">
                                          <p:val>
                                            <p:strVal val="#ppt_w"/>
                                          </p:val>
                                        </p:tav>
                                      </p:tavLst>
                                    </p:anim>
                                    <p:anim calcmode="lin" valueType="num">
                                      <p:cBhvr>
                                        <p:cTn id="17" dur="500" fill="hold"/>
                                        <p:tgtEl>
                                          <p:spTgt spid="175135"/>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75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1" grpId="0" autoUpdateAnimBg="0"/>
      <p:bldP spid="175130"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Text Box 4">
            <a:extLst>
              <a:ext uri="{FF2B5EF4-FFF2-40B4-BE49-F238E27FC236}">
                <a16:creationId xmlns:a16="http://schemas.microsoft.com/office/drawing/2014/main" id="{A2DB5EBB-ABF2-664B-A35A-4BEA80430F87}"/>
              </a:ext>
            </a:extLst>
          </p:cNvPr>
          <p:cNvSpPr txBox="1">
            <a:spLocks noChangeArrowheads="1"/>
          </p:cNvSpPr>
          <p:nvPr/>
        </p:nvSpPr>
        <p:spPr bwMode="auto">
          <a:xfrm>
            <a:off x="1524000" y="1077913"/>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 altLang="es-ES" sz="2800" b="1">
                <a:latin typeface="Arial" panose="020B0604020202020204" pitchFamily="34" charset="0"/>
              </a:rPr>
              <a:t>Taquicardia ventricular</a:t>
            </a:r>
          </a:p>
        </p:txBody>
      </p:sp>
      <p:pic>
        <p:nvPicPr>
          <p:cNvPr id="177160" name="Picture 8">
            <a:extLst>
              <a:ext uri="{FF2B5EF4-FFF2-40B4-BE49-F238E27FC236}">
                <a16:creationId xmlns:a16="http://schemas.microsoft.com/office/drawing/2014/main" id="{000A443A-5677-4345-8726-6ADD023B3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276" y="1608138"/>
            <a:ext cx="6829425" cy="5116512"/>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177163" name="Group 11">
            <a:extLst>
              <a:ext uri="{FF2B5EF4-FFF2-40B4-BE49-F238E27FC236}">
                <a16:creationId xmlns:a16="http://schemas.microsoft.com/office/drawing/2014/main" id="{180DBFC6-61F4-794B-BE3E-DE138EFA0380}"/>
              </a:ext>
            </a:extLst>
          </p:cNvPr>
          <p:cNvGrpSpPr>
            <a:grpSpLocks/>
          </p:cNvGrpSpPr>
          <p:nvPr/>
        </p:nvGrpSpPr>
        <p:grpSpPr bwMode="auto">
          <a:xfrm>
            <a:off x="2241551" y="4076701"/>
            <a:ext cx="7904163" cy="2493963"/>
            <a:chOff x="453" y="1578"/>
            <a:chExt cx="4979" cy="1571"/>
          </a:xfrm>
        </p:grpSpPr>
        <p:pic>
          <p:nvPicPr>
            <p:cNvPr id="177161" name="Picture 9">
              <a:extLst>
                <a:ext uri="{FF2B5EF4-FFF2-40B4-BE49-F238E27FC236}">
                  <a16:creationId xmlns:a16="http://schemas.microsoft.com/office/drawing/2014/main" id="{80845A3B-213D-2F46-87B3-5674441CFF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608" t="84598" r="37210" b="1421"/>
            <a:stretch>
              <a:fillRect/>
            </a:stretch>
          </p:blipFill>
          <p:spPr bwMode="auto">
            <a:xfrm>
              <a:off x="453" y="1578"/>
              <a:ext cx="4979" cy="1571"/>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77162" name="Rectangle 10">
              <a:extLst>
                <a:ext uri="{FF2B5EF4-FFF2-40B4-BE49-F238E27FC236}">
                  <a16:creationId xmlns:a16="http://schemas.microsoft.com/office/drawing/2014/main" id="{6EA7B598-CBF6-8E48-87AD-A460CD527DF8}"/>
                </a:ext>
              </a:extLst>
            </p:cNvPr>
            <p:cNvSpPr>
              <a:spLocks noChangeArrowheads="1"/>
            </p:cNvSpPr>
            <p:nvPr/>
          </p:nvSpPr>
          <p:spPr bwMode="auto">
            <a:xfrm>
              <a:off x="518" y="1627"/>
              <a:ext cx="1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altLang="es-ES" sz="1400" b="1">
                  <a:solidFill>
                    <a:srgbClr val="000000"/>
                  </a:solidFill>
                  <a:latin typeface="Arial" panose="020B0604020202020204" pitchFamily="34" charset="0"/>
                </a:rPr>
                <a:t>II</a:t>
              </a:r>
            </a:p>
          </p:txBody>
        </p:sp>
      </p:grpSp>
      <p:sp>
        <p:nvSpPr>
          <p:cNvPr id="177165" name="Rectangle 13">
            <a:extLst>
              <a:ext uri="{FF2B5EF4-FFF2-40B4-BE49-F238E27FC236}">
                <a16:creationId xmlns:a16="http://schemas.microsoft.com/office/drawing/2014/main" id="{E10C0FD0-4BAE-D743-BA5F-70DF2E7941DF}"/>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r>
              <a:rPr lang="es-ES" altLang="es-ES" dirty="0"/>
              <a:t>    ECG en la urgencia [2]</a:t>
            </a:r>
            <a:r>
              <a:rPr lang="es-ES_tradnl" altLang="es-ES" dirty="0">
                <a:solidFill>
                  <a:schemeClr val="folHlink"/>
                </a:solidFill>
              </a:rPr>
              <a:t> </a:t>
            </a:r>
            <a:br>
              <a:rPr lang="es-ES_tradnl" altLang="es-ES" dirty="0">
                <a:solidFill>
                  <a:schemeClr val="folHlink"/>
                </a:solidFill>
              </a:rPr>
            </a:br>
            <a:r>
              <a:rPr lang="es-ES_tradnl" altLang="es-ES" sz="2200" dirty="0">
                <a:solidFill>
                  <a:schemeClr val="bg2"/>
                </a:solidFill>
              </a:rPr>
              <a:t>Síncope en varón con cardiopatía isquémica</a:t>
            </a:r>
          </a:p>
        </p:txBody>
      </p:sp>
    </p:spTree>
    <p:extLst>
      <p:ext uri="{BB962C8B-B14F-4D97-AF65-F5344CB8AC3E}">
        <p14:creationId xmlns:p14="http://schemas.microsoft.com/office/powerpoint/2010/main" val="3446018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77163"/>
                                        </p:tgtEl>
                                        <p:attrNameLst>
                                          <p:attrName>style.visibility</p:attrName>
                                        </p:attrNameLst>
                                      </p:cBhvr>
                                      <p:to>
                                        <p:strVal val="visible"/>
                                      </p:to>
                                    </p:set>
                                    <p:anim calcmode="lin" valueType="num">
                                      <p:cBhvr>
                                        <p:cTn id="7" dur="500" fill="hold"/>
                                        <p:tgtEl>
                                          <p:spTgt spid="177163"/>
                                        </p:tgtEl>
                                        <p:attrNameLst>
                                          <p:attrName>ppt_w</p:attrName>
                                        </p:attrNameLst>
                                      </p:cBhvr>
                                      <p:tavLst>
                                        <p:tav tm="0">
                                          <p:val>
                                            <p:fltVal val="0"/>
                                          </p:val>
                                        </p:tav>
                                        <p:tav tm="100000">
                                          <p:val>
                                            <p:strVal val="#ppt_w"/>
                                          </p:val>
                                        </p:tav>
                                      </p:tavLst>
                                    </p:anim>
                                    <p:anim calcmode="lin" valueType="num">
                                      <p:cBhvr>
                                        <p:cTn id="8" dur="500" fill="hold"/>
                                        <p:tgtEl>
                                          <p:spTgt spid="17716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77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6"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a:extLst>
              <a:ext uri="{FF2B5EF4-FFF2-40B4-BE49-F238E27FC236}">
                <a16:creationId xmlns:a16="http://schemas.microsoft.com/office/drawing/2014/main" id="{350DE06C-34A0-D043-A8C3-ADC29E5D419A}"/>
              </a:ext>
            </a:extLst>
          </p:cNvPr>
          <p:cNvSpPr txBox="1">
            <a:spLocks noChangeArrowheads="1"/>
          </p:cNvSpPr>
          <p:nvPr/>
        </p:nvSpPr>
        <p:spPr bwMode="auto">
          <a:xfrm>
            <a:off x="2133600" y="228600"/>
            <a:ext cx="30008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s-ES_tradnl" altLang="es-ES">
              <a:latin typeface="Times" pitchFamily="2" charset="0"/>
            </a:endParaRPr>
          </a:p>
          <a:p>
            <a:pPr eaLnBrk="0" hangingPunct="0"/>
            <a:r>
              <a:rPr lang="es-ES_tradnl" altLang="es-ES">
                <a:latin typeface="Times" pitchFamily="2" charset="0"/>
              </a:rPr>
              <a:t>  </a:t>
            </a:r>
            <a:endParaRPr lang="es-ES_tradnl" altLang="es-ES" b="1">
              <a:latin typeface="Times" pitchFamily="2" charset="0"/>
            </a:endParaRPr>
          </a:p>
          <a:p>
            <a:pPr eaLnBrk="0" hangingPunct="0"/>
            <a:endParaRPr lang="es-ES_tradnl" altLang="es-ES">
              <a:latin typeface="Times" pitchFamily="2" charset="0"/>
            </a:endParaRPr>
          </a:p>
        </p:txBody>
      </p:sp>
      <p:sp>
        <p:nvSpPr>
          <p:cNvPr id="179203" name="Text Box 3">
            <a:extLst>
              <a:ext uri="{FF2B5EF4-FFF2-40B4-BE49-F238E27FC236}">
                <a16:creationId xmlns:a16="http://schemas.microsoft.com/office/drawing/2014/main" id="{5B2DE145-6B3A-EB44-8D0A-2A518D96A306}"/>
              </a:ext>
            </a:extLst>
          </p:cNvPr>
          <p:cNvSpPr txBox="1">
            <a:spLocks noChangeArrowheads="1"/>
          </p:cNvSpPr>
          <p:nvPr/>
        </p:nvSpPr>
        <p:spPr bwMode="auto">
          <a:xfrm>
            <a:off x="2057400" y="1858964"/>
            <a:ext cx="8229600" cy="393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2575" indent="-282575">
              <a:defRPr sz="2400">
                <a:solidFill>
                  <a:schemeClr val="tx1"/>
                </a:solidFill>
                <a:latin typeface="Times New Roman" panose="02020603050405020304" pitchFamily="18" charset="0"/>
              </a:defRPr>
            </a:lvl1pPr>
            <a:lvl2pPr marL="47307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eaLnBrk="0" hangingPunct="0">
              <a:spcBef>
                <a:spcPct val="50000"/>
              </a:spcBef>
              <a:buClr>
                <a:schemeClr val="accent1"/>
              </a:buClr>
              <a:buFont typeface="Wingdings" pitchFamily="2" charset="2"/>
              <a:buChar char="§"/>
            </a:pPr>
            <a:r>
              <a:rPr lang="es-ES_tradnl" altLang="es-ES" sz="2800" b="1">
                <a:latin typeface="Arial" panose="020B0604020202020204" pitchFamily="34" charset="0"/>
              </a:rPr>
              <a:t>Se administra lidocaína iv (bolus de 100 mg).</a:t>
            </a:r>
          </a:p>
          <a:p>
            <a:pPr eaLnBrk="0" hangingPunct="0">
              <a:spcBef>
                <a:spcPct val="50000"/>
              </a:spcBef>
              <a:buClr>
                <a:schemeClr val="accent1"/>
              </a:buClr>
              <a:buFont typeface="Wingdings" pitchFamily="2" charset="2"/>
              <a:buChar char="§"/>
            </a:pPr>
            <a:r>
              <a:rPr lang="es-ES_tradnl" altLang="es-ES" sz="2800" b="1">
                <a:latin typeface="Arial" panose="020B0604020202020204" pitchFamily="34" charset="0"/>
              </a:rPr>
              <a:t>Bolus adicional de 50 mg a los 3 minutos.</a:t>
            </a:r>
          </a:p>
          <a:p>
            <a:pPr eaLnBrk="0" hangingPunct="0">
              <a:spcBef>
                <a:spcPct val="50000"/>
              </a:spcBef>
              <a:buClr>
                <a:schemeClr val="accent1"/>
              </a:buClr>
              <a:buFont typeface="Wingdings" pitchFamily="2" charset="2"/>
              <a:buChar char="§"/>
            </a:pPr>
            <a:r>
              <a:rPr lang="es-ES_tradnl" altLang="es-ES" sz="2800" b="1">
                <a:latin typeface="Arial" panose="020B0604020202020204" pitchFamily="34" charset="0"/>
              </a:rPr>
              <a:t>La TV cede tras un tercer bolus de 50 mg a los 5 minutos.</a:t>
            </a:r>
          </a:p>
          <a:p>
            <a:pPr eaLnBrk="0" hangingPunct="0">
              <a:spcBef>
                <a:spcPct val="50000"/>
              </a:spcBef>
              <a:buClr>
                <a:schemeClr val="accent1"/>
              </a:buClr>
              <a:buFont typeface="Wingdings" pitchFamily="2" charset="2"/>
              <a:buChar char="§"/>
            </a:pPr>
            <a:r>
              <a:rPr lang="es-ES_tradnl" altLang="es-ES" sz="2800" b="1">
                <a:latin typeface="Arial" panose="020B0604020202020204" pitchFamily="34" charset="0"/>
              </a:rPr>
              <a:t>Se instaura perfusión continua (2 mg/min).</a:t>
            </a:r>
          </a:p>
          <a:p>
            <a:pPr eaLnBrk="0" hangingPunct="0">
              <a:spcBef>
                <a:spcPct val="50000"/>
              </a:spcBef>
              <a:buClr>
                <a:schemeClr val="accent1"/>
              </a:buClr>
              <a:buFont typeface="Wingdings" pitchFamily="2" charset="2"/>
              <a:buChar char="§"/>
            </a:pPr>
            <a:r>
              <a:rPr lang="es-ES_tradnl" altLang="es-ES" sz="2800" b="1">
                <a:latin typeface="Arial" panose="020B0604020202020204" pitchFamily="34" charset="0"/>
              </a:rPr>
              <a:t>Traslado del paciente al hospital (UC) en UVI móvil.</a:t>
            </a:r>
            <a:r>
              <a:rPr lang="es-ES_tradnl" altLang="es-ES" sz="2100" b="1">
                <a:solidFill>
                  <a:srgbClr val="FFFFFF"/>
                </a:solidFill>
                <a:latin typeface="Comic Sans MS" panose="030F0902030302020204" pitchFamily="66" charset="0"/>
              </a:rPr>
              <a:t> </a:t>
            </a:r>
          </a:p>
        </p:txBody>
      </p:sp>
      <p:sp>
        <p:nvSpPr>
          <p:cNvPr id="179206" name="Text Box 6">
            <a:extLst>
              <a:ext uri="{FF2B5EF4-FFF2-40B4-BE49-F238E27FC236}">
                <a16:creationId xmlns:a16="http://schemas.microsoft.com/office/drawing/2014/main" id="{4C74AB65-48D9-9144-9902-DDEC26C6AA2F}"/>
              </a:ext>
            </a:extLst>
          </p:cNvPr>
          <p:cNvSpPr txBox="1">
            <a:spLocks noChangeArrowheads="1"/>
          </p:cNvSpPr>
          <p:nvPr/>
        </p:nvSpPr>
        <p:spPr bwMode="auto">
          <a:xfrm>
            <a:off x="10001250" y="304801"/>
            <a:ext cx="184150" cy="3968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endParaRPr lang="es-ES_tradnl" altLang="es-ES" sz="2000" b="1">
              <a:latin typeface="Times" pitchFamily="2" charset="0"/>
            </a:endParaRPr>
          </a:p>
        </p:txBody>
      </p:sp>
      <p:sp>
        <p:nvSpPr>
          <p:cNvPr id="179210" name="Rectangle 10">
            <a:extLst>
              <a:ext uri="{FF2B5EF4-FFF2-40B4-BE49-F238E27FC236}">
                <a16:creationId xmlns:a16="http://schemas.microsoft.com/office/drawing/2014/main" id="{623B7FFD-1FF3-6F4E-B00C-E51EC3DE0502}"/>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r>
              <a:rPr lang="es-ES" altLang="es-ES" dirty="0"/>
              <a:t>    Evolución</a:t>
            </a:r>
            <a:r>
              <a:rPr lang="es-ES_tradnl" altLang="es-ES" dirty="0">
                <a:solidFill>
                  <a:schemeClr val="folHlink"/>
                </a:solidFill>
              </a:rPr>
              <a:t> </a:t>
            </a:r>
            <a:br>
              <a:rPr lang="es-ES_tradnl" altLang="es-ES" dirty="0">
                <a:solidFill>
                  <a:schemeClr val="folHlink"/>
                </a:solidFill>
              </a:rPr>
            </a:br>
            <a:r>
              <a:rPr lang="es-ES_tradnl" altLang="es-ES" sz="2200" dirty="0">
                <a:solidFill>
                  <a:schemeClr val="bg2"/>
                </a:solidFill>
              </a:rPr>
              <a:t>Síncope en varón con cardiopatía isquémica</a:t>
            </a:r>
          </a:p>
        </p:txBody>
      </p:sp>
    </p:spTree>
    <p:extLst>
      <p:ext uri="{BB962C8B-B14F-4D97-AF65-F5344CB8AC3E}">
        <p14:creationId xmlns:p14="http://schemas.microsoft.com/office/powerpoint/2010/main" val="34112357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a:extLst>
              <a:ext uri="{FF2B5EF4-FFF2-40B4-BE49-F238E27FC236}">
                <a16:creationId xmlns:a16="http://schemas.microsoft.com/office/drawing/2014/main" id="{F481DEB5-0BCC-3544-B866-7DBE93663C52}"/>
              </a:ext>
            </a:extLst>
          </p:cNvPr>
          <p:cNvSpPr>
            <a:spLocks noChangeArrowheads="1"/>
          </p:cNvSpPr>
          <p:nvPr/>
        </p:nvSpPr>
        <p:spPr bwMode="auto">
          <a:xfrm>
            <a:off x="1524000" y="38401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363523" name="Rectangle 3">
            <a:extLst>
              <a:ext uri="{FF2B5EF4-FFF2-40B4-BE49-F238E27FC236}">
                <a16:creationId xmlns:a16="http://schemas.microsoft.com/office/drawing/2014/main" id="{114299A5-BABD-A944-935C-926B785ADF8F}"/>
              </a:ext>
            </a:extLst>
          </p:cNvPr>
          <p:cNvSpPr>
            <a:spLocks noGrp="1" noChangeArrowheads="1"/>
          </p:cNvSpPr>
          <p:nvPr>
            <p:ph type="title"/>
          </p:nvPr>
        </p:nvSpPr>
        <p:spPr/>
        <p:txBody>
          <a:bodyPr/>
          <a:lstStyle/>
          <a:p>
            <a:endParaRPr lang="es-ES_tradnl" altLang="es-ES" dirty="0"/>
          </a:p>
        </p:txBody>
      </p:sp>
      <p:sp>
        <p:nvSpPr>
          <p:cNvPr id="363524" name="Rectangle 4">
            <a:extLst>
              <a:ext uri="{FF2B5EF4-FFF2-40B4-BE49-F238E27FC236}">
                <a16:creationId xmlns:a16="http://schemas.microsoft.com/office/drawing/2014/main" id="{D3454BEC-7133-5040-827B-AC684EFB7AE1}"/>
              </a:ext>
            </a:extLst>
          </p:cNvPr>
          <p:cNvSpPr>
            <a:spLocks noGrp="1" noChangeArrowheads="1"/>
          </p:cNvSpPr>
          <p:nvPr>
            <p:ph type="body" idx="1"/>
          </p:nvPr>
        </p:nvSpPr>
        <p:spPr>
          <a:xfrm>
            <a:off x="1524000" y="2689226"/>
            <a:ext cx="9144000" cy="1490663"/>
          </a:xfrm>
        </p:spPr>
        <p:txBody>
          <a:bodyPr/>
          <a:lstStyle/>
          <a:p>
            <a:pPr marL="0" indent="0" algn="ctr">
              <a:buNone/>
            </a:pPr>
            <a:r>
              <a:rPr lang="es-ES" altLang="es-ES" sz="4400" noProof="1"/>
              <a:t>Síncopes de repetición </a:t>
            </a:r>
            <a:br>
              <a:rPr lang="es-ES" altLang="es-ES" sz="4400" noProof="1"/>
            </a:br>
            <a:r>
              <a:rPr lang="es-ES" altLang="es-ES" sz="4400" noProof="1"/>
              <a:t>en mujer de mediana edad</a:t>
            </a:r>
            <a:endParaRPr lang="es-ES_tradnl" altLang="es-ES" b="0"/>
          </a:p>
        </p:txBody>
      </p:sp>
    </p:spTree>
    <p:extLst>
      <p:ext uri="{BB962C8B-B14F-4D97-AF65-F5344CB8AC3E}">
        <p14:creationId xmlns:p14="http://schemas.microsoft.com/office/powerpoint/2010/main" val="32934376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Text Box 3">
            <a:extLst>
              <a:ext uri="{FF2B5EF4-FFF2-40B4-BE49-F238E27FC236}">
                <a16:creationId xmlns:a16="http://schemas.microsoft.com/office/drawing/2014/main" id="{786662F7-3658-8547-86BC-60D573A308F9}"/>
              </a:ext>
            </a:extLst>
          </p:cNvPr>
          <p:cNvSpPr txBox="1">
            <a:spLocks noChangeArrowheads="1"/>
          </p:cNvSpPr>
          <p:nvPr/>
        </p:nvSpPr>
        <p:spPr bwMode="auto">
          <a:xfrm>
            <a:off x="2362200" y="1344613"/>
            <a:ext cx="76962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panose="02020603050405020304" pitchFamily="18" charset="0"/>
              </a:defRPr>
            </a:lvl1pPr>
            <a:lvl2pPr marL="800100" indent="-342900">
              <a:defRPr sz="2400">
                <a:solidFill>
                  <a:schemeClr val="tx1"/>
                </a:solidFill>
                <a:latin typeface="Times New Roman" panose="02020603050405020304" pitchFamily="18" charset="0"/>
              </a:defRPr>
            </a:lvl2pPr>
            <a:lvl3pPr marL="1123950" indent="-209550">
              <a:defRPr sz="2400">
                <a:solidFill>
                  <a:schemeClr val="tx1"/>
                </a:solidFill>
                <a:latin typeface="Times New Roman" panose="02020603050405020304" pitchFamily="18" charset="0"/>
              </a:defRPr>
            </a:lvl3pPr>
            <a:lvl4pPr marL="1770063" indent="-342900">
              <a:defRPr sz="2400">
                <a:solidFill>
                  <a:schemeClr val="tx1"/>
                </a:solidFill>
                <a:latin typeface="Times New Roman" panose="02020603050405020304" pitchFamily="18" charset="0"/>
              </a:defRPr>
            </a:lvl4pPr>
            <a:lvl5pPr marL="2303463" indent="-342900">
              <a:defRPr sz="2400">
                <a:solidFill>
                  <a:schemeClr val="tx1"/>
                </a:solidFill>
                <a:latin typeface="Times New Roman" panose="02020603050405020304" pitchFamily="18" charset="0"/>
              </a:defRPr>
            </a:lvl5pPr>
            <a:lvl6pPr marL="2760663" indent="-342900" fontAlgn="base">
              <a:spcBef>
                <a:spcPct val="0"/>
              </a:spcBef>
              <a:spcAft>
                <a:spcPct val="0"/>
              </a:spcAft>
              <a:defRPr sz="2400">
                <a:solidFill>
                  <a:schemeClr val="tx1"/>
                </a:solidFill>
                <a:latin typeface="Times New Roman" panose="02020603050405020304" pitchFamily="18" charset="0"/>
              </a:defRPr>
            </a:lvl6pPr>
            <a:lvl7pPr marL="3217863" indent="-342900" fontAlgn="base">
              <a:spcBef>
                <a:spcPct val="0"/>
              </a:spcBef>
              <a:spcAft>
                <a:spcPct val="0"/>
              </a:spcAft>
              <a:defRPr sz="2400">
                <a:solidFill>
                  <a:schemeClr val="tx1"/>
                </a:solidFill>
                <a:latin typeface="Times New Roman" panose="02020603050405020304" pitchFamily="18" charset="0"/>
              </a:defRPr>
            </a:lvl7pPr>
            <a:lvl8pPr marL="3675063" indent="-342900" fontAlgn="base">
              <a:spcBef>
                <a:spcPct val="0"/>
              </a:spcBef>
              <a:spcAft>
                <a:spcPct val="0"/>
              </a:spcAft>
              <a:defRPr sz="2400">
                <a:solidFill>
                  <a:schemeClr val="tx1"/>
                </a:solidFill>
                <a:latin typeface="Times New Roman" panose="02020603050405020304" pitchFamily="18" charset="0"/>
              </a:defRPr>
            </a:lvl8pPr>
            <a:lvl9pPr marL="4132263" indent="-342900" fontAlgn="base">
              <a:spcBef>
                <a:spcPct val="0"/>
              </a:spcBef>
              <a:spcAft>
                <a:spcPct val="0"/>
              </a:spcAft>
              <a:defRPr sz="2400">
                <a:solidFill>
                  <a:schemeClr val="tx1"/>
                </a:solidFill>
                <a:latin typeface="Times New Roman" panose="02020603050405020304" pitchFamily="18" charset="0"/>
              </a:defRPr>
            </a:lvl9pPr>
          </a:lstStyle>
          <a:p>
            <a:pPr>
              <a:spcBef>
                <a:spcPct val="60000"/>
              </a:spcBef>
              <a:buClr>
                <a:schemeClr val="accent1"/>
              </a:buClr>
              <a:buSzPct val="90000"/>
              <a:buFont typeface="Wingdings" pitchFamily="2" charset="2"/>
              <a:buChar char="§"/>
            </a:pPr>
            <a:r>
              <a:rPr lang="es-ES" altLang="es-ES" sz="2800" b="1">
                <a:solidFill>
                  <a:schemeClr val="accent2"/>
                </a:solidFill>
                <a:latin typeface="Arial" panose="020B0604020202020204" pitchFamily="34" charset="0"/>
              </a:rPr>
              <a:t>Historia clínica</a:t>
            </a:r>
            <a:endParaRPr lang="es-ES" altLang="es-ES" sz="2800" b="1">
              <a:latin typeface="Arial" panose="020B0604020202020204" pitchFamily="34" charset="0"/>
            </a:endParaRPr>
          </a:p>
          <a:p>
            <a:pPr lvl="1">
              <a:spcBef>
                <a:spcPct val="20000"/>
              </a:spcBef>
              <a:buClr>
                <a:schemeClr val="folHlink"/>
              </a:buClr>
              <a:buFontTx/>
              <a:buChar char="–"/>
            </a:pPr>
            <a:r>
              <a:rPr lang="es-ES" altLang="es-ES" b="1">
                <a:latin typeface="Arial" panose="020B0604020202020204" pitchFamily="34" charset="0"/>
              </a:rPr>
              <a:t>Mujer, 55 años.</a:t>
            </a:r>
          </a:p>
          <a:p>
            <a:pPr lvl="1">
              <a:spcBef>
                <a:spcPct val="20000"/>
              </a:spcBef>
              <a:buClr>
                <a:schemeClr val="folHlink"/>
              </a:buClr>
              <a:buFontTx/>
              <a:buChar char="–"/>
            </a:pPr>
            <a:r>
              <a:rPr lang="es-ES" altLang="es-ES" b="1">
                <a:latin typeface="Arial" panose="020B0604020202020204" pitchFamily="34" charset="0"/>
              </a:rPr>
              <a:t>AP: </a:t>
            </a:r>
            <a:r>
              <a:rPr lang="en-US" altLang="es-ES" b="1">
                <a:latin typeface="Arial" panose="020B0604020202020204" pitchFamily="34" charset="0"/>
              </a:rPr>
              <a:t>asma bronquial (corticoides inhalados).</a:t>
            </a:r>
          </a:p>
          <a:p>
            <a:pPr lvl="1">
              <a:spcBef>
                <a:spcPct val="20000"/>
              </a:spcBef>
              <a:buClr>
                <a:schemeClr val="folHlink"/>
              </a:buClr>
              <a:buFontTx/>
              <a:buChar char="–"/>
            </a:pPr>
            <a:r>
              <a:rPr lang="en-US" altLang="es-ES" b="1">
                <a:latin typeface="Arial" panose="020B0604020202020204" pitchFamily="34" charset="0"/>
              </a:rPr>
              <a:t>HA: tres episodios sincopales (1988, 1999 y 2001):</a:t>
            </a:r>
          </a:p>
          <a:p>
            <a:pPr lvl="2">
              <a:spcBef>
                <a:spcPct val="20000"/>
              </a:spcBef>
              <a:buClr>
                <a:srgbClr val="97BAFF"/>
              </a:buClr>
              <a:buFont typeface="Times" pitchFamily="2" charset="0"/>
              <a:buChar char="•"/>
            </a:pPr>
            <a:r>
              <a:rPr lang="en-US" altLang="es-ES" sz="2000" b="1">
                <a:latin typeface="Arial" panose="020B0604020202020204" pitchFamily="34" charset="0"/>
              </a:rPr>
              <a:t>Ambiente caluroso, 2 en consulta del médico.</a:t>
            </a:r>
          </a:p>
          <a:p>
            <a:pPr lvl="2">
              <a:spcBef>
                <a:spcPct val="20000"/>
              </a:spcBef>
              <a:buClr>
                <a:srgbClr val="97BAFF"/>
              </a:buClr>
              <a:buFont typeface="Times" pitchFamily="2" charset="0"/>
              <a:buChar char="•"/>
            </a:pPr>
            <a:r>
              <a:rPr lang="en-US" altLang="es-ES" sz="2000" b="1">
                <a:latin typeface="Arial" panose="020B0604020202020204" pitchFamily="34" charset="0"/>
              </a:rPr>
              <a:t>Precedidos de cortejo vegetativo.</a:t>
            </a:r>
          </a:p>
          <a:p>
            <a:pPr lvl="2">
              <a:spcBef>
                <a:spcPct val="20000"/>
              </a:spcBef>
              <a:buClr>
                <a:srgbClr val="97BAFF"/>
              </a:buClr>
              <a:buFont typeface="Times" pitchFamily="2" charset="0"/>
              <a:buChar char="•"/>
            </a:pPr>
            <a:r>
              <a:rPr lang="en-US" altLang="es-ES" sz="2000" b="1">
                <a:latin typeface="Arial" panose="020B0604020202020204" pitchFamily="34" charset="0"/>
              </a:rPr>
              <a:t>Escasa duración.</a:t>
            </a:r>
          </a:p>
          <a:p>
            <a:pPr lvl="2">
              <a:spcBef>
                <a:spcPct val="20000"/>
              </a:spcBef>
              <a:buClr>
                <a:srgbClr val="97BAFF"/>
              </a:buClr>
              <a:buFont typeface="Times" pitchFamily="2" charset="0"/>
              <a:buChar char="•"/>
            </a:pPr>
            <a:r>
              <a:rPr lang="en-US" altLang="es-ES" sz="2000" b="1">
                <a:latin typeface="Arial" panose="020B0604020202020204" pitchFamily="34" charset="0"/>
              </a:rPr>
              <a:t>Recuperación inmediata. </a:t>
            </a:r>
          </a:p>
          <a:p>
            <a:pPr lvl="1">
              <a:spcBef>
                <a:spcPct val="20000"/>
              </a:spcBef>
              <a:buClr>
                <a:schemeClr val="folHlink"/>
              </a:buClr>
              <a:buFontTx/>
              <a:buChar char="–"/>
            </a:pPr>
            <a:r>
              <a:rPr lang="en-US" altLang="es-ES" b="1">
                <a:latin typeface="Arial" panose="020B0604020202020204" pitchFamily="34" charset="0"/>
              </a:rPr>
              <a:t>MC: tercer episodio de síncope (2001).</a:t>
            </a:r>
          </a:p>
          <a:p>
            <a:pPr>
              <a:spcBef>
                <a:spcPct val="60000"/>
              </a:spcBef>
              <a:buClr>
                <a:schemeClr val="accent1"/>
              </a:buClr>
              <a:buSzPct val="90000"/>
              <a:buFont typeface="Wingdings" pitchFamily="2" charset="2"/>
              <a:buChar char="§"/>
            </a:pPr>
            <a:r>
              <a:rPr lang="es-ES" altLang="es-ES" sz="2800" b="1">
                <a:solidFill>
                  <a:schemeClr val="accent2"/>
                </a:solidFill>
                <a:latin typeface="Arial" panose="020B0604020202020204" pitchFamily="34" charset="0"/>
              </a:rPr>
              <a:t>Exploración física</a:t>
            </a:r>
            <a:r>
              <a:rPr lang="es-ES" altLang="es-ES" sz="2800" b="1">
                <a:latin typeface="Arial" panose="020B0604020202020204" pitchFamily="34" charset="0"/>
              </a:rPr>
              <a:t> sin alteraciones.</a:t>
            </a:r>
          </a:p>
        </p:txBody>
      </p:sp>
      <p:sp>
        <p:nvSpPr>
          <p:cNvPr id="216068" name="Rectangle 4">
            <a:extLst>
              <a:ext uri="{FF2B5EF4-FFF2-40B4-BE49-F238E27FC236}">
                <a16:creationId xmlns:a16="http://schemas.microsoft.com/office/drawing/2014/main" id="{A6066949-69F7-0C44-917D-9DAAC827DF4B}"/>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br>
              <a:rPr lang="es-ES_tradnl" altLang="es-ES" dirty="0">
                <a:solidFill>
                  <a:schemeClr val="folHlink"/>
                </a:solidFill>
              </a:rPr>
            </a:br>
            <a:r>
              <a:rPr lang="es-ES_tradnl" altLang="es-ES" sz="2200" noProof="1">
                <a:solidFill>
                  <a:schemeClr val="bg2"/>
                </a:solidFill>
              </a:rPr>
              <a:t>Síncopes de repetición en mujer de mediana edad</a:t>
            </a:r>
            <a:endParaRPr lang="es-ES_tradnl" altLang="es-ES" sz="2200" dirty="0">
              <a:solidFill>
                <a:schemeClr val="bg2"/>
              </a:solidFill>
            </a:endParaRPr>
          </a:p>
        </p:txBody>
      </p:sp>
    </p:spTree>
    <p:extLst>
      <p:ext uri="{BB962C8B-B14F-4D97-AF65-F5344CB8AC3E}">
        <p14:creationId xmlns:p14="http://schemas.microsoft.com/office/powerpoint/2010/main" val="42488385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48" name="Picture 36">
            <a:extLst>
              <a:ext uri="{FF2B5EF4-FFF2-40B4-BE49-F238E27FC236}">
                <a16:creationId xmlns:a16="http://schemas.microsoft.com/office/drawing/2014/main" id="{5060197B-75A2-BF4B-B8B4-BF64BFBD0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2138364"/>
            <a:ext cx="9001125" cy="44735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18115" name="Text Box 3">
            <a:extLst>
              <a:ext uri="{FF2B5EF4-FFF2-40B4-BE49-F238E27FC236}">
                <a16:creationId xmlns:a16="http://schemas.microsoft.com/office/drawing/2014/main" id="{CE643B1A-08FE-3A48-BB58-973FB345A6A6}"/>
              </a:ext>
            </a:extLst>
          </p:cNvPr>
          <p:cNvSpPr txBox="1">
            <a:spLocks noChangeArrowheads="1"/>
          </p:cNvSpPr>
          <p:nvPr/>
        </p:nvSpPr>
        <p:spPr bwMode="auto">
          <a:xfrm>
            <a:off x="2819400" y="1752600"/>
            <a:ext cx="7391400" cy="34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spcBef>
                <a:spcPct val="100000"/>
              </a:spcBef>
              <a:buClr>
                <a:srgbClr val="6699FF"/>
              </a:buClr>
            </a:pPr>
            <a:endParaRPr lang="es-ES_tradnl" altLang="es-ES" sz="2000" b="1">
              <a:latin typeface="Comic Sans MS" panose="030F0902030302020204" pitchFamily="66" charset="0"/>
            </a:endParaRPr>
          </a:p>
        </p:txBody>
      </p:sp>
      <p:sp>
        <p:nvSpPr>
          <p:cNvPr id="218116" name="Text Box 4">
            <a:extLst>
              <a:ext uri="{FF2B5EF4-FFF2-40B4-BE49-F238E27FC236}">
                <a16:creationId xmlns:a16="http://schemas.microsoft.com/office/drawing/2014/main" id="{1CF8CD74-9EE6-3C48-B4EB-83F919C1A4C4}"/>
              </a:ext>
            </a:extLst>
          </p:cNvPr>
          <p:cNvSpPr txBox="1">
            <a:spLocks noChangeArrowheads="1"/>
          </p:cNvSpPr>
          <p:nvPr/>
        </p:nvSpPr>
        <p:spPr bwMode="auto">
          <a:xfrm>
            <a:off x="1981200" y="0"/>
            <a:ext cx="8686800" cy="98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4400" b="1" dirty="0">
                <a:solidFill>
                  <a:schemeClr val="tx2"/>
                </a:solidFill>
                <a:latin typeface="Arial" panose="020B0604020202020204" pitchFamily="34" charset="0"/>
              </a:rPr>
              <a:t>    Electrocardiograma [1]</a:t>
            </a:r>
          </a:p>
          <a:p>
            <a:pPr>
              <a:lnSpc>
                <a:spcPct val="60000"/>
              </a:lnSpc>
            </a:pPr>
            <a:r>
              <a:rPr lang="es-ES" altLang="es-ES" sz="2200" b="1" noProof="1">
                <a:solidFill>
                  <a:schemeClr val="bg2"/>
                </a:solidFill>
                <a:latin typeface="Arial" panose="020B0604020202020204" pitchFamily="34" charset="0"/>
              </a:rPr>
              <a:t>Síncopes de repetición en mujer de mediana edad</a:t>
            </a:r>
            <a:endParaRPr lang="es-ES" altLang="es-ES" sz="2200" b="1" dirty="0">
              <a:solidFill>
                <a:schemeClr val="bg2"/>
              </a:solidFill>
              <a:latin typeface="Arial" panose="020B0604020202020204" pitchFamily="34" charset="0"/>
            </a:endParaRPr>
          </a:p>
        </p:txBody>
      </p:sp>
      <p:sp>
        <p:nvSpPr>
          <p:cNvPr id="218133" name="Text Box 21">
            <a:extLst>
              <a:ext uri="{FF2B5EF4-FFF2-40B4-BE49-F238E27FC236}">
                <a16:creationId xmlns:a16="http://schemas.microsoft.com/office/drawing/2014/main" id="{1A420CC5-68FB-0C41-B91E-099BF878B51A}"/>
              </a:ext>
            </a:extLst>
          </p:cNvPr>
          <p:cNvSpPr txBox="1">
            <a:spLocks noChangeArrowheads="1"/>
          </p:cNvSpPr>
          <p:nvPr/>
        </p:nvSpPr>
        <p:spPr bwMode="auto">
          <a:xfrm>
            <a:off x="1524000" y="1195389"/>
            <a:ext cx="9144000" cy="43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spcBef>
                <a:spcPct val="20000"/>
              </a:spcBef>
            </a:pPr>
            <a:r>
              <a:rPr lang="es-ES_tradnl" altLang="es-ES" sz="2200" b="1">
                <a:latin typeface="Arial" panose="020B0604020202020204" pitchFamily="34" charset="0"/>
              </a:rPr>
              <a:t>RS. Morfología de BRD, ascenso del ST en precordiales dchas.:</a:t>
            </a:r>
            <a:endParaRPr lang="es-ES" altLang="es-ES" sz="2200" b="1">
              <a:latin typeface="Arial" panose="020B0604020202020204" pitchFamily="34" charset="0"/>
            </a:endParaRPr>
          </a:p>
        </p:txBody>
      </p:sp>
      <p:sp>
        <p:nvSpPr>
          <p:cNvPr id="218134" name="Text Box 22">
            <a:extLst>
              <a:ext uri="{FF2B5EF4-FFF2-40B4-BE49-F238E27FC236}">
                <a16:creationId xmlns:a16="http://schemas.microsoft.com/office/drawing/2014/main" id="{4BB904FC-FA6F-4744-8CC6-BEA78CB82E9D}"/>
              </a:ext>
            </a:extLst>
          </p:cNvPr>
          <p:cNvSpPr txBox="1">
            <a:spLocks noChangeArrowheads="1"/>
          </p:cNvSpPr>
          <p:nvPr/>
        </p:nvSpPr>
        <p:spPr bwMode="auto">
          <a:xfrm>
            <a:off x="1524000" y="1611313"/>
            <a:ext cx="9144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s-ES_tradnl" altLang="es-ES" sz="2100" b="1" i="1">
                <a:solidFill>
                  <a:schemeClr val="accent2"/>
                </a:solidFill>
                <a:latin typeface="Arial" panose="020B0604020202020204" pitchFamily="34" charset="0"/>
              </a:rPr>
              <a:t>Síndrome de Brugada</a:t>
            </a:r>
            <a:endParaRPr lang="es-ES" altLang="es-ES" sz="2100" b="1">
              <a:solidFill>
                <a:schemeClr val="accent2"/>
              </a:solidFill>
              <a:latin typeface="Arial" panose="020B0604020202020204" pitchFamily="34" charset="0"/>
            </a:endParaRPr>
          </a:p>
        </p:txBody>
      </p:sp>
      <p:grpSp>
        <p:nvGrpSpPr>
          <p:cNvPr id="218147" name="Group 35">
            <a:extLst>
              <a:ext uri="{FF2B5EF4-FFF2-40B4-BE49-F238E27FC236}">
                <a16:creationId xmlns:a16="http://schemas.microsoft.com/office/drawing/2014/main" id="{254D9B25-E86A-5548-947D-87FDFB370846}"/>
              </a:ext>
            </a:extLst>
          </p:cNvPr>
          <p:cNvGrpSpPr>
            <a:grpSpLocks/>
          </p:cNvGrpSpPr>
          <p:nvPr/>
        </p:nvGrpSpPr>
        <p:grpSpPr bwMode="auto">
          <a:xfrm>
            <a:off x="3810000" y="3581400"/>
            <a:ext cx="2362200" cy="1968500"/>
            <a:chOff x="1248" y="2112"/>
            <a:chExt cx="1488" cy="1240"/>
          </a:xfrm>
        </p:grpSpPr>
        <p:pic>
          <p:nvPicPr>
            <p:cNvPr id="218143" name="Picture 31">
              <a:extLst>
                <a:ext uri="{FF2B5EF4-FFF2-40B4-BE49-F238E27FC236}">
                  <a16:creationId xmlns:a16="http://schemas.microsoft.com/office/drawing/2014/main" id="{FD41FE88-9F4C-FB41-BEE6-DEA7BAEE8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2897" t="12134" r="26764" b="70531"/>
            <a:stretch>
              <a:fillRect/>
            </a:stretch>
          </p:blipFill>
          <p:spPr bwMode="auto">
            <a:xfrm>
              <a:off x="1248" y="2112"/>
              <a:ext cx="1488" cy="124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218137" name="Text Box 25">
              <a:extLst>
                <a:ext uri="{FF2B5EF4-FFF2-40B4-BE49-F238E27FC236}">
                  <a16:creationId xmlns:a16="http://schemas.microsoft.com/office/drawing/2014/main" id="{B96A9220-E530-7B4A-A0EB-C52D3879ABDD}"/>
                </a:ext>
              </a:extLst>
            </p:cNvPr>
            <p:cNvSpPr txBox="1">
              <a:spLocks noChangeArrowheads="1"/>
            </p:cNvSpPr>
            <p:nvPr/>
          </p:nvSpPr>
          <p:spPr bwMode="auto">
            <a:xfrm>
              <a:off x="1282" y="2153"/>
              <a:ext cx="233" cy="173"/>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es-ES_tradnl" altLang="es-ES" sz="1200" b="1">
                  <a:solidFill>
                    <a:srgbClr val="000000"/>
                  </a:solidFill>
                  <a:latin typeface="Arial" panose="020B0604020202020204" pitchFamily="34" charset="0"/>
                </a:rPr>
                <a:t>V1</a:t>
              </a:r>
              <a:endParaRPr lang="es-ES_tradnl" altLang="es-ES" sz="1200" baseline="30000">
                <a:latin typeface="Times" pitchFamily="2" charset="0"/>
              </a:endParaRPr>
            </a:p>
          </p:txBody>
        </p:sp>
      </p:grpSp>
      <p:grpSp>
        <p:nvGrpSpPr>
          <p:cNvPr id="218146" name="Group 34">
            <a:extLst>
              <a:ext uri="{FF2B5EF4-FFF2-40B4-BE49-F238E27FC236}">
                <a16:creationId xmlns:a16="http://schemas.microsoft.com/office/drawing/2014/main" id="{4F5B26D1-1D3D-764D-8BA8-EB6C5E275DB6}"/>
              </a:ext>
            </a:extLst>
          </p:cNvPr>
          <p:cNvGrpSpPr>
            <a:grpSpLocks/>
          </p:cNvGrpSpPr>
          <p:nvPr/>
        </p:nvGrpSpPr>
        <p:grpSpPr bwMode="auto">
          <a:xfrm>
            <a:off x="6781800" y="3048000"/>
            <a:ext cx="2362200" cy="2755900"/>
            <a:chOff x="3120" y="1776"/>
            <a:chExt cx="1488" cy="1736"/>
          </a:xfrm>
        </p:grpSpPr>
        <p:pic>
          <p:nvPicPr>
            <p:cNvPr id="218144" name="Picture 32">
              <a:extLst>
                <a:ext uri="{FF2B5EF4-FFF2-40B4-BE49-F238E27FC236}">
                  <a16:creationId xmlns:a16="http://schemas.microsoft.com/office/drawing/2014/main" id="{402C34ED-1B84-F144-83F2-F34A012ED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2897" t="27736" r="26764" b="47993"/>
            <a:stretch>
              <a:fillRect/>
            </a:stretch>
          </p:blipFill>
          <p:spPr bwMode="auto">
            <a:xfrm>
              <a:off x="3120" y="1776"/>
              <a:ext cx="1488" cy="1736"/>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218145" name="Text Box 33">
              <a:extLst>
                <a:ext uri="{FF2B5EF4-FFF2-40B4-BE49-F238E27FC236}">
                  <a16:creationId xmlns:a16="http://schemas.microsoft.com/office/drawing/2014/main" id="{A5A302BF-38F1-DF4B-9AC0-227371F41F3B}"/>
                </a:ext>
              </a:extLst>
            </p:cNvPr>
            <p:cNvSpPr txBox="1">
              <a:spLocks noChangeArrowheads="1"/>
            </p:cNvSpPr>
            <p:nvPr/>
          </p:nvSpPr>
          <p:spPr bwMode="auto">
            <a:xfrm>
              <a:off x="3154" y="1803"/>
              <a:ext cx="233" cy="173"/>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es-ES_tradnl" altLang="es-ES" sz="1200" b="1">
                  <a:solidFill>
                    <a:srgbClr val="000000"/>
                  </a:solidFill>
                  <a:latin typeface="Arial" panose="020B0604020202020204" pitchFamily="34" charset="0"/>
                </a:rPr>
                <a:t>V2</a:t>
              </a:r>
              <a:endParaRPr lang="es-ES_tradnl" altLang="es-ES" sz="1200" baseline="30000">
                <a:latin typeface="Times" pitchFamily="2" charset="0"/>
              </a:endParaRPr>
            </a:p>
          </p:txBody>
        </p:sp>
      </p:grpSp>
    </p:spTree>
    <p:extLst>
      <p:ext uri="{BB962C8B-B14F-4D97-AF65-F5344CB8AC3E}">
        <p14:creationId xmlns:p14="http://schemas.microsoft.com/office/powerpoint/2010/main" val="2863304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18147"/>
                                        </p:tgtEl>
                                        <p:attrNameLst>
                                          <p:attrName>style.visibility</p:attrName>
                                        </p:attrNameLst>
                                      </p:cBhvr>
                                      <p:to>
                                        <p:strVal val="visible"/>
                                      </p:to>
                                    </p:set>
                                    <p:anim calcmode="lin" valueType="num">
                                      <p:cBhvr>
                                        <p:cTn id="7" dur="500" fill="hold"/>
                                        <p:tgtEl>
                                          <p:spTgt spid="218147"/>
                                        </p:tgtEl>
                                        <p:attrNameLst>
                                          <p:attrName>ppt_w</p:attrName>
                                        </p:attrNameLst>
                                      </p:cBhvr>
                                      <p:tavLst>
                                        <p:tav tm="0">
                                          <p:val>
                                            <p:fltVal val="0"/>
                                          </p:val>
                                        </p:tav>
                                        <p:tav tm="100000">
                                          <p:val>
                                            <p:strVal val="#ppt_w"/>
                                          </p:val>
                                        </p:tav>
                                      </p:tavLst>
                                    </p:anim>
                                    <p:anim calcmode="lin" valueType="num">
                                      <p:cBhvr>
                                        <p:cTn id="8" dur="500" fill="hold"/>
                                        <p:tgtEl>
                                          <p:spTgt spid="21814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18146"/>
                                        </p:tgtEl>
                                        <p:attrNameLst>
                                          <p:attrName>style.visibility</p:attrName>
                                        </p:attrNameLst>
                                      </p:cBhvr>
                                      <p:to>
                                        <p:strVal val="visible"/>
                                      </p:to>
                                    </p:set>
                                    <p:anim calcmode="lin" valueType="num">
                                      <p:cBhvr>
                                        <p:cTn id="13" dur="500" fill="hold"/>
                                        <p:tgtEl>
                                          <p:spTgt spid="218146"/>
                                        </p:tgtEl>
                                        <p:attrNameLst>
                                          <p:attrName>ppt_w</p:attrName>
                                        </p:attrNameLst>
                                      </p:cBhvr>
                                      <p:tavLst>
                                        <p:tav tm="0">
                                          <p:val>
                                            <p:fltVal val="0"/>
                                          </p:val>
                                        </p:tav>
                                        <p:tav tm="100000">
                                          <p:val>
                                            <p:strVal val="#ppt_w"/>
                                          </p:val>
                                        </p:tav>
                                      </p:tavLst>
                                    </p:anim>
                                    <p:anim calcmode="lin" valueType="num">
                                      <p:cBhvr>
                                        <p:cTn id="14" dur="500" fill="hold"/>
                                        <p:tgtEl>
                                          <p:spTgt spid="218146"/>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81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8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33" grpId="0" autoUpdateAnimBg="0"/>
      <p:bldP spid="218134"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ext Box 2">
            <a:extLst>
              <a:ext uri="{FF2B5EF4-FFF2-40B4-BE49-F238E27FC236}">
                <a16:creationId xmlns:a16="http://schemas.microsoft.com/office/drawing/2014/main" id="{4FD20A7F-08A4-E24F-86C8-D80FDFF5FFF7}"/>
              </a:ext>
            </a:extLst>
          </p:cNvPr>
          <p:cNvSpPr txBox="1">
            <a:spLocks noChangeArrowheads="1"/>
          </p:cNvSpPr>
          <p:nvPr/>
        </p:nvSpPr>
        <p:spPr bwMode="auto">
          <a:xfrm>
            <a:off x="1905000" y="1389063"/>
            <a:ext cx="8305800" cy="490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862013" indent="-404813">
              <a:defRPr sz="2400">
                <a:solidFill>
                  <a:schemeClr val="tx1"/>
                </a:solidFill>
                <a:latin typeface="Times New Roman" panose="02020603050405020304" pitchFamily="18" charset="0"/>
              </a:defRPr>
            </a:lvl2pPr>
            <a:lvl3pPr marL="1052513">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60000"/>
              </a:spcBef>
              <a:buClr>
                <a:schemeClr val="accent1"/>
              </a:buClr>
              <a:buSzPct val="90000"/>
              <a:buFont typeface="Wingdings" pitchFamily="2" charset="2"/>
              <a:buChar char="§"/>
            </a:pPr>
            <a:r>
              <a:rPr lang="en-US" altLang="es-ES" sz="2800">
                <a:latin typeface="Comic Sans MS" panose="030F0902030302020204" pitchFamily="66" charset="0"/>
              </a:rPr>
              <a:t> </a:t>
            </a:r>
            <a:r>
              <a:rPr lang="en-US" altLang="es-ES" sz="3200" b="1">
                <a:latin typeface="Arial" panose="020B0604020202020204" pitchFamily="34" charset="0"/>
              </a:rPr>
              <a:t>ETT: normal.</a:t>
            </a:r>
          </a:p>
          <a:p>
            <a:pPr>
              <a:lnSpc>
                <a:spcPct val="90000"/>
              </a:lnSpc>
              <a:spcBef>
                <a:spcPct val="60000"/>
              </a:spcBef>
              <a:buClr>
                <a:schemeClr val="accent1"/>
              </a:buClr>
              <a:buSzPct val="90000"/>
              <a:buFont typeface="Wingdings" pitchFamily="2" charset="2"/>
              <a:buChar char="§"/>
            </a:pPr>
            <a:r>
              <a:rPr lang="en-US" altLang="es-ES" sz="3200" b="1">
                <a:latin typeface="Arial" panose="020B0604020202020204" pitchFamily="34" charset="0"/>
              </a:rPr>
              <a:t> Tabla basculante: </a:t>
            </a:r>
          </a:p>
          <a:p>
            <a:pPr lvl="1">
              <a:lnSpc>
                <a:spcPct val="90000"/>
              </a:lnSpc>
              <a:spcBef>
                <a:spcPct val="20000"/>
              </a:spcBef>
              <a:buClr>
                <a:schemeClr val="folHlink"/>
              </a:buClr>
              <a:buFontTx/>
              <a:buChar char="–"/>
            </a:pPr>
            <a:r>
              <a:rPr lang="en-US" altLang="es-ES" sz="2800" b="1">
                <a:latin typeface="Arial" panose="020B0604020202020204" pitchFamily="34" charset="0"/>
              </a:rPr>
              <a:t>Masaje de seno carotídeo: (-).</a:t>
            </a:r>
          </a:p>
          <a:p>
            <a:pPr lvl="1">
              <a:lnSpc>
                <a:spcPct val="90000"/>
              </a:lnSpc>
              <a:spcBef>
                <a:spcPct val="20000"/>
              </a:spcBef>
              <a:buClr>
                <a:schemeClr val="folHlink"/>
              </a:buClr>
              <a:buFontTx/>
              <a:buChar char="–"/>
            </a:pPr>
            <a:r>
              <a:rPr lang="en-US" altLang="es-ES" sz="2800" b="1">
                <a:solidFill>
                  <a:schemeClr val="folHlink"/>
                </a:solidFill>
                <a:latin typeface="Arial" panose="020B0604020202020204" pitchFamily="34" charset="0"/>
              </a:rPr>
              <a:t>NTG sl: respuesta vasodepresora pura a los 5‘.</a:t>
            </a:r>
            <a:endParaRPr lang="en-US" altLang="es-ES" sz="2800" b="1">
              <a:latin typeface="Arial" panose="020B0604020202020204" pitchFamily="34" charset="0"/>
            </a:endParaRPr>
          </a:p>
          <a:p>
            <a:pPr lvl="1">
              <a:lnSpc>
                <a:spcPct val="90000"/>
              </a:lnSpc>
              <a:spcBef>
                <a:spcPct val="20000"/>
              </a:spcBef>
              <a:buClr>
                <a:schemeClr val="folHlink"/>
              </a:buClr>
              <a:buFontTx/>
              <a:buChar char="–"/>
            </a:pPr>
            <a:r>
              <a:rPr lang="en-US" altLang="es-ES" sz="2800" b="1">
                <a:latin typeface="Arial" panose="020B0604020202020204" pitchFamily="34" charset="0"/>
              </a:rPr>
              <a:t>Desaparición de las alteraciones ECG al </a:t>
            </a:r>
            <a:r>
              <a:rPr lang="en-US" altLang="es-ES" sz="2800" b="1">
                <a:latin typeface="Arial" panose="020B0604020202020204" pitchFamily="34" charset="0"/>
                <a:sym typeface="Symbol" pitchFamily="2" charset="2"/>
              </a:rPr>
              <a:t> </a:t>
            </a:r>
            <a:r>
              <a:rPr lang="en-US" altLang="es-ES" sz="2800" b="1">
                <a:latin typeface="Arial" panose="020B0604020202020204" pitchFamily="34" charset="0"/>
              </a:rPr>
              <a:t>la FC.</a:t>
            </a:r>
          </a:p>
          <a:p>
            <a:pPr>
              <a:lnSpc>
                <a:spcPct val="90000"/>
              </a:lnSpc>
              <a:spcBef>
                <a:spcPct val="60000"/>
              </a:spcBef>
              <a:buClr>
                <a:schemeClr val="accent1"/>
              </a:buClr>
              <a:buSzPct val="90000"/>
              <a:buFont typeface="Wingdings" pitchFamily="2" charset="2"/>
              <a:buChar char="§"/>
            </a:pPr>
            <a:r>
              <a:rPr lang="en-US" altLang="es-ES" sz="3200" b="1">
                <a:latin typeface="Arial" panose="020B0604020202020204" pitchFamily="34" charset="0"/>
              </a:rPr>
              <a:t> Ergometría.</a:t>
            </a:r>
          </a:p>
          <a:p>
            <a:pPr>
              <a:lnSpc>
                <a:spcPct val="90000"/>
              </a:lnSpc>
              <a:spcBef>
                <a:spcPct val="60000"/>
              </a:spcBef>
              <a:buClr>
                <a:schemeClr val="accent1"/>
              </a:buClr>
              <a:buSzPct val="90000"/>
              <a:buFont typeface="Wingdings" pitchFamily="2" charset="2"/>
              <a:buChar char="§"/>
            </a:pPr>
            <a:r>
              <a:rPr lang="en-US" altLang="es-ES" sz="3200" b="1">
                <a:latin typeface="Arial" panose="020B0604020202020204" pitchFamily="34" charset="0"/>
              </a:rPr>
              <a:t> EEF de inducción.</a:t>
            </a:r>
            <a:endParaRPr lang="en-US" altLang="es-ES" sz="2800">
              <a:latin typeface="Comic Sans MS" panose="030F0902030302020204" pitchFamily="66" charset="0"/>
            </a:endParaRPr>
          </a:p>
        </p:txBody>
      </p:sp>
      <p:sp>
        <p:nvSpPr>
          <p:cNvPr id="222211" name="Text Box 3">
            <a:extLst>
              <a:ext uri="{FF2B5EF4-FFF2-40B4-BE49-F238E27FC236}">
                <a16:creationId xmlns:a16="http://schemas.microsoft.com/office/drawing/2014/main" id="{9C9204FC-7A71-6749-98DF-C20D25E0AAC1}"/>
              </a:ext>
            </a:extLst>
          </p:cNvPr>
          <p:cNvSpPr txBox="1">
            <a:spLocks noChangeArrowheads="1"/>
          </p:cNvSpPr>
          <p:nvPr/>
        </p:nvSpPr>
        <p:spPr bwMode="auto">
          <a:xfrm>
            <a:off x="1905000" y="44450"/>
            <a:ext cx="8763000" cy="924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s-ES" sz="4000" b="1" dirty="0">
                <a:solidFill>
                  <a:schemeClr val="tx2"/>
                </a:solidFill>
                <a:latin typeface="Arial" panose="020B0604020202020204" pitchFamily="34" charset="0"/>
              </a:rPr>
              <a:t>    </a:t>
            </a:r>
            <a:r>
              <a:rPr lang="en-US" altLang="es-ES" sz="4000" b="1" dirty="0" err="1">
                <a:solidFill>
                  <a:schemeClr val="tx2"/>
                </a:solidFill>
                <a:latin typeface="Arial" panose="020B0604020202020204" pitchFamily="34" charset="0"/>
              </a:rPr>
              <a:t>Pruebas</a:t>
            </a:r>
            <a:r>
              <a:rPr lang="en-US" altLang="es-ES" sz="4000" b="1" dirty="0">
                <a:solidFill>
                  <a:schemeClr val="tx2"/>
                </a:solidFill>
                <a:latin typeface="Arial" panose="020B0604020202020204" pitchFamily="34" charset="0"/>
              </a:rPr>
              <a:t> </a:t>
            </a:r>
            <a:r>
              <a:rPr lang="en-US" altLang="es-ES" sz="4000" b="1" dirty="0" err="1">
                <a:solidFill>
                  <a:schemeClr val="tx2"/>
                </a:solidFill>
                <a:latin typeface="Arial" panose="020B0604020202020204" pitchFamily="34" charset="0"/>
              </a:rPr>
              <a:t>complementarias</a:t>
            </a:r>
            <a:endParaRPr lang="en-US" altLang="es-ES" sz="4000" b="1" dirty="0">
              <a:solidFill>
                <a:schemeClr val="tx2"/>
              </a:solidFill>
              <a:latin typeface="Arial" panose="020B0604020202020204" pitchFamily="34" charset="0"/>
            </a:endParaRPr>
          </a:p>
          <a:p>
            <a:pPr>
              <a:lnSpc>
                <a:spcPct val="60000"/>
              </a:lnSpc>
            </a:pPr>
            <a:r>
              <a:rPr lang="en-US" altLang="es-ES" sz="2200" b="1" noProof="1">
                <a:solidFill>
                  <a:schemeClr val="bg2"/>
                </a:solidFill>
                <a:latin typeface="Arial" panose="020B0604020202020204" pitchFamily="34" charset="0"/>
              </a:rPr>
              <a:t>Síncopes de repetición en mujer de mediana edad</a:t>
            </a:r>
            <a:endParaRPr lang="es-ES" altLang="es-ES" sz="2200" b="1" dirty="0">
              <a:solidFill>
                <a:schemeClr val="bg2"/>
              </a:solidFill>
              <a:latin typeface="Arial" panose="020B0604020202020204" pitchFamily="34" charset="0"/>
            </a:endParaRPr>
          </a:p>
        </p:txBody>
      </p:sp>
    </p:spTree>
    <p:extLst>
      <p:ext uri="{BB962C8B-B14F-4D97-AF65-F5344CB8AC3E}">
        <p14:creationId xmlns:p14="http://schemas.microsoft.com/office/powerpoint/2010/main" val="41519800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2">
            <a:extLst>
              <a:ext uri="{FF2B5EF4-FFF2-40B4-BE49-F238E27FC236}">
                <a16:creationId xmlns:a16="http://schemas.microsoft.com/office/drawing/2014/main" id="{F255B4F3-0B6F-A844-8F5E-C2F2880329F0}"/>
              </a:ext>
            </a:extLst>
          </p:cNvPr>
          <p:cNvSpPr txBox="1">
            <a:spLocks noChangeArrowheads="1"/>
          </p:cNvSpPr>
          <p:nvPr/>
        </p:nvSpPr>
        <p:spPr bwMode="auto">
          <a:xfrm>
            <a:off x="1524000" y="1531938"/>
            <a:ext cx="9144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s-ES" sz="2600" b="1">
                <a:latin typeface="Arial" panose="020B0604020202020204" pitchFamily="34" charset="0"/>
              </a:rPr>
              <a:t>Ergometría (concluyente): clínica y eléctricamente (-)</a:t>
            </a:r>
          </a:p>
        </p:txBody>
      </p:sp>
      <p:pic>
        <p:nvPicPr>
          <p:cNvPr id="224261" name="Picture 5">
            <a:extLst>
              <a:ext uri="{FF2B5EF4-FFF2-40B4-BE49-F238E27FC236}">
                <a16:creationId xmlns:a16="http://schemas.microsoft.com/office/drawing/2014/main" id="{52001C89-DE14-4A4E-9581-015692D90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2236789"/>
            <a:ext cx="9001125" cy="36734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24262" name="Rectangle 6">
            <a:extLst>
              <a:ext uri="{FF2B5EF4-FFF2-40B4-BE49-F238E27FC236}">
                <a16:creationId xmlns:a16="http://schemas.microsoft.com/office/drawing/2014/main" id="{B6BB4784-4FD7-8249-A98C-EB3360B7C6C8}"/>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br>
              <a:rPr lang="es-ES_tradnl" altLang="es-ES" dirty="0">
                <a:solidFill>
                  <a:schemeClr val="folHlink"/>
                </a:solidFill>
              </a:rPr>
            </a:br>
            <a:r>
              <a:rPr lang="es-ES_tradnl" altLang="es-ES" sz="2200" noProof="1">
                <a:solidFill>
                  <a:schemeClr val="bg2"/>
                </a:solidFill>
              </a:rPr>
              <a:t>Síncopes de repetición en mujer de mediana edad</a:t>
            </a:r>
            <a:endParaRPr lang="es-ES_tradnl" altLang="es-ES" sz="2200" dirty="0">
              <a:solidFill>
                <a:schemeClr val="bg2"/>
              </a:solidFill>
            </a:endParaRPr>
          </a:p>
        </p:txBody>
      </p:sp>
    </p:spTree>
    <p:extLst>
      <p:ext uri="{BB962C8B-B14F-4D97-AF65-F5344CB8AC3E}">
        <p14:creationId xmlns:p14="http://schemas.microsoft.com/office/powerpoint/2010/main" val="234497294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08E7C6E-E4FF-514C-933A-51DD4483F008}"/>
              </a:ext>
            </a:extLst>
          </p:cNvPr>
          <p:cNvSpPr txBox="1"/>
          <p:nvPr/>
        </p:nvSpPr>
        <p:spPr>
          <a:xfrm>
            <a:off x="377687" y="255237"/>
            <a:ext cx="11436626" cy="523220"/>
          </a:xfrm>
          <a:prstGeom prst="rect">
            <a:avLst/>
          </a:prstGeom>
          <a:noFill/>
        </p:spPr>
        <p:txBody>
          <a:bodyPr wrap="square" rtlCol="0">
            <a:spAutoFit/>
          </a:bodyPr>
          <a:lstStyle/>
          <a:p>
            <a:pPr algn="ctr"/>
            <a:r>
              <a:rPr lang="es-ES" sz="2800" b="1" dirty="0">
                <a:solidFill>
                  <a:schemeClr val="accent1">
                    <a:lumMod val="50000"/>
                  </a:schemeClr>
                </a:solidFill>
              </a:rPr>
              <a:t>ECG del paciente de 4 meses antes</a:t>
            </a:r>
          </a:p>
        </p:txBody>
      </p:sp>
      <p:pic>
        <p:nvPicPr>
          <p:cNvPr id="3" name="Imagen 2">
            <a:extLst>
              <a:ext uri="{FF2B5EF4-FFF2-40B4-BE49-F238E27FC236}">
                <a16:creationId xmlns:a16="http://schemas.microsoft.com/office/drawing/2014/main" id="{CDF84592-7F47-C445-8CE9-7CABE4404382}"/>
              </a:ext>
            </a:extLst>
          </p:cNvPr>
          <p:cNvPicPr>
            <a:picLocks noChangeAspect="1"/>
          </p:cNvPicPr>
          <p:nvPr/>
        </p:nvPicPr>
        <p:blipFill>
          <a:blip r:embed="rId2"/>
          <a:stretch>
            <a:fillRect/>
          </a:stretch>
        </p:blipFill>
        <p:spPr>
          <a:xfrm>
            <a:off x="-1" y="932688"/>
            <a:ext cx="12125843" cy="5925312"/>
          </a:xfrm>
          <a:prstGeom prst="rect">
            <a:avLst/>
          </a:prstGeom>
        </p:spPr>
      </p:pic>
    </p:spTree>
    <p:extLst>
      <p:ext uri="{BB962C8B-B14F-4D97-AF65-F5344CB8AC3E}">
        <p14:creationId xmlns:p14="http://schemas.microsoft.com/office/powerpoint/2010/main" val="17929086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Text Box 3">
            <a:extLst>
              <a:ext uri="{FF2B5EF4-FFF2-40B4-BE49-F238E27FC236}">
                <a16:creationId xmlns:a16="http://schemas.microsoft.com/office/drawing/2014/main" id="{095207C0-A2ED-E643-8483-E5FE10187681}"/>
              </a:ext>
            </a:extLst>
          </p:cNvPr>
          <p:cNvSpPr txBox="1">
            <a:spLocks noChangeArrowheads="1"/>
          </p:cNvSpPr>
          <p:nvPr/>
        </p:nvSpPr>
        <p:spPr bwMode="auto">
          <a:xfrm>
            <a:off x="1808163" y="1122364"/>
            <a:ext cx="56769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sz="2200" b="1">
                <a:latin typeface="Arial" panose="020B0604020202020204" pitchFamily="34" charset="0"/>
              </a:rPr>
              <a:t>EEF de inducción (Brugada sintomático):</a:t>
            </a:r>
            <a:endParaRPr lang="es-ES" altLang="es-ES" sz="1600">
              <a:latin typeface="Comic Sans MS" panose="030F0902030302020204" pitchFamily="66" charset="0"/>
            </a:endParaRPr>
          </a:p>
        </p:txBody>
      </p:sp>
      <p:sp>
        <p:nvSpPr>
          <p:cNvPr id="226309" name="Rectangle 5">
            <a:extLst>
              <a:ext uri="{FF2B5EF4-FFF2-40B4-BE49-F238E27FC236}">
                <a16:creationId xmlns:a16="http://schemas.microsoft.com/office/drawing/2014/main" id="{4032EC80-7973-1F40-8281-8A903A537F32}"/>
              </a:ext>
            </a:extLst>
          </p:cNvPr>
          <p:cNvSpPr>
            <a:spLocks noChangeArrowheads="1"/>
          </p:cNvSpPr>
          <p:nvPr/>
        </p:nvSpPr>
        <p:spPr bwMode="auto">
          <a:xfrm>
            <a:off x="7386639" y="1122364"/>
            <a:ext cx="3030537"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sz="2200" b="1">
                <a:latin typeface="Arial" panose="020B0604020202020204" pitchFamily="34" charset="0"/>
              </a:rPr>
              <a:t>fibrilación ventricular</a:t>
            </a:r>
            <a:endParaRPr lang="es-ES" altLang="es-ES">
              <a:latin typeface="Comic Sans MS" panose="030F0902030302020204" pitchFamily="66" charset="0"/>
            </a:endParaRPr>
          </a:p>
        </p:txBody>
      </p:sp>
      <p:pic>
        <p:nvPicPr>
          <p:cNvPr id="226311" name="Picture 7">
            <a:extLst>
              <a:ext uri="{FF2B5EF4-FFF2-40B4-BE49-F238E27FC236}">
                <a16:creationId xmlns:a16="http://schemas.microsoft.com/office/drawing/2014/main" id="{467D906D-F569-7845-8FB5-8AE400E91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864" y="1568450"/>
            <a:ext cx="8359775" cy="515143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26312" name="Rectangle 8">
            <a:extLst>
              <a:ext uri="{FF2B5EF4-FFF2-40B4-BE49-F238E27FC236}">
                <a16:creationId xmlns:a16="http://schemas.microsoft.com/office/drawing/2014/main" id="{601513A2-F370-C348-8094-29E74281E38F}"/>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br>
              <a:rPr lang="es-ES_tradnl" altLang="es-ES" dirty="0">
                <a:solidFill>
                  <a:schemeClr val="folHlink"/>
                </a:solidFill>
              </a:rPr>
            </a:br>
            <a:r>
              <a:rPr lang="es-ES_tradnl" altLang="es-ES" sz="2200" noProof="1">
                <a:solidFill>
                  <a:schemeClr val="bg2"/>
                </a:solidFill>
              </a:rPr>
              <a:t>Síncopes de repetición en mujer de mediana edad</a:t>
            </a:r>
            <a:endParaRPr lang="es-ES_tradnl" altLang="es-ES" sz="2200" dirty="0">
              <a:solidFill>
                <a:schemeClr val="bg2"/>
              </a:solidFill>
            </a:endParaRPr>
          </a:p>
        </p:txBody>
      </p:sp>
    </p:spTree>
    <p:extLst>
      <p:ext uri="{BB962C8B-B14F-4D97-AF65-F5344CB8AC3E}">
        <p14:creationId xmlns:p14="http://schemas.microsoft.com/office/powerpoint/2010/main" val="758516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6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9"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ext Box 2">
            <a:extLst>
              <a:ext uri="{FF2B5EF4-FFF2-40B4-BE49-F238E27FC236}">
                <a16:creationId xmlns:a16="http://schemas.microsoft.com/office/drawing/2014/main" id="{5380B743-0FFC-F248-97BB-5250C9D304C0}"/>
              </a:ext>
            </a:extLst>
          </p:cNvPr>
          <p:cNvSpPr txBox="1">
            <a:spLocks noChangeArrowheads="1"/>
          </p:cNvSpPr>
          <p:nvPr/>
        </p:nvSpPr>
        <p:spPr bwMode="auto">
          <a:xfrm>
            <a:off x="2514600" y="2009775"/>
            <a:ext cx="6667500" cy="307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60000"/>
              </a:spcBef>
              <a:buClr>
                <a:schemeClr val="accent1"/>
              </a:buClr>
              <a:buSzPct val="90000"/>
              <a:buFont typeface="Wingdings" pitchFamily="2" charset="2"/>
              <a:buChar char="§"/>
            </a:pPr>
            <a:r>
              <a:rPr lang="en-US" altLang="es-ES" sz="3200">
                <a:latin typeface="Comic Sans MS" panose="030F0902030302020204" pitchFamily="66" charset="0"/>
              </a:rPr>
              <a:t> </a:t>
            </a:r>
            <a:r>
              <a:rPr lang="en-US" altLang="es-ES" sz="3200" b="1">
                <a:latin typeface="Arial" panose="020B0604020202020204" pitchFamily="34" charset="0"/>
              </a:rPr>
              <a:t>Diagnóstico: </a:t>
            </a:r>
          </a:p>
          <a:p>
            <a:pPr lvl="1">
              <a:spcBef>
                <a:spcPct val="20000"/>
              </a:spcBef>
              <a:buClr>
                <a:schemeClr val="folHlink"/>
              </a:buClr>
              <a:buFontTx/>
              <a:buChar char="–"/>
            </a:pPr>
            <a:r>
              <a:rPr lang="en-US" altLang="es-ES" sz="2800" b="1">
                <a:latin typeface="Arial" panose="020B0604020202020204" pitchFamily="34" charset="0"/>
              </a:rPr>
              <a:t> ¿Síncope neuromediado y/o FV?</a:t>
            </a:r>
          </a:p>
          <a:p>
            <a:pPr>
              <a:spcBef>
                <a:spcPct val="60000"/>
              </a:spcBef>
              <a:buClr>
                <a:schemeClr val="accent1"/>
              </a:buClr>
              <a:buSzPct val="90000"/>
              <a:buFont typeface="Wingdings" pitchFamily="2" charset="2"/>
              <a:buChar char="§"/>
            </a:pPr>
            <a:r>
              <a:rPr lang="en-US" altLang="es-ES" sz="3200" b="1">
                <a:latin typeface="Arial" panose="020B0604020202020204" pitchFamily="34" charset="0"/>
              </a:rPr>
              <a:t> Tratamiento:</a:t>
            </a:r>
          </a:p>
          <a:p>
            <a:pPr lvl="1">
              <a:spcBef>
                <a:spcPct val="20000"/>
              </a:spcBef>
              <a:buClr>
                <a:schemeClr val="folHlink"/>
              </a:buClr>
              <a:buFontTx/>
              <a:buChar char="–"/>
            </a:pPr>
            <a:r>
              <a:rPr lang="en-US" altLang="es-ES" sz="2800" b="1">
                <a:latin typeface="Arial" panose="020B0604020202020204" pitchFamily="34" charset="0"/>
              </a:rPr>
              <a:t> Se implanta un desfribrilador.</a:t>
            </a:r>
          </a:p>
          <a:p>
            <a:pPr lvl="2">
              <a:spcBef>
                <a:spcPct val="20000"/>
              </a:spcBef>
              <a:buClr>
                <a:srgbClr val="97BAFF"/>
              </a:buClr>
              <a:buFont typeface="Times" pitchFamily="2" charset="0"/>
              <a:buChar char="•"/>
            </a:pPr>
            <a:r>
              <a:rPr lang="en-US" altLang="es-ES" b="1">
                <a:latin typeface="Arial" panose="020B0604020202020204" pitchFamily="34" charset="0"/>
              </a:rPr>
              <a:t> No descarga en 5 años.</a:t>
            </a:r>
          </a:p>
          <a:p>
            <a:pPr lvl="2">
              <a:spcBef>
                <a:spcPct val="20000"/>
              </a:spcBef>
              <a:buClr>
                <a:srgbClr val="97BAFF"/>
              </a:buClr>
              <a:buFont typeface="Times" pitchFamily="2" charset="0"/>
              <a:buChar char="•"/>
            </a:pPr>
            <a:r>
              <a:rPr lang="en-US" altLang="es-ES" b="1">
                <a:latin typeface="Arial" panose="020B0604020202020204" pitchFamily="34" charset="0"/>
              </a:rPr>
              <a:t> Sin nuevos episodios sincopales.</a:t>
            </a:r>
            <a:endParaRPr lang="en-US" altLang="es-ES">
              <a:latin typeface="Comic Sans MS" panose="030F0902030302020204" pitchFamily="66" charset="0"/>
            </a:endParaRPr>
          </a:p>
        </p:txBody>
      </p:sp>
      <p:sp>
        <p:nvSpPr>
          <p:cNvPr id="228356" name="Rectangle 4">
            <a:extLst>
              <a:ext uri="{FF2B5EF4-FFF2-40B4-BE49-F238E27FC236}">
                <a16:creationId xmlns:a16="http://schemas.microsoft.com/office/drawing/2014/main" id="{67618F0D-5894-5E46-B754-0B8C75DD6C06}"/>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br>
              <a:rPr lang="es-ES_tradnl" altLang="es-ES" dirty="0">
                <a:solidFill>
                  <a:schemeClr val="folHlink"/>
                </a:solidFill>
              </a:rPr>
            </a:br>
            <a:r>
              <a:rPr lang="es-ES_tradnl" altLang="es-ES" sz="2200" noProof="1">
                <a:solidFill>
                  <a:schemeClr val="bg2"/>
                </a:solidFill>
              </a:rPr>
              <a:t>Síncopes de repetición en mujer de mediana edad</a:t>
            </a:r>
            <a:endParaRPr lang="es-ES_tradnl" altLang="es-ES" sz="2200" dirty="0">
              <a:solidFill>
                <a:schemeClr val="bg2"/>
              </a:solidFill>
            </a:endParaRPr>
          </a:p>
        </p:txBody>
      </p:sp>
    </p:spTree>
    <p:extLst>
      <p:ext uri="{BB962C8B-B14F-4D97-AF65-F5344CB8AC3E}">
        <p14:creationId xmlns:p14="http://schemas.microsoft.com/office/powerpoint/2010/main" val="38856822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a:extLst>
              <a:ext uri="{FF2B5EF4-FFF2-40B4-BE49-F238E27FC236}">
                <a16:creationId xmlns:a16="http://schemas.microsoft.com/office/drawing/2014/main" id="{D0518E0C-7F0D-8341-AF50-C71BBB662568}"/>
              </a:ext>
            </a:extLst>
          </p:cNvPr>
          <p:cNvSpPr>
            <a:spLocks noChangeArrowheads="1"/>
          </p:cNvSpPr>
          <p:nvPr/>
        </p:nvSpPr>
        <p:spPr bwMode="auto">
          <a:xfrm>
            <a:off x="1524000" y="38401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S"/>
          </a:p>
        </p:txBody>
      </p:sp>
      <p:sp>
        <p:nvSpPr>
          <p:cNvPr id="365571" name="Rectangle 3">
            <a:extLst>
              <a:ext uri="{FF2B5EF4-FFF2-40B4-BE49-F238E27FC236}">
                <a16:creationId xmlns:a16="http://schemas.microsoft.com/office/drawing/2014/main" id="{3837CA8D-08EC-A443-91E3-B0625E9A194B}"/>
              </a:ext>
            </a:extLst>
          </p:cNvPr>
          <p:cNvSpPr>
            <a:spLocks noGrp="1" noChangeArrowheads="1"/>
          </p:cNvSpPr>
          <p:nvPr>
            <p:ph type="title"/>
          </p:nvPr>
        </p:nvSpPr>
        <p:spPr/>
        <p:txBody>
          <a:bodyPr/>
          <a:lstStyle/>
          <a:p>
            <a:endParaRPr lang="es-ES_tradnl" altLang="es-ES" dirty="0"/>
          </a:p>
        </p:txBody>
      </p:sp>
      <p:sp>
        <p:nvSpPr>
          <p:cNvPr id="365572" name="Rectangle 4">
            <a:extLst>
              <a:ext uri="{FF2B5EF4-FFF2-40B4-BE49-F238E27FC236}">
                <a16:creationId xmlns:a16="http://schemas.microsoft.com/office/drawing/2014/main" id="{4B09F57A-1E4D-F94A-AD9D-BAA91D0B7146}"/>
              </a:ext>
            </a:extLst>
          </p:cNvPr>
          <p:cNvSpPr>
            <a:spLocks noGrp="1" noChangeArrowheads="1"/>
          </p:cNvSpPr>
          <p:nvPr>
            <p:ph type="body" idx="1"/>
          </p:nvPr>
        </p:nvSpPr>
        <p:spPr>
          <a:xfrm>
            <a:off x="1524000" y="2689226"/>
            <a:ext cx="9144000" cy="1490663"/>
          </a:xfrm>
        </p:spPr>
        <p:txBody>
          <a:bodyPr/>
          <a:lstStyle/>
          <a:p>
            <a:pPr marL="0" indent="0" algn="ctr">
              <a:buNone/>
            </a:pPr>
            <a:r>
              <a:rPr lang="es-ES" altLang="es-ES" sz="4400" noProof="1"/>
              <a:t>Palpitaciones de repetición </a:t>
            </a:r>
            <a:br>
              <a:rPr lang="es-ES" altLang="es-ES" sz="4400" noProof="1"/>
            </a:br>
            <a:r>
              <a:rPr lang="es-ES" altLang="es-ES" sz="4400" noProof="1"/>
              <a:t>en mujer joven</a:t>
            </a:r>
            <a:endParaRPr lang="es-ES_tradnl" altLang="es-ES" b="0"/>
          </a:p>
        </p:txBody>
      </p:sp>
    </p:spTree>
    <p:extLst>
      <p:ext uri="{BB962C8B-B14F-4D97-AF65-F5344CB8AC3E}">
        <p14:creationId xmlns:p14="http://schemas.microsoft.com/office/powerpoint/2010/main" val="11990943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 Box 2">
            <a:extLst>
              <a:ext uri="{FF2B5EF4-FFF2-40B4-BE49-F238E27FC236}">
                <a16:creationId xmlns:a16="http://schemas.microsoft.com/office/drawing/2014/main" id="{759757CD-99A3-924A-81E0-59FB912BA62F}"/>
              </a:ext>
            </a:extLst>
          </p:cNvPr>
          <p:cNvSpPr txBox="1">
            <a:spLocks noChangeArrowheads="1"/>
          </p:cNvSpPr>
          <p:nvPr/>
        </p:nvSpPr>
        <p:spPr bwMode="auto">
          <a:xfrm>
            <a:off x="1676400" y="1295401"/>
            <a:ext cx="8991600" cy="497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8913" indent="-188913">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marL="1138238" indent="-223838">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nSpc>
                <a:spcPct val="80000"/>
              </a:lnSpc>
              <a:spcBef>
                <a:spcPct val="60000"/>
              </a:spcBef>
              <a:buClr>
                <a:schemeClr val="accent1"/>
              </a:buClr>
              <a:buSzPct val="90000"/>
              <a:buFont typeface="Wingdings" pitchFamily="2" charset="2"/>
              <a:buChar char="§"/>
            </a:pPr>
            <a:r>
              <a:rPr lang="es-ES_tradnl" altLang="es-ES" sz="2800" b="1">
                <a:solidFill>
                  <a:schemeClr val="accent2"/>
                </a:solidFill>
                <a:latin typeface="Arial" panose="020B0604020202020204" pitchFamily="34" charset="0"/>
              </a:rPr>
              <a:t>Historia clínica</a:t>
            </a:r>
          </a:p>
          <a:p>
            <a:pPr lvl="1">
              <a:lnSpc>
                <a:spcPct val="80000"/>
              </a:lnSpc>
              <a:spcBef>
                <a:spcPct val="20000"/>
              </a:spcBef>
              <a:buClr>
                <a:schemeClr val="folHlink"/>
              </a:buClr>
              <a:buFontTx/>
              <a:buChar char="–"/>
            </a:pPr>
            <a:r>
              <a:rPr lang="es-ES_tradnl" altLang="es-ES" b="1">
                <a:latin typeface="Arial" panose="020B0604020202020204" pitchFamily="34" charset="0"/>
              </a:rPr>
              <a:t>Mujer 38 años.</a:t>
            </a:r>
          </a:p>
          <a:p>
            <a:pPr lvl="1">
              <a:lnSpc>
                <a:spcPct val="80000"/>
              </a:lnSpc>
              <a:spcBef>
                <a:spcPct val="20000"/>
              </a:spcBef>
              <a:buClr>
                <a:schemeClr val="folHlink"/>
              </a:buClr>
              <a:buFontTx/>
              <a:buChar char="–"/>
            </a:pPr>
            <a:r>
              <a:rPr lang="es-ES_tradnl" altLang="es-ES" b="1">
                <a:latin typeface="Arial" panose="020B0604020202020204" pitchFamily="34" charset="0"/>
              </a:rPr>
              <a:t> AP:</a:t>
            </a:r>
          </a:p>
          <a:p>
            <a:pPr lvl="2">
              <a:lnSpc>
                <a:spcPct val="80000"/>
              </a:lnSpc>
              <a:spcBef>
                <a:spcPct val="20000"/>
              </a:spcBef>
              <a:buClr>
                <a:srgbClr val="97BAFF"/>
              </a:buClr>
              <a:buFont typeface="Times" pitchFamily="2" charset="0"/>
              <a:buChar char="•"/>
            </a:pPr>
            <a:r>
              <a:rPr lang="es-ES_tradnl" altLang="es-ES" sz="2000" b="1">
                <a:latin typeface="Arial" panose="020B0604020202020204" pitchFamily="34" charset="0"/>
              </a:rPr>
              <a:t>Episodios de palpitaciones autolimitadas, no filiadas.</a:t>
            </a:r>
          </a:p>
          <a:p>
            <a:pPr lvl="3">
              <a:lnSpc>
                <a:spcPct val="80000"/>
              </a:lnSpc>
              <a:spcBef>
                <a:spcPct val="20000"/>
              </a:spcBef>
              <a:buFontTx/>
              <a:buChar char="–"/>
            </a:pPr>
            <a:r>
              <a:rPr lang="es-ES_tradnl" altLang="es-ES" sz="1800" b="1">
                <a:latin typeface="Arial" panose="020B0604020202020204" pitchFamily="34" charset="0"/>
              </a:rPr>
              <a:t> ECG basal sin alteraciones.</a:t>
            </a:r>
          </a:p>
          <a:p>
            <a:pPr lvl="3">
              <a:lnSpc>
                <a:spcPct val="80000"/>
              </a:lnSpc>
              <a:spcBef>
                <a:spcPct val="20000"/>
              </a:spcBef>
              <a:buFontTx/>
              <a:buChar char="–"/>
            </a:pPr>
            <a:r>
              <a:rPr lang="es-ES_tradnl" altLang="es-ES" sz="1800" b="1">
                <a:latin typeface="Arial" panose="020B0604020202020204" pitchFamily="34" charset="0"/>
              </a:rPr>
              <a:t>  Hs. tiroideas normales.</a:t>
            </a:r>
          </a:p>
          <a:p>
            <a:pPr lvl="1">
              <a:lnSpc>
                <a:spcPct val="80000"/>
              </a:lnSpc>
              <a:spcBef>
                <a:spcPct val="20000"/>
              </a:spcBef>
              <a:buClr>
                <a:schemeClr val="folHlink"/>
              </a:buClr>
              <a:buFontTx/>
              <a:buChar char="–"/>
            </a:pPr>
            <a:r>
              <a:rPr lang="es-ES_tradnl" altLang="es-ES" b="1">
                <a:latin typeface="Arial" panose="020B0604020202020204" pitchFamily="34" charset="0"/>
              </a:rPr>
              <a:t> MC: </a:t>
            </a:r>
          </a:p>
          <a:p>
            <a:pPr lvl="2">
              <a:lnSpc>
                <a:spcPct val="80000"/>
              </a:lnSpc>
              <a:spcBef>
                <a:spcPct val="20000"/>
              </a:spcBef>
              <a:buClr>
                <a:srgbClr val="97BAFF"/>
              </a:buClr>
              <a:buFont typeface="Times" pitchFamily="2" charset="0"/>
              <a:buChar char="•"/>
            </a:pPr>
            <a:r>
              <a:rPr lang="es-ES_tradnl" altLang="es-ES" sz="2000" b="1">
                <a:latin typeface="Arial" panose="020B0604020202020204" pitchFamily="34" charset="0"/>
              </a:rPr>
              <a:t>Episodio de mareo con palpitaciones (2 hs de evolución).</a:t>
            </a:r>
          </a:p>
          <a:p>
            <a:pPr lvl="3">
              <a:lnSpc>
                <a:spcPct val="80000"/>
              </a:lnSpc>
              <a:spcBef>
                <a:spcPct val="20000"/>
              </a:spcBef>
              <a:buFontTx/>
              <a:buChar char="–"/>
            </a:pPr>
            <a:r>
              <a:rPr lang="es-ES_tradnl" altLang="es-ES" sz="1800" b="1">
                <a:latin typeface="Arial" panose="020B0604020202020204" pitchFamily="34" charset="0"/>
              </a:rPr>
              <a:t> Desencadenado por ejercicio físico intenso (gimnasio).</a:t>
            </a:r>
          </a:p>
          <a:p>
            <a:pPr lvl="3">
              <a:lnSpc>
                <a:spcPct val="80000"/>
              </a:lnSpc>
              <a:spcBef>
                <a:spcPct val="20000"/>
              </a:spcBef>
              <a:buFontTx/>
              <a:buChar char="–"/>
            </a:pPr>
            <a:r>
              <a:rPr lang="es-ES_tradnl" altLang="es-ES" sz="1800" b="1">
                <a:latin typeface="Arial" panose="020B0604020202020204" pitchFamily="34" charset="0"/>
              </a:rPr>
              <a:t> Sin dolor precordial, sin disnea, sin </a:t>
            </a:r>
            <a:r>
              <a:rPr lang="es-ES_tradnl" altLang="es-ES" sz="1800" b="1">
                <a:latin typeface="Arial" panose="020B0604020202020204" pitchFamily="34" charset="0"/>
                <a:sym typeface="Symbol" pitchFamily="2" charset="2"/>
              </a:rPr>
              <a:t> nivel conciencia.</a:t>
            </a:r>
          </a:p>
          <a:p>
            <a:pPr>
              <a:lnSpc>
                <a:spcPct val="80000"/>
              </a:lnSpc>
              <a:spcBef>
                <a:spcPct val="60000"/>
              </a:spcBef>
              <a:buClr>
                <a:schemeClr val="accent1"/>
              </a:buClr>
              <a:buSzPct val="90000"/>
              <a:buFont typeface="Wingdings" pitchFamily="2" charset="2"/>
              <a:buChar char="§"/>
            </a:pPr>
            <a:r>
              <a:rPr lang="es-ES_tradnl" altLang="es-ES" sz="2800" b="1">
                <a:latin typeface="Arial" panose="020B0604020202020204" pitchFamily="34" charset="0"/>
              </a:rPr>
              <a:t> </a:t>
            </a:r>
            <a:r>
              <a:rPr lang="es-ES_tradnl" altLang="es-ES" sz="2800" b="1">
                <a:solidFill>
                  <a:schemeClr val="accent2"/>
                </a:solidFill>
                <a:latin typeface="Arial" panose="020B0604020202020204" pitchFamily="34" charset="0"/>
              </a:rPr>
              <a:t>Exploración física</a:t>
            </a:r>
          </a:p>
          <a:p>
            <a:pPr lvl="1">
              <a:lnSpc>
                <a:spcPct val="80000"/>
              </a:lnSpc>
              <a:spcBef>
                <a:spcPct val="20000"/>
              </a:spcBef>
              <a:buClr>
                <a:schemeClr val="folHlink"/>
              </a:buClr>
              <a:buFontTx/>
              <a:buChar char="–"/>
            </a:pPr>
            <a:r>
              <a:rPr lang="es-ES_tradnl" altLang="es-ES" b="1">
                <a:latin typeface="Arial" panose="020B0604020202020204" pitchFamily="34" charset="0"/>
              </a:rPr>
              <a:t>TA: </a:t>
            </a:r>
            <a:r>
              <a:rPr lang="pt-BR" altLang="es-ES" b="1">
                <a:latin typeface="Arial" panose="020B0604020202020204" pitchFamily="34" charset="0"/>
              </a:rPr>
              <a:t>118/64 mmHg (similar a previas).  </a:t>
            </a:r>
          </a:p>
          <a:p>
            <a:pPr lvl="1">
              <a:lnSpc>
                <a:spcPct val="80000"/>
              </a:lnSpc>
              <a:spcBef>
                <a:spcPct val="20000"/>
              </a:spcBef>
              <a:buClr>
                <a:schemeClr val="folHlink"/>
              </a:buClr>
              <a:buFontTx/>
              <a:buChar char="–"/>
            </a:pPr>
            <a:r>
              <a:rPr lang="es-ES_tradnl" altLang="es-ES" b="1">
                <a:latin typeface="Arial" panose="020B0604020202020204" pitchFamily="34" charset="0"/>
              </a:rPr>
              <a:t>AP: normal.</a:t>
            </a:r>
          </a:p>
          <a:p>
            <a:pPr lvl="1">
              <a:lnSpc>
                <a:spcPct val="80000"/>
              </a:lnSpc>
              <a:spcBef>
                <a:spcPct val="20000"/>
              </a:spcBef>
              <a:buClr>
                <a:schemeClr val="folHlink"/>
              </a:buClr>
              <a:buFontTx/>
              <a:buChar char="–"/>
            </a:pPr>
            <a:r>
              <a:rPr lang="es-ES_tradnl" altLang="es-ES" b="1">
                <a:latin typeface="Arial" panose="020B0604020202020204" pitchFamily="34" charset="0"/>
              </a:rPr>
              <a:t>AC: tonos puros, rítmico, sin soplos, </a:t>
            </a:r>
            <a:r>
              <a:rPr lang="es-ES_tradnl" altLang="es-ES" b="1">
                <a:latin typeface="Arial" panose="020B0604020202020204" pitchFamily="34" charset="0"/>
                <a:sym typeface="Symbol" pitchFamily="2" charset="2"/>
              </a:rPr>
              <a:t> frecuencia.</a:t>
            </a:r>
          </a:p>
        </p:txBody>
      </p:sp>
      <p:sp>
        <p:nvSpPr>
          <p:cNvPr id="230405" name="Rectangle 5">
            <a:extLst>
              <a:ext uri="{FF2B5EF4-FFF2-40B4-BE49-F238E27FC236}">
                <a16:creationId xmlns:a16="http://schemas.microsoft.com/office/drawing/2014/main" id="{2C89C20B-213F-B543-A4FF-7629135B15DF}"/>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br>
              <a:rPr lang="es-ES_tradnl" altLang="es-ES" dirty="0">
                <a:solidFill>
                  <a:schemeClr val="folHlink"/>
                </a:solidFill>
              </a:rPr>
            </a:br>
            <a:r>
              <a:rPr lang="es-ES_tradnl" altLang="es-ES" sz="2200" noProof="1">
                <a:solidFill>
                  <a:schemeClr val="bg2"/>
                </a:solidFill>
              </a:rPr>
              <a:t>Palpitaciones de repetición en mujer joven</a:t>
            </a:r>
            <a:endParaRPr lang="es-ES_tradnl" altLang="es-ES" sz="3500" dirty="0">
              <a:solidFill>
                <a:schemeClr val="bg2"/>
              </a:solidFill>
            </a:endParaRPr>
          </a:p>
        </p:txBody>
      </p:sp>
    </p:spTree>
    <p:extLst>
      <p:ext uri="{BB962C8B-B14F-4D97-AF65-F5344CB8AC3E}">
        <p14:creationId xmlns:p14="http://schemas.microsoft.com/office/powerpoint/2010/main" val="31238282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65" name="Text Box 17">
            <a:extLst>
              <a:ext uri="{FF2B5EF4-FFF2-40B4-BE49-F238E27FC236}">
                <a16:creationId xmlns:a16="http://schemas.microsoft.com/office/drawing/2014/main" id="{B3B8B740-0807-5C43-9015-884298378E7A}"/>
              </a:ext>
            </a:extLst>
          </p:cNvPr>
          <p:cNvSpPr txBox="1">
            <a:spLocks noChangeArrowheads="1"/>
          </p:cNvSpPr>
          <p:nvPr/>
        </p:nvSpPr>
        <p:spPr bwMode="auto">
          <a:xfrm>
            <a:off x="1524000" y="1509713"/>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 altLang="es-ES" sz="2800" b="1">
                <a:latin typeface="Arial" panose="020B0604020202020204" pitchFamily="34" charset="0"/>
              </a:rPr>
              <a:t>RS normal</a:t>
            </a:r>
          </a:p>
        </p:txBody>
      </p:sp>
      <p:pic>
        <p:nvPicPr>
          <p:cNvPr id="232469" name="Picture 21">
            <a:extLst>
              <a:ext uri="{FF2B5EF4-FFF2-40B4-BE49-F238E27FC236}">
                <a16:creationId xmlns:a16="http://schemas.microsoft.com/office/drawing/2014/main" id="{93AB64EF-C00D-6A48-9351-559CE18DA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2171701"/>
            <a:ext cx="9001125" cy="36734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32471" name="Picture 23">
            <a:extLst>
              <a:ext uri="{FF2B5EF4-FFF2-40B4-BE49-F238E27FC236}">
                <a16:creationId xmlns:a16="http://schemas.microsoft.com/office/drawing/2014/main" id="{0D6E7962-8D2F-FA47-B726-C497FF0573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01" t="40932" r="74738" b="40895"/>
          <a:stretch>
            <a:fillRect/>
          </a:stretch>
        </p:blipFill>
        <p:spPr bwMode="auto">
          <a:xfrm>
            <a:off x="4467225" y="3121026"/>
            <a:ext cx="5164138" cy="1698625"/>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232472" name="Rectangle 24">
            <a:extLst>
              <a:ext uri="{FF2B5EF4-FFF2-40B4-BE49-F238E27FC236}">
                <a16:creationId xmlns:a16="http://schemas.microsoft.com/office/drawing/2014/main" id="{432DF71B-6735-0C40-9A54-FE971264ED7D}"/>
              </a:ext>
            </a:extLst>
          </p:cNvPr>
          <p:cNvSpPr>
            <a:spLocks noChangeArrowheads="1"/>
          </p:cNvSpPr>
          <p:nvPr/>
        </p:nvSpPr>
        <p:spPr bwMode="auto">
          <a:xfrm>
            <a:off x="1846264" y="3609975"/>
            <a:ext cx="2084387" cy="857250"/>
          </a:xfrm>
          <a:prstGeom prst="rect">
            <a:avLst/>
          </a:prstGeom>
          <a:solidFill>
            <a:schemeClr val="accent2">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32474" name="Rectangle 26">
            <a:extLst>
              <a:ext uri="{FF2B5EF4-FFF2-40B4-BE49-F238E27FC236}">
                <a16:creationId xmlns:a16="http://schemas.microsoft.com/office/drawing/2014/main" id="{149E3FCA-9DAE-1F45-B3CA-B45A4050D810}"/>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r>
              <a:rPr lang="es-ES_tradnl" altLang="es-ES" dirty="0"/>
              <a:t>    ECG basal [1]</a:t>
            </a:r>
            <a:r>
              <a:rPr lang="es-ES_tradnl" altLang="es-ES" dirty="0">
                <a:solidFill>
                  <a:schemeClr val="folHlink"/>
                </a:solidFill>
              </a:rPr>
              <a:t> </a:t>
            </a:r>
            <a:br>
              <a:rPr lang="es-ES_tradnl" altLang="es-ES" dirty="0">
                <a:solidFill>
                  <a:schemeClr val="folHlink"/>
                </a:solidFill>
              </a:rPr>
            </a:br>
            <a:r>
              <a:rPr lang="es-ES_tradnl" altLang="es-ES" sz="2200" noProof="1">
                <a:solidFill>
                  <a:schemeClr val="bg2"/>
                </a:solidFill>
              </a:rPr>
              <a:t>Palpitaciones de repetición en mujer joven</a:t>
            </a:r>
            <a:endParaRPr lang="es-ES_tradnl" altLang="es-ES" sz="2200" dirty="0">
              <a:solidFill>
                <a:schemeClr val="bg2"/>
              </a:solidFill>
            </a:endParaRPr>
          </a:p>
        </p:txBody>
      </p:sp>
    </p:spTree>
    <p:extLst>
      <p:ext uri="{BB962C8B-B14F-4D97-AF65-F5344CB8AC3E}">
        <p14:creationId xmlns:p14="http://schemas.microsoft.com/office/powerpoint/2010/main" val="3686514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32472"/>
                                        </p:tgtEl>
                                        <p:attrNameLst>
                                          <p:attrName>style.visibility</p:attrName>
                                        </p:attrNameLst>
                                      </p:cBhvr>
                                      <p:to>
                                        <p:strVal val="visible"/>
                                      </p:to>
                                    </p:set>
                                    <p:animEffect transition="in" filter="wipe(left)">
                                      <p:cBhvr>
                                        <p:cTn id="7" dur="500"/>
                                        <p:tgtEl>
                                          <p:spTgt spid="232472"/>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32471"/>
                                        </p:tgtEl>
                                        <p:attrNameLst>
                                          <p:attrName>style.visibility</p:attrName>
                                        </p:attrNameLst>
                                      </p:cBhvr>
                                      <p:to>
                                        <p:strVal val="visible"/>
                                      </p:to>
                                    </p:set>
                                    <p:anim calcmode="lin" valueType="num">
                                      <p:cBhvr>
                                        <p:cTn id="11" dur="500" fill="hold"/>
                                        <p:tgtEl>
                                          <p:spTgt spid="232471"/>
                                        </p:tgtEl>
                                        <p:attrNameLst>
                                          <p:attrName>ppt_w</p:attrName>
                                        </p:attrNameLst>
                                      </p:cBhvr>
                                      <p:tavLst>
                                        <p:tav tm="0">
                                          <p:val>
                                            <p:fltVal val="0"/>
                                          </p:val>
                                        </p:tav>
                                        <p:tav tm="100000">
                                          <p:val>
                                            <p:strVal val="#ppt_w"/>
                                          </p:val>
                                        </p:tav>
                                      </p:tavLst>
                                    </p:anim>
                                    <p:anim calcmode="lin" valueType="num">
                                      <p:cBhvr>
                                        <p:cTn id="12" dur="500" fill="hold"/>
                                        <p:tgtEl>
                                          <p:spTgt spid="232471"/>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2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65"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18" name="Text Box 22">
            <a:extLst>
              <a:ext uri="{FF2B5EF4-FFF2-40B4-BE49-F238E27FC236}">
                <a16:creationId xmlns:a16="http://schemas.microsoft.com/office/drawing/2014/main" id="{9E9E579F-E451-794D-9F65-C18EED92B91B}"/>
              </a:ext>
            </a:extLst>
          </p:cNvPr>
          <p:cNvSpPr txBox="1">
            <a:spLocks noChangeArrowheads="1"/>
          </p:cNvSpPr>
          <p:nvPr/>
        </p:nvSpPr>
        <p:spPr bwMode="auto">
          <a:xfrm>
            <a:off x="3276600" y="1763713"/>
            <a:ext cx="60388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altLang="es-ES" sz="2800" b="1">
                <a:latin typeface="Arial" panose="020B0604020202020204" pitchFamily="34" charset="0"/>
              </a:rPr>
              <a:t>Taquicardia regular, QRS estrecho</a:t>
            </a:r>
            <a:endParaRPr lang="es-ES" altLang="es-ES" sz="2800" b="1">
              <a:latin typeface="Arial" panose="020B0604020202020204" pitchFamily="34" charset="0"/>
            </a:endParaRPr>
          </a:p>
        </p:txBody>
      </p:sp>
      <p:pic>
        <p:nvPicPr>
          <p:cNvPr id="234522" name="Picture 26">
            <a:extLst>
              <a:ext uri="{FF2B5EF4-FFF2-40B4-BE49-F238E27FC236}">
                <a16:creationId xmlns:a16="http://schemas.microsoft.com/office/drawing/2014/main" id="{9DDC5A74-145D-984F-BF7E-B6F1B9805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2543175"/>
            <a:ext cx="9001125" cy="28194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234526" name="Group 30">
            <a:extLst>
              <a:ext uri="{FF2B5EF4-FFF2-40B4-BE49-F238E27FC236}">
                <a16:creationId xmlns:a16="http://schemas.microsoft.com/office/drawing/2014/main" id="{D2A49E03-7782-5C46-AF7C-4BB5B401FFCC}"/>
              </a:ext>
            </a:extLst>
          </p:cNvPr>
          <p:cNvGrpSpPr>
            <a:grpSpLocks/>
          </p:cNvGrpSpPr>
          <p:nvPr/>
        </p:nvGrpSpPr>
        <p:grpSpPr bwMode="auto">
          <a:xfrm>
            <a:off x="2278064" y="2884488"/>
            <a:ext cx="6046787" cy="2805112"/>
            <a:chOff x="1211" y="1993"/>
            <a:chExt cx="3809" cy="1767"/>
          </a:xfrm>
        </p:grpSpPr>
        <p:pic>
          <p:nvPicPr>
            <p:cNvPr id="234524" name="Picture 28">
              <a:extLst>
                <a:ext uri="{FF2B5EF4-FFF2-40B4-BE49-F238E27FC236}">
                  <a16:creationId xmlns:a16="http://schemas.microsoft.com/office/drawing/2014/main" id="{F57A1D1E-8BD3-0542-A9F2-6C1D85873F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2878" t="39867" r="10899" b="36107"/>
            <a:stretch>
              <a:fillRect/>
            </a:stretch>
          </p:blipFill>
          <p:spPr bwMode="auto">
            <a:xfrm>
              <a:off x="1211" y="1993"/>
              <a:ext cx="3809" cy="1767"/>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234525" name="Rectangle 29">
              <a:extLst>
                <a:ext uri="{FF2B5EF4-FFF2-40B4-BE49-F238E27FC236}">
                  <a16:creationId xmlns:a16="http://schemas.microsoft.com/office/drawing/2014/main" id="{AA192282-5C56-774B-927C-007C234357F5}"/>
                </a:ext>
              </a:extLst>
            </p:cNvPr>
            <p:cNvSpPr>
              <a:spLocks noChangeArrowheads="1"/>
            </p:cNvSpPr>
            <p:nvPr/>
          </p:nvSpPr>
          <p:spPr bwMode="auto">
            <a:xfrm>
              <a:off x="1265" y="2048"/>
              <a:ext cx="234"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40000"/>
                </a:lnSpc>
                <a:spcBef>
                  <a:spcPct val="50000"/>
                </a:spcBef>
              </a:pPr>
              <a:r>
                <a:rPr lang="es-ES_tradnl" altLang="es-ES" sz="1200" b="1">
                  <a:solidFill>
                    <a:srgbClr val="000000"/>
                  </a:solidFill>
                  <a:latin typeface="Arial" panose="020B0604020202020204" pitchFamily="34" charset="0"/>
                </a:rPr>
                <a:t>V5</a:t>
              </a:r>
            </a:p>
          </p:txBody>
        </p:sp>
      </p:grpSp>
      <p:sp>
        <p:nvSpPr>
          <p:cNvPr id="234527" name="Rectangle 31">
            <a:extLst>
              <a:ext uri="{FF2B5EF4-FFF2-40B4-BE49-F238E27FC236}">
                <a16:creationId xmlns:a16="http://schemas.microsoft.com/office/drawing/2014/main" id="{10D881A9-4D4B-5942-8529-35305522070E}"/>
              </a:ext>
            </a:extLst>
          </p:cNvPr>
          <p:cNvSpPr>
            <a:spLocks noChangeArrowheads="1"/>
          </p:cNvSpPr>
          <p:nvPr/>
        </p:nvSpPr>
        <p:spPr bwMode="auto">
          <a:xfrm>
            <a:off x="8520113" y="3665538"/>
            <a:ext cx="1638300" cy="679450"/>
          </a:xfrm>
          <a:prstGeom prst="rect">
            <a:avLst/>
          </a:prstGeom>
          <a:solidFill>
            <a:schemeClr val="accent2">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34530" name="Rectangle 34">
            <a:extLst>
              <a:ext uri="{FF2B5EF4-FFF2-40B4-BE49-F238E27FC236}">
                <a16:creationId xmlns:a16="http://schemas.microsoft.com/office/drawing/2014/main" id="{6C6D4033-BCB5-C749-AA09-D5BD76539A93}"/>
              </a:ext>
            </a:extLst>
          </p:cNvPr>
          <p:cNvSpPr>
            <a:spLocks noChangeArrowheads="1"/>
          </p:cNvSpPr>
          <p:nvPr/>
        </p:nvSpPr>
        <p:spPr bwMode="auto">
          <a:xfrm>
            <a:off x="1776414" y="147638"/>
            <a:ext cx="8886825"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a:lnSpc>
                <a:spcPct val="80000"/>
              </a:lnSpc>
            </a:pPr>
            <a:r>
              <a:rPr lang="es-ES_tradnl" altLang="es-ES" sz="3300" dirty="0"/>
              <a:t>    ECG durante las palpitaciones [2]</a:t>
            </a:r>
            <a:br>
              <a:rPr lang="es-ES_tradnl" altLang="es-ES" dirty="0">
                <a:solidFill>
                  <a:schemeClr val="folHlink"/>
                </a:solidFill>
              </a:rPr>
            </a:br>
            <a:r>
              <a:rPr lang="es-ES_tradnl" altLang="es-ES" sz="2200" noProof="1">
                <a:solidFill>
                  <a:schemeClr val="bg2"/>
                </a:solidFill>
              </a:rPr>
              <a:t>Palpitaciones de repetición en mujer joven</a:t>
            </a:r>
            <a:endParaRPr lang="es-ES_tradnl" altLang="es-ES" sz="2200" dirty="0">
              <a:solidFill>
                <a:schemeClr val="bg2"/>
              </a:solidFill>
            </a:endParaRPr>
          </a:p>
        </p:txBody>
      </p:sp>
    </p:spTree>
    <p:extLst>
      <p:ext uri="{BB962C8B-B14F-4D97-AF65-F5344CB8AC3E}">
        <p14:creationId xmlns:p14="http://schemas.microsoft.com/office/powerpoint/2010/main" val="3521642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34527"/>
                                        </p:tgtEl>
                                        <p:attrNameLst>
                                          <p:attrName>style.visibility</p:attrName>
                                        </p:attrNameLst>
                                      </p:cBhvr>
                                      <p:to>
                                        <p:strVal val="visible"/>
                                      </p:to>
                                    </p:set>
                                    <p:animEffect transition="in" filter="wipe(left)">
                                      <p:cBhvr>
                                        <p:cTn id="7" dur="500"/>
                                        <p:tgtEl>
                                          <p:spTgt spid="234527"/>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34526"/>
                                        </p:tgtEl>
                                        <p:attrNameLst>
                                          <p:attrName>style.visibility</p:attrName>
                                        </p:attrNameLst>
                                      </p:cBhvr>
                                      <p:to>
                                        <p:strVal val="visible"/>
                                      </p:to>
                                    </p:set>
                                    <p:anim calcmode="lin" valueType="num">
                                      <p:cBhvr>
                                        <p:cTn id="11" dur="500" fill="hold"/>
                                        <p:tgtEl>
                                          <p:spTgt spid="234526"/>
                                        </p:tgtEl>
                                        <p:attrNameLst>
                                          <p:attrName>ppt_w</p:attrName>
                                        </p:attrNameLst>
                                      </p:cBhvr>
                                      <p:tavLst>
                                        <p:tav tm="0">
                                          <p:val>
                                            <p:fltVal val="0"/>
                                          </p:val>
                                        </p:tav>
                                        <p:tav tm="100000">
                                          <p:val>
                                            <p:strVal val="#ppt_w"/>
                                          </p:val>
                                        </p:tav>
                                      </p:tavLst>
                                    </p:anim>
                                    <p:anim calcmode="lin" valueType="num">
                                      <p:cBhvr>
                                        <p:cTn id="12" dur="500" fill="hold"/>
                                        <p:tgtEl>
                                          <p:spTgt spid="234526"/>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4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18"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2">
            <a:extLst>
              <a:ext uri="{FF2B5EF4-FFF2-40B4-BE49-F238E27FC236}">
                <a16:creationId xmlns:a16="http://schemas.microsoft.com/office/drawing/2014/main" id="{559201C8-2064-4643-A3AB-1751846F55A4}"/>
              </a:ext>
            </a:extLst>
          </p:cNvPr>
          <p:cNvSpPr txBox="1">
            <a:spLocks noChangeArrowheads="1"/>
          </p:cNvSpPr>
          <p:nvPr/>
        </p:nvSpPr>
        <p:spPr bwMode="auto">
          <a:xfrm>
            <a:off x="2362200" y="2520951"/>
            <a:ext cx="7620000" cy="238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7338" indent="-287338">
              <a:defRPr sz="2400">
                <a:solidFill>
                  <a:schemeClr val="tx1"/>
                </a:solidFill>
                <a:latin typeface="Times New Roman" panose="02020603050405020304" pitchFamily="18" charset="0"/>
              </a:defRPr>
            </a:lvl1pPr>
            <a:lvl2pPr marL="477838">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60000"/>
              </a:spcBef>
              <a:buClr>
                <a:schemeClr val="accent1"/>
              </a:buClr>
              <a:buSzPct val="90000"/>
              <a:buFont typeface="Wingdings" pitchFamily="2" charset="2"/>
              <a:buChar char="§"/>
            </a:pPr>
            <a:r>
              <a:rPr lang="es-ES_tradnl" altLang="es-ES" sz="3200" b="1">
                <a:latin typeface="Arial" panose="020B0604020202020204" pitchFamily="34" charset="0"/>
              </a:rPr>
              <a:t>Maniobras vagales: sin respuesta</a:t>
            </a:r>
          </a:p>
          <a:p>
            <a:pPr>
              <a:spcBef>
                <a:spcPct val="60000"/>
              </a:spcBef>
              <a:buClr>
                <a:schemeClr val="accent1"/>
              </a:buClr>
              <a:buSzPct val="90000"/>
              <a:buFont typeface="Wingdings" pitchFamily="2" charset="2"/>
              <a:buChar char="§"/>
            </a:pPr>
            <a:r>
              <a:rPr lang="es-ES_tradnl" altLang="es-ES" sz="3200" b="1">
                <a:latin typeface="Arial" panose="020B0604020202020204" pitchFamily="34" charset="0"/>
              </a:rPr>
              <a:t>Persistencia de la taquicardia </a:t>
            </a:r>
            <a:r>
              <a:rPr lang="es-ES_tradnl" altLang="es-ES" sz="3200" b="1">
                <a:solidFill>
                  <a:schemeClr val="folHlink"/>
                </a:solidFill>
                <a:latin typeface="Arial" panose="020B0604020202020204" pitchFamily="34" charset="0"/>
                <a:sym typeface="Symbol" pitchFamily="2" charset="2"/>
              </a:rPr>
              <a:t> URGENCIAS</a:t>
            </a:r>
            <a:endParaRPr lang="es-ES_tradnl" altLang="es-ES" sz="2800" b="1">
              <a:latin typeface="Arial" panose="020B0604020202020204" pitchFamily="34" charset="0"/>
            </a:endParaRPr>
          </a:p>
          <a:p>
            <a:pPr lvl="2">
              <a:spcBef>
                <a:spcPct val="20000"/>
              </a:spcBef>
              <a:buClr>
                <a:srgbClr val="97BAFF"/>
              </a:buClr>
              <a:buFont typeface="Times" pitchFamily="2" charset="0"/>
              <a:buChar char="•"/>
            </a:pPr>
            <a:r>
              <a:rPr lang="es-ES_tradnl" altLang="es-ES" sz="2800" b="1">
                <a:latin typeface="Arial" panose="020B0604020202020204" pitchFamily="34" charset="0"/>
              </a:rPr>
              <a:t> Cese de la taquicardia tras ATP iv.</a:t>
            </a:r>
            <a:endParaRPr lang="es-ES_tradnl" altLang="es-ES">
              <a:latin typeface="Comic Sans MS" panose="030F0902030302020204" pitchFamily="66" charset="0"/>
              <a:sym typeface="Symbol" pitchFamily="2" charset="2"/>
            </a:endParaRPr>
          </a:p>
        </p:txBody>
      </p:sp>
      <p:sp>
        <p:nvSpPr>
          <p:cNvPr id="236547" name="Text Box 3">
            <a:extLst>
              <a:ext uri="{FF2B5EF4-FFF2-40B4-BE49-F238E27FC236}">
                <a16:creationId xmlns:a16="http://schemas.microsoft.com/office/drawing/2014/main" id="{A64A4304-9983-8940-BC3B-F4AA7A73ABB8}"/>
              </a:ext>
            </a:extLst>
          </p:cNvPr>
          <p:cNvSpPr txBox="1">
            <a:spLocks noChangeArrowheads="1"/>
          </p:cNvSpPr>
          <p:nvPr/>
        </p:nvSpPr>
        <p:spPr bwMode="auto">
          <a:xfrm>
            <a:off x="1981200" y="209551"/>
            <a:ext cx="5918608" cy="808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70000"/>
              </a:lnSpc>
            </a:pPr>
            <a:r>
              <a:rPr lang="es-ES" altLang="es-ES" sz="4400" b="1" dirty="0">
                <a:solidFill>
                  <a:schemeClr val="tx2"/>
                </a:solidFill>
                <a:latin typeface="Arial" panose="020B0604020202020204" pitchFamily="34" charset="0"/>
              </a:rPr>
              <a:t>    Evolución</a:t>
            </a:r>
            <a:br>
              <a:rPr lang="es-ES_tradnl" altLang="es-ES" sz="4400" b="1" dirty="0">
                <a:solidFill>
                  <a:schemeClr val="folHlink"/>
                </a:solidFill>
                <a:latin typeface="Arial" panose="020B0604020202020204" pitchFamily="34" charset="0"/>
              </a:rPr>
            </a:br>
            <a:r>
              <a:rPr lang="es-ES_tradnl" altLang="es-ES" sz="2200" b="1" noProof="1">
                <a:solidFill>
                  <a:schemeClr val="bg2"/>
                </a:solidFill>
                <a:latin typeface="Arial" panose="020B0604020202020204" pitchFamily="34" charset="0"/>
              </a:rPr>
              <a:t>Palpitaciones de repetición en mujer joven</a:t>
            </a:r>
            <a:endParaRPr lang="es-ES" altLang="es-ES" sz="2200" b="1" dirty="0">
              <a:solidFill>
                <a:schemeClr val="bg2"/>
              </a:solidFill>
              <a:latin typeface="Arial" panose="020B0604020202020204" pitchFamily="34" charset="0"/>
            </a:endParaRPr>
          </a:p>
        </p:txBody>
      </p:sp>
    </p:spTree>
    <p:extLst>
      <p:ext uri="{BB962C8B-B14F-4D97-AF65-F5344CB8AC3E}">
        <p14:creationId xmlns:p14="http://schemas.microsoft.com/office/powerpoint/2010/main" val="2294615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605" name="Picture 13">
            <a:extLst>
              <a:ext uri="{FF2B5EF4-FFF2-40B4-BE49-F238E27FC236}">
                <a16:creationId xmlns:a16="http://schemas.microsoft.com/office/drawing/2014/main" id="{E4AF7242-7BF1-6442-93CB-89108F3D6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2143125"/>
            <a:ext cx="9001125" cy="422275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38594" name="Text Box 2">
            <a:extLst>
              <a:ext uri="{FF2B5EF4-FFF2-40B4-BE49-F238E27FC236}">
                <a16:creationId xmlns:a16="http://schemas.microsoft.com/office/drawing/2014/main" id="{F74168BC-3850-D244-A2AC-6B8362A14EFE}"/>
              </a:ext>
            </a:extLst>
          </p:cNvPr>
          <p:cNvSpPr txBox="1">
            <a:spLocks noChangeArrowheads="1"/>
          </p:cNvSpPr>
          <p:nvPr/>
        </p:nvSpPr>
        <p:spPr bwMode="auto">
          <a:xfrm>
            <a:off x="1828801" y="1"/>
            <a:ext cx="6962162" cy="101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sz="4400" b="1" dirty="0">
                <a:solidFill>
                  <a:schemeClr val="tx2"/>
                </a:solidFill>
                <a:latin typeface="Arial" panose="020B0604020202020204" pitchFamily="34" charset="0"/>
              </a:rPr>
              <a:t>    Electrocardiograma [3]</a:t>
            </a:r>
          </a:p>
          <a:p>
            <a:pPr>
              <a:lnSpc>
                <a:spcPct val="70000"/>
              </a:lnSpc>
            </a:pPr>
            <a:r>
              <a:rPr lang="es-ES" altLang="es-ES" sz="2200" b="1" noProof="1">
                <a:solidFill>
                  <a:schemeClr val="bg2"/>
                </a:solidFill>
                <a:latin typeface="Arial" panose="020B0604020202020204" pitchFamily="34" charset="0"/>
              </a:rPr>
              <a:t>Palpitaciones de repetición en mujer joven</a:t>
            </a:r>
            <a:endParaRPr lang="es-ES" altLang="es-ES" sz="2200" b="1" dirty="0">
              <a:solidFill>
                <a:schemeClr val="bg2"/>
              </a:solidFill>
              <a:latin typeface="Arial" panose="020B0604020202020204" pitchFamily="34" charset="0"/>
            </a:endParaRPr>
          </a:p>
        </p:txBody>
      </p:sp>
      <p:sp>
        <p:nvSpPr>
          <p:cNvPr id="238595" name="Text Box 3">
            <a:extLst>
              <a:ext uri="{FF2B5EF4-FFF2-40B4-BE49-F238E27FC236}">
                <a16:creationId xmlns:a16="http://schemas.microsoft.com/office/drawing/2014/main" id="{FF482511-D1B8-2E4C-AFC9-A834B15F687D}"/>
              </a:ext>
            </a:extLst>
          </p:cNvPr>
          <p:cNvSpPr txBox="1">
            <a:spLocks noChangeArrowheads="1"/>
          </p:cNvSpPr>
          <p:nvPr/>
        </p:nvSpPr>
        <p:spPr bwMode="auto">
          <a:xfrm>
            <a:off x="2667000" y="1524001"/>
            <a:ext cx="64912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sz="2800" b="1">
                <a:latin typeface="Arial" panose="020B0604020202020204" pitchFamily="34" charset="0"/>
              </a:rPr>
              <a:t>ECG en la urgencia. Salida tras el tto.</a:t>
            </a:r>
          </a:p>
        </p:txBody>
      </p:sp>
      <p:pic>
        <p:nvPicPr>
          <p:cNvPr id="238599" name="Picture 7">
            <a:extLst>
              <a:ext uri="{FF2B5EF4-FFF2-40B4-BE49-F238E27FC236}">
                <a16:creationId xmlns:a16="http://schemas.microsoft.com/office/drawing/2014/main" id="{AD1ADC92-3B69-1743-8D14-29375C43B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940" t="41531" r="67139" b="40625"/>
          <a:stretch>
            <a:fillRect/>
          </a:stretch>
        </p:blipFill>
        <p:spPr bwMode="auto">
          <a:xfrm>
            <a:off x="3101975" y="2997200"/>
            <a:ext cx="5530850" cy="1449388"/>
          </a:xfrm>
          <a:prstGeom prst="rect">
            <a:avLst/>
          </a:prstGeom>
          <a:noFill/>
          <a:ln w="38100">
            <a:solidFill>
              <a:schemeClr val="fo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pic>
      <p:pic>
        <p:nvPicPr>
          <p:cNvPr id="238600" name="Picture 8">
            <a:extLst>
              <a:ext uri="{FF2B5EF4-FFF2-40B4-BE49-F238E27FC236}">
                <a16:creationId xmlns:a16="http://schemas.microsoft.com/office/drawing/2014/main" id="{85974E97-792B-FE4D-BBEE-2DDE2BF4E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974" t="41531" r="27196" b="40625"/>
          <a:stretch>
            <a:fillRect/>
          </a:stretch>
        </p:blipFill>
        <p:spPr bwMode="auto">
          <a:xfrm>
            <a:off x="2187575" y="4978400"/>
            <a:ext cx="8077200" cy="1219200"/>
          </a:xfrm>
          <a:prstGeom prst="rect">
            <a:avLst/>
          </a:prstGeom>
          <a:noFill/>
          <a:ln w="38100">
            <a:solidFill>
              <a:schemeClr val="fo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pic>
    </p:spTree>
    <p:extLst>
      <p:ext uri="{BB962C8B-B14F-4D97-AF65-F5344CB8AC3E}">
        <p14:creationId xmlns:p14="http://schemas.microsoft.com/office/powerpoint/2010/main" val="3532199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38599"/>
                                        </p:tgtEl>
                                        <p:attrNameLst>
                                          <p:attrName>style.visibility</p:attrName>
                                        </p:attrNameLst>
                                      </p:cBhvr>
                                      <p:to>
                                        <p:strVal val="visible"/>
                                      </p:to>
                                    </p:set>
                                    <p:anim calcmode="lin" valueType="num">
                                      <p:cBhvr>
                                        <p:cTn id="7" dur="500" fill="hold"/>
                                        <p:tgtEl>
                                          <p:spTgt spid="238599"/>
                                        </p:tgtEl>
                                        <p:attrNameLst>
                                          <p:attrName>ppt_w</p:attrName>
                                        </p:attrNameLst>
                                      </p:cBhvr>
                                      <p:tavLst>
                                        <p:tav tm="0">
                                          <p:val>
                                            <p:fltVal val="0"/>
                                          </p:val>
                                        </p:tav>
                                        <p:tav tm="100000">
                                          <p:val>
                                            <p:strVal val="#ppt_w"/>
                                          </p:val>
                                        </p:tav>
                                      </p:tavLst>
                                    </p:anim>
                                    <p:anim calcmode="lin" valueType="num">
                                      <p:cBhvr>
                                        <p:cTn id="8" dur="500" fill="hold"/>
                                        <p:tgtEl>
                                          <p:spTgt spid="23859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38600"/>
                                        </p:tgtEl>
                                        <p:attrNameLst>
                                          <p:attrName>style.visibility</p:attrName>
                                        </p:attrNameLst>
                                      </p:cBhvr>
                                      <p:to>
                                        <p:strVal val="visible"/>
                                      </p:to>
                                    </p:set>
                                    <p:anim calcmode="lin" valueType="num">
                                      <p:cBhvr>
                                        <p:cTn id="13" dur="500" fill="hold"/>
                                        <p:tgtEl>
                                          <p:spTgt spid="238600"/>
                                        </p:tgtEl>
                                        <p:attrNameLst>
                                          <p:attrName>ppt_w</p:attrName>
                                        </p:attrNameLst>
                                      </p:cBhvr>
                                      <p:tavLst>
                                        <p:tav tm="0">
                                          <p:val>
                                            <p:fltVal val="0"/>
                                          </p:val>
                                        </p:tav>
                                        <p:tav tm="100000">
                                          <p:val>
                                            <p:strVal val="#ppt_w"/>
                                          </p:val>
                                        </p:tav>
                                      </p:tavLst>
                                    </p:anim>
                                    <p:anim calcmode="lin" valueType="num">
                                      <p:cBhvr>
                                        <p:cTn id="14" dur="500" fill="hold"/>
                                        <p:tgtEl>
                                          <p:spTgt spid="2386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a:extLst>
              <a:ext uri="{FF2B5EF4-FFF2-40B4-BE49-F238E27FC236}">
                <a16:creationId xmlns:a16="http://schemas.microsoft.com/office/drawing/2014/main" id="{0EFF1AF3-B68F-D143-A5CD-EC86900479BE}"/>
              </a:ext>
            </a:extLst>
          </p:cNvPr>
          <p:cNvSpPr txBox="1">
            <a:spLocks noChangeArrowheads="1"/>
          </p:cNvSpPr>
          <p:nvPr/>
        </p:nvSpPr>
        <p:spPr bwMode="auto">
          <a:xfrm>
            <a:off x="2209800" y="1160463"/>
            <a:ext cx="7620000" cy="525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7338" indent="-287338">
              <a:defRPr sz="2400">
                <a:solidFill>
                  <a:schemeClr val="tx1"/>
                </a:solidFill>
                <a:latin typeface="Times New Roman" panose="02020603050405020304" pitchFamily="18" charset="0"/>
              </a:defRPr>
            </a:lvl1pPr>
            <a:lvl2pPr marL="477838">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60000"/>
              </a:spcBef>
              <a:buClr>
                <a:schemeClr val="accent1"/>
              </a:buClr>
              <a:buSzPct val="90000"/>
              <a:buFont typeface="Wingdings" pitchFamily="2" charset="2"/>
              <a:buChar char="§"/>
            </a:pPr>
            <a:r>
              <a:rPr lang="es-ES_tradnl" altLang="es-ES" sz="2800" b="1">
                <a:latin typeface="Arial" panose="020B0604020202020204" pitchFamily="34" charset="0"/>
              </a:rPr>
              <a:t>Tipos</a:t>
            </a:r>
          </a:p>
          <a:p>
            <a:pPr lvl="1">
              <a:lnSpc>
                <a:spcPct val="90000"/>
              </a:lnSpc>
              <a:spcBef>
                <a:spcPct val="20000"/>
              </a:spcBef>
              <a:buClr>
                <a:schemeClr val="folHlink"/>
              </a:buClr>
              <a:buFontTx/>
              <a:buChar char="–"/>
            </a:pPr>
            <a:r>
              <a:rPr lang="es-ES_tradnl" altLang="es-ES" b="1">
                <a:latin typeface="Arial" panose="020B0604020202020204" pitchFamily="34" charset="0"/>
              </a:rPr>
              <a:t> Reentrada intranodal (RIN): 50%.</a:t>
            </a:r>
          </a:p>
          <a:p>
            <a:pPr lvl="1">
              <a:lnSpc>
                <a:spcPct val="90000"/>
              </a:lnSpc>
              <a:spcBef>
                <a:spcPct val="20000"/>
              </a:spcBef>
              <a:buClr>
                <a:schemeClr val="folHlink"/>
              </a:buClr>
              <a:buFontTx/>
              <a:buChar char="–"/>
            </a:pPr>
            <a:r>
              <a:rPr lang="es-ES_tradnl" altLang="es-ES" b="1">
                <a:latin typeface="Arial" panose="020B0604020202020204" pitchFamily="34" charset="0"/>
              </a:rPr>
              <a:t> Reentrada vía accesoria (haz de Kent): 35%.</a:t>
            </a:r>
          </a:p>
          <a:p>
            <a:pPr lvl="1">
              <a:lnSpc>
                <a:spcPct val="90000"/>
              </a:lnSpc>
              <a:spcBef>
                <a:spcPct val="20000"/>
              </a:spcBef>
              <a:buClr>
                <a:schemeClr val="folHlink"/>
              </a:buClr>
              <a:buFontTx/>
              <a:buChar char="–"/>
            </a:pPr>
            <a:r>
              <a:rPr lang="es-ES_tradnl" altLang="es-ES" b="1">
                <a:latin typeface="Arial" panose="020B0604020202020204" pitchFamily="34" charset="0"/>
              </a:rPr>
              <a:t> Flutter con bloqueo fijo 2:1.</a:t>
            </a:r>
          </a:p>
          <a:p>
            <a:pPr lvl="1">
              <a:lnSpc>
                <a:spcPct val="90000"/>
              </a:lnSpc>
              <a:spcBef>
                <a:spcPct val="20000"/>
              </a:spcBef>
              <a:buClr>
                <a:schemeClr val="folHlink"/>
              </a:buClr>
              <a:buFontTx/>
              <a:buChar char="–"/>
            </a:pPr>
            <a:r>
              <a:rPr lang="es-ES_tradnl" altLang="es-ES" b="1">
                <a:latin typeface="Arial" panose="020B0604020202020204" pitchFamily="34" charset="0"/>
              </a:rPr>
              <a:t> Taquicardia sinusal/auricular (TS/A): 15%.</a:t>
            </a:r>
          </a:p>
          <a:p>
            <a:pPr>
              <a:lnSpc>
                <a:spcPct val="90000"/>
              </a:lnSpc>
              <a:spcBef>
                <a:spcPct val="60000"/>
              </a:spcBef>
              <a:buClr>
                <a:schemeClr val="accent1"/>
              </a:buClr>
              <a:buSzPct val="90000"/>
              <a:buFont typeface="Wingdings" pitchFamily="2" charset="2"/>
              <a:buChar char="§"/>
            </a:pPr>
            <a:r>
              <a:rPr lang="es-ES_tradnl" altLang="es-ES" sz="2800" b="1">
                <a:latin typeface="Arial" panose="020B0604020202020204" pitchFamily="34" charset="0"/>
              </a:rPr>
              <a:t>Diagnóstico electrocardiográfico</a:t>
            </a:r>
          </a:p>
          <a:p>
            <a:pPr lvl="1">
              <a:lnSpc>
                <a:spcPct val="90000"/>
              </a:lnSpc>
              <a:spcBef>
                <a:spcPct val="20000"/>
              </a:spcBef>
              <a:buClr>
                <a:schemeClr val="folHlink"/>
              </a:buClr>
              <a:buFontTx/>
              <a:buChar char="–"/>
            </a:pPr>
            <a:r>
              <a:rPr lang="es-ES_tradnl" altLang="es-ES" b="1">
                <a:latin typeface="Arial" panose="020B0604020202020204" pitchFamily="34" charset="0"/>
              </a:rPr>
              <a:t> Frecuencia cardiaca (QRS):</a:t>
            </a:r>
          </a:p>
          <a:p>
            <a:pPr lvl="2">
              <a:lnSpc>
                <a:spcPct val="90000"/>
              </a:lnSpc>
              <a:spcBef>
                <a:spcPct val="20000"/>
              </a:spcBef>
              <a:buClr>
                <a:srgbClr val="97BAFF"/>
              </a:buClr>
              <a:buFont typeface="Times" pitchFamily="2" charset="0"/>
              <a:buChar char="•"/>
            </a:pPr>
            <a:r>
              <a:rPr lang="es-ES_tradnl" altLang="es-ES" sz="2000" b="1">
                <a:latin typeface="Arial" panose="020B0604020202020204" pitchFamily="34" charset="0"/>
              </a:rPr>
              <a:t> Reentradas: 160-220 lpm.</a:t>
            </a:r>
          </a:p>
          <a:p>
            <a:pPr lvl="2">
              <a:lnSpc>
                <a:spcPct val="90000"/>
              </a:lnSpc>
              <a:spcBef>
                <a:spcPct val="20000"/>
              </a:spcBef>
              <a:buClr>
                <a:srgbClr val="97BAFF"/>
              </a:buClr>
              <a:buFont typeface="Times" pitchFamily="2" charset="0"/>
              <a:buChar char="•"/>
            </a:pPr>
            <a:r>
              <a:rPr lang="es-ES_tradnl" altLang="es-ES" sz="2000" b="1">
                <a:latin typeface="Arial" panose="020B0604020202020204" pitchFamily="34" charset="0"/>
              </a:rPr>
              <a:t> Flutter auricular: FC </a:t>
            </a:r>
            <a:r>
              <a:rPr lang="es-ES_tradnl" altLang="es-ES" sz="2000" b="1">
                <a:latin typeface="Arial" panose="020B0604020202020204" pitchFamily="34" charset="0"/>
                <a:sym typeface="Symbol" pitchFamily="2" charset="2"/>
              </a:rPr>
              <a:t></a:t>
            </a:r>
            <a:r>
              <a:rPr lang="es-ES_tradnl" altLang="es-ES" sz="2000" b="1">
                <a:latin typeface="Arial" panose="020B0604020202020204" pitchFamily="34" charset="0"/>
              </a:rPr>
              <a:t>150 lpm.</a:t>
            </a:r>
          </a:p>
          <a:p>
            <a:pPr lvl="1">
              <a:lnSpc>
                <a:spcPct val="90000"/>
              </a:lnSpc>
              <a:spcBef>
                <a:spcPct val="20000"/>
              </a:spcBef>
              <a:buClr>
                <a:schemeClr val="folHlink"/>
              </a:buClr>
              <a:buFontTx/>
              <a:buChar char="–"/>
            </a:pPr>
            <a:r>
              <a:rPr lang="es-ES_tradnl" altLang="es-ES" b="1">
                <a:latin typeface="Arial" panose="020B0604020202020204" pitchFamily="34" charset="0"/>
              </a:rPr>
              <a:t> Tratar de identificar la onda P</a:t>
            </a:r>
          </a:p>
          <a:p>
            <a:pPr lvl="2">
              <a:lnSpc>
                <a:spcPct val="90000"/>
              </a:lnSpc>
              <a:spcBef>
                <a:spcPct val="20000"/>
              </a:spcBef>
              <a:buClr>
                <a:srgbClr val="97BAFF"/>
              </a:buClr>
              <a:buFont typeface="Times" pitchFamily="2" charset="0"/>
              <a:buChar char="•"/>
            </a:pPr>
            <a:r>
              <a:rPr lang="es-ES_tradnl" altLang="es-ES" sz="2000" b="1">
                <a:latin typeface="Arial" panose="020B0604020202020204" pitchFamily="34" charset="0"/>
              </a:rPr>
              <a:t> P no identificable: RIN.</a:t>
            </a:r>
          </a:p>
          <a:p>
            <a:pPr lvl="2">
              <a:lnSpc>
                <a:spcPct val="90000"/>
              </a:lnSpc>
              <a:spcBef>
                <a:spcPct val="20000"/>
              </a:spcBef>
              <a:buClr>
                <a:srgbClr val="97BAFF"/>
              </a:buClr>
              <a:buFont typeface="Times" pitchFamily="2" charset="0"/>
              <a:buChar char="•"/>
            </a:pPr>
            <a:r>
              <a:rPr lang="es-ES_tradnl" altLang="es-ES" sz="2000" b="1">
                <a:latin typeface="Arial" panose="020B0604020202020204" pitchFamily="34" charset="0"/>
              </a:rPr>
              <a:t> P tras QRS (PR &gt; RP): RIN o vía accesoria.</a:t>
            </a:r>
          </a:p>
          <a:p>
            <a:pPr lvl="2">
              <a:lnSpc>
                <a:spcPct val="90000"/>
              </a:lnSpc>
              <a:spcBef>
                <a:spcPct val="20000"/>
              </a:spcBef>
              <a:buClr>
                <a:srgbClr val="97BAFF"/>
              </a:buClr>
              <a:buFont typeface="Times" pitchFamily="2" charset="0"/>
              <a:buChar char="•"/>
            </a:pPr>
            <a:r>
              <a:rPr lang="es-ES_tradnl" altLang="es-ES" sz="2000" b="1">
                <a:latin typeface="Arial" panose="020B0604020202020204" pitchFamily="34" charset="0"/>
              </a:rPr>
              <a:t> Onda P antes del QRS (PR &lt; RP): TA o TS.</a:t>
            </a:r>
            <a:endParaRPr lang="es-ES_tradnl" altLang="es-ES" sz="1800">
              <a:latin typeface="Comic Sans MS" panose="030F0902030302020204" pitchFamily="66" charset="0"/>
              <a:sym typeface="Symbol" pitchFamily="2" charset="2"/>
            </a:endParaRPr>
          </a:p>
        </p:txBody>
      </p:sp>
      <p:sp>
        <p:nvSpPr>
          <p:cNvPr id="240643" name="Text Box 3">
            <a:extLst>
              <a:ext uri="{FF2B5EF4-FFF2-40B4-BE49-F238E27FC236}">
                <a16:creationId xmlns:a16="http://schemas.microsoft.com/office/drawing/2014/main" id="{49A86F23-166A-7947-8508-FEF0F759CFD5}"/>
              </a:ext>
            </a:extLst>
          </p:cNvPr>
          <p:cNvSpPr txBox="1">
            <a:spLocks noChangeArrowheads="1"/>
          </p:cNvSpPr>
          <p:nvPr/>
        </p:nvSpPr>
        <p:spPr bwMode="auto">
          <a:xfrm>
            <a:off x="1874838" y="153989"/>
            <a:ext cx="8793162" cy="857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altLang="es-ES" sz="3400" b="1" dirty="0">
                <a:solidFill>
                  <a:schemeClr val="tx2"/>
                </a:solidFill>
                <a:latin typeface="Arial" panose="020B0604020202020204" pitchFamily="34" charset="0"/>
              </a:rPr>
              <a:t>    Taquicardias </a:t>
            </a:r>
            <a:r>
              <a:rPr lang="es-ES_tradnl" altLang="es-ES" sz="3400" b="1" dirty="0" err="1">
                <a:solidFill>
                  <a:schemeClr val="tx2"/>
                </a:solidFill>
                <a:latin typeface="Arial" panose="020B0604020202020204" pitchFamily="34" charset="0"/>
              </a:rPr>
              <a:t>supraventriculares</a:t>
            </a:r>
            <a:endParaRPr lang="es-ES_tradnl" altLang="es-ES" sz="3400" b="1" dirty="0">
              <a:solidFill>
                <a:schemeClr val="tx2"/>
              </a:solidFill>
              <a:latin typeface="Arial" panose="020B0604020202020204" pitchFamily="34" charset="0"/>
            </a:endParaRPr>
          </a:p>
          <a:p>
            <a:pPr>
              <a:lnSpc>
                <a:spcPct val="70000"/>
              </a:lnSpc>
            </a:pPr>
            <a:r>
              <a:rPr lang="es-ES_tradnl" altLang="es-ES" sz="2200" b="1" noProof="1">
                <a:solidFill>
                  <a:schemeClr val="bg2"/>
                </a:solidFill>
                <a:latin typeface="Arial" panose="020B0604020202020204" pitchFamily="34" charset="0"/>
              </a:rPr>
              <a:t>Palpitaciones de repetición en mujer joven</a:t>
            </a:r>
            <a:endParaRPr lang="es-ES" altLang="es-ES" sz="2200" b="1" dirty="0">
              <a:solidFill>
                <a:schemeClr val="bg2"/>
              </a:solidFill>
              <a:latin typeface="Arial" panose="020B0604020202020204" pitchFamily="34" charset="0"/>
            </a:endParaRPr>
          </a:p>
        </p:txBody>
      </p:sp>
    </p:spTree>
    <p:extLst>
      <p:ext uri="{BB962C8B-B14F-4D97-AF65-F5344CB8AC3E}">
        <p14:creationId xmlns:p14="http://schemas.microsoft.com/office/powerpoint/2010/main" val="12072472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F3EDA653-1CAB-9E46-A41A-DD4DEBAF994A}"/>
              </a:ext>
            </a:extLst>
          </p:cNvPr>
          <p:cNvSpPr>
            <a:spLocks noGrp="1" noChangeArrowheads="1"/>
          </p:cNvSpPr>
          <p:nvPr>
            <p:ph type="title"/>
          </p:nvPr>
        </p:nvSpPr>
        <p:spPr>
          <a:xfrm>
            <a:off x="1905000" y="249238"/>
            <a:ext cx="8763000" cy="641350"/>
          </a:xfrm>
          <a:noFill/>
          <a:ln/>
          <a:extLst>
            <a:ext uri="{AF507438-7753-43E0-B8FC-AC1667EBCBE1}">
              <a14:hiddenEffects xmlns:a14="http://schemas.microsoft.com/office/drawing/2010/main">
                <a:effectLst>
                  <a:outerShdw dist="35921" dir="2700000" algn="ctr" rotWithShape="0">
                    <a:schemeClr val="bg1"/>
                  </a:outerShdw>
                </a:effectLst>
              </a14:hiddenEffects>
            </a:ext>
          </a:extLst>
        </p:spPr>
        <p:txBody>
          <a:bodyPr>
            <a:normAutofit fontScale="90000"/>
          </a:bodyPr>
          <a:lstStyle/>
          <a:p>
            <a:pPr defTabSz="762000">
              <a:lnSpc>
                <a:spcPct val="80000"/>
              </a:lnSpc>
            </a:pPr>
            <a:r>
              <a:rPr lang="es-ES_tradnl" altLang="es-ES" sz="3500" dirty="0"/>
              <a:t>    Taquicardias de QRS estrecho</a:t>
            </a:r>
            <a:br>
              <a:rPr lang="es-ES_tradnl" altLang="es-ES" sz="3500" dirty="0"/>
            </a:br>
            <a:r>
              <a:rPr lang="es-ES_tradnl" altLang="es-ES" sz="2200" noProof="1">
                <a:solidFill>
                  <a:schemeClr val="bg2"/>
                </a:solidFill>
              </a:rPr>
              <a:t>Palpitaciones de repetición en mujer joven</a:t>
            </a:r>
            <a:endParaRPr lang="es-ES_tradnl" altLang="es-ES" sz="2200" dirty="0">
              <a:solidFill>
                <a:schemeClr val="bg2"/>
              </a:solidFill>
            </a:endParaRPr>
          </a:p>
        </p:txBody>
      </p:sp>
      <p:pic>
        <p:nvPicPr>
          <p:cNvPr id="320533" name="Picture 21">
            <a:extLst>
              <a:ext uri="{FF2B5EF4-FFF2-40B4-BE49-F238E27FC236}">
                <a16:creationId xmlns:a16="http://schemas.microsoft.com/office/drawing/2014/main" id="{E70D1379-677B-D84E-BB23-241399985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1" y="1590675"/>
            <a:ext cx="5857875" cy="510063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20519" name="Rectangle 7">
            <a:extLst>
              <a:ext uri="{FF2B5EF4-FFF2-40B4-BE49-F238E27FC236}">
                <a16:creationId xmlns:a16="http://schemas.microsoft.com/office/drawing/2014/main" id="{5C37616E-F464-DE42-9C73-1EDBCD43850C}"/>
              </a:ext>
            </a:extLst>
          </p:cNvPr>
          <p:cNvSpPr>
            <a:spLocks noChangeArrowheads="1"/>
          </p:cNvSpPr>
          <p:nvPr/>
        </p:nvSpPr>
        <p:spPr bwMode="auto">
          <a:xfrm>
            <a:off x="4267200" y="5994400"/>
            <a:ext cx="2971800" cy="533400"/>
          </a:xfrm>
          <a:prstGeom prst="rect">
            <a:avLst/>
          </a:prstGeom>
          <a:solidFill>
            <a:schemeClr val="hlink">
              <a:alpha val="50000"/>
            </a:schemeClr>
          </a:solidFill>
          <a:ln w="381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pic>
        <p:nvPicPr>
          <p:cNvPr id="320536" name="Picture 24">
            <a:extLst>
              <a:ext uri="{FF2B5EF4-FFF2-40B4-BE49-F238E27FC236}">
                <a16:creationId xmlns:a16="http://schemas.microsoft.com/office/drawing/2014/main" id="{F0B37BE3-BF4E-7A4E-B37D-B1D3979581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91" t="85397" r="37901" b="1241"/>
          <a:stretch>
            <a:fillRect/>
          </a:stretch>
        </p:blipFill>
        <p:spPr bwMode="auto">
          <a:xfrm>
            <a:off x="1789114" y="2970213"/>
            <a:ext cx="8440737" cy="1630362"/>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grpSp>
        <p:nvGrpSpPr>
          <p:cNvPr id="320564" name="Group 52">
            <a:extLst>
              <a:ext uri="{FF2B5EF4-FFF2-40B4-BE49-F238E27FC236}">
                <a16:creationId xmlns:a16="http://schemas.microsoft.com/office/drawing/2014/main" id="{567013B4-5505-794E-B720-629422DA46A3}"/>
              </a:ext>
            </a:extLst>
          </p:cNvPr>
          <p:cNvGrpSpPr>
            <a:grpSpLocks/>
          </p:cNvGrpSpPr>
          <p:nvPr/>
        </p:nvGrpSpPr>
        <p:grpSpPr bwMode="auto">
          <a:xfrm>
            <a:off x="3279775" y="4056063"/>
            <a:ext cx="6534150" cy="476250"/>
            <a:chOff x="1106" y="2555"/>
            <a:chExt cx="4116" cy="300"/>
          </a:xfrm>
        </p:grpSpPr>
        <p:grpSp>
          <p:nvGrpSpPr>
            <p:cNvPr id="320545" name="Group 33">
              <a:extLst>
                <a:ext uri="{FF2B5EF4-FFF2-40B4-BE49-F238E27FC236}">
                  <a16:creationId xmlns:a16="http://schemas.microsoft.com/office/drawing/2014/main" id="{D7673ABD-DFC4-8043-A02F-0094DF34F3A1}"/>
                </a:ext>
              </a:extLst>
            </p:cNvPr>
            <p:cNvGrpSpPr>
              <a:grpSpLocks/>
            </p:cNvGrpSpPr>
            <p:nvPr/>
          </p:nvGrpSpPr>
          <p:grpSpPr bwMode="auto">
            <a:xfrm>
              <a:off x="1106" y="2555"/>
              <a:ext cx="240" cy="300"/>
              <a:chOff x="1106" y="2566"/>
              <a:chExt cx="240" cy="300"/>
            </a:xfrm>
          </p:grpSpPr>
          <p:sp>
            <p:nvSpPr>
              <p:cNvPr id="320537" name="Rectangle 25">
                <a:extLst>
                  <a:ext uri="{FF2B5EF4-FFF2-40B4-BE49-F238E27FC236}">
                    <a16:creationId xmlns:a16="http://schemas.microsoft.com/office/drawing/2014/main" id="{6796AE55-6096-1240-B83D-45B2E5D54FEC}"/>
                  </a:ext>
                </a:extLst>
              </p:cNvPr>
              <p:cNvSpPr>
                <a:spLocks noChangeArrowheads="1"/>
              </p:cNvSpPr>
              <p:nvPr/>
            </p:nvSpPr>
            <p:spPr bwMode="auto">
              <a:xfrm>
                <a:off x="1106" y="2654"/>
                <a:ext cx="2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600" b="1">
                    <a:solidFill>
                      <a:schemeClr val="tx2"/>
                    </a:solidFill>
                    <a:latin typeface="Arial" panose="020B0604020202020204" pitchFamily="34" charset="0"/>
                  </a:rPr>
                  <a:t>P’</a:t>
                </a:r>
              </a:p>
            </p:txBody>
          </p:sp>
          <p:sp>
            <p:nvSpPr>
              <p:cNvPr id="320544" name="Line 32">
                <a:extLst>
                  <a:ext uri="{FF2B5EF4-FFF2-40B4-BE49-F238E27FC236}">
                    <a16:creationId xmlns:a16="http://schemas.microsoft.com/office/drawing/2014/main" id="{D301AB68-3DFF-9B4A-B028-AF10887798C3}"/>
                  </a:ext>
                </a:extLst>
              </p:cNvPr>
              <p:cNvSpPr>
                <a:spLocks noChangeShapeType="1"/>
              </p:cNvSpPr>
              <p:nvPr/>
            </p:nvSpPr>
            <p:spPr bwMode="auto">
              <a:xfrm flipV="1">
                <a:off x="1207" y="2566"/>
                <a:ext cx="0" cy="99"/>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nvGrpSpPr>
            <p:cNvPr id="320546" name="Group 34">
              <a:extLst>
                <a:ext uri="{FF2B5EF4-FFF2-40B4-BE49-F238E27FC236}">
                  <a16:creationId xmlns:a16="http://schemas.microsoft.com/office/drawing/2014/main" id="{B07CD03D-ED99-1842-A4BC-3D1055517ECA}"/>
                </a:ext>
              </a:extLst>
            </p:cNvPr>
            <p:cNvGrpSpPr>
              <a:grpSpLocks/>
            </p:cNvGrpSpPr>
            <p:nvPr/>
          </p:nvGrpSpPr>
          <p:grpSpPr bwMode="auto">
            <a:xfrm>
              <a:off x="1759" y="2555"/>
              <a:ext cx="240" cy="300"/>
              <a:chOff x="1106" y="2566"/>
              <a:chExt cx="240" cy="300"/>
            </a:xfrm>
          </p:grpSpPr>
          <p:sp>
            <p:nvSpPr>
              <p:cNvPr id="320547" name="Rectangle 35">
                <a:extLst>
                  <a:ext uri="{FF2B5EF4-FFF2-40B4-BE49-F238E27FC236}">
                    <a16:creationId xmlns:a16="http://schemas.microsoft.com/office/drawing/2014/main" id="{F362CE50-DB08-0D4E-AF5C-5852311B6E92}"/>
                  </a:ext>
                </a:extLst>
              </p:cNvPr>
              <p:cNvSpPr>
                <a:spLocks noChangeArrowheads="1"/>
              </p:cNvSpPr>
              <p:nvPr/>
            </p:nvSpPr>
            <p:spPr bwMode="auto">
              <a:xfrm>
                <a:off x="1106" y="2654"/>
                <a:ext cx="2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600" b="1">
                    <a:solidFill>
                      <a:schemeClr val="tx2"/>
                    </a:solidFill>
                    <a:latin typeface="Arial" panose="020B0604020202020204" pitchFamily="34" charset="0"/>
                  </a:rPr>
                  <a:t>P’</a:t>
                </a:r>
              </a:p>
            </p:txBody>
          </p:sp>
          <p:sp>
            <p:nvSpPr>
              <p:cNvPr id="320548" name="Line 36">
                <a:extLst>
                  <a:ext uri="{FF2B5EF4-FFF2-40B4-BE49-F238E27FC236}">
                    <a16:creationId xmlns:a16="http://schemas.microsoft.com/office/drawing/2014/main" id="{42C5082E-BECA-734B-82A8-F742E263F484}"/>
                  </a:ext>
                </a:extLst>
              </p:cNvPr>
              <p:cNvSpPr>
                <a:spLocks noChangeShapeType="1"/>
              </p:cNvSpPr>
              <p:nvPr/>
            </p:nvSpPr>
            <p:spPr bwMode="auto">
              <a:xfrm flipV="1">
                <a:off x="1207" y="2566"/>
                <a:ext cx="0" cy="99"/>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nvGrpSpPr>
            <p:cNvPr id="320549" name="Group 37">
              <a:extLst>
                <a:ext uri="{FF2B5EF4-FFF2-40B4-BE49-F238E27FC236}">
                  <a16:creationId xmlns:a16="http://schemas.microsoft.com/office/drawing/2014/main" id="{2150452F-BC68-4C45-8351-B385A011279C}"/>
                </a:ext>
              </a:extLst>
            </p:cNvPr>
            <p:cNvGrpSpPr>
              <a:grpSpLocks/>
            </p:cNvGrpSpPr>
            <p:nvPr/>
          </p:nvGrpSpPr>
          <p:grpSpPr bwMode="auto">
            <a:xfrm>
              <a:off x="2398" y="2555"/>
              <a:ext cx="240" cy="300"/>
              <a:chOff x="1106" y="2566"/>
              <a:chExt cx="240" cy="300"/>
            </a:xfrm>
          </p:grpSpPr>
          <p:sp>
            <p:nvSpPr>
              <p:cNvPr id="320550" name="Rectangle 38">
                <a:extLst>
                  <a:ext uri="{FF2B5EF4-FFF2-40B4-BE49-F238E27FC236}">
                    <a16:creationId xmlns:a16="http://schemas.microsoft.com/office/drawing/2014/main" id="{D6A1ABA6-7981-FC40-B675-CA5C5A8F2634}"/>
                  </a:ext>
                </a:extLst>
              </p:cNvPr>
              <p:cNvSpPr>
                <a:spLocks noChangeArrowheads="1"/>
              </p:cNvSpPr>
              <p:nvPr/>
            </p:nvSpPr>
            <p:spPr bwMode="auto">
              <a:xfrm>
                <a:off x="1106" y="2654"/>
                <a:ext cx="2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600" b="1">
                    <a:solidFill>
                      <a:schemeClr val="tx2"/>
                    </a:solidFill>
                    <a:latin typeface="Arial" panose="020B0604020202020204" pitchFamily="34" charset="0"/>
                  </a:rPr>
                  <a:t>P’</a:t>
                </a:r>
              </a:p>
            </p:txBody>
          </p:sp>
          <p:sp>
            <p:nvSpPr>
              <p:cNvPr id="320551" name="Line 39">
                <a:extLst>
                  <a:ext uri="{FF2B5EF4-FFF2-40B4-BE49-F238E27FC236}">
                    <a16:creationId xmlns:a16="http://schemas.microsoft.com/office/drawing/2014/main" id="{81357B3D-E494-5D48-A335-6C422B1166FE}"/>
                  </a:ext>
                </a:extLst>
              </p:cNvPr>
              <p:cNvSpPr>
                <a:spLocks noChangeShapeType="1"/>
              </p:cNvSpPr>
              <p:nvPr/>
            </p:nvSpPr>
            <p:spPr bwMode="auto">
              <a:xfrm flipV="1">
                <a:off x="1207" y="2566"/>
                <a:ext cx="0" cy="99"/>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nvGrpSpPr>
            <p:cNvPr id="320552" name="Group 40">
              <a:extLst>
                <a:ext uri="{FF2B5EF4-FFF2-40B4-BE49-F238E27FC236}">
                  <a16:creationId xmlns:a16="http://schemas.microsoft.com/office/drawing/2014/main" id="{5B31A577-E30D-4040-AAA2-5D01AEC14E81}"/>
                </a:ext>
              </a:extLst>
            </p:cNvPr>
            <p:cNvGrpSpPr>
              <a:grpSpLocks/>
            </p:cNvGrpSpPr>
            <p:nvPr/>
          </p:nvGrpSpPr>
          <p:grpSpPr bwMode="auto">
            <a:xfrm>
              <a:off x="3037" y="2555"/>
              <a:ext cx="240" cy="300"/>
              <a:chOff x="1106" y="2566"/>
              <a:chExt cx="240" cy="300"/>
            </a:xfrm>
          </p:grpSpPr>
          <p:sp>
            <p:nvSpPr>
              <p:cNvPr id="320553" name="Rectangle 41">
                <a:extLst>
                  <a:ext uri="{FF2B5EF4-FFF2-40B4-BE49-F238E27FC236}">
                    <a16:creationId xmlns:a16="http://schemas.microsoft.com/office/drawing/2014/main" id="{5AF3B2B3-B010-6541-97FD-3DBC97E54F04}"/>
                  </a:ext>
                </a:extLst>
              </p:cNvPr>
              <p:cNvSpPr>
                <a:spLocks noChangeArrowheads="1"/>
              </p:cNvSpPr>
              <p:nvPr/>
            </p:nvSpPr>
            <p:spPr bwMode="auto">
              <a:xfrm>
                <a:off x="1106" y="2654"/>
                <a:ext cx="2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600" b="1">
                    <a:solidFill>
                      <a:schemeClr val="tx2"/>
                    </a:solidFill>
                    <a:latin typeface="Arial" panose="020B0604020202020204" pitchFamily="34" charset="0"/>
                  </a:rPr>
                  <a:t>P’</a:t>
                </a:r>
              </a:p>
            </p:txBody>
          </p:sp>
          <p:sp>
            <p:nvSpPr>
              <p:cNvPr id="320554" name="Line 42">
                <a:extLst>
                  <a:ext uri="{FF2B5EF4-FFF2-40B4-BE49-F238E27FC236}">
                    <a16:creationId xmlns:a16="http://schemas.microsoft.com/office/drawing/2014/main" id="{589AD9D3-5097-E647-9DA6-C9F2631CFEDB}"/>
                  </a:ext>
                </a:extLst>
              </p:cNvPr>
              <p:cNvSpPr>
                <a:spLocks noChangeShapeType="1"/>
              </p:cNvSpPr>
              <p:nvPr/>
            </p:nvSpPr>
            <p:spPr bwMode="auto">
              <a:xfrm flipV="1">
                <a:off x="1207" y="2566"/>
                <a:ext cx="0" cy="99"/>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nvGrpSpPr>
            <p:cNvPr id="320555" name="Group 43">
              <a:extLst>
                <a:ext uri="{FF2B5EF4-FFF2-40B4-BE49-F238E27FC236}">
                  <a16:creationId xmlns:a16="http://schemas.microsoft.com/office/drawing/2014/main" id="{C5420BD4-F3C5-044E-A6FE-5C0D5BB4961B}"/>
                </a:ext>
              </a:extLst>
            </p:cNvPr>
            <p:cNvGrpSpPr>
              <a:grpSpLocks/>
            </p:cNvGrpSpPr>
            <p:nvPr/>
          </p:nvGrpSpPr>
          <p:grpSpPr bwMode="auto">
            <a:xfrm>
              <a:off x="3669" y="2555"/>
              <a:ext cx="240" cy="300"/>
              <a:chOff x="1106" y="2566"/>
              <a:chExt cx="240" cy="300"/>
            </a:xfrm>
          </p:grpSpPr>
          <p:sp>
            <p:nvSpPr>
              <p:cNvPr id="320556" name="Rectangle 44">
                <a:extLst>
                  <a:ext uri="{FF2B5EF4-FFF2-40B4-BE49-F238E27FC236}">
                    <a16:creationId xmlns:a16="http://schemas.microsoft.com/office/drawing/2014/main" id="{509399B0-D5F0-4848-AD3D-3F9C9A817E82}"/>
                  </a:ext>
                </a:extLst>
              </p:cNvPr>
              <p:cNvSpPr>
                <a:spLocks noChangeArrowheads="1"/>
              </p:cNvSpPr>
              <p:nvPr/>
            </p:nvSpPr>
            <p:spPr bwMode="auto">
              <a:xfrm>
                <a:off x="1106" y="2654"/>
                <a:ext cx="2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600" b="1">
                    <a:solidFill>
                      <a:schemeClr val="tx2"/>
                    </a:solidFill>
                    <a:latin typeface="Arial" panose="020B0604020202020204" pitchFamily="34" charset="0"/>
                  </a:rPr>
                  <a:t>P’</a:t>
                </a:r>
              </a:p>
            </p:txBody>
          </p:sp>
          <p:sp>
            <p:nvSpPr>
              <p:cNvPr id="320557" name="Line 45">
                <a:extLst>
                  <a:ext uri="{FF2B5EF4-FFF2-40B4-BE49-F238E27FC236}">
                    <a16:creationId xmlns:a16="http://schemas.microsoft.com/office/drawing/2014/main" id="{56C1B745-5DE8-124E-A0F6-87BE6EBE5534}"/>
                  </a:ext>
                </a:extLst>
              </p:cNvPr>
              <p:cNvSpPr>
                <a:spLocks noChangeShapeType="1"/>
              </p:cNvSpPr>
              <p:nvPr/>
            </p:nvSpPr>
            <p:spPr bwMode="auto">
              <a:xfrm flipV="1">
                <a:off x="1207" y="2566"/>
                <a:ext cx="0" cy="99"/>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nvGrpSpPr>
            <p:cNvPr id="320558" name="Group 46">
              <a:extLst>
                <a:ext uri="{FF2B5EF4-FFF2-40B4-BE49-F238E27FC236}">
                  <a16:creationId xmlns:a16="http://schemas.microsoft.com/office/drawing/2014/main" id="{6B8A0429-FB51-9645-9E85-123CB6C32B55}"/>
                </a:ext>
              </a:extLst>
            </p:cNvPr>
            <p:cNvGrpSpPr>
              <a:grpSpLocks/>
            </p:cNvGrpSpPr>
            <p:nvPr/>
          </p:nvGrpSpPr>
          <p:grpSpPr bwMode="auto">
            <a:xfrm>
              <a:off x="4329" y="2555"/>
              <a:ext cx="240" cy="300"/>
              <a:chOff x="1106" y="2566"/>
              <a:chExt cx="240" cy="300"/>
            </a:xfrm>
          </p:grpSpPr>
          <p:sp>
            <p:nvSpPr>
              <p:cNvPr id="320559" name="Rectangle 47">
                <a:extLst>
                  <a:ext uri="{FF2B5EF4-FFF2-40B4-BE49-F238E27FC236}">
                    <a16:creationId xmlns:a16="http://schemas.microsoft.com/office/drawing/2014/main" id="{E82117ED-5BC2-404A-BAE2-4D7E2E52DF88}"/>
                  </a:ext>
                </a:extLst>
              </p:cNvPr>
              <p:cNvSpPr>
                <a:spLocks noChangeArrowheads="1"/>
              </p:cNvSpPr>
              <p:nvPr/>
            </p:nvSpPr>
            <p:spPr bwMode="auto">
              <a:xfrm>
                <a:off x="1106" y="2654"/>
                <a:ext cx="2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600" b="1">
                    <a:solidFill>
                      <a:schemeClr val="tx2"/>
                    </a:solidFill>
                    <a:latin typeface="Arial" panose="020B0604020202020204" pitchFamily="34" charset="0"/>
                  </a:rPr>
                  <a:t>P’</a:t>
                </a:r>
              </a:p>
            </p:txBody>
          </p:sp>
          <p:sp>
            <p:nvSpPr>
              <p:cNvPr id="320560" name="Line 48">
                <a:extLst>
                  <a:ext uri="{FF2B5EF4-FFF2-40B4-BE49-F238E27FC236}">
                    <a16:creationId xmlns:a16="http://schemas.microsoft.com/office/drawing/2014/main" id="{E54CEEB6-201C-1E43-944A-6EF207D134F9}"/>
                  </a:ext>
                </a:extLst>
              </p:cNvPr>
              <p:cNvSpPr>
                <a:spLocks noChangeShapeType="1"/>
              </p:cNvSpPr>
              <p:nvPr/>
            </p:nvSpPr>
            <p:spPr bwMode="auto">
              <a:xfrm flipV="1">
                <a:off x="1207" y="2566"/>
                <a:ext cx="0" cy="99"/>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nvGrpSpPr>
            <p:cNvPr id="320561" name="Group 49">
              <a:extLst>
                <a:ext uri="{FF2B5EF4-FFF2-40B4-BE49-F238E27FC236}">
                  <a16:creationId xmlns:a16="http://schemas.microsoft.com/office/drawing/2014/main" id="{12C911EC-EB3D-7E42-A9A4-2E53DC7D5991}"/>
                </a:ext>
              </a:extLst>
            </p:cNvPr>
            <p:cNvGrpSpPr>
              <a:grpSpLocks/>
            </p:cNvGrpSpPr>
            <p:nvPr/>
          </p:nvGrpSpPr>
          <p:grpSpPr bwMode="auto">
            <a:xfrm>
              <a:off x="4982" y="2555"/>
              <a:ext cx="240" cy="300"/>
              <a:chOff x="1106" y="2566"/>
              <a:chExt cx="240" cy="300"/>
            </a:xfrm>
          </p:grpSpPr>
          <p:sp>
            <p:nvSpPr>
              <p:cNvPr id="320562" name="Rectangle 50">
                <a:extLst>
                  <a:ext uri="{FF2B5EF4-FFF2-40B4-BE49-F238E27FC236}">
                    <a16:creationId xmlns:a16="http://schemas.microsoft.com/office/drawing/2014/main" id="{B2F4E92C-387A-DE4C-A433-EF1C00A3B88D}"/>
                  </a:ext>
                </a:extLst>
              </p:cNvPr>
              <p:cNvSpPr>
                <a:spLocks noChangeArrowheads="1"/>
              </p:cNvSpPr>
              <p:nvPr/>
            </p:nvSpPr>
            <p:spPr bwMode="auto">
              <a:xfrm>
                <a:off x="1106" y="2654"/>
                <a:ext cx="2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sz="1600" b="1">
                    <a:solidFill>
                      <a:schemeClr val="tx2"/>
                    </a:solidFill>
                    <a:latin typeface="Arial" panose="020B0604020202020204" pitchFamily="34" charset="0"/>
                  </a:rPr>
                  <a:t>P’</a:t>
                </a:r>
              </a:p>
            </p:txBody>
          </p:sp>
          <p:sp>
            <p:nvSpPr>
              <p:cNvPr id="320563" name="Line 51">
                <a:extLst>
                  <a:ext uri="{FF2B5EF4-FFF2-40B4-BE49-F238E27FC236}">
                    <a16:creationId xmlns:a16="http://schemas.microsoft.com/office/drawing/2014/main" id="{FABD60D8-CA85-2646-9A3D-CBE33178A028}"/>
                  </a:ext>
                </a:extLst>
              </p:cNvPr>
              <p:cNvSpPr>
                <a:spLocks noChangeShapeType="1"/>
              </p:cNvSpPr>
              <p:nvPr/>
            </p:nvSpPr>
            <p:spPr bwMode="auto">
              <a:xfrm flipV="1">
                <a:off x="1207" y="2566"/>
                <a:ext cx="0" cy="99"/>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sp>
        <p:nvSpPr>
          <p:cNvPr id="320517" name="Text Box 5">
            <a:extLst>
              <a:ext uri="{FF2B5EF4-FFF2-40B4-BE49-F238E27FC236}">
                <a16:creationId xmlns:a16="http://schemas.microsoft.com/office/drawing/2014/main" id="{D160FD41-D298-F444-AA71-3682967691CD}"/>
              </a:ext>
            </a:extLst>
          </p:cNvPr>
          <p:cNvSpPr txBox="1">
            <a:spLocks noChangeArrowheads="1"/>
          </p:cNvSpPr>
          <p:nvPr/>
        </p:nvSpPr>
        <p:spPr bwMode="auto">
          <a:xfrm>
            <a:off x="1524000" y="1066801"/>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 altLang="es-ES" sz="2800" b="1">
                <a:latin typeface="Arial" panose="020B0604020202020204" pitchFamily="34" charset="0"/>
              </a:rPr>
              <a:t>Taquicardia por RIN</a:t>
            </a:r>
          </a:p>
        </p:txBody>
      </p:sp>
    </p:spTree>
    <p:extLst>
      <p:ext uri="{BB962C8B-B14F-4D97-AF65-F5344CB8AC3E}">
        <p14:creationId xmlns:p14="http://schemas.microsoft.com/office/powerpoint/2010/main" val="1587766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20519"/>
                                        </p:tgtEl>
                                        <p:attrNameLst>
                                          <p:attrName>style.visibility</p:attrName>
                                        </p:attrNameLst>
                                      </p:cBhvr>
                                      <p:to>
                                        <p:strVal val="visible"/>
                                      </p:to>
                                    </p:set>
                                    <p:animEffect transition="in" filter="wipe(left)">
                                      <p:cBhvr>
                                        <p:cTn id="7" dur="500"/>
                                        <p:tgtEl>
                                          <p:spTgt spid="320519"/>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320536"/>
                                        </p:tgtEl>
                                        <p:attrNameLst>
                                          <p:attrName>style.visibility</p:attrName>
                                        </p:attrNameLst>
                                      </p:cBhvr>
                                      <p:to>
                                        <p:strVal val="visible"/>
                                      </p:to>
                                    </p:set>
                                    <p:anim calcmode="lin" valueType="num">
                                      <p:cBhvr>
                                        <p:cTn id="11" dur="500" fill="hold"/>
                                        <p:tgtEl>
                                          <p:spTgt spid="320536"/>
                                        </p:tgtEl>
                                        <p:attrNameLst>
                                          <p:attrName>ppt_w</p:attrName>
                                        </p:attrNameLst>
                                      </p:cBhvr>
                                      <p:tavLst>
                                        <p:tav tm="0">
                                          <p:val>
                                            <p:fltVal val="0"/>
                                          </p:val>
                                        </p:tav>
                                        <p:tav tm="100000">
                                          <p:val>
                                            <p:strVal val="#ppt_w"/>
                                          </p:val>
                                        </p:tav>
                                      </p:tavLst>
                                    </p:anim>
                                    <p:anim calcmode="lin" valueType="num">
                                      <p:cBhvr>
                                        <p:cTn id="12" dur="500" fill="hold"/>
                                        <p:tgtEl>
                                          <p:spTgt spid="320536"/>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320564"/>
                                        </p:tgtEl>
                                        <p:attrNameLst>
                                          <p:attrName>style.visibility</p:attrName>
                                        </p:attrNameLst>
                                      </p:cBhvr>
                                      <p:to>
                                        <p:strVal val="visible"/>
                                      </p:to>
                                    </p:set>
                                    <p:animEffect transition="in" filter="wipe(left)">
                                      <p:cBhvr>
                                        <p:cTn id="16" dur="500"/>
                                        <p:tgtEl>
                                          <p:spTgt spid="32056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20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7"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89C59F7E0CDD47A2F26A179C7339A0" ma:contentTypeVersion="0" ma:contentTypeDescription="Create a new document." ma:contentTypeScope="" ma:versionID="9cd7228970405783083f66fc7284ef58">
  <xsd:schema xmlns:xsd="http://www.w3.org/2001/XMLSchema" xmlns:xs="http://www.w3.org/2001/XMLSchema" xmlns:p="http://schemas.microsoft.com/office/2006/metadata/properties" targetNamespace="http://schemas.microsoft.com/office/2006/metadata/properties" ma:root="true" ma:fieldsID="1ae53d147369609339da0000e6a4a43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1928477-7A9D-4738-8E0F-15178A08AADD}"/>
</file>

<file path=customXml/itemProps2.xml><?xml version="1.0" encoding="utf-8"?>
<ds:datastoreItem xmlns:ds="http://schemas.openxmlformats.org/officeDocument/2006/customXml" ds:itemID="{77435F1B-8860-4296-B810-D7345F046FBD}"/>
</file>

<file path=customXml/itemProps3.xml><?xml version="1.0" encoding="utf-8"?>
<ds:datastoreItem xmlns:ds="http://schemas.openxmlformats.org/officeDocument/2006/customXml" ds:itemID="{413BD924-C012-4EFA-8A4D-59E5C5182E30}"/>
</file>

<file path=docProps/app.xml><?xml version="1.0" encoding="utf-8"?>
<Properties xmlns="http://schemas.openxmlformats.org/officeDocument/2006/extended-properties" xmlns:vt="http://schemas.openxmlformats.org/officeDocument/2006/docPropsVTypes">
  <TotalTime>7233</TotalTime>
  <Words>3950</Words>
  <Application>Microsoft Macintosh PowerPoint</Application>
  <PresentationFormat>Panorámica</PresentationFormat>
  <Paragraphs>648</Paragraphs>
  <Slides>116</Slides>
  <Notes>95</Notes>
  <HiddenSlides>0</HiddenSlides>
  <MMClips>0</MMClips>
  <ScaleCrop>false</ScaleCrop>
  <HeadingPairs>
    <vt:vector size="8" baseType="variant">
      <vt:variant>
        <vt:lpstr>Fuentes usadas</vt:lpstr>
      </vt:variant>
      <vt:variant>
        <vt:i4>14</vt:i4>
      </vt:variant>
      <vt:variant>
        <vt:lpstr>Tema</vt:lpstr>
      </vt:variant>
      <vt:variant>
        <vt:i4>13</vt:i4>
      </vt:variant>
      <vt:variant>
        <vt:lpstr>Servidores OLE incrustados</vt:lpstr>
      </vt:variant>
      <vt:variant>
        <vt:i4>1</vt:i4>
      </vt:variant>
      <vt:variant>
        <vt:lpstr>Títulos de diapositiva</vt:lpstr>
      </vt:variant>
      <vt:variant>
        <vt:i4>116</vt:i4>
      </vt:variant>
    </vt:vector>
  </HeadingPairs>
  <TitlesOfParts>
    <vt:vector size="144" baseType="lpstr">
      <vt:lpstr>Arial</vt:lpstr>
      <vt:lpstr>Arial Black</vt:lpstr>
      <vt:lpstr>Arial Narrow</vt:lpstr>
      <vt:lpstr>Brush Script MT</vt:lpstr>
      <vt:lpstr>Calibri</vt:lpstr>
      <vt:lpstr>Comic Sans MS</vt:lpstr>
      <vt:lpstr>Helvetica</vt:lpstr>
      <vt:lpstr>Lucida Sans</vt:lpstr>
      <vt:lpstr>Tahoma</vt:lpstr>
      <vt:lpstr>Times</vt:lpstr>
      <vt:lpstr>Times New Roman</vt:lpstr>
      <vt:lpstr>Trebuchet MS</vt:lpstr>
      <vt:lpstr>Verdana</vt:lpstr>
      <vt:lpstr>Wingdings</vt:lpstr>
      <vt:lpstr>Office Theme</vt:lpstr>
      <vt:lpstr>1_Office Theme</vt:lpstr>
      <vt:lpstr>Custom Design</vt:lpstr>
      <vt:lpstr>3_Custom Design</vt:lpstr>
      <vt:lpstr>9_Custom Design</vt:lpstr>
      <vt:lpstr>1_Custom Design</vt:lpstr>
      <vt:lpstr>10_Custom Design</vt:lpstr>
      <vt:lpstr>6_Custom Design</vt:lpstr>
      <vt:lpstr>7_Custom Design</vt:lpstr>
      <vt:lpstr>8_Custom Design</vt:lpstr>
      <vt:lpstr>2_Custom Design</vt:lpstr>
      <vt:lpstr>5_Custom Design</vt:lpstr>
      <vt:lpstr>4_Custom Design</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Varón de 70 años con descompensación de IC y mareos</vt:lpstr>
      <vt:lpstr>Varón de 70 años con descompensación de IC y mareos</vt:lpstr>
      <vt:lpstr>Varón de 70 años con descompensación de IC y mareos</vt:lpstr>
      <vt:lpstr>Varón de 70 años con descompensación de IC y mareos</vt:lpstr>
      <vt:lpstr>Varón de 70 años con descompensación de IC y mareos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Taquicardias de QRS estrecho Palpitaciones de repetición en mujer joven</vt:lpstr>
      <vt:lpstr>Presentación de PowerPoint</vt:lpstr>
      <vt:lpstr>Presentación de PowerPoint</vt:lpstr>
      <vt:lpstr>Presentación de PowerPoint</vt:lpstr>
      <vt:lpstr>Varón de 71 años con infección respiratoria</vt:lpstr>
      <vt:lpstr>Presentación de PowerPoint</vt:lpstr>
      <vt:lpstr>Varón de 71 años con infección respiratoria</vt:lpstr>
      <vt:lpstr>Presentación de PowerPoint</vt:lpstr>
      <vt:lpstr>Presentación de PowerPoint</vt:lpstr>
      <vt:lpstr>Presentación de PowerPoint</vt:lpstr>
      <vt:lpstr>Varón de 71 años con infección respiratoria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Electrocardiograma Síncope en varón de 55 años</vt:lpstr>
      <vt:lpstr> Síncope en varón de 55 años</vt:lpstr>
      <vt:lpstr> Síncope en varón de 55 años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Taquicardias de QRS estrecho Palpitaciones de repetición en mujer joven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Pedro Casado</cp:lastModifiedBy>
  <cp:revision>98</cp:revision>
  <dcterms:created xsi:type="dcterms:W3CDTF">2020-12-02T09:45:44Z</dcterms:created>
  <dcterms:modified xsi:type="dcterms:W3CDTF">2021-05-30T21:09:33Z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0x010100BB89C59F7E0CDD47A2F26A179C7339A0</vt:lpwstr>
  </property>
</Properties>
</file>