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3.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4.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heme/theme5.xml" ContentType="application/vnd.openxmlformats-officedocument.theme+xml"/>
  <Override PartName="/ppt/notesSlides/notesSlide1.xml" ContentType="application/vnd.openxmlformats-officedocument.presentationml.notesSlide+xml"/>
  <Override PartName="/ppt/comments/modernComment_7FFFD39B_B7F7610.xml" ContentType="application/vnd.ms-powerpoint.comments+xml"/>
  <Override PartName="/ppt/comments/modernComment_7FFFD39C_E56834D8.xml" ContentType="application/vnd.ms-powerpoint.comments+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3.xml" ContentType="application/vnd.openxmlformats-officedocument.themeOverr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4.xml" ContentType="application/vnd.openxmlformats-officedocument.themeOverride+xml"/>
  <Override PartName="/ppt/notesSlides/notesSlide2.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5.xml" ContentType="application/vnd.openxmlformats-officedocument.themeOverr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25.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drawings/drawing1.xml" ContentType="application/vnd.openxmlformats-officedocument.drawingml.chartshapes+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theme/themeOverride6.xml" ContentType="application/vnd.openxmlformats-officedocument.themeOverr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theme/themeOverride7.xml" ContentType="application/vnd.openxmlformats-officedocument.themeOverrid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theme/themeOverride8.xml" ContentType="application/vnd.openxmlformats-officedocument.themeOverrid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theme/themeOverride9.xml" ContentType="application/vnd.openxmlformats-officedocument.themeOverr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1" r:id="rId4"/>
    <p:sldMasterId id="2147483673" r:id="rId5"/>
    <p:sldMasterId id="2147483679" r:id="rId6"/>
    <p:sldMasterId id="2147483696" r:id="rId7"/>
  </p:sldMasterIdLst>
  <p:notesMasterIdLst>
    <p:notesMasterId r:id="rId61"/>
  </p:notesMasterIdLst>
  <p:sldIdLst>
    <p:sldId id="314" r:id="rId8"/>
    <p:sldId id="2147375004" r:id="rId9"/>
    <p:sldId id="2147469644" r:id="rId10"/>
    <p:sldId id="257" r:id="rId11"/>
    <p:sldId id="311" r:id="rId12"/>
    <p:sldId id="266" r:id="rId13"/>
    <p:sldId id="2147472283" r:id="rId14"/>
    <p:sldId id="2147472284" r:id="rId15"/>
    <p:sldId id="269" r:id="rId16"/>
    <p:sldId id="271" r:id="rId17"/>
    <p:sldId id="272" r:id="rId18"/>
    <p:sldId id="273" r:id="rId19"/>
    <p:sldId id="276" r:id="rId20"/>
    <p:sldId id="290" r:id="rId21"/>
    <p:sldId id="292" r:id="rId22"/>
    <p:sldId id="2147472285" r:id="rId23"/>
    <p:sldId id="293" r:id="rId24"/>
    <p:sldId id="2147469645" r:id="rId25"/>
    <p:sldId id="2147472267" r:id="rId26"/>
    <p:sldId id="2147472282" r:id="rId27"/>
    <p:sldId id="295" r:id="rId28"/>
    <p:sldId id="296" r:id="rId29"/>
    <p:sldId id="312" r:id="rId30"/>
    <p:sldId id="299" r:id="rId31"/>
    <p:sldId id="298" r:id="rId32"/>
    <p:sldId id="2147472268" r:id="rId33"/>
    <p:sldId id="2147472287" r:id="rId34"/>
    <p:sldId id="301" r:id="rId35"/>
    <p:sldId id="302" r:id="rId36"/>
    <p:sldId id="304" r:id="rId37"/>
    <p:sldId id="2147472269" r:id="rId38"/>
    <p:sldId id="2147472276" r:id="rId39"/>
    <p:sldId id="2147472277" r:id="rId40"/>
    <p:sldId id="2147472274" r:id="rId41"/>
    <p:sldId id="2147472286" r:id="rId42"/>
    <p:sldId id="2147472275" r:id="rId43"/>
    <p:sldId id="2147472273" r:id="rId44"/>
    <p:sldId id="277" r:id="rId45"/>
    <p:sldId id="278" r:id="rId46"/>
    <p:sldId id="279" r:id="rId47"/>
    <p:sldId id="281" r:id="rId48"/>
    <p:sldId id="282" r:id="rId49"/>
    <p:sldId id="283" r:id="rId50"/>
    <p:sldId id="285" r:id="rId51"/>
    <p:sldId id="286" r:id="rId52"/>
    <p:sldId id="287" r:id="rId53"/>
    <p:sldId id="288" r:id="rId54"/>
    <p:sldId id="305" r:id="rId55"/>
    <p:sldId id="315" r:id="rId56"/>
    <p:sldId id="307" r:id="rId57"/>
    <p:sldId id="308" r:id="rId58"/>
    <p:sldId id="309" r:id="rId59"/>
    <p:sldId id="2147472278" r:id="rId6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294" userDrawn="1">
          <p15:clr>
            <a:srgbClr val="A4A3A4"/>
          </p15:clr>
        </p15:guide>
        <p15:guide id="2" pos="2094" userDrawn="1">
          <p15:clr>
            <a:srgbClr val="A4A3A4"/>
          </p15:clr>
        </p15:guide>
        <p15:guide id="3" orient="horz" pos="2001" userDrawn="1">
          <p15:clr>
            <a:srgbClr val="A4A3A4"/>
          </p15:clr>
        </p15:guide>
        <p15:guide id="4" orient="horz" pos="3067" userDrawn="1">
          <p15:clr>
            <a:srgbClr val="A4A3A4"/>
          </p15:clr>
        </p15:guide>
        <p15:guide id="5" orient="horz" pos="595" userDrawn="1">
          <p15:clr>
            <a:srgbClr val="A4A3A4"/>
          </p15:clr>
        </p15:guide>
        <p15:guide id="6" orient="horz" pos="2863" userDrawn="1">
          <p15:clr>
            <a:srgbClr val="A4A3A4"/>
          </p15:clr>
        </p15:guide>
        <p15:guide id="7" orient="horz" pos="1570" userDrawn="1">
          <p15:clr>
            <a:srgbClr val="A4A3A4"/>
          </p15:clr>
        </p15:guide>
        <p15:guide id="8" orient="horz" pos="3453" userDrawn="1">
          <p15:clr>
            <a:srgbClr val="A4A3A4"/>
          </p15:clr>
        </p15:guide>
        <p15:guide id="9" pos="5496" userDrawn="1">
          <p15:clr>
            <a:srgbClr val="A4A3A4"/>
          </p15:clr>
        </p15:guide>
        <p15:guide id="10" orient="horz" pos="2115" userDrawn="1">
          <p15:clr>
            <a:srgbClr val="A4A3A4"/>
          </p15:clr>
        </p15:guide>
        <p15:guide id="11" orient="horz" pos="2273" userDrawn="1">
          <p15:clr>
            <a:srgbClr val="A4A3A4"/>
          </p15:clr>
        </p15:guide>
      </p15:sldGuideLst>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708E10B-B20D-BE49-089C-FCCD3472C54B}" name="Olya Honcharenko" initials="OH" userId="S::OlyaHoncharenko@openhealthgroup.com::81cf8102-723c-4069-897d-89bb9ede450a" providerId="AD"/>
  <p188:author id="{7451AA0D-663C-DB28-EFBF-F138E5AC1DC2}" name="James Selvey" initials="JS" userId="S::JamesSelvey@openhealthgroup.com::a73b69ac-fc5e-4abd-a653-5ef03d634c99" providerId="AD"/>
  <p188:author id="{A4617A1D-3D4B-C97C-95C6-EC52C1667C17}" name="Martina Navarro Benitez" initials="MNB" userId="S::mnavarrob@almirall.com::4e345ecc-cf33-44a1-bbe9-e79177934acf" providerId="AD"/>
  <p188:author id="{B601BF2D-E21C-4D0E-91D2-6AF3D20A3B17}" name="Jemma Smith" initials="JS" userId="S::JemmaSmith@openhealthgroup.com::3fcd11c1-21ed-4f34-a140-999433f37519" providerId="AD"/>
  <p188:author id="{2B8C3B36-7904-790C-576E-FFACC89BECA4}" name="Samantha Fisher" initials="SF" userId="S::SamanthaFisher@openhealthgroup.com::e9626025-dc1c-4364-a249-970119fc1a55" providerId="AD"/>
  <p188:author id="{835B6F44-BE18-BC03-A273-BE32FF813983}" name="Olya Honcharenko" initials="OH" userId="S::olyahoncharenko@openhealthgroup.com::81cf8102-723c-4069-897d-89bb9ede450a" providerId="AD"/>
  <p188:author id="{75F4C74A-0BE1-4CB1-74A7-C06E190D7A97}" name="Jemma Smith" initials="JS" userId="S::jemmasmith@openhealthgroup.com::3fcd11c1-21ed-4f34-a140-999433f37519" providerId="AD"/>
  <p188:author id="{79186F55-EFC7-60F6-0C50-146B1E0CAB48}" name="Virginia Martínez Santiago" initials="VMS" userId="S::vmartinez@almirall.com::29c8bee7-7999-4308-affd-854b24d7b66f" providerId="AD"/>
  <p188:author id="{DEA50F5A-E7A0-1B4F-6C7D-34E9A7876038}" name="Isabel Sturt" initials="IS" userId="Isabel Sturt" providerId="None"/>
  <p188:author id="{A9BD125B-99BC-385E-58AC-F837E1D77179}" name="elena" initials="" userId="S::elena@pointoutpresentaciones.com::fb85a678-9353-4fe0-9650-2c7f2d229e01" providerId="AD"/>
  <p188:author id="{D70B08A1-01F4-4B7C-0D5C-1E6A055E083F}" name="Cristina Sanabra Palau" initials="CSP" userId="S::csanabra@almirall.com::b0bf0e43-ac6c-4a19-9d8a-ce7ba8009c91" providerId="AD"/>
  <p188:author id="{EEAF18C2-78E9-5C0C-4640-D529BBEF4AA8}" name="Almudena Barbero Castillo" initials="ABC" userId="S::abarberoc@almirall.com::9d2a2646-6e20-429f-bf06-730ccb9888d6" providerId="AD"/>
  <p188:author id="{F73E24C4-6108-0F3E-6090-36749F1434A4}" name="Soledad García García" initials="SGG" userId="S-1-5-21-1281501360-1320795689-3524809104-4702" providerId="AD"/>
  <p188:author id="{C44382C4-ABF5-53CF-A447-8DA561AA4795}" name="Alejandro Herrador Gómez" initials="AH" userId="S::alejandro@grupodraft.com::ef8d4407-dd24-4f30-8ffa-e666ab88267f"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8BDA0"/>
    <a:srgbClr val="6B2F65"/>
    <a:srgbClr val="E6DEE6"/>
    <a:srgbClr val="6E88B0"/>
    <a:srgbClr val="EDF1F5"/>
    <a:srgbClr val="002250"/>
    <a:srgbClr val="F2F2F2"/>
    <a:srgbClr val="EDE6EC"/>
    <a:srgbClr val="0AF0CA"/>
    <a:srgbClr val="7E7E7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Sin estilo ni cuadrícula">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353" autoAdjust="0"/>
    <p:restoredTop sz="92857" autoAdjust="0"/>
  </p:normalViewPr>
  <p:slideViewPr>
    <p:cSldViewPr snapToGrid="0">
      <p:cViewPr varScale="1">
        <p:scale>
          <a:sx n="103" d="100"/>
          <a:sy n="103" d="100"/>
        </p:scale>
        <p:origin x="834" y="96"/>
      </p:cViewPr>
      <p:guideLst>
        <p:guide orient="horz" pos="3294"/>
        <p:guide pos="2094"/>
        <p:guide orient="horz" pos="2001"/>
        <p:guide orient="horz" pos="3067"/>
        <p:guide orient="horz" pos="595"/>
        <p:guide orient="horz" pos="2863"/>
        <p:guide orient="horz" pos="1570"/>
        <p:guide orient="horz" pos="3453"/>
        <p:guide pos="5496"/>
        <p:guide orient="horz" pos="2115"/>
        <p:guide orient="horz" pos="2273"/>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varScale="1">
        <p:scale>
          <a:sx n="66" d="100"/>
          <a:sy n="66" d="100"/>
        </p:scale>
        <p:origin x="0" y="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slide" Target="slides/slide43.xml"/><Relationship Id="rId55" Type="http://schemas.openxmlformats.org/officeDocument/2006/relationships/slide" Target="slides/slide48.xml"/><Relationship Id="rId63" Type="http://schemas.openxmlformats.org/officeDocument/2006/relationships/viewProps" Target="viewProp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slide" Target="slides/slide51.xml"/><Relationship Id="rId66" Type="http://schemas.microsoft.com/office/2018/10/relationships/authors" Target="authors.xml"/><Relationship Id="rId5" Type="http://schemas.openxmlformats.org/officeDocument/2006/relationships/slideMaster" Target="slideMasters/slideMaster2.xml"/><Relationship Id="rId61" Type="http://schemas.openxmlformats.org/officeDocument/2006/relationships/notesMaster" Target="notesMasters/notesMaster1.xml"/><Relationship Id="rId19" Type="http://schemas.openxmlformats.org/officeDocument/2006/relationships/slide" Target="slides/slide1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theme" Target="theme/theme1.xml"/><Relationship Id="rId8" Type="http://schemas.openxmlformats.org/officeDocument/2006/relationships/slide" Target="slides/slide1.xml"/><Relationship Id="rId51" Type="http://schemas.openxmlformats.org/officeDocument/2006/relationships/slide" Target="slides/slide44.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_rels/chart10.xml.rels><?xml version="1.0" encoding="UTF-8" standalone="yes"?>
<Relationships xmlns="http://schemas.openxmlformats.org/package/2006/relationships"><Relationship Id="rId3" Type="http://schemas.openxmlformats.org/officeDocument/2006/relationships/themeOverride" Target="../theme/themeOverride8.xml"/><Relationship Id="rId2" Type="http://schemas.microsoft.com/office/2011/relationships/chartColorStyle" Target="colors10.xml"/><Relationship Id="rId1" Type="http://schemas.microsoft.com/office/2011/relationships/chartStyle" Target="style10.xml"/><Relationship Id="rId4" Type="http://schemas.openxmlformats.org/officeDocument/2006/relationships/package" Target="../embeddings/Microsoft_Excel_Worksheet9.xlsx"/></Relationships>
</file>

<file path=ppt/charts/_rels/chart11.xml.rels><?xml version="1.0" encoding="UTF-8" standalone="yes"?>
<Relationships xmlns="http://schemas.openxmlformats.org/package/2006/relationships"><Relationship Id="rId3" Type="http://schemas.openxmlformats.org/officeDocument/2006/relationships/themeOverride" Target="../theme/themeOverride9.xml"/><Relationship Id="rId2" Type="http://schemas.microsoft.com/office/2011/relationships/chartColorStyle" Target="colors11.xml"/><Relationship Id="rId1" Type="http://schemas.microsoft.com/office/2011/relationships/chartStyle" Target="style11.xml"/><Relationship Id="rId4" Type="http://schemas.openxmlformats.org/officeDocument/2006/relationships/package" Target="../embeddings/Microsoft_Excel_Worksheet10.xlsx"/></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package" Target="../embeddings/Microsoft_Excel_Worksheet3.xlsx"/></Relationships>
</file>

<file path=ppt/charts/_rels/chart5.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package" Target="../embeddings/Microsoft_Excel_Worksheet4.xlsx"/></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 Id="rId4" Type="http://schemas.openxmlformats.org/officeDocument/2006/relationships/chartUserShapes" Target="../drawings/drawing1.xml"/></Relationships>
</file>

<file path=ppt/charts/_rels/chart8.xml.rels><?xml version="1.0" encoding="UTF-8" standalone="yes"?>
<Relationships xmlns="http://schemas.openxmlformats.org/package/2006/relationships"><Relationship Id="rId3" Type="http://schemas.openxmlformats.org/officeDocument/2006/relationships/themeOverride" Target="../theme/themeOverride6.xml"/><Relationship Id="rId2" Type="http://schemas.microsoft.com/office/2011/relationships/chartColorStyle" Target="colors8.xml"/><Relationship Id="rId1" Type="http://schemas.microsoft.com/office/2011/relationships/chartStyle" Target="style8.xml"/><Relationship Id="rId4" Type="http://schemas.openxmlformats.org/officeDocument/2006/relationships/package" Target="../embeddings/Microsoft_Excel_Worksheet7.xlsx"/></Relationships>
</file>

<file path=ppt/charts/_rels/chart9.xml.rels><?xml version="1.0" encoding="UTF-8" standalone="yes"?>
<Relationships xmlns="http://schemas.openxmlformats.org/package/2006/relationships"><Relationship Id="rId3" Type="http://schemas.openxmlformats.org/officeDocument/2006/relationships/themeOverride" Target="../theme/themeOverride7.xml"/><Relationship Id="rId2" Type="http://schemas.microsoft.com/office/2011/relationships/chartColorStyle" Target="colors9.xml"/><Relationship Id="rId1" Type="http://schemas.microsoft.com/office/2011/relationships/chartStyle" Target="style9.xml"/><Relationship Id="rId4" Type="http://schemas.openxmlformats.org/officeDocument/2006/relationships/package" Target="../embeddings/Microsoft_Excel_Worksheet8.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doughnutChart>
        <c:varyColors val="1"/>
        <c:ser>
          <c:idx val="0"/>
          <c:order val="0"/>
          <c:tx>
            <c:strRef>
              <c:f>Sheet1!$B$1</c:f>
              <c:strCache>
                <c:ptCount val="1"/>
                <c:pt idx="0">
                  <c:v>Sales</c:v>
                </c:pt>
              </c:strCache>
            </c:strRef>
          </c:tx>
          <c:spPr>
            <a:ln>
              <a:noFill/>
            </a:ln>
          </c:spPr>
          <c:dPt>
            <c:idx val="0"/>
            <c:bubble3D val="0"/>
            <c:spPr>
              <a:solidFill>
                <a:srgbClr val="6B2F65"/>
              </a:solidFill>
              <a:ln w="19050">
                <a:noFill/>
              </a:ln>
              <a:effectLst/>
            </c:spPr>
            <c:extLst>
              <c:ext xmlns:c16="http://schemas.microsoft.com/office/drawing/2014/chart" uri="{C3380CC4-5D6E-409C-BE32-E72D297353CC}">
                <c16:uniqueId val="{00000001-3230-41EA-B449-84B70DCDB2CF}"/>
              </c:ext>
            </c:extLst>
          </c:dPt>
          <c:dPt>
            <c:idx val="1"/>
            <c:bubble3D val="0"/>
            <c:spPr>
              <a:noFill/>
              <a:ln w="19050">
                <a:noFill/>
              </a:ln>
              <a:effectLst/>
            </c:spPr>
            <c:extLst>
              <c:ext xmlns:c16="http://schemas.microsoft.com/office/drawing/2014/chart" uri="{C3380CC4-5D6E-409C-BE32-E72D297353CC}">
                <c16:uniqueId val="{00000003-3230-41EA-B449-84B70DCDB2CF}"/>
              </c:ext>
            </c:extLst>
          </c:dPt>
          <c:cat>
            <c:strRef>
              <c:f>Sheet1!$A$2:$A$3</c:f>
              <c:strCache>
                <c:ptCount val="2"/>
                <c:pt idx="0">
                  <c:v>1st Qtr</c:v>
                </c:pt>
                <c:pt idx="1">
                  <c:v>2nd Qtr</c:v>
                </c:pt>
              </c:strCache>
            </c:strRef>
          </c:cat>
          <c:val>
            <c:numRef>
              <c:f>Sheet1!$B$2:$B$3</c:f>
              <c:numCache>
                <c:formatCode>General</c:formatCode>
                <c:ptCount val="2"/>
                <c:pt idx="0">
                  <c:v>77</c:v>
                </c:pt>
                <c:pt idx="1">
                  <c:v>23</c:v>
                </c:pt>
              </c:numCache>
            </c:numRef>
          </c:val>
          <c:extLst>
            <c:ext xmlns:c16="http://schemas.microsoft.com/office/drawing/2014/chart" uri="{C3380CC4-5D6E-409C-BE32-E72D297353CC}">
              <c16:uniqueId val="{00000004-3230-41EA-B449-84B70DCDB2CF}"/>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ES"/>
    </a:p>
  </c:txPr>
  <c:externalData r:id="rId4">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doughnutChart>
        <c:varyColors val="1"/>
        <c:ser>
          <c:idx val="0"/>
          <c:order val="0"/>
          <c:tx>
            <c:strRef>
              <c:f>Sheet1!$B$1</c:f>
              <c:strCache>
                <c:ptCount val="1"/>
                <c:pt idx="0">
                  <c:v>Sales</c:v>
                </c:pt>
              </c:strCache>
            </c:strRef>
          </c:tx>
          <c:spPr>
            <a:ln>
              <a:noFill/>
            </a:ln>
          </c:spPr>
          <c:dPt>
            <c:idx val="0"/>
            <c:bubble3D val="0"/>
            <c:spPr>
              <a:solidFill>
                <a:srgbClr val="00BEA0"/>
              </a:solidFill>
              <a:ln w="19050">
                <a:noFill/>
              </a:ln>
              <a:effectLst/>
            </c:spPr>
            <c:extLst>
              <c:ext xmlns:c16="http://schemas.microsoft.com/office/drawing/2014/chart" uri="{C3380CC4-5D6E-409C-BE32-E72D297353CC}">
                <c16:uniqueId val="{00000001-2384-4C04-A696-B1A24F91B760}"/>
              </c:ext>
            </c:extLst>
          </c:dPt>
          <c:dPt>
            <c:idx val="1"/>
            <c:bubble3D val="0"/>
            <c:spPr>
              <a:noFill/>
              <a:ln w="19050">
                <a:noFill/>
              </a:ln>
              <a:effectLst/>
            </c:spPr>
            <c:extLst>
              <c:ext xmlns:c16="http://schemas.microsoft.com/office/drawing/2014/chart" uri="{C3380CC4-5D6E-409C-BE32-E72D297353CC}">
                <c16:uniqueId val="{00000003-2384-4C04-A696-B1A24F91B760}"/>
              </c:ext>
            </c:extLst>
          </c:dPt>
          <c:cat>
            <c:strRef>
              <c:f>Sheet1!$A$2:$A$3</c:f>
              <c:strCache>
                <c:ptCount val="2"/>
                <c:pt idx="0">
                  <c:v>1st Qtr</c:v>
                </c:pt>
                <c:pt idx="1">
                  <c:v>2nd Qtr</c:v>
                </c:pt>
              </c:strCache>
            </c:strRef>
          </c:cat>
          <c:val>
            <c:numRef>
              <c:f>Sheet1!$B$2:$B$3</c:f>
              <c:numCache>
                <c:formatCode>General</c:formatCode>
                <c:ptCount val="2"/>
                <c:pt idx="0">
                  <c:v>91.4</c:v>
                </c:pt>
                <c:pt idx="1">
                  <c:v>8.6</c:v>
                </c:pt>
              </c:numCache>
            </c:numRef>
          </c:val>
          <c:extLst>
            <c:ext xmlns:c16="http://schemas.microsoft.com/office/drawing/2014/chart" uri="{C3380CC4-5D6E-409C-BE32-E72D297353CC}">
              <c16:uniqueId val="{00000004-2384-4C04-A696-B1A24F91B760}"/>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ES"/>
    </a:p>
  </c:txPr>
  <c:externalData r:id="rId4">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doughnutChart>
        <c:varyColors val="1"/>
        <c:ser>
          <c:idx val="0"/>
          <c:order val="0"/>
          <c:tx>
            <c:strRef>
              <c:f>Sheet1!$B$1</c:f>
              <c:strCache>
                <c:ptCount val="1"/>
                <c:pt idx="0">
                  <c:v>Sales</c:v>
                </c:pt>
              </c:strCache>
            </c:strRef>
          </c:tx>
          <c:spPr>
            <a:ln>
              <a:noFill/>
            </a:ln>
          </c:spPr>
          <c:dPt>
            <c:idx val="0"/>
            <c:bubble3D val="0"/>
            <c:spPr>
              <a:solidFill>
                <a:srgbClr val="00BEA0"/>
              </a:solidFill>
              <a:ln w="19050">
                <a:noFill/>
              </a:ln>
              <a:effectLst/>
            </c:spPr>
            <c:extLst>
              <c:ext xmlns:c16="http://schemas.microsoft.com/office/drawing/2014/chart" uri="{C3380CC4-5D6E-409C-BE32-E72D297353CC}">
                <c16:uniqueId val="{00000001-2384-4C04-A696-B1A24F91B760}"/>
              </c:ext>
            </c:extLst>
          </c:dPt>
          <c:dPt>
            <c:idx val="1"/>
            <c:bubble3D val="0"/>
            <c:spPr>
              <a:noFill/>
              <a:ln w="19050">
                <a:noFill/>
              </a:ln>
              <a:effectLst/>
            </c:spPr>
            <c:extLst>
              <c:ext xmlns:c16="http://schemas.microsoft.com/office/drawing/2014/chart" uri="{C3380CC4-5D6E-409C-BE32-E72D297353CC}">
                <c16:uniqueId val="{00000003-2384-4C04-A696-B1A24F91B760}"/>
              </c:ext>
            </c:extLst>
          </c:dPt>
          <c:cat>
            <c:strRef>
              <c:f>Sheet1!$A$2:$A$3</c:f>
              <c:strCache>
                <c:ptCount val="2"/>
                <c:pt idx="0">
                  <c:v>1st Qtr</c:v>
                </c:pt>
                <c:pt idx="1">
                  <c:v>2nd Qtr</c:v>
                </c:pt>
              </c:strCache>
            </c:strRef>
          </c:cat>
          <c:val>
            <c:numRef>
              <c:f>Sheet1!$B$2:$B$3</c:f>
              <c:numCache>
                <c:formatCode>General</c:formatCode>
                <c:ptCount val="2"/>
                <c:pt idx="0">
                  <c:v>97.1</c:v>
                </c:pt>
                <c:pt idx="1">
                  <c:v>2.9</c:v>
                </c:pt>
              </c:numCache>
            </c:numRef>
          </c:val>
          <c:extLst>
            <c:ext xmlns:c16="http://schemas.microsoft.com/office/drawing/2014/chart" uri="{C3380CC4-5D6E-409C-BE32-E72D297353CC}">
              <c16:uniqueId val="{00000004-2384-4C04-A696-B1A24F91B760}"/>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ES"/>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doughnutChart>
        <c:varyColors val="1"/>
        <c:ser>
          <c:idx val="0"/>
          <c:order val="0"/>
          <c:tx>
            <c:strRef>
              <c:f>Sheet1!$B$1</c:f>
              <c:strCache>
                <c:ptCount val="1"/>
                <c:pt idx="0">
                  <c:v>Sales</c:v>
                </c:pt>
              </c:strCache>
            </c:strRef>
          </c:tx>
          <c:spPr>
            <a:ln>
              <a:noFill/>
            </a:ln>
          </c:spPr>
          <c:dPt>
            <c:idx val="0"/>
            <c:bubble3D val="0"/>
            <c:spPr>
              <a:solidFill>
                <a:srgbClr val="6E88B0"/>
              </a:solidFill>
              <a:ln w="19050">
                <a:noFill/>
              </a:ln>
              <a:effectLst/>
            </c:spPr>
            <c:extLst>
              <c:ext xmlns:c16="http://schemas.microsoft.com/office/drawing/2014/chart" uri="{C3380CC4-5D6E-409C-BE32-E72D297353CC}">
                <c16:uniqueId val="{00000001-C413-41B2-ABA0-2CC20B34E6AC}"/>
              </c:ext>
            </c:extLst>
          </c:dPt>
          <c:dPt>
            <c:idx val="1"/>
            <c:bubble3D val="0"/>
            <c:spPr>
              <a:noFill/>
              <a:ln w="19050">
                <a:noFill/>
              </a:ln>
              <a:effectLst/>
            </c:spPr>
            <c:extLst>
              <c:ext xmlns:c16="http://schemas.microsoft.com/office/drawing/2014/chart" uri="{C3380CC4-5D6E-409C-BE32-E72D297353CC}">
                <c16:uniqueId val="{00000003-C413-41B2-ABA0-2CC20B34E6AC}"/>
              </c:ext>
            </c:extLst>
          </c:dPt>
          <c:cat>
            <c:strRef>
              <c:f>Sheet1!$A$2:$A$3</c:f>
              <c:strCache>
                <c:ptCount val="2"/>
                <c:pt idx="0">
                  <c:v>1st Qtr</c:v>
                </c:pt>
                <c:pt idx="1">
                  <c:v>2nd Qtr</c:v>
                </c:pt>
              </c:strCache>
            </c:strRef>
          </c:cat>
          <c:val>
            <c:numRef>
              <c:f>Sheet1!$B$2:$B$3</c:f>
              <c:numCache>
                <c:formatCode>General</c:formatCode>
                <c:ptCount val="2"/>
                <c:pt idx="0">
                  <c:v>82</c:v>
                </c:pt>
                <c:pt idx="1">
                  <c:v>18</c:v>
                </c:pt>
              </c:numCache>
            </c:numRef>
          </c:val>
          <c:extLst>
            <c:ext xmlns:c16="http://schemas.microsoft.com/office/drawing/2014/chart" uri="{C3380CC4-5D6E-409C-BE32-E72D297353CC}">
              <c16:uniqueId val="{00000004-C413-41B2-ABA0-2CC20B34E6AC}"/>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ES"/>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doughnutChart>
        <c:varyColors val="1"/>
        <c:ser>
          <c:idx val="0"/>
          <c:order val="0"/>
          <c:tx>
            <c:strRef>
              <c:f>Sheet1!$B$1</c:f>
              <c:strCache>
                <c:ptCount val="1"/>
                <c:pt idx="0">
                  <c:v>Sales</c:v>
                </c:pt>
              </c:strCache>
            </c:strRef>
          </c:tx>
          <c:spPr>
            <a:ln>
              <a:noFill/>
            </a:ln>
          </c:spPr>
          <c:dPt>
            <c:idx val="0"/>
            <c:bubble3D val="0"/>
            <c:spPr>
              <a:solidFill>
                <a:srgbClr val="6E88B0"/>
              </a:solidFill>
              <a:ln w="19050">
                <a:noFill/>
              </a:ln>
              <a:effectLst/>
            </c:spPr>
            <c:extLst>
              <c:ext xmlns:c16="http://schemas.microsoft.com/office/drawing/2014/chart" uri="{C3380CC4-5D6E-409C-BE32-E72D297353CC}">
                <c16:uniqueId val="{00000001-163E-4063-AC09-B9722A9A743C}"/>
              </c:ext>
            </c:extLst>
          </c:dPt>
          <c:dPt>
            <c:idx val="1"/>
            <c:bubble3D val="0"/>
            <c:spPr>
              <a:noFill/>
              <a:ln w="19050">
                <a:noFill/>
              </a:ln>
              <a:effectLst/>
            </c:spPr>
            <c:extLst>
              <c:ext xmlns:c16="http://schemas.microsoft.com/office/drawing/2014/chart" uri="{C3380CC4-5D6E-409C-BE32-E72D297353CC}">
                <c16:uniqueId val="{00000003-163E-4063-AC09-B9722A9A743C}"/>
              </c:ext>
            </c:extLst>
          </c:dPt>
          <c:cat>
            <c:strRef>
              <c:f>Sheet1!$A$2:$A$3</c:f>
              <c:strCache>
                <c:ptCount val="2"/>
                <c:pt idx="0">
                  <c:v>1st Qtr</c:v>
                </c:pt>
                <c:pt idx="1">
                  <c:v>2nd Qtr</c:v>
                </c:pt>
              </c:strCache>
            </c:strRef>
          </c:cat>
          <c:val>
            <c:numRef>
              <c:f>Sheet1!$B$2:$B$3</c:f>
              <c:numCache>
                <c:formatCode>General</c:formatCode>
                <c:ptCount val="2"/>
                <c:pt idx="0">
                  <c:v>88</c:v>
                </c:pt>
                <c:pt idx="1">
                  <c:v>12</c:v>
                </c:pt>
              </c:numCache>
            </c:numRef>
          </c:val>
          <c:extLst>
            <c:ext xmlns:c16="http://schemas.microsoft.com/office/drawing/2014/chart" uri="{C3380CC4-5D6E-409C-BE32-E72D297353CC}">
              <c16:uniqueId val="{00000004-163E-4063-AC09-B9722A9A743C}"/>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ES"/>
    </a:p>
  </c:txPr>
  <c:externalData r:id="rId4">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doughnutChart>
        <c:varyColors val="1"/>
        <c:ser>
          <c:idx val="0"/>
          <c:order val="0"/>
          <c:tx>
            <c:strRef>
              <c:f>Sheet1!$B$1</c:f>
              <c:strCache>
                <c:ptCount val="1"/>
                <c:pt idx="0">
                  <c:v>Sales</c:v>
                </c:pt>
              </c:strCache>
            </c:strRef>
          </c:tx>
          <c:spPr>
            <a:ln>
              <a:noFill/>
            </a:ln>
          </c:spPr>
          <c:dPt>
            <c:idx val="0"/>
            <c:bubble3D val="0"/>
            <c:spPr>
              <a:solidFill>
                <a:srgbClr val="6E88B0"/>
              </a:solidFill>
              <a:ln w="19050">
                <a:noFill/>
              </a:ln>
              <a:effectLst/>
            </c:spPr>
            <c:extLst>
              <c:ext xmlns:c16="http://schemas.microsoft.com/office/drawing/2014/chart" uri="{C3380CC4-5D6E-409C-BE32-E72D297353CC}">
                <c16:uniqueId val="{00000001-A8D0-49BB-B740-3DD62075121C}"/>
              </c:ext>
            </c:extLst>
          </c:dPt>
          <c:dPt>
            <c:idx val="1"/>
            <c:bubble3D val="0"/>
            <c:spPr>
              <a:noFill/>
              <a:ln w="19050">
                <a:noFill/>
              </a:ln>
              <a:effectLst/>
            </c:spPr>
            <c:extLst>
              <c:ext xmlns:c16="http://schemas.microsoft.com/office/drawing/2014/chart" uri="{C3380CC4-5D6E-409C-BE32-E72D297353CC}">
                <c16:uniqueId val="{00000003-A8D0-49BB-B740-3DD62075121C}"/>
              </c:ext>
            </c:extLst>
          </c:dPt>
          <c:cat>
            <c:strRef>
              <c:f>Sheet1!$A$2:$A$3</c:f>
              <c:strCache>
                <c:ptCount val="2"/>
                <c:pt idx="0">
                  <c:v>1st Qtr</c:v>
                </c:pt>
                <c:pt idx="1">
                  <c:v>2nd Qtr</c:v>
                </c:pt>
              </c:strCache>
            </c:strRef>
          </c:cat>
          <c:val>
            <c:numRef>
              <c:f>Sheet1!$B$2:$B$3</c:f>
              <c:numCache>
                <c:formatCode>General</c:formatCode>
                <c:ptCount val="2"/>
                <c:pt idx="0">
                  <c:v>94</c:v>
                </c:pt>
                <c:pt idx="1">
                  <c:v>6</c:v>
                </c:pt>
              </c:numCache>
            </c:numRef>
          </c:val>
          <c:extLst>
            <c:ext xmlns:c16="http://schemas.microsoft.com/office/drawing/2014/chart" uri="{C3380CC4-5D6E-409C-BE32-E72D297353CC}">
              <c16:uniqueId val="{00000004-A8D0-49BB-B740-3DD62075121C}"/>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ES"/>
    </a:p>
  </c:txPr>
  <c:externalData r:id="rId4">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2983590757488858"/>
          <c:y val="4.2920338130692043E-2"/>
          <c:w val="0.85240870446134664"/>
          <c:h val="0.74711389459853372"/>
        </c:manualLayout>
      </c:layout>
      <c:barChart>
        <c:barDir val="col"/>
        <c:grouping val="clustered"/>
        <c:varyColors val="0"/>
        <c:ser>
          <c:idx val="0"/>
          <c:order val="0"/>
          <c:tx>
            <c:strRef>
              <c:f>Hoja1!$B$1</c:f>
              <c:strCache>
                <c:ptCount val="1"/>
                <c:pt idx="0">
                  <c:v>Todos</c:v>
                </c:pt>
              </c:strCache>
            </c:strRef>
          </c:tx>
          <c:spPr>
            <a:solidFill>
              <a:srgbClr val="6B2F65"/>
            </a:solidFill>
            <a:ln>
              <a:noFill/>
            </a:ln>
            <a:effectLst/>
          </c:spPr>
          <c:invertIfNegative val="0"/>
          <c:dPt>
            <c:idx val="6"/>
            <c:invertIfNegative val="0"/>
            <c:bubble3D val="0"/>
            <c:spPr>
              <a:solidFill>
                <a:srgbClr val="6B2F65"/>
              </a:solidFill>
              <a:ln>
                <a:noFill/>
              </a:ln>
              <a:effectLst/>
            </c:spPr>
            <c:extLst>
              <c:ext xmlns:c16="http://schemas.microsoft.com/office/drawing/2014/chart" uri="{C3380CC4-5D6E-409C-BE32-E72D297353CC}">
                <c16:uniqueId val="{00000001-627E-4C3D-B1F6-CCD88499647F}"/>
              </c:ext>
            </c:extLst>
          </c:dPt>
          <c:dPt>
            <c:idx val="7"/>
            <c:invertIfNegative val="0"/>
            <c:bubble3D val="0"/>
            <c:spPr>
              <a:solidFill>
                <a:srgbClr val="6B2F65"/>
              </a:solidFill>
              <a:ln>
                <a:noFill/>
              </a:ln>
              <a:effectLst/>
            </c:spPr>
            <c:extLst>
              <c:ext xmlns:c16="http://schemas.microsoft.com/office/drawing/2014/chart" uri="{C3380CC4-5D6E-409C-BE32-E72D297353CC}">
                <c16:uniqueId val="{00000003-627E-4C3D-B1F6-CCD88499647F}"/>
              </c:ext>
            </c:extLst>
          </c:dPt>
          <c:dLbls>
            <c:delete val="1"/>
          </c:dLbls>
          <c:cat>
            <c:strRef>
              <c:f>Hoja1!$A$2:$A$7</c:f>
              <c:strCache>
                <c:ptCount val="6"/>
                <c:pt idx="0">
                  <c:v>En absoluto</c:v>
                </c:pt>
                <c:pt idx="1">
                  <c:v>Un poco </c:v>
                </c:pt>
                <c:pt idx="2">
                  <c:v>Bastante</c:v>
                </c:pt>
                <c:pt idx="3">
                  <c:v>Mucho</c:v>
                </c:pt>
                <c:pt idx="4">
                  <c:v>Muchísimo</c:v>
                </c:pt>
                <c:pt idx="5">
                  <c:v>No sabe/No contesta</c:v>
                </c:pt>
              </c:strCache>
            </c:strRef>
          </c:cat>
          <c:val>
            <c:numRef>
              <c:f>Hoja1!$B$2:$B$7</c:f>
              <c:numCache>
                <c:formatCode>General</c:formatCode>
                <c:ptCount val="6"/>
                <c:pt idx="0">
                  <c:v>10.4</c:v>
                </c:pt>
                <c:pt idx="1">
                  <c:v>30</c:v>
                </c:pt>
                <c:pt idx="2">
                  <c:v>30</c:v>
                </c:pt>
                <c:pt idx="3">
                  <c:v>15.7</c:v>
                </c:pt>
                <c:pt idx="4">
                  <c:v>5.6</c:v>
                </c:pt>
                <c:pt idx="5">
                  <c:v>8.3000000000000007</c:v>
                </c:pt>
              </c:numCache>
            </c:numRef>
          </c:val>
          <c:extLst>
            <c:ext xmlns:c16="http://schemas.microsoft.com/office/drawing/2014/chart" uri="{C3380CC4-5D6E-409C-BE32-E72D297353CC}">
              <c16:uniqueId val="{00000004-627E-4C3D-B1F6-CCD88499647F}"/>
            </c:ext>
          </c:extLst>
        </c:ser>
        <c:ser>
          <c:idx val="1"/>
          <c:order val="1"/>
          <c:tx>
            <c:strRef>
              <c:f>Hoja1!$C$1</c:f>
              <c:strCache>
                <c:ptCount val="1"/>
                <c:pt idx="0">
                  <c:v>PsO moderada a grave</c:v>
                </c:pt>
              </c:strCache>
            </c:strRef>
          </c:tx>
          <c:spPr>
            <a:solidFill>
              <a:srgbClr val="6E88B0"/>
            </a:solidFill>
            <a:ln>
              <a:noFill/>
            </a:ln>
            <a:effectLst/>
          </c:spPr>
          <c:invertIfNegative val="0"/>
          <c:dPt>
            <c:idx val="0"/>
            <c:invertIfNegative val="0"/>
            <c:bubble3D val="0"/>
            <c:spPr>
              <a:solidFill>
                <a:srgbClr val="6E88B0"/>
              </a:solidFill>
              <a:ln>
                <a:noFill/>
              </a:ln>
              <a:effectLst/>
            </c:spPr>
            <c:extLst>
              <c:ext xmlns:c16="http://schemas.microsoft.com/office/drawing/2014/chart" uri="{C3380CC4-5D6E-409C-BE32-E72D297353CC}">
                <c16:uniqueId val="{00000006-627E-4C3D-B1F6-CCD88499647F}"/>
              </c:ext>
            </c:extLst>
          </c:dPt>
          <c:dPt>
            <c:idx val="1"/>
            <c:invertIfNegative val="0"/>
            <c:bubble3D val="0"/>
            <c:spPr>
              <a:solidFill>
                <a:srgbClr val="6E88B0"/>
              </a:solidFill>
              <a:ln>
                <a:noFill/>
              </a:ln>
              <a:effectLst/>
            </c:spPr>
            <c:extLst>
              <c:ext xmlns:c16="http://schemas.microsoft.com/office/drawing/2014/chart" uri="{C3380CC4-5D6E-409C-BE32-E72D297353CC}">
                <c16:uniqueId val="{00000008-627E-4C3D-B1F6-CCD88499647F}"/>
              </c:ext>
            </c:extLst>
          </c:dPt>
          <c:dPt>
            <c:idx val="2"/>
            <c:invertIfNegative val="0"/>
            <c:bubble3D val="0"/>
            <c:spPr>
              <a:solidFill>
                <a:srgbClr val="6E88B0"/>
              </a:solidFill>
              <a:ln>
                <a:noFill/>
              </a:ln>
              <a:effectLst/>
            </c:spPr>
            <c:extLst>
              <c:ext xmlns:c16="http://schemas.microsoft.com/office/drawing/2014/chart" uri="{C3380CC4-5D6E-409C-BE32-E72D297353CC}">
                <c16:uniqueId val="{0000000A-627E-4C3D-B1F6-CCD88499647F}"/>
              </c:ext>
            </c:extLst>
          </c:dPt>
          <c:dPt>
            <c:idx val="3"/>
            <c:invertIfNegative val="0"/>
            <c:bubble3D val="0"/>
            <c:spPr>
              <a:solidFill>
                <a:srgbClr val="6E88B0"/>
              </a:solidFill>
              <a:ln>
                <a:noFill/>
              </a:ln>
              <a:effectLst/>
            </c:spPr>
            <c:extLst>
              <c:ext xmlns:c16="http://schemas.microsoft.com/office/drawing/2014/chart" uri="{C3380CC4-5D6E-409C-BE32-E72D297353CC}">
                <c16:uniqueId val="{0000000C-627E-4C3D-B1F6-CCD88499647F}"/>
              </c:ext>
            </c:extLst>
          </c:dPt>
          <c:dPt>
            <c:idx val="4"/>
            <c:invertIfNegative val="0"/>
            <c:bubble3D val="0"/>
            <c:spPr>
              <a:solidFill>
                <a:srgbClr val="6E88B0"/>
              </a:solidFill>
              <a:ln>
                <a:noFill/>
              </a:ln>
              <a:effectLst/>
            </c:spPr>
            <c:extLst>
              <c:ext xmlns:c16="http://schemas.microsoft.com/office/drawing/2014/chart" uri="{C3380CC4-5D6E-409C-BE32-E72D297353CC}">
                <c16:uniqueId val="{0000000E-627E-4C3D-B1F6-CCD88499647F}"/>
              </c:ext>
            </c:extLst>
          </c:dPt>
          <c:dPt>
            <c:idx val="5"/>
            <c:invertIfNegative val="0"/>
            <c:bubble3D val="0"/>
            <c:spPr>
              <a:solidFill>
                <a:srgbClr val="6E88B0"/>
              </a:solidFill>
              <a:ln>
                <a:noFill/>
              </a:ln>
              <a:effectLst/>
            </c:spPr>
            <c:extLst>
              <c:ext xmlns:c16="http://schemas.microsoft.com/office/drawing/2014/chart" uri="{C3380CC4-5D6E-409C-BE32-E72D297353CC}">
                <c16:uniqueId val="{00000010-627E-4C3D-B1F6-CCD88499647F}"/>
              </c:ext>
            </c:extLst>
          </c:dPt>
          <c:dPt>
            <c:idx val="6"/>
            <c:invertIfNegative val="0"/>
            <c:bubble3D val="0"/>
            <c:spPr>
              <a:solidFill>
                <a:srgbClr val="6E88B0"/>
              </a:solidFill>
              <a:ln>
                <a:noFill/>
              </a:ln>
              <a:effectLst/>
            </c:spPr>
            <c:extLst>
              <c:ext xmlns:c16="http://schemas.microsoft.com/office/drawing/2014/chart" uri="{C3380CC4-5D6E-409C-BE32-E72D297353CC}">
                <c16:uniqueId val="{00000012-627E-4C3D-B1F6-CCD88499647F}"/>
              </c:ext>
            </c:extLst>
          </c:dPt>
          <c:dPt>
            <c:idx val="7"/>
            <c:invertIfNegative val="0"/>
            <c:bubble3D val="0"/>
            <c:spPr>
              <a:solidFill>
                <a:srgbClr val="6E88B0"/>
              </a:solidFill>
              <a:ln>
                <a:noFill/>
              </a:ln>
              <a:effectLst/>
            </c:spPr>
            <c:extLst>
              <c:ext xmlns:c16="http://schemas.microsoft.com/office/drawing/2014/chart" uri="{C3380CC4-5D6E-409C-BE32-E72D297353CC}">
                <c16:uniqueId val="{00000014-627E-4C3D-B1F6-CCD88499647F}"/>
              </c:ext>
            </c:extLst>
          </c:dPt>
          <c:dLbls>
            <c:delete val="1"/>
          </c:dLbls>
          <c:cat>
            <c:strRef>
              <c:f>Hoja1!$A$2:$A$7</c:f>
              <c:strCache>
                <c:ptCount val="6"/>
                <c:pt idx="0">
                  <c:v>En absoluto</c:v>
                </c:pt>
                <c:pt idx="1">
                  <c:v>Un poco </c:v>
                </c:pt>
                <c:pt idx="2">
                  <c:v>Bastante</c:v>
                </c:pt>
                <c:pt idx="3">
                  <c:v>Mucho</c:v>
                </c:pt>
                <c:pt idx="4">
                  <c:v>Muchísimo</c:v>
                </c:pt>
                <c:pt idx="5">
                  <c:v>No sabe/No contesta</c:v>
                </c:pt>
              </c:strCache>
            </c:strRef>
          </c:cat>
          <c:val>
            <c:numRef>
              <c:f>Hoja1!$C$2:$C$7</c:f>
              <c:numCache>
                <c:formatCode>General</c:formatCode>
                <c:ptCount val="6"/>
                <c:pt idx="0">
                  <c:v>9.8000000000000007</c:v>
                </c:pt>
                <c:pt idx="1">
                  <c:v>31.3</c:v>
                </c:pt>
                <c:pt idx="2">
                  <c:v>29.7</c:v>
                </c:pt>
                <c:pt idx="3">
                  <c:v>17.399999999999999</c:v>
                </c:pt>
                <c:pt idx="4">
                  <c:v>6.4</c:v>
                </c:pt>
                <c:pt idx="5">
                  <c:v>5.5</c:v>
                </c:pt>
              </c:numCache>
            </c:numRef>
          </c:val>
          <c:extLst>
            <c:ext xmlns:c16="http://schemas.microsoft.com/office/drawing/2014/chart" uri="{C3380CC4-5D6E-409C-BE32-E72D297353CC}">
              <c16:uniqueId val="{00000015-627E-4C3D-B1F6-CCD88499647F}"/>
            </c:ext>
          </c:extLst>
        </c:ser>
        <c:dLbls>
          <c:dLblPos val="outEnd"/>
          <c:showLegendKey val="0"/>
          <c:showVal val="1"/>
          <c:showCatName val="0"/>
          <c:showSerName val="0"/>
          <c:showPercent val="0"/>
          <c:showBubbleSize val="0"/>
        </c:dLbls>
        <c:gapWidth val="117"/>
        <c:overlap val="-27"/>
        <c:axId val="744200463"/>
        <c:axId val="744204623"/>
      </c:barChart>
      <c:catAx>
        <c:axId val="74420046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es-ES"/>
          </a:p>
        </c:txPr>
        <c:crossAx val="744204623"/>
        <c:crosses val="autoZero"/>
        <c:auto val="1"/>
        <c:lblAlgn val="ctr"/>
        <c:lblOffset val="100"/>
        <c:noMultiLvlLbl val="0"/>
      </c:catAx>
      <c:valAx>
        <c:axId val="744204623"/>
        <c:scaling>
          <c:orientation val="minMax"/>
          <c:max val="100"/>
        </c:scaling>
        <c:delete val="0"/>
        <c:axPos val="l"/>
        <c:title>
          <c:tx>
            <c:rich>
              <a:bodyPr rot="-5400000" spcFirstLastPara="1" vertOverflow="ellipsis" vert="horz" wrap="square" anchor="ctr" anchorCtr="1"/>
              <a:lstStyle/>
              <a:p>
                <a:pPr>
                  <a:defRPr sz="1100" b="0" i="0" u="none" strike="noStrike" kern="1200" baseline="0">
                    <a:solidFill>
                      <a:schemeClr val="tx1"/>
                    </a:solidFill>
                    <a:latin typeface="+mn-lt"/>
                    <a:ea typeface="+mn-ea"/>
                    <a:cs typeface="+mn-cs"/>
                  </a:defRPr>
                </a:pPr>
                <a:r>
                  <a:rPr lang="es-ES" sz="1100" b="0">
                    <a:solidFill>
                      <a:schemeClr val="tx1"/>
                    </a:solidFill>
                  </a:rPr>
                  <a:t>Pacientes (%)</a:t>
                </a:r>
              </a:p>
            </c:rich>
          </c:tx>
          <c:overlay val="0"/>
          <c:spPr>
            <a:noFill/>
            <a:ln>
              <a:noFill/>
            </a:ln>
            <a:effectLst/>
          </c:spPr>
          <c:txPr>
            <a:bodyPr rot="-540000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es-E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s-ES"/>
          </a:p>
        </c:txPr>
        <c:crossAx val="744200463"/>
        <c:crosses val="autoZero"/>
        <c:crossBetween val="between"/>
        <c:majorUnit val="20"/>
      </c:valAx>
      <c:spPr>
        <a:noFill/>
        <a:ln>
          <a:noFill/>
        </a:ln>
        <a:effectLst/>
      </c:spPr>
    </c:plotArea>
    <c:legend>
      <c:legendPos val="r"/>
      <c:layout>
        <c:manualLayout>
          <c:xMode val="edge"/>
          <c:yMode val="edge"/>
          <c:x val="0.80197982782612032"/>
          <c:y val="0.31505774096310091"/>
          <c:w val="0.19160331493834259"/>
          <c:h val="0.11674144498265199"/>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s-E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50">
          <a:solidFill>
            <a:schemeClr val="accent1"/>
          </a:solidFill>
        </a:defRPr>
      </a:pPr>
      <a:endParaRPr lang="es-ES"/>
    </a:p>
  </c:txPr>
  <c:externalData r:id="rId4">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1"/>
          <c:order val="0"/>
          <c:tx>
            <c:strRef>
              <c:f>Sheet1!$B$1</c:f>
              <c:strCache>
                <c:ptCount val="1"/>
                <c:pt idx="0">
                  <c:v>Prurito-NRS, todos</c:v>
                </c:pt>
              </c:strCache>
            </c:strRef>
          </c:tx>
          <c:spPr>
            <a:solidFill>
              <a:schemeClr val="accent2"/>
            </a:solidFill>
            <a:ln>
              <a:noFill/>
            </a:ln>
            <a:effectLst/>
          </c:spPr>
          <c:invertIfNegative val="0"/>
          <c:dPt>
            <c:idx val="0"/>
            <c:invertIfNegative val="0"/>
            <c:bubble3D val="0"/>
            <c:spPr>
              <a:solidFill>
                <a:srgbClr val="00BEA0"/>
              </a:solidFill>
              <a:ln>
                <a:noFill/>
              </a:ln>
              <a:effectLst/>
            </c:spPr>
            <c:extLst>
              <c:ext xmlns:c16="http://schemas.microsoft.com/office/drawing/2014/chart" uri="{C3380CC4-5D6E-409C-BE32-E72D297353CC}">
                <c16:uniqueId val="{00000001-4802-41D3-B8EE-AAD6A8C45DFB}"/>
              </c:ext>
            </c:extLst>
          </c:dPt>
          <c:dLbls>
            <c:dLbl>
              <c:idx val="0"/>
              <c:spPr>
                <a:noFill/>
                <a:ln>
                  <a:noFill/>
                </a:ln>
                <a:effectLst/>
              </c:spPr>
              <c:txPr>
                <a:bodyPr rot="0" spcFirstLastPara="1" vertOverflow="ellipsis" vert="horz" wrap="square" anchor="ctr" anchorCtr="1"/>
                <a:lstStyle/>
                <a:p>
                  <a:pPr>
                    <a:defRPr lang="es-ES" sz="1400" b="0" i="0" u="none" strike="noStrike" kern="1200" baseline="0" noProof="0">
                      <a:solidFill>
                        <a:srgbClr val="00BEA0"/>
                      </a:solidFill>
                      <a:latin typeface="+mn-lt"/>
                      <a:ea typeface="+mn-ea"/>
                      <a:cs typeface="Arial" panose="020B0604020202020204" pitchFamily="34" charset="0"/>
                    </a:defRPr>
                  </a:pPr>
                  <a:endParaRPr lang="es-ES"/>
                </a:p>
              </c:txPr>
              <c:showLegendKey val="0"/>
              <c:showVal val="1"/>
              <c:showCatName val="0"/>
              <c:showSerName val="0"/>
              <c:showPercent val="0"/>
              <c:showBubbleSize val="0"/>
              <c:extLst>
                <c:ext xmlns:c16="http://schemas.microsoft.com/office/drawing/2014/chart" uri="{C3380CC4-5D6E-409C-BE32-E72D297353CC}">
                  <c16:uniqueId val="{00000001-4802-41D3-B8EE-AAD6A8C45DFB}"/>
                </c:ext>
              </c:extLst>
            </c:dLbl>
            <c:dLbl>
              <c:idx val="1"/>
              <c:spPr>
                <a:noFill/>
                <a:ln>
                  <a:noFill/>
                </a:ln>
                <a:effectLst/>
              </c:spPr>
              <c:txPr>
                <a:bodyPr rot="0" spcFirstLastPara="1" vertOverflow="ellipsis" vert="horz" wrap="square" anchor="ctr" anchorCtr="1"/>
                <a:lstStyle/>
                <a:p>
                  <a:pPr>
                    <a:defRPr lang="es-ES" sz="1400" b="0" i="0" u="none" strike="noStrike" kern="1200" baseline="0" noProof="0">
                      <a:solidFill>
                        <a:schemeClr val="accent2"/>
                      </a:solidFill>
                      <a:latin typeface="+mn-lt"/>
                      <a:ea typeface="+mn-ea"/>
                      <a:cs typeface="Arial" panose="020B0604020202020204" pitchFamily="34" charset="0"/>
                    </a:defRPr>
                  </a:pPr>
                  <a:endParaRPr lang="es-ES"/>
                </a:p>
              </c:txPr>
              <c:showLegendKey val="0"/>
              <c:showVal val="1"/>
              <c:showCatName val="0"/>
              <c:showSerName val="0"/>
              <c:showPercent val="0"/>
              <c:showBubbleSize val="0"/>
              <c:extLst>
                <c:ext xmlns:c16="http://schemas.microsoft.com/office/drawing/2014/chart" uri="{C3380CC4-5D6E-409C-BE32-E72D297353CC}">
                  <c16:uniqueId val="{00000004-4802-41D3-B8EE-AAD6A8C45DFB}"/>
                </c:ext>
              </c:extLst>
            </c:dLbl>
            <c:dLbl>
              <c:idx val="2"/>
              <c:tx>
                <c:rich>
                  <a:bodyPr rot="0" spcFirstLastPara="1" vertOverflow="ellipsis" vert="horz" wrap="square" anchor="ctr" anchorCtr="1"/>
                  <a:lstStyle/>
                  <a:p>
                    <a:pPr>
                      <a:defRPr lang="es-ES" sz="1400" b="0" i="0" u="none" strike="noStrike" kern="1200" baseline="0" noProof="0">
                        <a:solidFill>
                          <a:schemeClr val="accent2"/>
                        </a:solidFill>
                        <a:latin typeface="+mn-lt"/>
                        <a:ea typeface="+mn-ea"/>
                        <a:cs typeface="Arial" panose="020B0604020202020204" pitchFamily="34" charset="0"/>
                      </a:defRPr>
                    </a:pPr>
                    <a:fld id="{F9386ED2-7F4D-0D4C-AF99-B5C5A4395BFB}" type="VALUE">
                      <a:rPr lang="en-US" smtClean="0">
                        <a:solidFill>
                          <a:schemeClr val="accent2"/>
                        </a:solidFill>
                      </a:rPr>
                      <a:pPr>
                        <a:defRPr sz="1400">
                          <a:solidFill>
                            <a:schemeClr val="accent2"/>
                          </a:solidFill>
                          <a:latin typeface="+mn-lt"/>
                        </a:defRPr>
                      </a:pPr>
                      <a:t>[VALOR]</a:t>
                    </a:fld>
                    <a:endParaRPr lang="es-ES"/>
                  </a:p>
                </c:rich>
              </c:tx>
              <c:spPr>
                <a:noFill/>
                <a:ln>
                  <a:noFill/>
                </a:ln>
                <a:effectLst/>
              </c:spPr>
              <c:txPr>
                <a:bodyPr rot="0" spcFirstLastPara="1" vertOverflow="ellipsis" vert="horz" wrap="square" anchor="ctr" anchorCtr="1"/>
                <a:lstStyle/>
                <a:p>
                  <a:pPr>
                    <a:defRPr lang="es-ES" sz="1400" b="0" i="0" u="none" strike="noStrike" kern="1200" baseline="0" noProof="0">
                      <a:solidFill>
                        <a:schemeClr val="accent2"/>
                      </a:solidFill>
                      <a:latin typeface="+mn-lt"/>
                      <a:ea typeface="+mn-ea"/>
                      <a:cs typeface="Arial" panose="020B0604020202020204" pitchFamily="34" charset="0"/>
                    </a:defRPr>
                  </a:pPr>
                  <a:endParaRPr lang="es-ES"/>
                </a:p>
              </c:txP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4802-41D3-B8EE-AAD6A8C45DFB}"/>
                </c:ext>
              </c:extLst>
            </c:dLbl>
            <c:dLbl>
              <c:idx val="3"/>
              <c:spPr>
                <a:noFill/>
                <a:ln>
                  <a:noFill/>
                </a:ln>
                <a:effectLst/>
              </c:spPr>
              <c:txPr>
                <a:bodyPr rot="0" spcFirstLastPara="1" vertOverflow="ellipsis" vert="horz" wrap="square" anchor="ctr" anchorCtr="1"/>
                <a:lstStyle/>
                <a:p>
                  <a:pPr>
                    <a:defRPr lang="es-ES" sz="1400" b="0" i="0" u="none" strike="noStrike" kern="1200" baseline="0" noProof="0">
                      <a:solidFill>
                        <a:schemeClr val="accent2"/>
                      </a:solidFill>
                      <a:latin typeface="+mn-lt"/>
                      <a:ea typeface="+mn-ea"/>
                      <a:cs typeface="Arial" panose="020B0604020202020204" pitchFamily="34" charset="0"/>
                    </a:defRPr>
                  </a:pPr>
                  <a:endParaRPr lang="es-ES"/>
                </a:p>
              </c:txPr>
              <c:showLegendKey val="0"/>
              <c:showVal val="1"/>
              <c:showCatName val="0"/>
              <c:showSerName val="0"/>
              <c:showPercent val="0"/>
              <c:showBubbleSize val="0"/>
              <c:extLst>
                <c:ext xmlns:c16="http://schemas.microsoft.com/office/drawing/2014/chart" uri="{C3380CC4-5D6E-409C-BE32-E72D297353CC}">
                  <c16:uniqueId val="{00000005-4802-41D3-B8EE-AAD6A8C45DFB}"/>
                </c:ext>
              </c:extLst>
            </c:dLbl>
            <c:spPr>
              <a:noFill/>
              <a:ln>
                <a:noFill/>
              </a:ln>
              <a:effectLst/>
            </c:spPr>
            <c:txPr>
              <a:bodyPr rot="0" spcFirstLastPara="1" vertOverflow="ellipsis" vert="horz" wrap="square" anchor="ctr" anchorCtr="1"/>
              <a:lstStyle/>
              <a:p>
                <a:pPr>
                  <a:defRPr lang="es-ES" sz="1400" b="0" i="0" u="none" strike="noStrike" kern="1200" baseline="0" noProof="0">
                    <a:solidFill>
                      <a:schemeClr val="accent1"/>
                    </a:solidFill>
                    <a:latin typeface="+mn-lt"/>
                    <a:ea typeface="+mn-ea"/>
                    <a:cs typeface="Arial" panose="020B0604020202020204" pitchFamily="34" charset="0"/>
                  </a:defRPr>
                </a:pPr>
                <a:endParaRPr lang="es-E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Basal</c:v>
                </c:pt>
                <c:pt idx="1">
                  <c:v>Semana 4</c:v>
                </c:pt>
                <c:pt idx="2">
                  <c:v>Semana 16</c:v>
                </c:pt>
                <c:pt idx="3">
                  <c:v>Semana 24</c:v>
                </c:pt>
              </c:strCache>
            </c:strRef>
          </c:cat>
          <c:val>
            <c:numRef>
              <c:f>Sheet1!$B$2:$B$5</c:f>
              <c:numCache>
                <c:formatCode>General</c:formatCode>
                <c:ptCount val="4"/>
                <c:pt idx="0">
                  <c:v>7.4</c:v>
                </c:pt>
                <c:pt idx="1">
                  <c:v>5.4</c:v>
                </c:pt>
                <c:pt idx="2" formatCode="0.0">
                  <c:v>2</c:v>
                </c:pt>
                <c:pt idx="3">
                  <c:v>1.7</c:v>
                </c:pt>
              </c:numCache>
            </c:numRef>
          </c:val>
          <c:extLst>
            <c:ext xmlns:c16="http://schemas.microsoft.com/office/drawing/2014/chart" uri="{C3380CC4-5D6E-409C-BE32-E72D297353CC}">
              <c16:uniqueId val="{00000003-4802-41D3-B8EE-AAD6A8C45DFB}"/>
            </c:ext>
          </c:extLst>
        </c:ser>
        <c:dLbls>
          <c:showLegendKey val="0"/>
          <c:showVal val="1"/>
          <c:showCatName val="0"/>
          <c:showSerName val="0"/>
          <c:showPercent val="0"/>
          <c:showBubbleSize val="0"/>
        </c:dLbls>
        <c:gapWidth val="150"/>
        <c:axId val="31421728"/>
        <c:axId val="31419232"/>
      </c:barChart>
      <c:catAx>
        <c:axId val="314217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es-ES" sz="1100" b="0" i="0" u="none" strike="noStrike" kern="1200" baseline="0" noProof="0">
                <a:solidFill>
                  <a:schemeClr val="tx1"/>
                </a:solidFill>
                <a:latin typeface="+mn-lt"/>
                <a:ea typeface="+mn-ea"/>
                <a:cs typeface="Arial" panose="020B0604020202020204" pitchFamily="34" charset="0"/>
              </a:defRPr>
            </a:pPr>
            <a:endParaRPr lang="es-ES"/>
          </a:p>
        </c:txPr>
        <c:crossAx val="31419232"/>
        <c:crosses val="autoZero"/>
        <c:auto val="1"/>
        <c:lblAlgn val="ctr"/>
        <c:lblOffset val="100"/>
        <c:noMultiLvlLbl val="0"/>
      </c:catAx>
      <c:valAx>
        <c:axId val="31419232"/>
        <c:scaling>
          <c:orientation val="minMax"/>
        </c:scaling>
        <c:delete val="0"/>
        <c:axPos val="l"/>
        <c:title>
          <c:tx>
            <c:rich>
              <a:bodyPr rot="-5400000" spcFirstLastPara="1" vertOverflow="ellipsis" vert="horz" wrap="square" anchor="ctr" anchorCtr="1"/>
              <a:lstStyle/>
              <a:p>
                <a:pPr>
                  <a:defRPr lang="es-ES" sz="1100" b="0" i="0" u="none" strike="noStrike" kern="1200" baseline="0" noProof="0">
                    <a:solidFill>
                      <a:schemeClr val="tx1"/>
                    </a:solidFill>
                    <a:latin typeface="+mn-lt"/>
                    <a:ea typeface="+mn-ea"/>
                    <a:cs typeface="Arial" panose="020B0604020202020204" pitchFamily="34" charset="0"/>
                  </a:defRPr>
                </a:pPr>
                <a:r>
                  <a:rPr lang="en-US" sz="1100">
                    <a:solidFill>
                      <a:schemeClr val="tx1"/>
                    </a:solidFill>
                    <a:latin typeface="+mn-lt"/>
                  </a:rPr>
                  <a:t>Mediana</a:t>
                </a:r>
              </a:p>
            </c:rich>
          </c:tx>
          <c:layout>
            <c:manualLayout>
              <c:xMode val="edge"/>
              <c:yMode val="edge"/>
              <c:x val="1.3776766216006405E-2"/>
              <c:y val="0.37684418289448507"/>
            </c:manualLayout>
          </c:layout>
          <c:overlay val="0"/>
          <c:spPr>
            <a:noFill/>
            <a:ln>
              <a:noFill/>
            </a:ln>
            <a:effectLst/>
          </c:spPr>
          <c:txPr>
            <a:bodyPr rot="-5400000" spcFirstLastPara="1" vertOverflow="ellipsis" vert="horz" wrap="square" anchor="ctr" anchorCtr="1"/>
            <a:lstStyle/>
            <a:p>
              <a:pPr>
                <a:defRPr lang="es-ES" sz="1100" b="0" i="0" u="none" strike="noStrike" kern="1200" baseline="0" noProof="0">
                  <a:solidFill>
                    <a:schemeClr val="tx1"/>
                  </a:solidFill>
                  <a:latin typeface="+mn-lt"/>
                  <a:ea typeface="+mn-ea"/>
                  <a:cs typeface="Arial" panose="020B0604020202020204" pitchFamily="34" charset="0"/>
                </a:defRPr>
              </a:pPr>
              <a:endParaRPr lang="es-E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lang="es-ES" sz="1000" b="0" i="0" u="none" strike="noStrike" kern="1200" baseline="0" noProof="0">
                <a:solidFill>
                  <a:schemeClr val="tx1"/>
                </a:solidFill>
                <a:latin typeface="+mn-lt"/>
                <a:ea typeface="+mn-ea"/>
                <a:cs typeface="Arial" panose="020B0604020202020204" pitchFamily="34" charset="0"/>
              </a:defRPr>
            </a:pPr>
            <a:endParaRPr lang="es-ES"/>
          </a:p>
        </c:txPr>
        <c:crossAx val="3142172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lang="es-ES" sz="1200" noProof="0">
          <a:solidFill>
            <a:schemeClr val="accent1"/>
          </a:solidFill>
          <a:latin typeface="Arial" panose="020B0604020202020204" pitchFamily="34" charset="0"/>
          <a:cs typeface="Arial" panose="020B0604020202020204" pitchFamily="34" charset="0"/>
        </a:defRPr>
      </a:pPr>
      <a:endParaRPr lang="es-E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5010091247619319E-2"/>
          <c:y val="5.1726148210629319E-2"/>
          <c:w val="0.75686113243064834"/>
          <c:h val="0.79771369613299503"/>
        </c:manualLayout>
      </c:layout>
      <c:barChart>
        <c:barDir val="col"/>
        <c:grouping val="clustered"/>
        <c:varyColors val="0"/>
        <c:ser>
          <c:idx val="1"/>
          <c:order val="0"/>
          <c:tx>
            <c:strRef>
              <c:f>Sheet1!$B$1</c:f>
              <c:strCache>
                <c:ptCount val="1"/>
                <c:pt idx="0">
                  <c:v>Basal</c:v>
                </c:pt>
              </c:strCache>
            </c:strRef>
          </c:tx>
          <c:spPr>
            <a:solidFill>
              <a:schemeClr val="accent2"/>
            </a:solidFill>
            <a:ln>
              <a:noFill/>
            </a:ln>
            <a:effectLst/>
          </c:spPr>
          <c:invertIfNegative val="0"/>
          <c:dLbls>
            <c:dLbl>
              <c:idx val="0"/>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3DA2-453F-8A3B-E10398D86089}"/>
                </c:ext>
              </c:extLst>
            </c:dLbl>
            <c:numFmt formatCode="#,##0.0" sourceLinked="0"/>
            <c:spPr>
              <a:noFill/>
              <a:ln>
                <a:noFill/>
              </a:ln>
              <a:effectLst/>
            </c:spPr>
            <c:txPr>
              <a:bodyPr rot="0" spcFirstLastPara="1" vertOverflow="ellipsis" vert="horz" wrap="square" anchor="ctr" anchorCtr="1"/>
              <a:lstStyle/>
              <a:p>
                <a:pPr>
                  <a:defRPr sz="1400" b="0" i="0" u="none" strike="noStrike" kern="1200" baseline="0">
                    <a:solidFill>
                      <a:schemeClr val="accent2"/>
                    </a:solidFill>
                    <a:latin typeface="Arial" panose="020B0604020202020204" pitchFamily="34" charset="0"/>
                    <a:ea typeface="+mn-ea"/>
                    <a:cs typeface="Arial" panose="020B0604020202020204" pitchFamily="34" charset="0"/>
                  </a:defRPr>
                </a:pPr>
                <a:endParaRPr lang="es-ES"/>
              </a:p>
            </c:txPr>
            <c:showLegendKey val="0"/>
            <c:showVal val="1"/>
            <c:showCatName val="0"/>
            <c:showSerName val="0"/>
            <c:showPercent val="0"/>
            <c:showBubbleSize val="0"/>
            <c:separator>. </c:separator>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Sheet1!$A$10:$A$16</c:f>
              <c:strCache>
                <c:ptCount val="7"/>
                <c:pt idx="0">
                  <c:v>Idoneidad</c:v>
                </c:pt>
                <c:pt idx="1">
                  <c:v>Cantidad</c:v>
                </c:pt>
                <c:pt idx="2">
                  <c:v>Dificultad para respirar/dolor de cabeza</c:v>
                </c:pt>
                <c:pt idx="3">
                  <c:v>Alteración</c:v>
                </c:pt>
                <c:pt idx="4">
                  <c:v>Ronquidos</c:v>
                </c:pt>
                <c:pt idx="5">
                  <c:v>Somnolencia</c:v>
                </c:pt>
                <c:pt idx="6">
                  <c:v>Índice de problemas del sueño II</c:v>
                </c:pt>
              </c:strCache>
            </c:strRef>
          </c:cat>
          <c:val>
            <c:numRef>
              <c:f>Sheet1!$B$10:$B$16</c:f>
              <c:numCache>
                <c:formatCode>General</c:formatCode>
                <c:ptCount val="7"/>
                <c:pt idx="0">
                  <c:v>52.46</c:v>
                </c:pt>
                <c:pt idx="1">
                  <c:v>6.54</c:v>
                </c:pt>
                <c:pt idx="2">
                  <c:v>18.350000000000001</c:v>
                </c:pt>
                <c:pt idx="3">
                  <c:v>44.73</c:v>
                </c:pt>
                <c:pt idx="4">
                  <c:v>43.35</c:v>
                </c:pt>
                <c:pt idx="5">
                  <c:v>34.340000000000003</c:v>
                </c:pt>
                <c:pt idx="6">
                  <c:v>39.75</c:v>
                </c:pt>
              </c:numCache>
            </c:numRef>
          </c:val>
          <c:extLst>
            <c:ext xmlns:c16="http://schemas.microsoft.com/office/drawing/2014/chart" uri="{C3380CC4-5D6E-409C-BE32-E72D297353CC}">
              <c16:uniqueId val="{00000001-3DA2-453F-8A3B-E10398D86089}"/>
            </c:ext>
          </c:extLst>
        </c:ser>
        <c:ser>
          <c:idx val="0"/>
          <c:order val="1"/>
          <c:tx>
            <c:strRef>
              <c:f>Sheet1!$C$1</c:f>
              <c:strCache>
                <c:ptCount val="1"/>
                <c:pt idx="0">
                  <c:v>Semana 24</c:v>
                </c:pt>
              </c:strCache>
            </c:strRef>
          </c:tx>
          <c:spPr>
            <a:solidFill>
              <a:srgbClr val="00BEA0"/>
            </a:solidFill>
            <a:ln>
              <a:noFill/>
            </a:ln>
            <a:effectLst/>
          </c:spPr>
          <c:invertIfNegative val="0"/>
          <c:dLbls>
            <c:numFmt formatCode="#,##0.0" sourceLinked="0"/>
            <c:spPr>
              <a:noFill/>
              <a:ln>
                <a:noFill/>
              </a:ln>
              <a:effectLst/>
            </c:spPr>
            <c:txPr>
              <a:bodyPr rot="0" spcFirstLastPara="1" vertOverflow="ellipsis" vert="horz" wrap="square" anchor="ctr" anchorCtr="1"/>
              <a:lstStyle/>
              <a:p>
                <a:pPr>
                  <a:defRPr sz="1400" b="0" i="0" u="none" strike="noStrike" kern="1200" baseline="0">
                    <a:solidFill>
                      <a:srgbClr val="00BEA0"/>
                    </a:solidFill>
                    <a:latin typeface="Arial" panose="020B0604020202020204" pitchFamily="34" charset="0"/>
                    <a:ea typeface="+mn-ea"/>
                    <a:cs typeface="Arial" panose="020B0604020202020204" pitchFamily="34" charset="0"/>
                  </a:defRPr>
                </a:pPr>
                <a:endParaRPr lang="es-ES"/>
              </a:p>
            </c:txPr>
            <c:showLegendKey val="0"/>
            <c:showVal val="1"/>
            <c:showCatName val="0"/>
            <c:showSerName val="0"/>
            <c:showPercent val="0"/>
            <c:showBubbleSize val="0"/>
            <c:separator>. </c:separator>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Sheet1!$A$10:$A$16</c:f>
              <c:strCache>
                <c:ptCount val="7"/>
                <c:pt idx="0">
                  <c:v>Idoneidad</c:v>
                </c:pt>
                <c:pt idx="1">
                  <c:v>Cantidad</c:v>
                </c:pt>
                <c:pt idx="2">
                  <c:v>Dificultad para respirar/dolor de cabeza</c:v>
                </c:pt>
                <c:pt idx="3">
                  <c:v>Alteración</c:v>
                </c:pt>
                <c:pt idx="4">
                  <c:v>Ronquidos</c:v>
                </c:pt>
                <c:pt idx="5">
                  <c:v>Somnolencia</c:v>
                </c:pt>
                <c:pt idx="6">
                  <c:v>Índice de problemas del sueño II</c:v>
                </c:pt>
              </c:strCache>
            </c:strRef>
          </c:cat>
          <c:val>
            <c:numRef>
              <c:f>Sheet1!$C$10:$C$16</c:f>
              <c:numCache>
                <c:formatCode>General</c:formatCode>
                <c:ptCount val="7"/>
                <c:pt idx="0">
                  <c:v>60.88</c:v>
                </c:pt>
                <c:pt idx="1">
                  <c:v>6.8</c:v>
                </c:pt>
                <c:pt idx="2">
                  <c:v>15.58</c:v>
                </c:pt>
                <c:pt idx="3">
                  <c:v>29.22</c:v>
                </c:pt>
                <c:pt idx="4">
                  <c:v>39.35</c:v>
                </c:pt>
                <c:pt idx="5">
                  <c:v>27.53</c:v>
                </c:pt>
                <c:pt idx="6">
                  <c:v>28.49</c:v>
                </c:pt>
              </c:numCache>
            </c:numRef>
          </c:val>
          <c:extLst>
            <c:ext xmlns:c16="http://schemas.microsoft.com/office/drawing/2014/chart" uri="{C3380CC4-5D6E-409C-BE32-E72D297353CC}">
              <c16:uniqueId val="{00000002-3DA2-453F-8A3B-E10398D86089}"/>
            </c:ext>
          </c:extLst>
        </c:ser>
        <c:dLbls>
          <c:showLegendKey val="0"/>
          <c:showVal val="1"/>
          <c:showCatName val="0"/>
          <c:showSerName val="0"/>
          <c:showPercent val="0"/>
          <c:showBubbleSize val="0"/>
        </c:dLbls>
        <c:gapWidth val="100"/>
        <c:axId val="31421728"/>
        <c:axId val="31419232"/>
      </c:barChart>
      <c:catAx>
        <c:axId val="31421728"/>
        <c:scaling>
          <c:orientation val="minMax"/>
        </c:scaling>
        <c:delete val="1"/>
        <c:axPos val="b"/>
        <c:numFmt formatCode="General" sourceLinked="1"/>
        <c:majorTickMark val="none"/>
        <c:minorTickMark val="none"/>
        <c:tickLblPos val="nextTo"/>
        <c:crossAx val="31419232"/>
        <c:crosses val="autoZero"/>
        <c:auto val="1"/>
        <c:lblAlgn val="ctr"/>
        <c:lblOffset val="100"/>
        <c:noMultiLvlLbl val="0"/>
      </c:catAx>
      <c:valAx>
        <c:axId val="31419232"/>
        <c:scaling>
          <c:orientation val="minMax"/>
        </c:scaling>
        <c:delete val="1"/>
        <c:axPos val="l"/>
        <c:title>
          <c:tx>
            <c:rich>
              <a:bodyPr rot="-5400000" spcFirstLastPara="1" vertOverflow="ellipsis" vert="horz" wrap="square" anchor="ctr" anchorCtr="1"/>
              <a:lstStyle/>
              <a:p>
                <a:pPr>
                  <a:defRPr sz="1800" b="1" i="0" u="none" strike="noStrike" kern="1200" baseline="0">
                    <a:solidFill>
                      <a:schemeClr val="accent1"/>
                    </a:solidFill>
                    <a:latin typeface="Arial" panose="020B0604020202020204" pitchFamily="34" charset="0"/>
                    <a:ea typeface="+mn-ea"/>
                    <a:cs typeface="Arial" panose="020B0604020202020204" pitchFamily="34" charset="0"/>
                  </a:defRPr>
                </a:pPr>
                <a:r>
                  <a:rPr lang="en-US" sz="1100" b="0" kern="1200">
                    <a:solidFill>
                      <a:schemeClr val="tx1"/>
                    </a:solidFill>
                    <a:effectLst/>
                    <a:latin typeface="+mn-lt"/>
                    <a:ea typeface="+mn-ea"/>
                    <a:cs typeface="+mn-cs"/>
                  </a:rPr>
                  <a:t>Media</a:t>
                </a:r>
                <a:endParaRPr lang="en-US" sz="1000" b="0" kern="1200">
                  <a:solidFill>
                    <a:schemeClr val="tx1"/>
                  </a:solidFill>
                  <a:effectLst/>
                  <a:latin typeface="+mn-lt"/>
                  <a:ea typeface="+mn-ea"/>
                  <a:cs typeface="+mn-cs"/>
                </a:endParaRPr>
              </a:p>
            </c:rich>
          </c:tx>
          <c:layout>
            <c:manualLayout>
              <c:xMode val="edge"/>
              <c:yMode val="edge"/>
              <c:x val="3.0277004535418008E-2"/>
              <c:y val="0.39228161857080668"/>
            </c:manualLayout>
          </c:layout>
          <c:overlay val="0"/>
          <c:spPr>
            <a:noFill/>
            <a:ln>
              <a:noFill/>
            </a:ln>
            <a:effectLst/>
          </c:spPr>
          <c:txPr>
            <a:bodyPr rot="-5400000" spcFirstLastPara="1" vertOverflow="ellipsis" vert="horz" wrap="square" anchor="ctr" anchorCtr="1"/>
            <a:lstStyle/>
            <a:p>
              <a:pPr>
                <a:defRPr sz="1800" b="1" i="0" u="none" strike="noStrike" kern="1200" baseline="0">
                  <a:solidFill>
                    <a:schemeClr val="accent1"/>
                  </a:solidFill>
                  <a:latin typeface="Arial" panose="020B0604020202020204" pitchFamily="34" charset="0"/>
                  <a:ea typeface="+mn-ea"/>
                  <a:cs typeface="Arial" panose="020B0604020202020204" pitchFamily="34" charset="0"/>
                </a:defRPr>
              </a:pPr>
              <a:endParaRPr lang="es-ES"/>
            </a:p>
          </c:txPr>
        </c:title>
        <c:numFmt formatCode="General" sourceLinked="1"/>
        <c:majorTickMark val="none"/>
        <c:minorTickMark val="none"/>
        <c:tickLblPos val="nextTo"/>
        <c:crossAx val="3142172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solidFill>
            <a:schemeClr val="accent1"/>
          </a:solidFill>
          <a:latin typeface="Arial" panose="020B0604020202020204" pitchFamily="34" charset="0"/>
          <a:cs typeface="Arial" panose="020B0604020202020204" pitchFamily="34" charset="0"/>
        </a:defRPr>
      </a:pPr>
      <a:endParaRPr lang="es-ES"/>
    </a:p>
  </c:txPr>
  <c:externalData r:id="rId3">
    <c:autoUpdate val="0"/>
  </c:externalData>
  <c:userShapes r:id="rId4"/>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doughnutChart>
        <c:varyColors val="1"/>
        <c:ser>
          <c:idx val="0"/>
          <c:order val="0"/>
          <c:tx>
            <c:strRef>
              <c:f>Sheet1!$B$1</c:f>
              <c:strCache>
                <c:ptCount val="1"/>
                <c:pt idx="0">
                  <c:v>Sales</c:v>
                </c:pt>
              </c:strCache>
            </c:strRef>
          </c:tx>
          <c:spPr>
            <a:ln>
              <a:noFill/>
            </a:ln>
          </c:spPr>
          <c:dPt>
            <c:idx val="0"/>
            <c:bubble3D val="0"/>
            <c:spPr>
              <a:solidFill>
                <a:srgbClr val="6B2F65"/>
              </a:solidFill>
              <a:ln w="19050">
                <a:noFill/>
              </a:ln>
              <a:effectLst/>
            </c:spPr>
            <c:extLst>
              <c:ext xmlns:c16="http://schemas.microsoft.com/office/drawing/2014/chart" uri="{C3380CC4-5D6E-409C-BE32-E72D297353CC}">
                <c16:uniqueId val="{00000001-2384-4C04-A696-B1A24F91B760}"/>
              </c:ext>
            </c:extLst>
          </c:dPt>
          <c:dPt>
            <c:idx val="1"/>
            <c:bubble3D val="0"/>
            <c:spPr>
              <a:noFill/>
              <a:ln w="19050">
                <a:noFill/>
              </a:ln>
              <a:effectLst/>
            </c:spPr>
            <c:extLst>
              <c:ext xmlns:c16="http://schemas.microsoft.com/office/drawing/2014/chart" uri="{C3380CC4-5D6E-409C-BE32-E72D297353CC}">
                <c16:uniqueId val="{00000003-2384-4C04-A696-B1A24F91B760}"/>
              </c:ext>
            </c:extLst>
          </c:dPt>
          <c:cat>
            <c:strRef>
              <c:f>Sheet1!$A$2:$A$3</c:f>
              <c:strCache>
                <c:ptCount val="2"/>
                <c:pt idx="0">
                  <c:v>1st Qtr</c:v>
                </c:pt>
                <c:pt idx="1">
                  <c:v>2nd Qtr</c:v>
                </c:pt>
              </c:strCache>
            </c:strRef>
          </c:cat>
          <c:val>
            <c:numRef>
              <c:f>Sheet1!$B$2:$B$3</c:f>
              <c:numCache>
                <c:formatCode>General</c:formatCode>
                <c:ptCount val="2"/>
                <c:pt idx="0">
                  <c:v>92.2</c:v>
                </c:pt>
                <c:pt idx="1">
                  <c:v>7.8</c:v>
                </c:pt>
              </c:numCache>
            </c:numRef>
          </c:val>
          <c:extLst>
            <c:ext xmlns:c16="http://schemas.microsoft.com/office/drawing/2014/chart" uri="{C3380CC4-5D6E-409C-BE32-E72D297353CC}">
              <c16:uniqueId val="{00000004-2384-4C04-A696-B1A24F91B760}"/>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ES"/>
    </a:p>
  </c:txPr>
  <c:externalData r:id="rId4">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doughnutChart>
        <c:varyColors val="1"/>
        <c:ser>
          <c:idx val="0"/>
          <c:order val="0"/>
          <c:tx>
            <c:strRef>
              <c:f>Sheet1!$B$1</c:f>
              <c:strCache>
                <c:ptCount val="1"/>
                <c:pt idx="0">
                  <c:v>Sales</c:v>
                </c:pt>
              </c:strCache>
            </c:strRef>
          </c:tx>
          <c:spPr>
            <a:ln>
              <a:noFill/>
            </a:ln>
          </c:spPr>
          <c:dPt>
            <c:idx val="0"/>
            <c:bubble3D val="0"/>
            <c:spPr>
              <a:solidFill>
                <a:srgbClr val="6B2F65"/>
              </a:solidFill>
              <a:ln w="19050">
                <a:noFill/>
              </a:ln>
              <a:effectLst/>
            </c:spPr>
            <c:extLst>
              <c:ext xmlns:c16="http://schemas.microsoft.com/office/drawing/2014/chart" uri="{C3380CC4-5D6E-409C-BE32-E72D297353CC}">
                <c16:uniqueId val="{00000001-2384-4C04-A696-B1A24F91B760}"/>
              </c:ext>
            </c:extLst>
          </c:dPt>
          <c:dPt>
            <c:idx val="1"/>
            <c:bubble3D val="0"/>
            <c:spPr>
              <a:noFill/>
              <a:ln w="19050">
                <a:noFill/>
              </a:ln>
              <a:effectLst/>
            </c:spPr>
            <c:extLst>
              <c:ext xmlns:c16="http://schemas.microsoft.com/office/drawing/2014/chart" uri="{C3380CC4-5D6E-409C-BE32-E72D297353CC}">
                <c16:uniqueId val="{00000003-2384-4C04-A696-B1A24F91B760}"/>
              </c:ext>
            </c:extLst>
          </c:dPt>
          <c:cat>
            <c:strRef>
              <c:f>Sheet1!$A$2:$A$3</c:f>
              <c:strCache>
                <c:ptCount val="2"/>
                <c:pt idx="0">
                  <c:v>1st Qtr</c:v>
                </c:pt>
                <c:pt idx="1">
                  <c:v>2nd Qtr</c:v>
                </c:pt>
              </c:strCache>
            </c:strRef>
          </c:cat>
          <c:val>
            <c:numRef>
              <c:f>Sheet1!$B$2:$B$3</c:f>
              <c:numCache>
                <c:formatCode>General</c:formatCode>
                <c:ptCount val="2"/>
                <c:pt idx="0">
                  <c:v>99.3</c:v>
                </c:pt>
                <c:pt idx="1">
                  <c:v>0.7</c:v>
                </c:pt>
              </c:numCache>
            </c:numRef>
          </c:val>
          <c:extLst>
            <c:ext xmlns:c16="http://schemas.microsoft.com/office/drawing/2014/chart" uri="{C3380CC4-5D6E-409C-BE32-E72D297353CC}">
              <c16:uniqueId val="{00000004-2384-4C04-A696-B1A24F91B760}"/>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E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omments/modernComment_7FFFD39B_B7F7610.xml><?xml version="1.0" encoding="utf-8"?>
<p188:cmLst xmlns:a="http://schemas.openxmlformats.org/drawingml/2006/main" xmlns:r="http://schemas.openxmlformats.org/officeDocument/2006/relationships" xmlns:p188="http://schemas.microsoft.com/office/powerpoint/2018/8/main">
  <p188:cm id="{706B832B-1E1E-40EF-A9ED-56F5D4DBC67E}" authorId="{C44382C4-ABF5-53CF-A447-8DA561AA4795}" created="2024-07-16T10:24:10.245">
    <pc:sldMkLst xmlns:pc="http://schemas.microsoft.com/office/powerpoint/2013/main/command">
      <pc:docMk/>
      <pc:sldMk cId="192902672" sldId="2147472283"/>
    </pc:sldMkLst>
    <p188:txBody>
      <a:bodyPr/>
      <a:lstStyle/>
      <a:p>
        <a:r>
          <a:rPr lang="es-ES"/>
          <a:t>PENDIENTE DUDA COMENTARIO CLIENTE:
Pide no usar la refe de Gebauer y pasar a 7 países, pero aquí no tenemos esa refe.
En el comentario también dice que lo tiene pendiente de revisar con Carla
</a:t>
        </a:r>
      </a:p>
    </p188:txBody>
  </p188:cm>
</p188:cmLst>
</file>

<file path=ppt/comments/modernComment_7FFFD39C_E56834D8.xml><?xml version="1.0" encoding="utf-8"?>
<p188:cmLst xmlns:a="http://schemas.openxmlformats.org/drawingml/2006/main" xmlns:r="http://schemas.openxmlformats.org/officeDocument/2006/relationships" xmlns:p188="http://schemas.microsoft.com/office/powerpoint/2018/8/main">
  <p188:cm id="{E73A2BF9-AE5D-499F-9C31-0CF37E793C53}" authorId="{C44382C4-ABF5-53CF-A447-8DA561AA4795}" created="2024-07-16T10:53:54.282">
    <pc:sldMkLst xmlns:pc="http://schemas.microsoft.com/office/powerpoint/2013/main/command">
      <pc:docMk/>
      <pc:sldMk cId="3848811736" sldId="2147472284"/>
    </pc:sldMkLst>
    <p188:txBody>
      <a:bodyPr/>
      <a:lstStyle/>
      <a:p>
        <a:r>
          <a:rPr lang="es-ES"/>
          <a:t>PENDIENTE DUDA COMENTARIO CLIENTE:
Pide actualizar la cifra de pacientes, pero ya se actualizó tal como nos dijeron conforme estaba en la diapo 16 del ppt del simposio AEDV ("X:\workt\Draft 2024\ALMIRALL\73-24 SIMPOSIO AEDV\PPTs PONENTES\PPTs PONENTES\La importancia del control de la enfermedad PSO\DEFINITIVA PARA PROYECTAR\1_Enfocados en las clave_Psoriasis tres visiones, un mismo objetivo__MA-ES-TIL-2400047 21May24VF.pptx")
</a:t>
        </a:r>
      </a:p>
    </p188:txBody>
  </p188:cm>
</p188:cmLst>
</file>

<file path=ppt/drawings/drawing1.xml><?xml version="1.0" encoding="utf-8"?>
<c:userShapes xmlns:c="http://schemas.openxmlformats.org/drawingml/2006/chart">
  <cdr:relSizeAnchor xmlns:cdr="http://schemas.openxmlformats.org/drawingml/2006/chartDrawing">
    <cdr:from>
      <cdr:x>0.01437</cdr:x>
      <cdr:y>0.24172</cdr:y>
    </cdr:from>
    <cdr:to>
      <cdr:x>0.08339</cdr:x>
      <cdr:y>0.31704</cdr:y>
    </cdr:to>
    <cdr:sp macro="" textlink="">
      <cdr:nvSpPr>
        <cdr:cNvPr id="2" name="TextBox 17">
          <a:extLst xmlns:a="http://schemas.openxmlformats.org/drawingml/2006/main">
            <a:ext uri="{FF2B5EF4-FFF2-40B4-BE49-F238E27FC236}">
              <a16:creationId xmlns:a16="http://schemas.microsoft.com/office/drawing/2014/main" id="{845EE254-68C4-D534-65E5-1F2E222C7664}"/>
            </a:ext>
          </a:extLst>
        </cdr:cNvPr>
        <cdr:cNvSpPr txBox="1"/>
      </cdr:nvSpPr>
      <cdr:spPr>
        <a:xfrm xmlns:a="http://schemas.openxmlformats.org/drawingml/2006/main">
          <a:off x="156173" y="790214"/>
          <a:ext cx="750111" cy="246221"/>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r"/>
          <a:r>
            <a:rPr lang="en-GB" sz="1000" dirty="0">
              <a:solidFill>
                <a:schemeClr val="tx1"/>
              </a:solidFill>
              <a:effectLst/>
              <a:latin typeface="+mn-lt"/>
            </a:rPr>
            <a:t>50</a:t>
          </a:r>
          <a:endParaRPr lang="en-US" sz="1000" dirty="0">
            <a:solidFill>
              <a:schemeClr val="tx1"/>
            </a:solidFill>
            <a:latin typeface="+mn-lt"/>
          </a:endParaRPr>
        </a:p>
      </cdr:txBody>
    </cdr:sp>
  </cdr:relSizeAnchor>
  <cdr:relSizeAnchor xmlns:cdr="http://schemas.openxmlformats.org/drawingml/2006/chartDrawing">
    <cdr:from>
      <cdr:x>0.01437</cdr:x>
      <cdr:y>0.35093</cdr:y>
    </cdr:from>
    <cdr:to>
      <cdr:x>0.08339</cdr:x>
      <cdr:y>0.42625</cdr:y>
    </cdr:to>
    <cdr:sp macro="" textlink="">
      <cdr:nvSpPr>
        <cdr:cNvPr id="3" name="TextBox 17">
          <a:extLst xmlns:a="http://schemas.openxmlformats.org/drawingml/2006/main">
            <a:ext uri="{FF2B5EF4-FFF2-40B4-BE49-F238E27FC236}">
              <a16:creationId xmlns:a16="http://schemas.microsoft.com/office/drawing/2014/main" id="{845EE254-68C4-D534-65E5-1F2E222C7664}"/>
            </a:ext>
          </a:extLst>
        </cdr:cNvPr>
        <cdr:cNvSpPr txBox="1"/>
      </cdr:nvSpPr>
      <cdr:spPr>
        <a:xfrm xmlns:a="http://schemas.openxmlformats.org/drawingml/2006/main">
          <a:off x="156173" y="1147236"/>
          <a:ext cx="750111" cy="246221"/>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r"/>
          <a:r>
            <a:rPr lang="en-GB" sz="1000" dirty="0"/>
            <a:t>40</a:t>
          </a:r>
          <a:endParaRPr lang="en-US" sz="1000" dirty="0"/>
        </a:p>
      </cdr:txBody>
    </cdr:sp>
  </cdr:relSizeAnchor>
  <cdr:relSizeAnchor xmlns:cdr="http://schemas.openxmlformats.org/drawingml/2006/chartDrawing">
    <cdr:from>
      <cdr:x>0.01437</cdr:x>
      <cdr:y>0.46885</cdr:y>
    </cdr:from>
    <cdr:to>
      <cdr:x>0.08339</cdr:x>
      <cdr:y>0.54417</cdr:y>
    </cdr:to>
    <cdr:sp macro="" textlink="">
      <cdr:nvSpPr>
        <cdr:cNvPr id="4" name="TextBox 17">
          <a:extLst xmlns:a="http://schemas.openxmlformats.org/drawingml/2006/main">
            <a:ext uri="{FF2B5EF4-FFF2-40B4-BE49-F238E27FC236}">
              <a16:creationId xmlns:a16="http://schemas.microsoft.com/office/drawing/2014/main" id="{84DD23C6-78D8-881C-D69D-0AED69634403}"/>
            </a:ext>
          </a:extLst>
        </cdr:cNvPr>
        <cdr:cNvSpPr txBox="1"/>
      </cdr:nvSpPr>
      <cdr:spPr>
        <a:xfrm xmlns:a="http://schemas.openxmlformats.org/drawingml/2006/main">
          <a:off x="156173" y="1532732"/>
          <a:ext cx="750111" cy="246221"/>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r"/>
          <a:r>
            <a:rPr lang="en-GB" sz="1000" kern="1200" dirty="0">
              <a:solidFill>
                <a:schemeClr val="tx1"/>
              </a:solidFill>
            </a:rPr>
            <a:t>30</a:t>
          </a:r>
          <a:endParaRPr lang="en-US" sz="1000" kern="1200" dirty="0">
            <a:solidFill>
              <a:schemeClr val="tx1"/>
            </a:solidFill>
          </a:endParaRPr>
        </a:p>
      </cdr:txBody>
    </cdr:sp>
  </cdr:relSizeAnchor>
  <cdr:relSizeAnchor xmlns:cdr="http://schemas.openxmlformats.org/drawingml/2006/chartDrawing">
    <cdr:from>
      <cdr:x>0.01437</cdr:x>
      <cdr:y>0.58375</cdr:y>
    </cdr:from>
    <cdr:to>
      <cdr:x>0.08339</cdr:x>
      <cdr:y>0.65907</cdr:y>
    </cdr:to>
    <cdr:sp macro="" textlink="">
      <cdr:nvSpPr>
        <cdr:cNvPr id="5" name="TextBox 17">
          <a:extLst xmlns:a="http://schemas.openxmlformats.org/drawingml/2006/main">
            <a:ext uri="{FF2B5EF4-FFF2-40B4-BE49-F238E27FC236}">
              <a16:creationId xmlns:a16="http://schemas.microsoft.com/office/drawing/2014/main" id="{84DD23C6-78D8-881C-D69D-0AED69634403}"/>
            </a:ext>
          </a:extLst>
        </cdr:cNvPr>
        <cdr:cNvSpPr txBox="1"/>
      </cdr:nvSpPr>
      <cdr:spPr>
        <a:xfrm xmlns:a="http://schemas.openxmlformats.org/drawingml/2006/main">
          <a:off x="156173" y="1908355"/>
          <a:ext cx="750111" cy="246221"/>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r"/>
          <a:r>
            <a:rPr lang="en-GB" sz="1000" kern="1200" dirty="0">
              <a:solidFill>
                <a:schemeClr val="tx1"/>
              </a:solidFill>
            </a:rPr>
            <a:t>20</a:t>
          </a:r>
        </a:p>
      </cdr:txBody>
    </cdr:sp>
  </cdr:relSizeAnchor>
  <cdr:relSizeAnchor xmlns:cdr="http://schemas.openxmlformats.org/drawingml/2006/chartDrawing">
    <cdr:from>
      <cdr:x>0.01437</cdr:x>
      <cdr:y>0.69805</cdr:y>
    </cdr:from>
    <cdr:to>
      <cdr:x>0.08339</cdr:x>
      <cdr:y>0.77337</cdr:y>
    </cdr:to>
    <cdr:sp macro="" textlink="">
      <cdr:nvSpPr>
        <cdr:cNvPr id="6" name="TextBox 17">
          <a:extLst xmlns:a="http://schemas.openxmlformats.org/drawingml/2006/main">
            <a:ext uri="{FF2B5EF4-FFF2-40B4-BE49-F238E27FC236}">
              <a16:creationId xmlns:a16="http://schemas.microsoft.com/office/drawing/2014/main" id="{84DD23C6-78D8-881C-D69D-0AED69634403}"/>
            </a:ext>
          </a:extLst>
        </cdr:cNvPr>
        <cdr:cNvSpPr txBox="1"/>
      </cdr:nvSpPr>
      <cdr:spPr>
        <a:xfrm xmlns:a="http://schemas.openxmlformats.org/drawingml/2006/main">
          <a:off x="156173" y="2282017"/>
          <a:ext cx="750111" cy="246221"/>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r"/>
          <a:r>
            <a:rPr lang="en-GB" sz="1000" kern="1200" dirty="0">
              <a:solidFill>
                <a:schemeClr val="tx1"/>
              </a:solidFill>
            </a:rPr>
            <a:t>10</a:t>
          </a:r>
          <a:endParaRPr lang="en-US" sz="1000" kern="1200" dirty="0">
            <a:solidFill>
              <a:schemeClr val="tx1"/>
            </a:solidFill>
          </a:endParaRPr>
        </a:p>
      </cdr:txBody>
    </cdr:sp>
  </cdr:relSizeAnchor>
  <cdr:relSizeAnchor xmlns:cdr="http://schemas.openxmlformats.org/drawingml/2006/chartDrawing">
    <cdr:from>
      <cdr:x>0.21989</cdr:x>
      <cdr:y>0.85421</cdr:y>
    </cdr:from>
    <cdr:to>
      <cdr:x>0.29397</cdr:x>
      <cdr:y>0.9077</cdr:y>
    </cdr:to>
    <cdr:sp macro="" textlink="">
      <cdr:nvSpPr>
        <cdr:cNvPr id="7" name="CuadroTexto 6">
          <a:extLst xmlns:a="http://schemas.openxmlformats.org/drawingml/2006/main">
            <a:ext uri="{FF2B5EF4-FFF2-40B4-BE49-F238E27FC236}">
              <a16:creationId xmlns:a16="http://schemas.microsoft.com/office/drawing/2014/main" id="{9B58E2AA-016D-6277-DAAD-99A0955BA6D3}"/>
            </a:ext>
          </a:extLst>
        </cdr:cNvPr>
        <cdr:cNvSpPr txBox="1"/>
      </cdr:nvSpPr>
      <cdr:spPr>
        <a:xfrm xmlns:a="http://schemas.openxmlformats.org/drawingml/2006/main">
          <a:off x="2389806" y="2792530"/>
          <a:ext cx="805109" cy="174851"/>
        </a:xfrm>
        <a:prstGeom xmlns:a="http://schemas.openxmlformats.org/drawingml/2006/main" prst="rect">
          <a:avLst/>
        </a:prstGeom>
      </cdr:spPr>
      <cdr:txBody>
        <a:bodyPr xmlns:a="http://schemas.openxmlformats.org/drawingml/2006/main" vertOverflow="clip" wrap="square" lIns="36000" tIns="0" rIns="36000" bIns="36000" rtlCol="0" anchor="t" anchorCtr="0">
          <a:spAutoFit/>
        </a:bodyPr>
        <a:lstStyle xmlns:a="http://schemas.openxmlformats.org/drawingml/2006/main"/>
        <a:p xmlns:a="http://schemas.openxmlformats.org/drawingml/2006/main">
          <a:pPr algn="ctr"/>
          <a:r>
            <a:rPr lang="es-ES" sz="900" dirty="0"/>
            <a:t>Cantidad</a:t>
          </a:r>
        </a:p>
      </cdr:txBody>
    </cdr:sp>
  </cdr:relSizeAnchor>
  <cdr:relSizeAnchor xmlns:cdr="http://schemas.openxmlformats.org/drawingml/2006/chartDrawing">
    <cdr:from>
      <cdr:x>0.11158</cdr:x>
      <cdr:y>0.85421</cdr:y>
    </cdr:from>
    <cdr:to>
      <cdr:x>0.18566</cdr:x>
      <cdr:y>0.9077</cdr:y>
    </cdr:to>
    <cdr:sp macro="" textlink="">
      <cdr:nvSpPr>
        <cdr:cNvPr id="8" name="CuadroTexto 7">
          <a:extLst xmlns:a="http://schemas.openxmlformats.org/drawingml/2006/main">
            <a:ext uri="{FF2B5EF4-FFF2-40B4-BE49-F238E27FC236}">
              <a16:creationId xmlns:a16="http://schemas.microsoft.com/office/drawing/2014/main" id="{68663854-BA42-5B27-8C72-79349494078C}"/>
            </a:ext>
          </a:extLst>
        </cdr:cNvPr>
        <cdr:cNvSpPr txBox="1"/>
      </cdr:nvSpPr>
      <cdr:spPr>
        <a:xfrm xmlns:a="http://schemas.openxmlformats.org/drawingml/2006/main">
          <a:off x="1212610" y="2792530"/>
          <a:ext cx="805109" cy="174851"/>
        </a:xfrm>
        <a:prstGeom xmlns:a="http://schemas.openxmlformats.org/drawingml/2006/main" prst="rect">
          <a:avLst/>
        </a:prstGeom>
      </cdr:spPr>
      <cdr:txBody>
        <a:bodyPr xmlns:a="http://schemas.openxmlformats.org/drawingml/2006/main" vertOverflow="clip" wrap="square" lIns="36000" tIns="0" rIns="36000" bIns="36000" rtlCol="0" anchor="t" anchorCtr="0">
          <a:spAutoFit/>
        </a:bodyPr>
        <a:lstStyle xmlns:a="http://schemas.openxmlformats.org/drawingml/2006/main"/>
        <a:p xmlns:a="http://schemas.openxmlformats.org/drawingml/2006/main">
          <a:pPr algn="ctr"/>
          <a:r>
            <a:rPr lang="es-ES" sz="900" dirty="0"/>
            <a:t>Idoneidad</a:t>
          </a:r>
        </a:p>
      </cdr:txBody>
    </cdr:sp>
  </cdr:relSizeAnchor>
  <cdr:relSizeAnchor xmlns:cdr="http://schemas.openxmlformats.org/drawingml/2006/chartDrawing">
    <cdr:from>
      <cdr:x>0.31045</cdr:x>
      <cdr:y>0.85421</cdr:y>
    </cdr:from>
    <cdr:to>
      <cdr:x>0.42451</cdr:x>
      <cdr:y>0.93396</cdr:y>
    </cdr:to>
    <cdr:sp macro="" textlink="">
      <cdr:nvSpPr>
        <cdr:cNvPr id="9" name="CuadroTexto 8">
          <a:extLst xmlns:a="http://schemas.openxmlformats.org/drawingml/2006/main">
            <a:ext uri="{FF2B5EF4-FFF2-40B4-BE49-F238E27FC236}">
              <a16:creationId xmlns:a16="http://schemas.microsoft.com/office/drawing/2014/main" id="{5423B96F-97B5-CBCB-4FE0-E044F2D9915B}"/>
            </a:ext>
          </a:extLst>
        </cdr:cNvPr>
        <cdr:cNvSpPr txBox="1"/>
      </cdr:nvSpPr>
      <cdr:spPr>
        <a:xfrm xmlns:a="http://schemas.openxmlformats.org/drawingml/2006/main">
          <a:off x="3373933" y="2792530"/>
          <a:ext cx="1239665" cy="260708"/>
        </a:xfrm>
        <a:prstGeom xmlns:a="http://schemas.openxmlformats.org/drawingml/2006/main" prst="rect">
          <a:avLst/>
        </a:prstGeom>
      </cdr:spPr>
      <cdr:txBody>
        <a:bodyPr xmlns:a="http://schemas.openxmlformats.org/drawingml/2006/main" vertOverflow="clip" wrap="square" lIns="36000" tIns="0" rIns="36000" bIns="36000" rtlCol="0" anchor="t" anchorCtr="0">
          <a:spAutoFit/>
        </a:bodyPr>
        <a:lstStyle xmlns:a="http://schemas.openxmlformats.org/drawingml/2006/main"/>
        <a:p xmlns:a="http://schemas.openxmlformats.org/drawingml/2006/main">
          <a:pPr algn="ctr">
            <a:lnSpc>
              <a:spcPct val="80000"/>
            </a:lnSpc>
          </a:pPr>
          <a:r>
            <a:rPr lang="es-ES" sz="900" dirty="0"/>
            <a:t>Dificultad para respirar/dolor de cabeza</a:t>
          </a:r>
        </a:p>
      </cdr:txBody>
    </cdr:sp>
  </cdr:relSizeAnchor>
  <cdr:relSizeAnchor xmlns:cdr="http://schemas.openxmlformats.org/drawingml/2006/chartDrawing">
    <cdr:from>
      <cdr:x>0.43596</cdr:x>
      <cdr:y>0.85421</cdr:y>
    </cdr:from>
    <cdr:to>
      <cdr:x>0.51004</cdr:x>
      <cdr:y>0.9077</cdr:y>
    </cdr:to>
    <cdr:sp macro="" textlink="">
      <cdr:nvSpPr>
        <cdr:cNvPr id="10" name="CuadroTexto 9">
          <a:extLst xmlns:a="http://schemas.openxmlformats.org/drawingml/2006/main">
            <a:ext uri="{FF2B5EF4-FFF2-40B4-BE49-F238E27FC236}">
              <a16:creationId xmlns:a16="http://schemas.microsoft.com/office/drawing/2014/main" id="{CB0DF52A-FB48-BB46-1EB8-467F807F7178}"/>
            </a:ext>
          </a:extLst>
        </cdr:cNvPr>
        <cdr:cNvSpPr txBox="1"/>
      </cdr:nvSpPr>
      <cdr:spPr>
        <a:xfrm xmlns:a="http://schemas.openxmlformats.org/drawingml/2006/main">
          <a:off x="4738058" y="2792530"/>
          <a:ext cx="805109" cy="174851"/>
        </a:xfrm>
        <a:prstGeom xmlns:a="http://schemas.openxmlformats.org/drawingml/2006/main" prst="rect">
          <a:avLst/>
        </a:prstGeom>
      </cdr:spPr>
      <cdr:txBody>
        <a:bodyPr xmlns:a="http://schemas.openxmlformats.org/drawingml/2006/main" vertOverflow="clip" wrap="square" lIns="36000" tIns="0" rIns="36000" bIns="36000" rtlCol="0" anchor="t" anchorCtr="0">
          <a:spAutoFit/>
        </a:bodyPr>
        <a:lstStyle xmlns:a="http://schemas.openxmlformats.org/drawingml/2006/main"/>
        <a:p xmlns:a="http://schemas.openxmlformats.org/drawingml/2006/main">
          <a:pPr algn="ctr"/>
          <a:r>
            <a:rPr lang="es-ES" sz="900" dirty="0"/>
            <a:t>Alteración</a:t>
          </a:r>
        </a:p>
      </cdr:txBody>
    </cdr:sp>
  </cdr:relSizeAnchor>
  <cdr:relSizeAnchor xmlns:cdr="http://schemas.openxmlformats.org/drawingml/2006/chartDrawing">
    <cdr:from>
      <cdr:x>0.54441</cdr:x>
      <cdr:y>0.85421</cdr:y>
    </cdr:from>
    <cdr:to>
      <cdr:x>0.61849</cdr:x>
      <cdr:y>0.9077</cdr:y>
    </cdr:to>
    <cdr:sp macro="" textlink="">
      <cdr:nvSpPr>
        <cdr:cNvPr id="11" name="CuadroTexto 10">
          <a:extLst xmlns:a="http://schemas.openxmlformats.org/drawingml/2006/main">
            <a:ext uri="{FF2B5EF4-FFF2-40B4-BE49-F238E27FC236}">
              <a16:creationId xmlns:a16="http://schemas.microsoft.com/office/drawing/2014/main" id="{8CC606A0-3543-1876-8FC9-4D638BE620B2}"/>
            </a:ext>
          </a:extLst>
        </cdr:cNvPr>
        <cdr:cNvSpPr txBox="1"/>
      </cdr:nvSpPr>
      <cdr:spPr>
        <a:xfrm xmlns:a="http://schemas.openxmlformats.org/drawingml/2006/main">
          <a:off x="5916633" y="2792530"/>
          <a:ext cx="805109" cy="174851"/>
        </a:xfrm>
        <a:prstGeom xmlns:a="http://schemas.openxmlformats.org/drawingml/2006/main" prst="rect">
          <a:avLst/>
        </a:prstGeom>
      </cdr:spPr>
      <cdr:txBody>
        <a:bodyPr xmlns:a="http://schemas.openxmlformats.org/drawingml/2006/main" vertOverflow="clip" wrap="square" lIns="36000" tIns="0" rIns="36000" bIns="36000" rtlCol="0" anchor="t" anchorCtr="0">
          <a:spAutoFit/>
        </a:bodyPr>
        <a:lstStyle xmlns:a="http://schemas.openxmlformats.org/drawingml/2006/main"/>
        <a:p xmlns:a="http://schemas.openxmlformats.org/drawingml/2006/main">
          <a:pPr algn="ctr"/>
          <a:r>
            <a:rPr lang="es-ES" sz="900" dirty="0"/>
            <a:t>Ronquidos</a:t>
          </a:r>
        </a:p>
      </cdr:txBody>
    </cdr:sp>
  </cdr:relSizeAnchor>
  <cdr:relSizeAnchor xmlns:cdr="http://schemas.openxmlformats.org/drawingml/2006/chartDrawing">
    <cdr:from>
      <cdr:x>0.65087</cdr:x>
      <cdr:y>0.85421</cdr:y>
    </cdr:from>
    <cdr:to>
      <cdr:x>0.72495</cdr:x>
      <cdr:y>0.9077</cdr:y>
    </cdr:to>
    <cdr:sp macro="" textlink="">
      <cdr:nvSpPr>
        <cdr:cNvPr id="12" name="CuadroTexto 11">
          <a:extLst xmlns:a="http://schemas.openxmlformats.org/drawingml/2006/main">
            <a:ext uri="{FF2B5EF4-FFF2-40B4-BE49-F238E27FC236}">
              <a16:creationId xmlns:a16="http://schemas.microsoft.com/office/drawing/2014/main" id="{B0083477-267A-C674-B692-4B211F95A24C}"/>
            </a:ext>
          </a:extLst>
        </cdr:cNvPr>
        <cdr:cNvSpPr txBox="1"/>
      </cdr:nvSpPr>
      <cdr:spPr>
        <a:xfrm xmlns:a="http://schemas.openxmlformats.org/drawingml/2006/main">
          <a:off x="7073704" y="2792530"/>
          <a:ext cx="805109" cy="174851"/>
        </a:xfrm>
        <a:prstGeom xmlns:a="http://schemas.openxmlformats.org/drawingml/2006/main" prst="rect">
          <a:avLst/>
        </a:prstGeom>
      </cdr:spPr>
      <cdr:txBody>
        <a:bodyPr xmlns:a="http://schemas.openxmlformats.org/drawingml/2006/main" vertOverflow="clip" wrap="square" lIns="36000" tIns="0" rIns="36000" bIns="36000" rtlCol="0" anchor="t" anchorCtr="0">
          <a:spAutoFit/>
        </a:bodyPr>
        <a:lstStyle xmlns:a="http://schemas.openxmlformats.org/drawingml/2006/main"/>
        <a:p xmlns:a="http://schemas.openxmlformats.org/drawingml/2006/main">
          <a:pPr algn="ctr"/>
          <a:r>
            <a:rPr lang="es-ES" sz="900" dirty="0"/>
            <a:t>Somnolencia</a:t>
          </a:r>
        </a:p>
      </cdr:txBody>
    </cdr:sp>
  </cdr:relSizeAnchor>
  <cdr:relSizeAnchor xmlns:cdr="http://schemas.openxmlformats.org/drawingml/2006/chartDrawing">
    <cdr:from>
      <cdr:x>0.74247</cdr:x>
      <cdr:y>0.85421</cdr:y>
    </cdr:from>
    <cdr:to>
      <cdr:x>0.85654</cdr:x>
      <cdr:y>0.93396</cdr:y>
    </cdr:to>
    <cdr:sp macro="" textlink="">
      <cdr:nvSpPr>
        <cdr:cNvPr id="13" name="CuadroTexto 12">
          <a:extLst xmlns:a="http://schemas.openxmlformats.org/drawingml/2006/main">
            <a:ext uri="{FF2B5EF4-FFF2-40B4-BE49-F238E27FC236}">
              <a16:creationId xmlns:a16="http://schemas.microsoft.com/office/drawing/2014/main" id="{7B26ED9B-D62E-B9AA-ED69-F10F81003F7F}"/>
            </a:ext>
          </a:extLst>
        </cdr:cNvPr>
        <cdr:cNvSpPr txBox="1"/>
      </cdr:nvSpPr>
      <cdr:spPr>
        <a:xfrm xmlns:a="http://schemas.openxmlformats.org/drawingml/2006/main">
          <a:off x="8069177" y="2792524"/>
          <a:ext cx="1239714" cy="260714"/>
        </a:xfrm>
        <a:prstGeom xmlns:a="http://schemas.openxmlformats.org/drawingml/2006/main" prst="rect">
          <a:avLst/>
        </a:prstGeom>
      </cdr:spPr>
      <cdr:txBody>
        <a:bodyPr xmlns:a="http://schemas.openxmlformats.org/drawingml/2006/main" vertOverflow="clip" wrap="square" lIns="36000" tIns="0" rIns="36000" bIns="36000" rtlCol="0" anchor="t" anchorCtr="0">
          <a:spAutoFit/>
        </a:bodyPr>
        <a:lstStyle xmlns:a="http://schemas.openxmlformats.org/drawingml/2006/main"/>
        <a:p xmlns:a="http://schemas.openxmlformats.org/drawingml/2006/main">
          <a:pPr algn="ctr">
            <a:lnSpc>
              <a:spcPct val="80000"/>
            </a:lnSpc>
          </a:pPr>
          <a:r>
            <a:rPr lang="es-ES" sz="900" dirty="0"/>
            <a:t>Índice de problemas </a:t>
          </a:r>
          <a:br>
            <a:rPr lang="es-ES" sz="900" dirty="0"/>
          </a:br>
          <a:r>
            <a:rPr lang="es-ES" sz="900" dirty="0"/>
            <a:t>de sueño</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FED6A5C-9076-D449-B337-23AEAE5D8CB6}" type="datetimeFigureOut">
              <a:rPr lang="en-US" smtClean="0"/>
              <a:t>7/22/2024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7C525C1-A7F7-8947-8D24-9963D4AFDC68}" type="slidenum">
              <a:rPr lang="en-US" smtClean="0"/>
              <a:t>‹Nº›</a:t>
            </a:fld>
            <a:endParaRPr lang="en-US"/>
          </a:p>
        </p:txBody>
      </p:sp>
    </p:spTree>
    <p:extLst>
      <p:ext uri="{BB962C8B-B14F-4D97-AF65-F5344CB8AC3E}">
        <p14:creationId xmlns:p14="http://schemas.microsoft.com/office/powerpoint/2010/main" val="36446389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extLst>
    <p:ext uri="{620B2872-D7B9-4A21-9093-7833F8D536E1}">
      <p15:sldGuideLst xmlns:p15="http://schemas.microsoft.com/office/powerpoint/2012/main">
        <p15:guide id="1" orient="horz" pos="2880" userDrawn="1">
          <p15:clr>
            <a:srgbClr val="F26B43"/>
          </p15:clr>
        </p15:guide>
        <p15:guide id="2" pos="2160" userDrawn="1">
          <p15:clr>
            <a:srgbClr val="F26B43"/>
          </p15:clr>
        </p15:guide>
      </p15:sldGuideLst>
    </p:ext>
  </p:extLst>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1 Marcador de imagen de diapositiva"/>
          <p:cNvSpPr>
            <a:spLocks noGrp="1" noRot="1" noChangeAspect="1" noTextEdit="1"/>
          </p:cNvSpPr>
          <p:nvPr>
            <p:ph type="sldImg"/>
          </p:nvPr>
        </p:nvSpPr>
        <p:spPr>
          <a:xfrm>
            <a:off x="92075" y="746125"/>
            <a:ext cx="6613525" cy="3721100"/>
          </a:xfrm>
          <a:ln/>
        </p:spPr>
      </p:sp>
      <p:sp>
        <p:nvSpPr>
          <p:cNvPr id="162819" name="2 Marcador de notas"/>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ES" dirty="0">
              <a:latin typeface="Arial" pitchFamily="34" charset="0"/>
              <a:cs typeface="Arial" pitchFamily="34" charset="0"/>
            </a:endParaRPr>
          </a:p>
        </p:txBody>
      </p:sp>
      <p:sp>
        <p:nvSpPr>
          <p:cNvPr id="162820" name="3 Marcador de número de diapositiva"/>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26314" eaLnBrk="0" hangingPunct="0">
              <a:defRPr sz="900" b="1">
                <a:solidFill>
                  <a:schemeClr val="tx1"/>
                </a:solidFill>
                <a:latin typeface="Arial" pitchFamily="34" charset="0"/>
                <a:cs typeface="Arial" pitchFamily="34" charset="0"/>
              </a:defRPr>
            </a:lvl1pPr>
            <a:lvl2pPr marL="685663" indent="-263718" defTabSz="826314" eaLnBrk="0" hangingPunct="0">
              <a:defRPr sz="900" b="1">
                <a:solidFill>
                  <a:schemeClr val="tx1"/>
                </a:solidFill>
                <a:latin typeface="Arial" pitchFamily="34" charset="0"/>
                <a:cs typeface="Arial" pitchFamily="34" charset="0"/>
              </a:defRPr>
            </a:lvl2pPr>
            <a:lvl3pPr marL="1054871" indent="-210974" defTabSz="826314" eaLnBrk="0" hangingPunct="0">
              <a:defRPr sz="900" b="1">
                <a:solidFill>
                  <a:schemeClr val="tx1"/>
                </a:solidFill>
                <a:latin typeface="Arial" pitchFamily="34" charset="0"/>
                <a:cs typeface="Arial" pitchFamily="34" charset="0"/>
              </a:defRPr>
            </a:lvl3pPr>
            <a:lvl4pPr marL="1476815" indent="-210974" defTabSz="826314" eaLnBrk="0" hangingPunct="0">
              <a:defRPr sz="900" b="1">
                <a:solidFill>
                  <a:schemeClr val="tx1"/>
                </a:solidFill>
                <a:latin typeface="Arial" pitchFamily="34" charset="0"/>
                <a:cs typeface="Arial" pitchFamily="34" charset="0"/>
              </a:defRPr>
            </a:lvl4pPr>
            <a:lvl5pPr marL="1898764" indent="-210974" defTabSz="826314" eaLnBrk="0" hangingPunct="0">
              <a:defRPr sz="900" b="1">
                <a:solidFill>
                  <a:schemeClr val="tx1"/>
                </a:solidFill>
                <a:latin typeface="Arial" pitchFamily="34" charset="0"/>
                <a:cs typeface="Arial" pitchFamily="34" charset="0"/>
              </a:defRPr>
            </a:lvl5pPr>
            <a:lvl6pPr marL="2320712" indent="-210974" defTabSz="826314" eaLnBrk="0" fontAlgn="base" hangingPunct="0">
              <a:spcBef>
                <a:spcPct val="0"/>
              </a:spcBef>
              <a:spcAft>
                <a:spcPct val="0"/>
              </a:spcAft>
              <a:defRPr sz="900" b="1">
                <a:solidFill>
                  <a:schemeClr val="tx1"/>
                </a:solidFill>
                <a:latin typeface="Arial" pitchFamily="34" charset="0"/>
                <a:cs typeface="Arial" pitchFamily="34" charset="0"/>
              </a:defRPr>
            </a:lvl6pPr>
            <a:lvl7pPr marL="2742658" indent="-210974" defTabSz="826314" eaLnBrk="0" fontAlgn="base" hangingPunct="0">
              <a:spcBef>
                <a:spcPct val="0"/>
              </a:spcBef>
              <a:spcAft>
                <a:spcPct val="0"/>
              </a:spcAft>
              <a:defRPr sz="900" b="1">
                <a:solidFill>
                  <a:schemeClr val="tx1"/>
                </a:solidFill>
                <a:latin typeface="Arial" pitchFamily="34" charset="0"/>
                <a:cs typeface="Arial" pitchFamily="34" charset="0"/>
              </a:defRPr>
            </a:lvl7pPr>
            <a:lvl8pPr marL="3164606" indent="-210974" defTabSz="826314" eaLnBrk="0" fontAlgn="base" hangingPunct="0">
              <a:spcBef>
                <a:spcPct val="0"/>
              </a:spcBef>
              <a:spcAft>
                <a:spcPct val="0"/>
              </a:spcAft>
              <a:defRPr sz="900" b="1">
                <a:solidFill>
                  <a:schemeClr val="tx1"/>
                </a:solidFill>
                <a:latin typeface="Arial" pitchFamily="34" charset="0"/>
                <a:cs typeface="Arial" pitchFamily="34" charset="0"/>
              </a:defRPr>
            </a:lvl8pPr>
            <a:lvl9pPr marL="3586553" indent="-210974" defTabSz="826314" eaLnBrk="0" fontAlgn="base" hangingPunct="0">
              <a:spcBef>
                <a:spcPct val="0"/>
              </a:spcBef>
              <a:spcAft>
                <a:spcPct val="0"/>
              </a:spcAft>
              <a:defRPr sz="900" b="1">
                <a:solidFill>
                  <a:schemeClr val="tx1"/>
                </a:solidFill>
                <a:latin typeface="Arial" pitchFamily="34" charset="0"/>
                <a:cs typeface="Arial" pitchFamily="34" charset="0"/>
              </a:defRPr>
            </a:lvl9pPr>
          </a:lstStyle>
          <a:p>
            <a:pPr marL="0" marR="0" lvl="0" indent="0" algn="r" defTabSz="826314" rtl="0" eaLnBrk="1" fontAlgn="auto" latinLnBrk="0" hangingPunct="1">
              <a:lnSpc>
                <a:spcPct val="100000"/>
              </a:lnSpc>
              <a:spcBef>
                <a:spcPts val="0"/>
              </a:spcBef>
              <a:spcAft>
                <a:spcPts val="0"/>
              </a:spcAft>
              <a:buClrTx/>
              <a:buSzTx/>
              <a:buFontTx/>
              <a:buNone/>
              <a:tabLst/>
              <a:defRPr/>
            </a:pPr>
            <a:fld id="{67D72D07-FE93-4173-B934-F917145EFB54}" type="slidenum">
              <a:rPr kumimoji="0" lang="en-GB" sz="1100" b="0" i="0" u="none" strike="noStrike" kern="1200" cap="none" spc="0" normalizeH="0" baseline="0" noProof="0">
                <a:ln>
                  <a:noFill/>
                </a:ln>
                <a:solidFill>
                  <a:prstClr val="black"/>
                </a:solidFill>
                <a:effectLst/>
                <a:uLnTx/>
                <a:uFillTx/>
                <a:latin typeface="Arial" pitchFamily="34" charset="0"/>
                <a:ea typeface="+mn-ea"/>
                <a:cs typeface="Arial" pitchFamily="34" charset="0"/>
              </a:rPr>
              <a:pPr marL="0" marR="0" lvl="0" indent="0" algn="r" defTabSz="826314" rtl="0" eaLnBrk="1" fontAlgn="auto" latinLnBrk="0" hangingPunct="1">
                <a:lnSpc>
                  <a:spcPct val="100000"/>
                </a:lnSpc>
                <a:spcBef>
                  <a:spcPts val="0"/>
                </a:spcBef>
                <a:spcAft>
                  <a:spcPts val="0"/>
                </a:spcAft>
                <a:buClrTx/>
                <a:buSzTx/>
                <a:buFontTx/>
                <a:buNone/>
                <a:tabLst/>
                <a:defRPr/>
              </a:pPr>
              <a:t>2</a:t>
            </a:fld>
            <a:endParaRPr kumimoji="0" lang="en-GB" sz="11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5039681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a:t>The 5-item World Health Organization Well-Being Index (WHO-5) is a widely used scale, able to capture the improvement of pharmacological and non-pharmacological interventions in health-related wellbeing in a variety of chronic diseases such as diabetes, cardiovascular disease, cancer, and depression.</a:t>
            </a:r>
          </a:p>
          <a:p>
            <a:endParaRPr lang="es-ES"/>
          </a:p>
        </p:txBody>
      </p:sp>
      <p:sp>
        <p:nvSpPr>
          <p:cNvPr id="4" name="Marcador de número de diapositiva 3"/>
          <p:cNvSpPr>
            <a:spLocks noGrp="1"/>
          </p:cNvSpPr>
          <p:nvPr>
            <p:ph type="sldNum" sz="quarter" idx="5"/>
          </p:nvPr>
        </p:nvSpPr>
        <p:spPr/>
        <p:txBody>
          <a:bodyPr/>
          <a:lstStyle/>
          <a:p>
            <a:fld id="{97C525C1-A7F7-8947-8D24-9963D4AFDC68}" type="slidenum">
              <a:rPr lang="en-US" smtClean="0"/>
              <a:t>23</a:t>
            </a:fld>
            <a:endParaRPr lang="en-US"/>
          </a:p>
        </p:txBody>
      </p:sp>
    </p:spTree>
    <p:extLst>
      <p:ext uri="{BB962C8B-B14F-4D97-AF65-F5344CB8AC3E}">
        <p14:creationId xmlns:p14="http://schemas.microsoft.com/office/powerpoint/2010/main" val="31619655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44546A"/>
                </a:solidFill>
                <a:effectLst/>
                <a:uLnTx/>
                <a:uFillTx/>
                <a:latin typeface="Calibri" panose="020F0502020204030204" pitchFamily="34" charset="0"/>
                <a:ea typeface="Calibri" panose="020F0502020204030204" pitchFamily="34" charset="0"/>
                <a:cs typeface="Times New Roman" panose="02020603050405020304" pitchFamily="18" charset="0"/>
              </a:rPr>
              <a:t>The 5-item World Health Organization Well-Being Index (</a:t>
            </a:r>
            <a:r>
              <a:rPr kumimoji="0" lang="en-US" sz="1200" b="1" i="0" u="none" strike="noStrike" kern="1200" cap="none" spc="0" normalizeH="0" baseline="0" noProof="0">
                <a:ln>
                  <a:noFill/>
                </a:ln>
                <a:solidFill>
                  <a:srgbClr val="44546A"/>
                </a:solidFill>
                <a:effectLst/>
                <a:uLnTx/>
                <a:uFillTx/>
                <a:latin typeface="Calibri" panose="020F0502020204030204" pitchFamily="34" charset="0"/>
                <a:ea typeface="Calibri" panose="020F0502020204030204" pitchFamily="34" charset="0"/>
                <a:cs typeface="Times New Roman" panose="02020603050405020304" pitchFamily="18" charset="0"/>
              </a:rPr>
              <a:t>WHO-5</a:t>
            </a:r>
            <a:r>
              <a:rPr kumimoji="0" lang="en-US" sz="1200" b="0" i="0" u="none" strike="noStrike" kern="1200" cap="none" spc="0" normalizeH="0" baseline="0" noProof="0">
                <a:ln>
                  <a:noFill/>
                </a:ln>
                <a:solidFill>
                  <a:srgbClr val="44546A"/>
                </a:solidFill>
                <a:effectLst/>
                <a:uLnTx/>
                <a:uFillTx/>
                <a:latin typeface="Calibri" panose="020F0502020204030204" pitchFamily="34" charset="0"/>
                <a:ea typeface="Calibri" panose="020F0502020204030204" pitchFamily="34" charset="0"/>
                <a:cs typeface="Times New Roman" panose="02020603050405020304" pitchFamily="18" charset="0"/>
              </a:rPr>
              <a:t>) is a widely used scale, able to capture the improvement of pharmacological and non-pharmacological interventions in health-related wellbeing in a variety of chronic diseases such as diabetes, cardiovascular disease, cancer, and depression.</a:t>
            </a:r>
          </a:p>
          <a:p>
            <a:endParaRPr lang="es-ES"/>
          </a:p>
        </p:txBody>
      </p:sp>
      <p:sp>
        <p:nvSpPr>
          <p:cNvPr id="4" name="Marcador de número de diapositiva 3"/>
          <p:cNvSpPr>
            <a:spLocks noGrp="1"/>
          </p:cNvSpPr>
          <p:nvPr>
            <p:ph type="sldNum" sz="quarter" idx="5"/>
          </p:nvPr>
        </p:nvSpPr>
        <p:spPr/>
        <p:txBody>
          <a:bodyPr/>
          <a:lstStyle/>
          <a:p>
            <a:fld id="{97C525C1-A7F7-8947-8D24-9963D4AFDC68}" type="slidenum">
              <a:rPr lang="en-US" smtClean="0"/>
              <a:t>24</a:t>
            </a:fld>
            <a:endParaRPr lang="en-US"/>
          </a:p>
        </p:txBody>
      </p:sp>
    </p:spTree>
    <p:extLst>
      <p:ext uri="{BB962C8B-B14F-4D97-AF65-F5344CB8AC3E}">
        <p14:creationId xmlns:p14="http://schemas.microsoft.com/office/powerpoint/2010/main" val="7820755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rPr>
              <a:t>Mean (SD) WHO-5 score increased from 53.9 (22.1) at baseline to 67.3 (20.2) at week 28 (p&lt;0.001). </a:t>
            </a:r>
            <a:endParaRPr kumimoji="0" lang="es-E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1" i="0" u="none" strike="noStrike" kern="1200" cap="none" spc="0" normalizeH="0" baseline="3000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30000" noProof="0">
                <a:ln>
                  <a:noFill/>
                </a:ln>
                <a:solidFill>
                  <a:prstClr val="black"/>
                </a:solidFill>
                <a:effectLst/>
                <a:uLnTx/>
                <a:uFillTx/>
                <a:latin typeface="Calibri" panose="020F0502020204030204"/>
                <a:ea typeface="+mn-ea"/>
                <a:cs typeface="+mn-cs"/>
              </a:rPr>
              <a:t>1</a:t>
            </a:r>
            <a:r>
              <a:rPr kumimoji="0" lang="en-US" sz="1200" b="0" i="0" u="none" strike="noStrike" kern="1200" cap="none" spc="0" normalizeH="0" baseline="0" noProof="0" err="1">
                <a:ln>
                  <a:noFill/>
                </a:ln>
                <a:solidFill>
                  <a:srgbClr val="212121"/>
                </a:solidFill>
                <a:effectLst/>
                <a:uLnTx/>
                <a:uFillTx/>
                <a:latin typeface="Calibri" panose="020F0502020204030204"/>
                <a:ea typeface="+mn-ea"/>
                <a:cs typeface="+mn-cs"/>
              </a:rPr>
              <a:t>Topp</a:t>
            </a:r>
            <a:r>
              <a:rPr kumimoji="0" lang="en-US" sz="1200" b="0" i="0" u="none" strike="noStrike" kern="1200" cap="none" spc="0" normalizeH="0" baseline="0" noProof="0">
                <a:ln>
                  <a:noFill/>
                </a:ln>
                <a:solidFill>
                  <a:srgbClr val="212121"/>
                </a:solidFill>
                <a:effectLst/>
                <a:uLnTx/>
                <a:uFillTx/>
                <a:latin typeface="Calibri" panose="020F0502020204030204"/>
                <a:ea typeface="+mn-ea"/>
                <a:cs typeface="+mn-cs"/>
              </a:rPr>
              <a:t> C, W, </a:t>
            </a:r>
            <a:r>
              <a:rPr kumimoji="0" lang="en-US" sz="1200" b="0" i="0" u="none" strike="noStrike" kern="1200" cap="none" spc="0" normalizeH="0" baseline="0" noProof="0" err="1">
                <a:ln>
                  <a:noFill/>
                </a:ln>
                <a:solidFill>
                  <a:srgbClr val="212121"/>
                </a:solidFill>
                <a:effectLst/>
                <a:uLnTx/>
                <a:uFillTx/>
                <a:latin typeface="Calibri" panose="020F0502020204030204"/>
                <a:ea typeface="+mn-ea"/>
                <a:cs typeface="+mn-cs"/>
              </a:rPr>
              <a:t>Østergaard</a:t>
            </a:r>
            <a:r>
              <a:rPr kumimoji="0" lang="en-US" sz="1200" b="0" i="0" u="none" strike="noStrike" kern="1200" cap="none" spc="0" normalizeH="0" baseline="0" noProof="0">
                <a:ln>
                  <a:noFill/>
                </a:ln>
                <a:solidFill>
                  <a:srgbClr val="212121"/>
                </a:solidFill>
                <a:effectLst/>
                <a:uLnTx/>
                <a:uFillTx/>
                <a:latin typeface="Calibri" panose="020F0502020204030204"/>
                <a:ea typeface="+mn-ea"/>
                <a:cs typeface="+mn-cs"/>
              </a:rPr>
              <a:t> S, D, </a:t>
            </a:r>
            <a:r>
              <a:rPr kumimoji="0" lang="en-US" sz="1200" b="0" i="0" u="none" strike="noStrike" kern="1200" cap="none" spc="0" normalizeH="0" baseline="0" noProof="0" err="1">
                <a:ln>
                  <a:noFill/>
                </a:ln>
                <a:solidFill>
                  <a:srgbClr val="212121"/>
                </a:solidFill>
                <a:effectLst/>
                <a:uLnTx/>
                <a:uFillTx/>
                <a:latin typeface="Calibri" panose="020F0502020204030204"/>
                <a:ea typeface="+mn-ea"/>
                <a:cs typeface="+mn-cs"/>
              </a:rPr>
              <a:t>Søndergaard</a:t>
            </a:r>
            <a:r>
              <a:rPr kumimoji="0" lang="en-US" sz="1200" b="0" i="0" u="none" strike="noStrike" kern="1200" cap="none" spc="0" normalizeH="0" baseline="0" noProof="0">
                <a:ln>
                  <a:noFill/>
                </a:ln>
                <a:solidFill>
                  <a:srgbClr val="212121"/>
                </a:solidFill>
                <a:effectLst/>
                <a:uLnTx/>
                <a:uFillTx/>
                <a:latin typeface="Calibri" panose="020F0502020204030204"/>
                <a:ea typeface="+mn-ea"/>
                <a:cs typeface="+mn-cs"/>
              </a:rPr>
              <a:t> S, </a:t>
            </a:r>
            <a:r>
              <a:rPr kumimoji="0" lang="en-US" sz="1200" b="0" i="0" u="none" strike="noStrike" kern="1200" cap="none" spc="0" normalizeH="0" baseline="0" noProof="0" err="1">
                <a:ln>
                  <a:noFill/>
                </a:ln>
                <a:solidFill>
                  <a:srgbClr val="212121"/>
                </a:solidFill>
                <a:effectLst/>
                <a:uLnTx/>
                <a:uFillTx/>
                <a:latin typeface="Calibri" panose="020F0502020204030204"/>
                <a:ea typeface="+mn-ea"/>
                <a:cs typeface="+mn-cs"/>
              </a:rPr>
              <a:t>Bech</a:t>
            </a:r>
            <a:r>
              <a:rPr kumimoji="0" lang="en-US" sz="1200" b="0" i="0" u="none" strike="noStrike" kern="1200" cap="none" spc="0" normalizeH="0" baseline="0" noProof="0">
                <a:ln>
                  <a:noFill/>
                </a:ln>
                <a:solidFill>
                  <a:srgbClr val="212121"/>
                </a:solidFill>
                <a:effectLst/>
                <a:uLnTx/>
                <a:uFillTx/>
                <a:latin typeface="Calibri" panose="020F0502020204030204"/>
                <a:ea typeface="+mn-ea"/>
                <a:cs typeface="+mn-cs"/>
              </a:rPr>
              <a:t> P: The WHO-5 Well-Being Index: A Systematic Review of the Literature. </a:t>
            </a:r>
            <a:r>
              <a:rPr kumimoji="0" lang="en-US" sz="1200" b="0" i="0" u="none" strike="noStrike" kern="1200" cap="none" spc="0" normalizeH="0" baseline="0" noProof="0" err="1">
                <a:ln>
                  <a:noFill/>
                </a:ln>
                <a:solidFill>
                  <a:srgbClr val="212121"/>
                </a:solidFill>
                <a:effectLst/>
                <a:uLnTx/>
                <a:uFillTx/>
                <a:latin typeface="Calibri" panose="020F0502020204030204"/>
                <a:ea typeface="+mn-ea"/>
                <a:cs typeface="+mn-cs"/>
              </a:rPr>
              <a:t>Psychother</a:t>
            </a:r>
            <a:r>
              <a:rPr kumimoji="0" lang="en-US" sz="1200" b="0" i="0" u="none" strike="noStrike" kern="1200" cap="none" spc="0" normalizeH="0" baseline="0" noProof="0">
                <a:ln>
                  <a:noFill/>
                </a:ln>
                <a:solidFill>
                  <a:srgbClr val="212121"/>
                </a:solidFill>
                <a:effectLst/>
                <a:uLnTx/>
                <a:uFillTx/>
                <a:latin typeface="Calibri" panose="020F0502020204030204"/>
                <a:ea typeface="+mn-ea"/>
                <a:cs typeface="+mn-cs"/>
              </a:rPr>
              <a:t> </a:t>
            </a:r>
            <a:r>
              <a:rPr kumimoji="0" lang="en-US" sz="1200" b="0" i="0" u="none" strike="noStrike" kern="1200" cap="none" spc="0" normalizeH="0" baseline="0" noProof="0" err="1">
                <a:ln>
                  <a:noFill/>
                </a:ln>
                <a:solidFill>
                  <a:srgbClr val="212121"/>
                </a:solidFill>
                <a:effectLst/>
                <a:uLnTx/>
                <a:uFillTx/>
                <a:latin typeface="Calibri" panose="020F0502020204030204"/>
                <a:ea typeface="+mn-ea"/>
                <a:cs typeface="+mn-cs"/>
              </a:rPr>
              <a:t>Psychosom</a:t>
            </a:r>
            <a:r>
              <a:rPr kumimoji="0" lang="en-US" sz="1200" b="0" i="0" u="none" strike="noStrike" kern="1200" cap="none" spc="0" normalizeH="0" baseline="0" noProof="0">
                <a:ln>
                  <a:noFill/>
                </a:ln>
                <a:solidFill>
                  <a:srgbClr val="212121"/>
                </a:solidFill>
                <a:effectLst/>
                <a:uLnTx/>
                <a:uFillTx/>
                <a:latin typeface="Calibri" panose="020F0502020204030204"/>
                <a:ea typeface="+mn-ea"/>
                <a:cs typeface="+mn-cs"/>
              </a:rPr>
              <a:t> 2015;84:167-176</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200" b="1" i="0" u="none" strike="noStrike" kern="1200" cap="none" spc="0" normalizeH="0" baseline="30000" noProof="0">
                <a:ln>
                  <a:noFill/>
                </a:ln>
                <a:solidFill>
                  <a:srgbClr val="212121"/>
                </a:solidFill>
                <a:effectLst/>
                <a:uLnTx/>
                <a:uFillTx/>
                <a:latin typeface="Calibri" panose="020F0502020204030204"/>
                <a:ea typeface="+mn-ea"/>
                <a:cs typeface="+mn-cs"/>
              </a:rPr>
              <a:t>2</a:t>
            </a:r>
            <a:r>
              <a:rPr kumimoji="0" lang="nl-NL" sz="1200" b="0" i="0" u="none" strike="noStrike" kern="1200" cap="none" spc="0" normalizeH="0" baseline="0" noProof="0">
                <a:ln>
                  <a:noFill/>
                </a:ln>
                <a:solidFill>
                  <a:prstClr val="black"/>
                </a:solidFill>
                <a:effectLst/>
                <a:uLnTx/>
                <a:uFillTx/>
                <a:latin typeface="Calibri" panose="020F0502020204030204"/>
                <a:ea typeface="+mn-ea"/>
                <a:cs typeface="+mn-cs"/>
              </a:rPr>
              <a:t>Thiele K, Albrecht K, Zink A, </a:t>
            </a:r>
            <a:r>
              <a:rPr kumimoji="0" lang="nl-NL" sz="1200" b="0" i="0" u="none" strike="noStrike" kern="1200" cap="none" spc="0" normalizeH="0" baseline="0" noProof="0">
                <a:ln>
                  <a:noFill/>
                </a:ln>
                <a:solidFill>
                  <a:srgbClr val="212121"/>
                </a:solidFill>
                <a:effectLst/>
                <a:uLnTx/>
                <a:uFillTx/>
                <a:latin typeface="Calibri" panose="020F0502020204030204"/>
                <a:ea typeface="+mn-ea"/>
                <a:cs typeface="+mn-cs"/>
              </a:rPr>
              <a:t>et al. </a:t>
            </a:r>
            <a:r>
              <a:rPr kumimoji="0" lang="en-GB" sz="1200" b="0" i="0" u="none" strike="noStrike" kern="1200" cap="none" spc="0" normalizeH="0" baseline="0" noProof="0">
                <a:ln>
                  <a:noFill/>
                </a:ln>
                <a:solidFill>
                  <a:srgbClr val="212121"/>
                </a:solidFill>
                <a:effectLst/>
                <a:uLnTx/>
                <a:uFillTx/>
                <a:latin typeface="Calibri" panose="020F0502020204030204"/>
                <a:ea typeface="+mn-ea"/>
                <a:cs typeface="+mn-cs"/>
              </a:rPr>
              <a:t>Is the Rheumatoid Arthritis Impact of Disease (RAID) score a meaningful instrument for other inflammatory rheumatic diseases? A cross-sectional analysis of data from the German National Database. </a:t>
            </a:r>
            <a:r>
              <a:rPr kumimoji="0" lang="nl-NL" sz="1200" b="0" i="0" u="none" strike="noStrike" kern="1200" cap="none" spc="0" normalizeH="0" baseline="0" noProof="0">
                <a:ln>
                  <a:noFill/>
                </a:ln>
                <a:solidFill>
                  <a:srgbClr val="212121"/>
                </a:solidFill>
                <a:effectLst/>
                <a:uLnTx/>
                <a:uFillTx/>
                <a:latin typeface="Calibri" panose="020F0502020204030204"/>
                <a:ea typeface="+mn-ea"/>
                <a:cs typeface="+mn-cs"/>
              </a:rPr>
              <a:t>RMD Open 2022;8:e002342.</a:t>
            </a:r>
            <a:endParaRPr kumimoji="0" lang="es-ES" sz="1200" b="0" i="0" u="none" strike="noStrike" kern="1200" cap="none" spc="0" normalizeH="0" baseline="0" noProof="0">
              <a:ln>
                <a:noFill/>
              </a:ln>
              <a:solidFill>
                <a:srgbClr val="212121"/>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200" b="1" i="0" u="none" strike="noStrike" kern="1200" cap="none" spc="0" normalizeH="0" baseline="30000" noProof="0">
                <a:ln>
                  <a:noFill/>
                </a:ln>
                <a:solidFill>
                  <a:srgbClr val="212121"/>
                </a:solidFill>
                <a:effectLst/>
                <a:uLnTx/>
                <a:uFillTx/>
                <a:latin typeface="Calibri" panose="020F0502020204030204"/>
                <a:ea typeface="+mn-ea"/>
                <a:cs typeface="+mn-cs"/>
              </a:rPr>
              <a:t>3</a:t>
            </a:r>
            <a:r>
              <a:rPr kumimoji="0" lang="en-GB" sz="1200" b="0" i="0" u="none" strike="noStrike" kern="1200" cap="none" spc="0" normalizeH="0" baseline="0" noProof="0">
                <a:ln>
                  <a:noFill/>
                </a:ln>
                <a:solidFill>
                  <a:srgbClr val="212121"/>
                </a:solidFill>
                <a:effectLst/>
                <a:uLnTx/>
                <a:uFillTx/>
                <a:latin typeface="Calibri" panose="020F0502020204030204"/>
                <a:ea typeface="+mn-ea"/>
                <a:cs typeface="+mn-cs"/>
              </a:rPr>
              <a:t>Hoffman CJ, </a:t>
            </a:r>
            <a:r>
              <a:rPr kumimoji="0" lang="en-GB" sz="1200" b="0" i="0" u="none" strike="noStrike" kern="1200" cap="none" spc="0" normalizeH="0" baseline="0" noProof="0" err="1">
                <a:ln>
                  <a:noFill/>
                </a:ln>
                <a:solidFill>
                  <a:srgbClr val="212121"/>
                </a:solidFill>
                <a:effectLst/>
                <a:uLnTx/>
                <a:uFillTx/>
                <a:latin typeface="Calibri" panose="020F0502020204030204"/>
                <a:ea typeface="+mn-ea"/>
                <a:cs typeface="+mn-cs"/>
              </a:rPr>
              <a:t>Ersser</a:t>
            </a:r>
            <a:r>
              <a:rPr kumimoji="0" lang="en-GB" sz="1200" b="0" i="0" u="none" strike="noStrike" kern="1200" cap="none" spc="0" normalizeH="0" baseline="0" noProof="0">
                <a:ln>
                  <a:noFill/>
                </a:ln>
                <a:solidFill>
                  <a:srgbClr val="212121"/>
                </a:solidFill>
                <a:effectLst/>
                <a:uLnTx/>
                <a:uFillTx/>
                <a:latin typeface="Calibri" panose="020F0502020204030204"/>
                <a:ea typeface="+mn-ea"/>
                <a:cs typeface="+mn-cs"/>
              </a:rPr>
              <a:t> SJ, Hopkinson JB et al. </a:t>
            </a:r>
            <a:r>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t>Effectiveness of Mindfulness-Based Stress Reduction in Mood, Breast- and Endocrine-Related Quality of Life, and Well-Being in Stage 0 to III Breast Cancer: A Randomized, Controlled Trial</a:t>
            </a:r>
            <a:r>
              <a:rPr kumimoji="0" lang="en-GB" sz="1200" b="0" i="0" u="none" strike="noStrike" kern="1200" cap="none" spc="0" normalizeH="0" baseline="0" noProof="0">
                <a:ln>
                  <a:noFill/>
                </a:ln>
                <a:solidFill>
                  <a:srgbClr val="212121"/>
                </a:solidFill>
                <a:effectLst/>
                <a:uLnTx/>
                <a:uFillTx/>
                <a:latin typeface="Calibri" panose="020F0502020204030204"/>
                <a:ea typeface="+mn-ea"/>
                <a:cs typeface="+mn-cs"/>
              </a:rPr>
              <a:t>. J Clin Oncol 2012;30:1335-1342.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200" b="1" i="0" u="none" strike="noStrike" kern="1200" cap="none" spc="0" normalizeH="0" baseline="30000" noProof="0">
                <a:ln>
                  <a:noFill/>
                </a:ln>
                <a:solidFill>
                  <a:prstClr val="black"/>
                </a:solidFill>
                <a:effectLst/>
                <a:uLnTx/>
                <a:uFillTx/>
                <a:latin typeface="Calibri" panose="020F0502020204030204"/>
                <a:ea typeface="+mn-ea"/>
                <a:cs typeface="+mn-cs"/>
              </a:rPr>
              <a:t>4</a:t>
            </a:r>
            <a:r>
              <a:rPr kumimoji="0" lang="es-ES" sz="1200" b="0" i="0" u="none" strike="noStrike" kern="1200" cap="none" spc="0" normalizeH="0" baseline="0" noProof="0">
                <a:ln>
                  <a:noFill/>
                </a:ln>
                <a:solidFill>
                  <a:srgbClr val="212121"/>
                </a:solidFill>
                <a:effectLst/>
                <a:uLnTx/>
                <a:uFillTx/>
                <a:latin typeface="Calibri" panose="020F0502020204030204"/>
                <a:ea typeface="+mn-ea"/>
                <a:cs typeface="+mn-cs"/>
              </a:rPr>
              <a:t>Logtenberg SJ, </a:t>
            </a:r>
            <a:r>
              <a:rPr kumimoji="0" lang="es-ES" sz="1200" b="0" i="0" u="none" strike="noStrike" kern="1200" cap="none" spc="0" normalizeH="0" baseline="0" noProof="0" err="1">
                <a:ln>
                  <a:noFill/>
                </a:ln>
                <a:solidFill>
                  <a:srgbClr val="212121"/>
                </a:solidFill>
                <a:effectLst/>
                <a:uLnTx/>
                <a:uFillTx/>
                <a:latin typeface="Calibri" panose="020F0502020204030204"/>
                <a:ea typeface="+mn-ea"/>
                <a:cs typeface="+mn-cs"/>
              </a:rPr>
              <a:t>Kleefstra</a:t>
            </a:r>
            <a:r>
              <a:rPr kumimoji="0" lang="es-ES" sz="1200" b="0" i="0" u="none" strike="noStrike" kern="1200" cap="none" spc="0" normalizeH="0" baseline="0" noProof="0">
                <a:ln>
                  <a:noFill/>
                </a:ln>
                <a:solidFill>
                  <a:srgbClr val="212121"/>
                </a:solidFill>
                <a:effectLst/>
                <a:uLnTx/>
                <a:uFillTx/>
                <a:latin typeface="Calibri" panose="020F0502020204030204"/>
                <a:ea typeface="+mn-ea"/>
                <a:cs typeface="+mn-cs"/>
              </a:rPr>
              <a:t> N, </a:t>
            </a:r>
            <a:r>
              <a:rPr kumimoji="0" lang="es-ES" sz="1200" b="0" i="0" u="none" strike="noStrike" kern="1200" cap="none" spc="0" normalizeH="0" baseline="0" noProof="0" err="1">
                <a:ln>
                  <a:noFill/>
                </a:ln>
                <a:solidFill>
                  <a:srgbClr val="212121"/>
                </a:solidFill>
                <a:effectLst/>
                <a:uLnTx/>
                <a:uFillTx/>
                <a:latin typeface="Calibri" panose="020F0502020204030204"/>
                <a:ea typeface="+mn-ea"/>
                <a:cs typeface="+mn-cs"/>
              </a:rPr>
              <a:t>Houweling</a:t>
            </a:r>
            <a:r>
              <a:rPr kumimoji="0" lang="es-ES" sz="1200" b="0" i="0" u="none" strike="noStrike" kern="1200" cap="none" spc="0" normalizeH="0" baseline="0" noProof="0">
                <a:ln>
                  <a:noFill/>
                </a:ln>
                <a:solidFill>
                  <a:srgbClr val="212121"/>
                </a:solidFill>
                <a:effectLst/>
                <a:uLnTx/>
                <a:uFillTx/>
                <a:latin typeface="Calibri" panose="020F0502020204030204"/>
                <a:ea typeface="+mn-ea"/>
                <a:cs typeface="+mn-cs"/>
              </a:rPr>
              <a:t> ST, et al. </a:t>
            </a:r>
            <a:r>
              <a:rPr kumimoji="0" lang="en-GB" sz="1200" b="0" i="0" u="none" strike="noStrike" kern="1200" cap="none" spc="0" normalizeH="0" baseline="0" noProof="0">
                <a:ln>
                  <a:noFill/>
                </a:ln>
                <a:solidFill>
                  <a:srgbClr val="212121"/>
                </a:solidFill>
                <a:effectLst/>
                <a:uLnTx/>
                <a:uFillTx/>
                <a:latin typeface="Calibri" panose="020F0502020204030204"/>
                <a:ea typeface="+mn-ea"/>
                <a:cs typeface="+mn-cs"/>
              </a:rPr>
              <a:t>Health-Related Quality of Life, Treatment Satisfaction, and Costs Associated With Intraperitoneal Versus Subcutaneous Insulin Administration in Type 1 Diabetes. Diabetes Care 2010; 33:1169–1172.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200" b="1" i="0" u="none" strike="noStrike" kern="1200" cap="none" spc="0" normalizeH="0" baseline="30000" noProof="0">
                <a:ln>
                  <a:noFill/>
                </a:ln>
                <a:solidFill>
                  <a:srgbClr val="212121"/>
                </a:solidFill>
                <a:effectLst/>
                <a:uLnTx/>
                <a:uFillTx/>
                <a:latin typeface="Calibri" panose="020F0502020204030204"/>
                <a:ea typeface="+mn-ea"/>
                <a:cs typeface="+mn-cs"/>
              </a:rPr>
              <a:t>5</a:t>
            </a:r>
            <a:r>
              <a:rPr kumimoji="0" lang="de-DE" sz="1200" b="0" i="0" u="none" strike="noStrike" kern="1200" cap="none" spc="0" normalizeH="0" baseline="0" noProof="0">
                <a:ln>
                  <a:noFill/>
                </a:ln>
                <a:solidFill>
                  <a:srgbClr val="4472C4"/>
                </a:solidFill>
                <a:effectLst/>
                <a:uLnTx/>
                <a:uFillTx/>
                <a:latin typeface="Calibri" panose="020F0502020204030204"/>
                <a:ea typeface="+mn-ea"/>
                <a:cs typeface="+mn-cs"/>
              </a:rPr>
              <a:t>Augustin M, Sommer R, Daudén E, et al. Patient-reported well-being in valuebased care using tildrakizumab in a real-world setting: protocol of a multinational, phase IV, 1-cohort prospective observational study (the POSITIVE study). BMJ Open; 2023 13(2):e060536.</a:t>
            </a:r>
            <a:endParaRPr kumimoji="0" lang="en-GB" sz="1200" b="0" i="0" u="none" strike="noStrike" kern="1200" cap="none" spc="0" normalizeH="0" baseline="0" noProof="0">
              <a:ln>
                <a:noFill/>
              </a:ln>
              <a:solidFill>
                <a:srgbClr val="212121"/>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200" b="1" i="0" u="none" strike="noStrike" kern="1200" cap="none" spc="0" normalizeH="0" baseline="30000" noProof="0">
                <a:ln>
                  <a:noFill/>
                </a:ln>
                <a:solidFill>
                  <a:srgbClr val="212121"/>
                </a:solidFill>
                <a:effectLst/>
                <a:uLnTx/>
                <a:uFillTx/>
                <a:latin typeface="Calibri" panose="020F0502020204030204"/>
                <a:ea typeface="+mn-ea"/>
                <a:cs typeface="+mn-cs"/>
              </a:rPr>
              <a:t>6</a:t>
            </a:r>
            <a:r>
              <a:rPr kumimoji="0" lang="es-ES" sz="1200" b="0" i="0" u="none" strike="noStrike" kern="1200" cap="none" spc="0" normalizeH="0" baseline="0" noProof="0">
                <a:ln>
                  <a:noFill/>
                </a:ln>
                <a:solidFill>
                  <a:srgbClr val="212121"/>
                </a:solidFill>
                <a:effectLst/>
                <a:uLnTx/>
                <a:uFillTx/>
                <a:latin typeface="Calibri" panose="020F0502020204030204"/>
                <a:ea typeface="+mn-ea"/>
                <a:cs typeface="+mn-cs"/>
              </a:rPr>
              <a:t>Sommer R, Westphal L, </a:t>
            </a:r>
            <a:r>
              <a:rPr kumimoji="0" lang="es-ES" sz="1200" b="0" i="0" u="none" strike="noStrike" kern="1200" cap="none" spc="0" normalizeH="0" baseline="0" noProof="0" err="1">
                <a:ln>
                  <a:noFill/>
                </a:ln>
                <a:solidFill>
                  <a:srgbClr val="212121"/>
                </a:solidFill>
                <a:effectLst/>
                <a:uLnTx/>
                <a:uFillTx/>
                <a:latin typeface="Calibri" panose="020F0502020204030204"/>
                <a:ea typeface="+mn-ea"/>
                <a:cs typeface="+mn-cs"/>
              </a:rPr>
              <a:t>Mrowietz</a:t>
            </a:r>
            <a:r>
              <a:rPr kumimoji="0" lang="es-ES" sz="1200" b="0" i="0" u="none" strike="noStrike" kern="1200" cap="none" spc="0" normalizeH="0" baseline="0" noProof="0">
                <a:ln>
                  <a:noFill/>
                </a:ln>
                <a:solidFill>
                  <a:srgbClr val="212121"/>
                </a:solidFill>
                <a:effectLst/>
                <a:uLnTx/>
                <a:uFillTx/>
                <a:latin typeface="Calibri" panose="020F0502020204030204"/>
                <a:ea typeface="+mn-ea"/>
                <a:cs typeface="+mn-cs"/>
              </a:rPr>
              <a:t> U, </a:t>
            </a:r>
            <a:r>
              <a:rPr kumimoji="0" lang="es-ES" sz="1200" b="0" i="0" u="none" strike="noStrike" kern="1200" cap="none" spc="0" normalizeH="0" baseline="0" noProof="0" err="1">
                <a:ln>
                  <a:noFill/>
                </a:ln>
                <a:solidFill>
                  <a:srgbClr val="212121"/>
                </a:solidFill>
                <a:effectLst/>
                <a:uLnTx/>
                <a:uFillTx/>
                <a:latin typeface="Calibri" panose="020F0502020204030204"/>
                <a:ea typeface="+mn-ea"/>
                <a:cs typeface="+mn-cs"/>
              </a:rPr>
              <a:t>Gerdes</a:t>
            </a:r>
            <a:r>
              <a:rPr kumimoji="0" lang="es-ES" sz="1200" b="0" i="0" u="none" strike="noStrike" kern="1200" cap="none" spc="0" normalizeH="0" baseline="0" noProof="0">
                <a:ln>
                  <a:noFill/>
                </a:ln>
                <a:solidFill>
                  <a:srgbClr val="212121"/>
                </a:solidFill>
                <a:effectLst/>
                <a:uLnTx/>
                <a:uFillTx/>
                <a:latin typeface="Calibri" panose="020F0502020204030204"/>
                <a:ea typeface="+mn-ea"/>
                <a:cs typeface="+mn-cs"/>
              </a:rPr>
              <a:t> S, </a:t>
            </a:r>
            <a:r>
              <a:rPr kumimoji="0" lang="es-ES" sz="1200" b="0" i="0" u="none" strike="noStrike" kern="1200" cap="none" spc="0" normalizeH="0" baseline="0" noProof="0" err="1">
                <a:ln>
                  <a:noFill/>
                </a:ln>
                <a:solidFill>
                  <a:srgbClr val="212121"/>
                </a:solidFill>
                <a:effectLst/>
                <a:uLnTx/>
                <a:uFillTx/>
                <a:latin typeface="Calibri" panose="020F0502020204030204"/>
                <a:ea typeface="+mn-ea"/>
                <a:cs typeface="+mn-cs"/>
              </a:rPr>
              <a:t>Augustin</a:t>
            </a:r>
            <a:r>
              <a:rPr kumimoji="0" lang="es-ES" sz="1200" b="0" i="0" u="none" strike="noStrike" kern="1200" cap="none" spc="0" normalizeH="0" baseline="0" noProof="0">
                <a:ln>
                  <a:noFill/>
                </a:ln>
                <a:solidFill>
                  <a:srgbClr val="212121"/>
                </a:solidFill>
                <a:effectLst/>
                <a:uLnTx/>
                <a:uFillTx/>
                <a:latin typeface="Calibri" panose="020F0502020204030204"/>
                <a:ea typeface="+mn-ea"/>
                <a:cs typeface="+mn-cs"/>
              </a:rPr>
              <a:t> M. </a:t>
            </a:r>
            <a:r>
              <a:rPr kumimoji="0" lang="es-ES" sz="1200" b="0" i="0" u="none" strike="noStrike" kern="1200" cap="none" spc="0" normalizeH="0" baseline="0" noProof="0" err="1">
                <a:ln>
                  <a:noFill/>
                </a:ln>
                <a:solidFill>
                  <a:srgbClr val="212121"/>
                </a:solidFill>
                <a:effectLst/>
                <a:uLnTx/>
                <a:uFillTx/>
                <a:latin typeface="Calibri" panose="020F0502020204030204"/>
                <a:ea typeface="+mn-ea"/>
                <a:cs typeface="+mn-cs"/>
              </a:rPr>
              <a:t>Measuring</a:t>
            </a:r>
            <a:r>
              <a:rPr kumimoji="0" lang="es-ES" sz="1200" b="0" i="0" u="none" strike="noStrike" kern="1200" cap="none" spc="0" normalizeH="0" baseline="0" noProof="0">
                <a:ln>
                  <a:noFill/>
                </a:ln>
                <a:solidFill>
                  <a:srgbClr val="212121"/>
                </a:solidFill>
                <a:effectLst/>
                <a:uLnTx/>
                <a:uFillTx/>
                <a:latin typeface="Calibri" panose="020F0502020204030204"/>
                <a:ea typeface="+mn-ea"/>
                <a:cs typeface="+mn-cs"/>
              </a:rPr>
              <a:t> </a:t>
            </a:r>
            <a:r>
              <a:rPr kumimoji="0" lang="es-ES" sz="1200" b="0" i="0" u="none" strike="noStrike" kern="1200" cap="none" spc="0" normalizeH="0" baseline="0" noProof="0" err="1">
                <a:ln>
                  <a:noFill/>
                </a:ln>
                <a:solidFill>
                  <a:srgbClr val="212121"/>
                </a:solidFill>
                <a:effectLst/>
                <a:uLnTx/>
                <a:uFillTx/>
                <a:latin typeface="Calibri" panose="020F0502020204030204"/>
                <a:ea typeface="+mn-ea"/>
                <a:cs typeface="+mn-cs"/>
              </a:rPr>
              <a:t>well-being</a:t>
            </a:r>
            <a:r>
              <a:rPr kumimoji="0" lang="es-ES" sz="1200" b="0" i="0" u="none" strike="noStrike" kern="1200" cap="none" spc="0" normalizeH="0" baseline="0" noProof="0">
                <a:ln>
                  <a:noFill/>
                </a:ln>
                <a:solidFill>
                  <a:srgbClr val="212121"/>
                </a:solidFill>
                <a:effectLst/>
                <a:uLnTx/>
                <a:uFillTx/>
                <a:latin typeface="Calibri" panose="020F0502020204030204"/>
                <a:ea typeface="+mn-ea"/>
                <a:cs typeface="+mn-cs"/>
              </a:rPr>
              <a:t> in psoriasis: </a:t>
            </a:r>
            <a:r>
              <a:rPr kumimoji="0" lang="es-ES" sz="1200" b="0" i="0" u="none" strike="noStrike" kern="1200" cap="none" spc="0" normalizeH="0" baseline="0" noProof="0" err="1">
                <a:ln>
                  <a:noFill/>
                </a:ln>
                <a:solidFill>
                  <a:srgbClr val="212121"/>
                </a:solidFill>
                <a:effectLst/>
                <a:uLnTx/>
                <a:uFillTx/>
                <a:latin typeface="Calibri" panose="020F0502020204030204"/>
                <a:ea typeface="+mn-ea"/>
                <a:cs typeface="+mn-cs"/>
              </a:rPr>
              <a:t>psychometric</a:t>
            </a:r>
            <a:r>
              <a:rPr kumimoji="0" lang="es-ES" sz="1200" b="0" i="0" u="none" strike="noStrike" kern="1200" cap="none" spc="0" normalizeH="0" baseline="0" noProof="0">
                <a:ln>
                  <a:noFill/>
                </a:ln>
                <a:solidFill>
                  <a:srgbClr val="212121"/>
                </a:solidFill>
                <a:effectLst/>
                <a:uLnTx/>
                <a:uFillTx/>
                <a:latin typeface="Calibri" panose="020F0502020204030204"/>
                <a:ea typeface="+mn-ea"/>
                <a:cs typeface="+mn-cs"/>
              </a:rPr>
              <a:t> </a:t>
            </a:r>
            <a:r>
              <a:rPr kumimoji="0" lang="es-ES" sz="1200" b="0" i="0" u="none" strike="noStrike" kern="1200" cap="none" spc="0" normalizeH="0" baseline="0" noProof="0" err="1">
                <a:ln>
                  <a:noFill/>
                </a:ln>
                <a:solidFill>
                  <a:srgbClr val="212121"/>
                </a:solidFill>
                <a:effectLst/>
                <a:uLnTx/>
                <a:uFillTx/>
                <a:latin typeface="Calibri" panose="020F0502020204030204"/>
                <a:ea typeface="+mn-ea"/>
                <a:cs typeface="+mn-cs"/>
              </a:rPr>
              <a:t>properties</a:t>
            </a:r>
            <a:r>
              <a:rPr kumimoji="0" lang="es-ES" sz="1200" b="0" i="0" u="none" strike="noStrike" kern="1200" cap="none" spc="0" normalizeH="0" baseline="0" noProof="0">
                <a:ln>
                  <a:noFill/>
                </a:ln>
                <a:solidFill>
                  <a:srgbClr val="212121"/>
                </a:solidFill>
                <a:effectLst/>
                <a:uLnTx/>
                <a:uFillTx/>
                <a:latin typeface="Calibri" panose="020F0502020204030204"/>
                <a:ea typeface="+mn-ea"/>
                <a:cs typeface="+mn-cs"/>
              </a:rPr>
              <a:t> </a:t>
            </a:r>
            <a:r>
              <a:rPr kumimoji="0" lang="es-ES" sz="1200" b="0" i="0" u="none" strike="noStrike" kern="1200" cap="none" spc="0" normalizeH="0" baseline="0" noProof="0" err="1">
                <a:ln>
                  <a:noFill/>
                </a:ln>
                <a:solidFill>
                  <a:srgbClr val="212121"/>
                </a:solidFill>
                <a:effectLst/>
                <a:uLnTx/>
                <a:uFillTx/>
                <a:latin typeface="Calibri" panose="020F0502020204030204"/>
                <a:ea typeface="+mn-ea"/>
                <a:cs typeface="+mn-cs"/>
              </a:rPr>
              <a:t>of</a:t>
            </a:r>
            <a:r>
              <a:rPr kumimoji="0" lang="es-ES" sz="1200" b="0" i="0" u="none" strike="noStrike" kern="1200" cap="none" spc="0" normalizeH="0" baseline="0" noProof="0">
                <a:ln>
                  <a:noFill/>
                </a:ln>
                <a:solidFill>
                  <a:srgbClr val="212121"/>
                </a:solidFill>
                <a:effectLst/>
                <a:uLnTx/>
                <a:uFillTx/>
                <a:latin typeface="Calibri" panose="020F0502020204030204"/>
                <a:ea typeface="+mn-ea"/>
                <a:cs typeface="+mn-cs"/>
              </a:rPr>
              <a:t> </a:t>
            </a:r>
            <a:r>
              <a:rPr kumimoji="0" lang="es-ES" sz="1200" b="0" i="0" u="none" strike="noStrike" kern="1200" cap="none" spc="0" normalizeH="0" baseline="0" noProof="0" err="1">
                <a:ln>
                  <a:noFill/>
                </a:ln>
                <a:solidFill>
                  <a:srgbClr val="212121"/>
                </a:solidFill>
                <a:effectLst/>
                <a:uLnTx/>
                <a:uFillTx/>
                <a:latin typeface="Calibri" panose="020F0502020204030204"/>
                <a:ea typeface="+mn-ea"/>
                <a:cs typeface="+mn-cs"/>
              </a:rPr>
              <a:t>the</a:t>
            </a:r>
            <a:r>
              <a:rPr kumimoji="0" lang="es-ES" sz="1200" b="0" i="0" u="none" strike="noStrike" kern="1200" cap="none" spc="0" normalizeH="0" baseline="0" noProof="0">
                <a:ln>
                  <a:noFill/>
                </a:ln>
                <a:solidFill>
                  <a:srgbClr val="212121"/>
                </a:solidFill>
                <a:effectLst/>
                <a:uLnTx/>
                <a:uFillTx/>
                <a:latin typeface="Calibri" panose="020F0502020204030204"/>
                <a:ea typeface="+mn-ea"/>
                <a:cs typeface="+mn-cs"/>
              </a:rPr>
              <a:t> WHO-5 </a:t>
            </a:r>
            <a:r>
              <a:rPr kumimoji="0" lang="es-ES" sz="1200" b="0" i="0" u="none" strike="noStrike" kern="1200" cap="none" spc="0" normalizeH="0" baseline="0" noProof="0" err="1">
                <a:ln>
                  <a:noFill/>
                </a:ln>
                <a:solidFill>
                  <a:srgbClr val="212121"/>
                </a:solidFill>
                <a:effectLst/>
                <a:uLnTx/>
                <a:uFillTx/>
                <a:latin typeface="Calibri" panose="020F0502020204030204"/>
                <a:ea typeface="+mn-ea"/>
                <a:cs typeface="+mn-cs"/>
              </a:rPr>
              <a:t>questionnaire</a:t>
            </a:r>
            <a:r>
              <a:rPr kumimoji="0" lang="es-ES" sz="1200" b="0" i="0" u="none" strike="noStrike" kern="1200" cap="none" spc="0" normalizeH="0" baseline="0" noProof="0">
                <a:ln>
                  <a:noFill/>
                </a:ln>
                <a:solidFill>
                  <a:srgbClr val="212121"/>
                </a:solidFill>
                <a:effectLst/>
                <a:uLnTx/>
                <a:uFillTx/>
                <a:latin typeface="Calibri" panose="020F0502020204030204"/>
                <a:ea typeface="+mn-ea"/>
                <a:cs typeface="+mn-cs"/>
              </a:rPr>
              <a:t>. J </a:t>
            </a:r>
            <a:r>
              <a:rPr kumimoji="0" lang="es-ES" sz="1200" b="0" i="0" u="none" strike="noStrike" kern="1200" cap="none" spc="0" normalizeH="0" baseline="0" noProof="0" err="1">
                <a:ln>
                  <a:noFill/>
                </a:ln>
                <a:solidFill>
                  <a:srgbClr val="212121"/>
                </a:solidFill>
                <a:effectLst/>
                <a:uLnTx/>
                <a:uFillTx/>
                <a:latin typeface="Calibri" panose="020F0502020204030204"/>
                <a:ea typeface="+mn-ea"/>
                <a:cs typeface="+mn-cs"/>
              </a:rPr>
              <a:t>Eur</a:t>
            </a:r>
            <a:r>
              <a:rPr kumimoji="0" lang="es-ES" sz="1200" b="0" i="0" u="none" strike="noStrike" kern="1200" cap="none" spc="0" normalizeH="0" baseline="0" noProof="0">
                <a:ln>
                  <a:noFill/>
                </a:ln>
                <a:solidFill>
                  <a:srgbClr val="212121"/>
                </a:solidFill>
                <a:effectLst/>
                <a:uLnTx/>
                <a:uFillTx/>
                <a:latin typeface="Calibri" panose="020F0502020204030204"/>
                <a:ea typeface="+mn-ea"/>
                <a:cs typeface="+mn-cs"/>
              </a:rPr>
              <a:t> Acad </a:t>
            </a:r>
            <a:r>
              <a:rPr kumimoji="0" lang="es-ES" sz="1200" b="0" i="0" u="none" strike="noStrike" kern="1200" cap="none" spc="0" normalizeH="0" baseline="0" noProof="0" err="1">
                <a:ln>
                  <a:noFill/>
                </a:ln>
                <a:solidFill>
                  <a:srgbClr val="212121"/>
                </a:solidFill>
                <a:effectLst/>
                <a:uLnTx/>
                <a:uFillTx/>
                <a:latin typeface="Calibri" panose="020F0502020204030204"/>
                <a:ea typeface="+mn-ea"/>
                <a:cs typeface="+mn-cs"/>
              </a:rPr>
              <a:t>Dermatol</a:t>
            </a:r>
            <a:r>
              <a:rPr kumimoji="0" lang="es-ES" sz="1200" b="0" i="0" u="none" strike="noStrike" kern="1200" cap="none" spc="0" normalizeH="0" baseline="0" noProof="0">
                <a:ln>
                  <a:noFill/>
                </a:ln>
                <a:solidFill>
                  <a:srgbClr val="212121"/>
                </a:solidFill>
                <a:effectLst/>
                <a:uLnTx/>
                <a:uFillTx/>
                <a:latin typeface="Calibri" panose="020F0502020204030204"/>
                <a:ea typeface="+mn-ea"/>
                <a:cs typeface="+mn-cs"/>
              </a:rPr>
              <a:t> </a:t>
            </a:r>
            <a:r>
              <a:rPr kumimoji="0" lang="es-ES" sz="1200" b="0" i="0" u="none" strike="noStrike" kern="1200" cap="none" spc="0" normalizeH="0" baseline="0" noProof="0" err="1">
                <a:ln>
                  <a:noFill/>
                </a:ln>
                <a:solidFill>
                  <a:srgbClr val="212121"/>
                </a:solidFill>
                <a:effectLst/>
                <a:uLnTx/>
                <a:uFillTx/>
                <a:latin typeface="Calibri" panose="020F0502020204030204"/>
                <a:ea typeface="+mn-ea"/>
                <a:cs typeface="+mn-cs"/>
              </a:rPr>
              <a:t>Venereol</a:t>
            </a:r>
            <a:r>
              <a:rPr kumimoji="0" lang="es-ES" sz="1200" b="0" i="0" u="none" strike="noStrike" kern="1200" cap="none" spc="0" normalizeH="0" baseline="0" noProof="0">
                <a:ln>
                  <a:noFill/>
                </a:ln>
                <a:solidFill>
                  <a:srgbClr val="212121"/>
                </a:solidFill>
                <a:effectLst/>
                <a:uLnTx/>
                <a:uFillTx/>
                <a:latin typeface="Calibri" panose="020F0502020204030204"/>
                <a:ea typeface="+mn-ea"/>
                <a:cs typeface="+mn-cs"/>
              </a:rPr>
              <a:t>. 2022 Dec;36(12):e986-e987</a:t>
            </a:r>
          </a:p>
          <a:p>
            <a:endParaRPr lang="es-ES"/>
          </a:p>
        </p:txBody>
      </p:sp>
      <p:sp>
        <p:nvSpPr>
          <p:cNvPr id="4" name="Marcador de número de diapositiva 3"/>
          <p:cNvSpPr>
            <a:spLocks noGrp="1"/>
          </p:cNvSpPr>
          <p:nvPr>
            <p:ph type="sldNum" sz="quarter" idx="5"/>
          </p:nvPr>
        </p:nvSpPr>
        <p:spPr/>
        <p:txBody>
          <a:bodyPr/>
          <a:lstStyle/>
          <a:p>
            <a:fld id="{97C525C1-A7F7-8947-8D24-9963D4AFDC68}" type="slidenum">
              <a:rPr lang="en-US" smtClean="0"/>
              <a:t>25</a:t>
            </a:fld>
            <a:endParaRPr lang="en-US"/>
          </a:p>
        </p:txBody>
      </p:sp>
    </p:spTree>
    <p:extLst>
      <p:ext uri="{BB962C8B-B14F-4D97-AF65-F5344CB8AC3E}">
        <p14:creationId xmlns:p14="http://schemas.microsoft.com/office/powerpoint/2010/main" val="36718226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342900" marR="0" lvl="0" indent="-342900" algn="l" defTabSz="914400" rtl="0" eaLnBrk="1" fontAlgn="auto" latinLnBrk="0" hangingPunct="1">
              <a:lnSpc>
                <a:spcPct val="107000"/>
              </a:lnSpc>
              <a:spcBef>
                <a:spcPts val="0"/>
              </a:spcBef>
              <a:spcAft>
                <a:spcPts val="0"/>
              </a:spcAft>
              <a:buClrTx/>
              <a:buSzTx/>
              <a:buFont typeface="Symbol" pitchFamily="2" charset="2"/>
              <a:buChar char=""/>
              <a:tabLst/>
              <a:defRPr/>
            </a:pPr>
            <a:r>
              <a:rPr kumimoji="0" lang="en-GB" sz="1100" b="1"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Calibri" panose="020F0502020204030204" pitchFamily="34" charset="0"/>
              </a:rPr>
              <a:t>DLQI-R:</a:t>
            </a:r>
            <a:r>
              <a:rPr kumimoji="0" lang="en-GB" sz="11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Calibri" panose="020F0502020204030204" pitchFamily="34" charset="0"/>
              </a:rPr>
              <a:t> Mean (SD) score decreased from 12.3 (7.7) at baseline to 3.1 (4.7) at week 28 (p&lt;0.001)</a:t>
            </a:r>
            <a:endParaRPr kumimoji="0" lang="en-GB" sz="11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7000"/>
              </a:lnSpc>
              <a:spcBef>
                <a:spcPts val="0"/>
              </a:spcBef>
              <a:spcAft>
                <a:spcPts val="0"/>
              </a:spcAft>
              <a:buClrTx/>
              <a:buSzTx/>
              <a:buFont typeface="Symbol" pitchFamily="2" charset="2"/>
              <a:buChar char=""/>
              <a:tabLst/>
              <a:defRPr/>
            </a:pPr>
            <a:r>
              <a:rPr kumimoji="0" lang="en-GB" sz="1100" b="1"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Calibri" panose="020F0502020204030204" pitchFamily="34" charset="0"/>
              </a:rPr>
              <a:t>TSQM-9</a:t>
            </a:r>
            <a:r>
              <a:rPr kumimoji="0" lang="en-GB" sz="11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Calibri" panose="020F0502020204030204" pitchFamily="34" charset="0"/>
              </a:rPr>
              <a:t> — mean (</a:t>
            </a:r>
            <a:r>
              <a:rPr kumimoji="0" lang="en-GB" sz="1100" b="0" i="0" u="none" strike="noStrike" kern="1200" cap="none" spc="0" normalizeH="0" baseline="0" noProof="0" dirty="0" err="1">
                <a:ln>
                  <a:noFill/>
                </a:ln>
                <a:solidFill>
                  <a:prstClr val="black"/>
                </a:solidFill>
                <a:effectLst/>
                <a:uLnTx/>
                <a:uFillTx/>
                <a:latin typeface="Calibri" panose="020F0502020204030204"/>
                <a:ea typeface="Calibri" panose="020F0502020204030204" pitchFamily="34" charset="0"/>
                <a:cs typeface="Calibri" panose="020F0502020204030204" pitchFamily="34" charset="0"/>
              </a:rPr>
              <a:t>sd</a:t>
            </a:r>
            <a:r>
              <a:rPr kumimoji="0" lang="en-GB" sz="11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Calibri" panose="020F0502020204030204" pitchFamily="34" charset="0"/>
              </a:rPr>
              <a:t>) scores at week 28:</a:t>
            </a:r>
            <a:endParaRPr kumimoji="0" lang="en-GB" sz="11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endParaRPr>
          </a:p>
          <a:p>
            <a:pPr marL="742950" marR="0" lvl="1" indent="-285750" algn="l" defTabSz="914400" rtl="0" eaLnBrk="1" fontAlgn="auto" latinLnBrk="0" hangingPunct="1">
              <a:lnSpc>
                <a:spcPct val="107000"/>
              </a:lnSpc>
              <a:spcBef>
                <a:spcPts val="0"/>
              </a:spcBef>
              <a:spcAft>
                <a:spcPts val="0"/>
              </a:spcAft>
              <a:buClrTx/>
              <a:buSzTx/>
              <a:buFont typeface="Courier New" panose="02070309020205020404" pitchFamily="49" charset="0"/>
              <a:buChar char="o"/>
              <a:tabLst/>
              <a:defRPr/>
            </a:pPr>
            <a:r>
              <a:rPr kumimoji="0" lang="en-GB" sz="1100" b="1"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rPr>
              <a:t>Effectiveness:</a:t>
            </a:r>
            <a:r>
              <a:rPr kumimoji="0" lang="en-GB" sz="11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rPr>
              <a:t> </a:t>
            </a:r>
            <a:r>
              <a:rPr kumimoji="0" lang="en-GB" sz="11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Calibri" panose="020F0502020204030204" pitchFamily="34" charset="0"/>
              </a:rPr>
              <a:t>77.2 (22.2)</a:t>
            </a:r>
            <a:endParaRPr kumimoji="0" lang="en-GB" sz="11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endParaRPr>
          </a:p>
          <a:p>
            <a:pPr marL="742950" marR="0" lvl="1" indent="-285750" algn="l" defTabSz="914400" rtl="0" eaLnBrk="1" fontAlgn="auto" latinLnBrk="0" hangingPunct="1">
              <a:lnSpc>
                <a:spcPct val="107000"/>
              </a:lnSpc>
              <a:spcBef>
                <a:spcPts val="0"/>
              </a:spcBef>
              <a:spcAft>
                <a:spcPts val="0"/>
              </a:spcAft>
              <a:buClrTx/>
              <a:buSzTx/>
              <a:buFont typeface="Courier New" panose="02070309020205020404" pitchFamily="49" charset="0"/>
              <a:buChar char="o"/>
              <a:tabLst/>
              <a:defRPr/>
            </a:pPr>
            <a:r>
              <a:rPr kumimoji="0" lang="en-GB" sz="1100" b="1"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Calibri" panose="020F0502020204030204" pitchFamily="34" charset="0"/>
              </a:rPr>
              <a:t>Convenience:</a:t>
            </a:r>
            <a:r>
              <a:rPr kumimoji="0" lang="en-GB" sz="11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Calibri" panose="020F0502020204030204" pitchFamily="34" charset="0"/>
              </a:rPr>
              <a:t> 81.8 (16.7)</a:t>
            </a:r>
            <a:endParaRPr kumimoji="0" lang="en-GB" sz="11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endParaRPr>
          </a:p>
          <a:p>
            <a:pPr marL="742950" marR="0" lvl="1" indent="-285750" algn="l" defTabSz="914400" rtl="0" eaLnBrk="1" fontAlgn="auto" latinLnBrk="0" hangingPunct="1">
              <a:lnSpc>
                <a:spcPct val="107000"/>
              </a:lnSpc>
              <a:spcBef>
                <a:spcPts val="0"/>
              </a:spcBef>
              <a:spcAft>
                <a:spcPts val="0"/>
              </a:spcAft>
              <a:buClrTx/>
              <a:buSzTx/>
              <a:buFont typeface="Courier New" panose="02070309020205020404" pitchFamily="49" charset="0"/>
              <a:buChar char="o"/>
              <a:tabLst/>
              <a:defRPr/>
            </a:pPr>
            <a:r>
              <a:rPr kumimoji="0" lang="en-GB" sz="1100" b="1"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Calibri" panose="020F0502020204030204" pitchFamily="34" charset="0"/>
              </a:rPr>
              <a:t>Global satisfaction:</a:t>
            </a:r>
            <a:r>
              <a:rPr kumimoji="0" lang="en-GB" sz="11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Calibri" panose="020F0502020204030204" pitchFamily="34" charset="0"/>
              </a:rPr>
              <a:t> 78.3 (20.3)</a:t>
            </a:r>
          </a:p>
          <a:p>
            <a:pPr marL="342900" marR="0" lvl="0" indent="-342900" algn="l" defTabSz="914400" rtl="0" eaLnBrk="1" fontAlgn="auto" latinLnBrk="0" hangingPunct="1">
              <a:lnSpc>
                <a:spcPct val="107000"/>
              </a:lnSpc>
              <a:spcBef>
                <a:spcPts val="0"/>
              </a:spcBef>
              <a:spcAft>
                <a:spcPts val="800"/>
              </a:spcAft>
              <a:buClrTx/>
              <a:buSzTx/>
              <a:buFont typeface="Symbol" pitchFamily="2" charset="2"/>
              <a:buChar char=""/>
              <a:tabLst/>
              <a:defRPr/>
            </a:pPr>
            <a:r>
              <a:rPr kumimoji="0" lang="en-GB" sz="1100" b="1"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rPr>
              <a:t>PASI:</a:t>
            </a:r>
            <a:r>
              <a:rPr kumimoji="0" lang="en-GB" sz="11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rPr>
              <a:t> </a:t>
            </a:r>
            <a:r>
              <a:rPr kumimoji="0" lang="en-GB" sz="11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Calibri" panose="020F0502020204030204" pitchFamily="34" charset="0"/>
              </a:rPr>
              <a:t>85.1% of patients achieved PASI ≤3</a:t>
            </a:r>
            <a:r>
              <a:rPr kumimoji="0" lang="en-GB" sz="11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rPr>
              <a:t> at week 28</a:t>
            </a:r>
          </a:p>
          <a:p>
            <a:pPr marL="342900" marR="0" lvl="0" indent="-342900" algn="l" defTabSz="914400" rtl="0" eaLnBrk="1" fontAlgn="auto" latinLnBrk="0" hangingPunct="1">
              <a:lnSpc>
                <a:spcPct val="107000"/>
              </a:lnSpc>
              <a:spcBef>
                <a:spcPts val="0"/>
              </a:spcBef>
              <a:spcAft>
                <a:spcPts val="800"/>
              </a:spcAft>
              <a:buClrTx/>
              <a:buSzTx/>
              <a:buFont typeface="Symbol" pitchFamily="2" charset="2"/>
              <a:buChar char=""/>
              <a:tabLst/>
              <a:defRPr/>
            </a:pPr>
            <a:r>
              <a:rPr kumimoji="0" lang="en-GB" sz="11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Calibri" panose="020F0502020204030204" pitchFamily="34" charset="0"/>
              </a:rPr>
              <a:t>At this interim analysis, 8.7% of patients had </a:t>
            </a:r>
            <a:r>
              <a:rPr kumimoji="0" lang="en-GB" sz="11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rPr>
              <a:t>≥</a:t>
            </a:r>
            <a:r>
              <a:rPr kumimoji="0" lang="en-GB" sz="11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Calibri" panose="020F0502020204030204" pitchFamily="34" charset="0"/>
              </a:rPr>
              <a:t>1 adverse event (AE). The most frequent AE (5 events) was COVID-19. No serious AEs related to tildrakizumab were reported</a:t>
            </a:r>
            <a:r>
              <a:rPr kumimoji="0" lang="en-GB" sz="8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rPr>
              <a:t>.</a:t>
            </a:r>
          </a:p>
          <a:p>
            <a:pPr marL="0" marR="0" lvl="0" indent="0" algn="l" defTabSz="914400" rtl="0" eaLnBrk="1" fontAlgn="auto" latinLnBrk="0" hangingPunct="1">
              <a:lnSpc>
                <a:spcPct val="107000"/>
              </a:lnSpc>
              <a:spcBef>
                <a:spcPts val="0"/>
              </a:spcBef>
              <a:spcAft>
                <a:spcPts val="800"/>
              </a:spcAft>
              <a:buClrTx/>
              <a:buSzTx/>
              <a:buFont typeface="Symbol" pitchFamily="2" charset="2"/>
              <a:buNone/>
              <a:tabLst/>
              <a:defRPr/>
            </a:pPr>
            <a:r>
              <a:rPr kumimoji="0" lang="en-GB"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Mean (SD) Psoriasis Area and Severity Index (PASI) decreased from 13.4 (7.7) at baseline to 1.6 (2.5) at week 28 (p&lt;0.001). </a:t>
            </a:r>
            <a:endParaRPr kumimoji="0" lang="es-ES" sz="11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7000"/>
              </a:lnSpc>
              <a:spcBef>
                <a:spcPts val="0"/>
              </a:spcBef>
              <a:spcAft>
                <a:spcPts val="800"/>
              </a:spcAft>
              <a:buClrTx/>
              <a:buSzTx/>
              <a:buFont typeface="Symbol" pitchFamily="2" charset="2"/>
              <a:buNone/>
              <a:tabLst/>
              <a:defRPr/>
            </a:pPr>
            <a:endParaRPr kumimoji="0" lang="en-GB"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 typeface="Symbol" pitchFamily="2" charset="2"/>
              <a:buNone/>
              <a:tabLst/>
              <a:defRPr/>
            </a:pPr>
            <a:r>
              <a:rPr kumimoji="0" lang="en-GB"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At week 28, 85.1% and 55.3% of patients achieved PASI ≤3 and PASI ≤1 responses, respectively. </a:t>
            </a:r>
            <a:endParaRPr kumimoji="0" lang="es-ES" sz="11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7000"/>
              </a:lnSpc>
              <a:spcBef>
                <a:spcPts val="0"/>
              </a:spcBef>
              <a:spcAft>
                <a:spcPts val="800"/>
              </a:spcAft>
              <a:buClrTx/>
              <a:buSzTx/>
              <a:buFont typeface="Symbol" pitchFamily="2" charset="2"/>
              <a:buNone/>
              <a:tabLst/>
              <a:defRPr/>
            </a:pPr>
            <a:endParaRPr kumimoji="0" lang="en-GB"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 typeface="Symbol" pitchFamily="2" charset="2"/>
              <a:buNone/>
              <a:tabLst/>
              <a:defRPr/>
            </a:pPr>
            <a:r>
              <a:rPr kumimoji="0" lang="en-GB"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Mean (SD) DLQI-R score decreased from 12.3 (7.7) at baseline to 3.1 (4.7) at week 28 (p&lt;0.001). </a:t>
            </a:r>
            <a:endParaRPr kumimoji="0" lang="es-ES" sz="11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7000"/>
              </a:lnSpc>
              <a:spcBef>
                <a:spcPts val="0"/>
              </a:spcBef>
              <a:spcAft>
                <a:spcPts val="800"/>
              </a:spcAft>
              <a:buClrTx/>
              <a:buSzTx/>
              <a:buFont typeface="Symbol" pitchFamily="2" charset="2"/>
              <a:buNone/>
              <a:tabLst/>
              <a:defRPr/>
            </a:pPr>
            <a:endParaRPr kumimoji="0" lang="en-GB" sz="11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At week 28, the mean (SD) scores on TSQM-9 domains were 77.2 (22.2) for effectiveness, 81.8 (16.7) for convenience, and 78.3 (20.3) for global satisfaction. </a:t>
            </a:r>
            <a:endParaRPr kumimoji="0" lang="es-E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endParaRPr lang="es-ES" dirty="0"/>
          </a:p>
        </p:txBody>
      </p:sp>
      <p:sp>
        <p:nvSpPr>
          <p:cNvPr id="4" name="Marcador de número de diapositiva 3"/>
          <p:cNvSpPr>
            <a:spLocks noGrp="1"/>
          </p:cNvSpPr>
          <p:nvPr>
            <p:ph type="sldNum" sz="quarter" idx="5"/>
          </p:nvPr>
        </p:nvSpPr>
        <p:spPr/>
        <p:txBody>
          <a:bodyPr/>
          <a:lstStyle/>
          <a:p>
            <a:fld id="{97C525C1-A7F7-8947-8D24-9963D4AFDC68}" type="slidenum">
              <a:rPr lang="en-US" smtClean="0"/>
              <a:t>26</a:t>
            </a:fld>
            <a:endParaRPr lang="en-US"/>
          </a:p>
        </p:txBody>
      </p:sp>
    </p:spTree>
    <p:extLst>
      <p:ext uri="{BB962C8B-B14F-4D97-AF65-F5344CB8AC3E}">
        <p14:creationId xmlns:p14="http://schemas.microsoft.com/office/powerpoint/2010/main" val="319649091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342900" marR="0" lvl="0" indent="-342900" algn="l" defTabSz="914400" rtl="0" eaLnBrk="1" fontAlgn="auto" latinLnBrk="0" hangingPunct="1">
              <a:lnSpc>
                <a:spcPct val="107000"/>
              </a:lnSpc>
              <a:spcBef>
                <a:spcPts val="0"/>
              </a:spcBef>
              <a:spcAft>
                <a:spcPts val="0"/>
              </a:spcAft>
              <a:buClrTx/>
              <a:buSzTx/>
              <a:buFont typeface="Symbol" pitchFamily="2" charset="2"/>
              <a:buChar char=""/>
              <a:tabLst/>
              <a:defRPr/>
            </a:pPr>
            <a:r>
              <a:rPr kumimoji="0" lang="en-GB" sz="1100" b="1"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Calibri" panose="020F0502020204030204" pitchFamily="34" charset="0"/>
              </a:rPr>
              <a:t>DLQI-R:</a:t>
            </a:r>
            <a:r>
              <a:rPr kumimoji="0" lang="en-GB" sz="11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Calibri" panose="020F0502020204030204" pitchFamily="34" charset="0"/>
              </a:rPr>
              <a:t> Mean (SD) score decreased from 12.3 (7.7) at baseline to 3.1 (4.7) at week 28 (p&lt;0.001)</a:t>
            </a:r>
            <a:endParaRPr kumimoji="0" lang="en-GB" sz="11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7000"/>
              </a:lnSpc>
              <a:spcBef>
                <a:spcPts val="0"/>
              </a:spcBef>
              <a:spcAft>
                <a:spcPts val="0"/>
              </a:spcAft>
              <a:buClrTx/>
              <a:buSzTx/>
              <a:buFont typeface="Symbol" pitchFamily="2" charset="2"/>
              <a:buChar char=""/>
              <a:tabLst/>
              <a:defRPr/>
            </a:pPr>
            <a:r>
              <a:rPr kumimoji="0" lang="en-GB" sz="1100" b="1"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Calibri" panose="020F0502020204030204" pitchFamily="34" charset="0"/>
              </a:rPr>
              <a:t>TSQM-9</a:t>
            </a:r>
            <a:r>
              <a:rPr kumimoji="0" lang="en-GB" sz="11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Calibri" panose="020F0502020204030204" pitchFamily="34" charset="0"/>
              </a:rPr>
              <a:t> — mean (</a:t>
            </a:r>
            <a:r>
              <a:rPr kumimoji="0" lang="en-GB" sz="1100" b="0" i="0" u="none" strike="noStrike" kern="1200" cap="none" spc="0" normalizeH="0" baseline="0" noProof="0" dirty="0" err="1">
                <a:ln>
                  <a:noFill/>
                </a:ln>
                <a:solidFill>
                  <a:prstClr val="black"/>
                </a:solidFill>
                <a:effectLst/>
                <a:uLnTx/>
                <a:uFillTx/>
                <a:latin typeface="Calibri" panose="020F0502020204030204"/>
                <a:ea typeface="Calibri" panose="020F0502020204030204" pitchFamily="34" charset="0"/>
                <a:cs typeface="Calibri" panose="020F0502020204030204" pitchFamily="34" charset="0"/>
              </a:rPr>
              <a:t>sd</a:t>
            </a:r>
            <a:r>
              <a:rPr kumimoji="0" lang="en-GB" sz="11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Calibri" panose="020F0502020204030204" pitchFamily="34" charset="0"/>
              </a:rPr>
              <a:t>) scores at week 28:</a:t>
            </a:r>
            <a:endParaRPr kumimoji="0" lang="en-GB" sz="11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endParaRPr>
          </a:p>
          <a:p>
            <a:pPr marL="742950" marR="0" lvl="1" indent="-285750" algn="l" defTabSz="914400" rtl="0" eaLnBrk="1" fontAlgn="auto" latinLnBrk="0" hangingPunct="1">
              <a:lnSpc>
                <a:spcPct val="107000"/>
              </a:lnSpc>
              <a:spcBef>
                <a:spcPts val="0"/>
              </a:spcBef>
              <a:spcAft>
                <a:spcPts val="0"/>
              </a:spcAft>
              <a:buClrTx/>
              <a:buSzTx/>
              <a:buFont typeface="Courier New" panose="02070309020205020404" pitchFamily="49" charset="0"/>
              <a:buChar char="o"/>
              <a:tabLst/>
              <a:defRPr/>
            </a:pPr>
            <a:r>
              <a:rPr kumimoji="0" lang="en-GB" sz="1100" b="1"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rPr>
              <a:t>Effectiveness:</a:t>
            </a:r>
            <a:r>
              <a:rPr kumimoji="0" lang="en-GB" sz="11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rPr>
              <a:t> </a:t>
            </a:r>
            <a:r>
              <a:rPr kumimoji="0" lang="en-GB" sz="11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Calibri" panose="020F0502020204030204" pitchFamily="34" charset="0"/>
              </a:rPr>
              <a:t>77.2 (22.2)</a:t>
            </a:r>
            <a:endParaRPr kumimoji="0" lang="en-GB" sz="11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endParaRPr>
          </a:p>
          <a:p>
            <a:pPr marL="742950" marR="0" lvl="1" indent="-285750" algn="l" defTabSz="914400" rtl="0" eaLnBrk="1" fontAlgn="auto" latinLnBrk="0" hangingPunct="1">
              <a:lnSpc>
                <a:spcPct val="107000"/>
              </a:lnSpc>
              <a:spcBef>
                <a:spcPts val="0"/>
              </a:spcBef>
              <a:spcAft>
                <a:spcPts val="0"/>
              </a:spcAft>
              <a:buClrTx/>
              <a:buSzTx/>
              <a:buFont typeface="Courier New" panose="02070309020205020404" pitchFamily="49" charset="0"/>
              <a:buChar char="o"/>
              <a:tabLst/>
              <a:defRPr/>
            </a:pPr>
            <a:r>
              <a:rPr kumimoji="0" lang="en-GB" sz="1100" b="1"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Calibri" panose="020F0502020204030204" pitchFamily="34" charset="0"/>
              </a:rPr>
              <a:t>Convenience:</a:t>
            </a:r>
            <a:r>
              <a:rPr kumimoji="0" lang="en-GB" sz="11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Calibri" panose="020F0502020204030204" pitchFamily="34" charset="0"/>
              </a:rPr>
              <a:t> 81.8 (16.7)</a:t>
            </a:r>
            <a:endParaRPr kumimoji="0" lang="en-GB" sz="11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endParaRPr>
          </a:p>
          <a:p>
            <a:pPr marL="742950" marR="0" lvl="1" indent="-285750" algn="l" defTabSz="914400" rtl="0" eaLnBrk="1" fontAlgn="auto" latinLnBrk="0" hangingPunct="1">
              <a:lnSpc>
                <a:spcPct val="107000"/>
              </a:lnSpc>
              <a:spcBef>
                <a:spcPts val="0"/>
              </a:spcBef>
              <a:spcAft>
                <a:spcPts val="0"/>
              </a:spcAft>
              <a:buClrTx/>
              <a:buSzTx/>
              <a:buFont typeface="Courier New" panose="02070309020205020404" pitchFamily="49" charset="0"/>
              <a:buChar char="o"/>
              <a:tabLst/>
              <a:defRPr/>
            </a:pPr>
            <a:r>
              <a:rPr kumimoji="0" lang="en-GB" sz="1100" b="1"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Calibri" panose="020F0502020204030204" pitchFamily="34" charset="0"/>
              </a:rPr>
              <a:t>Global satisfaction:</a:t>
            </a:r>
            <a:r>
              <a:rPr kumimoji="0" lang="en-GB" sz="11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Calibri" panose="020F0502020204030204" pitchFamily="34" charset="0"/>
              </a:rPr>
              <a:t> 78.3 (20.3)</a:t>
            </a:r>
          </a:p>
          <a:p>
            <a:pPr marL="342900" marR="0" lvl="0" indent="-342900" algn="l" defTabSz="914400" rtl="0" eaLnBrk="1" fontAlgn="auto" latinLnBrk="0" hangingPunct="1">
              <a:lnSpc>
                <a:spcPct val="107000"/>
              </a:lnSpc>
              <a:spcBef>
                <a:spcPts val="0"/>
              </a:spcBef>
              <a:spcAft>
                <a:spcPts val="800"/>
              </a:spcAft>
              <a:buClrTx/>
              <a:buSzTx/>
              <a:buFont typeface="Symbol" pitchFamily="2" charset="2"/>
              <a:buChar char=""/>
              <a:tabLst/>
              <a:defRPr/>
            </a:pPr>
            <a:r>
              <a:rPr kumimoji="0" lang="en-GB" sz="1100" b="1"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rPr>
              <a:t>PASI:</a:t>
            </a:r>
            <a:r>
              <a:rPr kumimoji="0" lang="en-GB" sz="11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rPr>
              <a:t> </a:t>
            </a:r>
            <a:r>
              <a:rPr kumimoji="0" lang="en-GB" sz="11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Calibri" panose="020F0502020204030204" pitchFamily="34" charset="0"/>
              </a:rPr>
              <a:t>85.1% of patients achieved PASI ≤3</a:t>
            </a:r>
            <a:r>
              <a:rPr kumimoji="0" lang="en-GB" sz="11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rPr>
              <a:t> at week 28</a:t>
            </a:r>
          </a:p>
          <a:p>
            <a:pPr marL="342900" marR="0" lvl="0" indent="-342900" algn="l" defTabSz="914400" rtl="0" eaLnBrk="1" fontAlgn="auto" latinLnBrk="0" hangingPunct="1">
              <a:lnSpc>
                <a:spcPct val="107000"/>
              </a:lnSpc>
              <a:spcBef>
                <a:spcPts val="0"/>
              </a:spcBef>
              <a:spcAft>
                <a:spcPts val="800"/>
              </a:spcAft>
              <a:buClrTx/>
              <a:buSzTx/>
              <a:buFont typeface="Symbol" pitchFamily="2" charset="2"/>
              <a:buChar char=""/>
              <a:tabLst/>
              <a:defRPr/>
            </a:pPr>
            <a:r>
              <a:rPr kumimoji="0" lang="en-GB" sz="11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Calibri" panose="020F0502020204030204" pitchFamily="34" charset="0"/>
              </a:rPr>
              <a:t>At this interim analysis, 8.7% of patients had </a:t>
            </a:r>
            <a:r>
              <a:rPr kumimoji="0" lang="en-GB" sz="11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rPr>
              <a:t>≥</a:t>
            </a:r>
            <a:r>
              <a:rPr kumimoji="0" lang="en-GB" sz="11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Calibri" panose="020F0502020204030204" pitchFamily="34" charset="0"/>
              </a:rPr>
              <a:t>1 adverse event (AE). The most frequent AE (5 events) was COVID-19. No serious AEs related to tildrakizumab were reported</a:t>
            </a:r>
            <a:r>
              <a:rPr kumimoji="0" lang="en-GB" sz="8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rPr>
              <a:t>.</a:t>
            </a:r>
          </a:p>
          <a:p>
            <a:pPr marL="0" marR="0" lvl="0" indent="0" algn="l" defTabSz="914400" rtl="0" eaLnBrk="1" fontAlgn="auto" latinLnBrk="0" hangingPunct="1">
              <a:lnSpc>
                <a:spcPct val="107000"/>
              </a:lnSpc>
              <a:spcBef>
                <a:spcPts val="0"/>
              </a:spcBef>
              <a:spcAft>
                <a:spcPts val="800"/>
              </a:spcAft>
              <a:buClrTx/>
              <a:buSzTx/>
              <a:buFont typeface="Symbol" pitchFamily="2" charset="2"/>
              <a:buNone/>
              <a:tabLst/>
              <a:defRPr/>
            </a:pPr>
            <a:r>
              <a:rPr kumimoji="0" lang="en-GB"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Mean (SD) Psoriasis Area and Severity Index (PASI) decreased from 13.4 (7.7) at baseline to 1.6 (2.5) at week 28 (p&lt;0.001). </a:t>
            </a:r>
            <a:endParaRPr kumimoji="0" lang="es-ES" sz="11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7000"/>
              </a:lnSpc>
              <a:spcBef>
                <a:spcPts val="0"/>
              </a:spcBef>
              <a:spcAft>
                <a:spcPts val="800"/>
              </a:spcAft>
              <a:buClrTx/>
              <a:buSzTx/>
              <a:buFont typeface="Symbol" pitchFamily="2" charset="2"/>
              <a:buNone/>
              <a:tabLst/>
              <a:defRPr/>
            </a:pPr>
            <a:endParaRPr kumimoji="0" lang="en-GB"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 typeface="Symbol" pitchFamily="2" charset="2"/>
              <a:buNone/>
              <a:tabLst/>
              <a:defRPr/>
            </a:pPr>
            <a:r>
              <a:rPr kumimoji="0" lang="en-GB"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At week 28, 85.1% and 55.3% of patients achieved PASI ≤3 and PASI ≤1 responses, respectively. </a:t>
            </a:r>
            <a:endParaRPr kumimoji="0" lang="es-ES" sz="11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7000"/>
              </a:lnSpc>
              <a:spcBef>
                <a:spcPts val="0"/>
              </a:spcBef>
              <a:spcAft>
                <a:spcPts val="800"/>
              </a:spcAft>
              <a:buClrTx/>
              <a:buSzTx/>
              <a:buFont typeface="Symbol" pitchFamily="2" charset="2"/>
              <a:buNone/>
              <a:tabLst/>
              <a:defRPr/>
            </a:pPr>
            <a:endParaRPr kumimoji="0" lang="en-GB"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 typeface="Symbol" pitchFamily="2" charset="2"/>
              <a:buNone/>
              <a:tabLst/>
              <a:defRPr/>
            </a:pPr>
            <a:r>
              <a:rPr kumimoji="0" lang="en-GB"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Mean (SD) DLQI-R score decreased from 12.3 (7.7) at baseline to 3.1 (4.7) at week 28 (p&lt;0.001). </a:t>
            </a:r>
            <a:endParaRPr kumimoji="0" lang="es-ES" sz="11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7000"/>
              </a:lnSpc>
              <a:spcBef>
                <a:spcPts val="0"/>
              </a:spcBef>
              <a:spcAft>
                <a:spcPts val="800"/>
              </a:spcAft>
              <a:buClrTx/>
              <a:buSzTx/>
              <a:buFont typeface="Symbol" pitchFamily="2" charset="2"/>
              <a:buNone/>
              <a:tabLst/>
              <a:defRPr/>
            </a:pPr>
            <a:endParaRPr kumimoji="0" lang="en-GB" sz="11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At week 28, the mean (SD) scores on TSQM-9 domains were 77.2 (22.2) for effectiveness, 81.8 (16.7) for convenience, and 78.3 (20.3) for global satisfaction. </a:t>
            </a:r>
            <a:endParaRPr kumimoji="0" lang="es-E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endParaRPr lang="es-ES" dirty="0"/>
          </a:p>
        </p:txBody>
      </p:sp>
      <p:sp>
        <p:nvSpPr>
          <p:cNvPr id="4" name="Marcador de número de diapositiva 3"/>
          <p:cNvSpPr>
            <a:spLocks noGrp="1"/>
          </p:cNvSpPr>
          <p:nvPr>
            <p:ph type="sldNum" sz="quarter" idx="5"/>
          </p:nvPr>
        </p:nvSpPr>
        <p:spPr/>
        <p:txBody>
          <a:bodyPr/>
          <a:lstStyle/>
          <a:p>
            <a:fld id="{97C525C1-A7F7-8947-8D24-9963D4AFDC68}" type="slidenum">
              <a:rPr lang="en-US" smtClean="0"/>
              <a:t>27</a:t>
            </a:fld>
            <a:endParaRPr lang="en-US"/>
          </a:p>
        </p:txBody>
      </p:sp>
    </p:spTree>
    <p:extLst>
      <p:ext uri="{BB962C8B-B14F-4D97-AF65-F5344CB8AC3E}">
        <p14:creationId xmlns:p14="http://schemas.microsoft.com/office/powerpoint/2010/main" val="11854437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342900" marR="0" lvl="0" indent="-342900" algn="l" defTabSz="914400" rtl="0" eaLnBrk="1" fontAlgn="auto" latinLnBrk="0" hangingPunct="1">
              <a:lnSpc>
                <a:spcPct val="107000"/>
              </a:lnSpc>
              <a:spcBef>
                <a:spcPts val="0"/>
              </a:spcBef>
              <a:spcAft>
                <a:spcPts val="0"/>
              </a:spcAft>
              <a:buClrTx/>
              <a:buSzTx/>
              <a:buFont typeface="Symbol" pitchFamily="2" charset="2"/>
              <a:buChar char=""/>
              <a:tabLst/>
              <a:defRPr/>
            </a:pPr>
            <a:r>
              <a:rPr kumimoji="0" lang="en-GB" sz="1100" b="1"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Calibri" panose="020F0502020204030204" pitchFamily="34" charset="0"/>
              </a:rPr>
              <a:t>DLQI-R:</a:t>
            </a:r>
            <a:r>
              <a:rPr kumimoji="0" lang="en-GB" sz="11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Calibri" panose="020F0502020204030204" pitchFamily="34" charset="0"/>
              </a:rPr>
              <a:t> Mean (SD) score decreased from 12.3 (7.7) at baseline to 3.1 (4.7) at week 28 (p&lt;0.001)</a:t>
            </a:r>
            <a:endParaRPr kumimoji="0" lang="en-GB" sz="11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7000"/>
              </a:lnSpc>
              <a:spcBef>
                <a:spcPts val="0"/>
              </a:spcBef>
              <a:spcAft>
                <a:spcPts val="0"/>
              </a:spcAft>
              <a:buClrTx/>
              <a:buSzTx/>
              <a:buFont typeface="Symbol" pitchFamily="2" charset="2"/>
              <a:buChar char=""/>
              <a:tabLst/>
              <a:defRPr/>
            </a:pPr>
            <a:r>
              <a:rPr kumimoji="0" lang="en-GB" sz="1100" b="1"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Calibri" panose="020F0502020204030204" pitchFamily="34" charset="0"/>
              </a:rPr>
              <a:t>TSQM-9</a:t>
            </a:r>
            <a:r>
              <a:rPr kumimoji="0" lang="en-GB" sz="11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Calibri" panose="020F0502020204030204" pitchFamily="34" charset="0"/>
              </a:rPr>
              <a:t> — mean (</a:t>
            </a:r>
            <a:r>
              <a:rPr kumimoji="0" lang="en-GB" sz="1100" b="0" i="0" u="none" strike="noStrike" kern="1200" cap="none" spc="0" normalizeH="0" baseline="0" noProof="0" dirty="0" err="1">
                <a:ln>
                  <a:noFill/>
                </a:ln>
                <a:solidFill>
                  <a:prstClr val="black"/>
                </a:solidFill>
                <a:effectLst/>
                <a:uLnTx/>
                <a:uFillTx/>
                <a:latin typeface="Calibri" panose="020F0502020204030204"/>
                <a:ea typeface="Calibri" panose="020F0502020204030204" pitchFamily="34" charset="0"/>
                <a:cs typeface="Calibri" panose="020F0502020204030204" pitchFamily="34" charset="0"/>
              </a:rPr>
              <a:t>sd</a:t>
            </a:r>
            <a:r>
              <a:rPr kumimoji="0" lang="en-GB" sz="11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Calibri" panose="020F0502020204030204" pitchFamily="34" charset="0"/>
              </a:rPr>
              <a:t>) scores at week 28:</a:t>
            </a:r>
            <a:endParaRPr kumimoji="0" lang="en-GB" sz="11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endParaRPr>
          </a:p>
          <a:p>
            <a:pPr marL="742950" marR="0" lvl="1" indent="-285750" algn="l" defTabSz="914400" rtl="0" eaLnBrk="1" fontAlgn="auto" latinLnBrk="0" hangingPunct="1">
              <a:lnSpc>
                <a:spcPct val="107000"/>
              </a:lnSpc>
              <a:spcBef>
                <a:spcPts val="0"/>
              </a:spcBef>
              <a:spcAft>
                <a:spcPts val="0"/>
              </a:spcAft>
              <a:buClrTx/>
              <a:buSzTx/>
              <a:buFont typeface="Courier New" panose="02070309020205020404" pitchFamily="49" charset="0"/>
              <a:buChar char="o"/>
              <a:tabLst/>
              <a:defRPr/>
            </a:pPr>
            <a:r>
              <a:rPr kumimoji="0" lang="en-GB" sz="1100" b="1"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rPr>
              <a:t>Effectiveness:</a:t>
            </a:r>
            <a:r>
              <a:rPr kumimoji="0" lang="en-GB" sz="11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rPr>
              <a:t> </a:t>
            </a:r>
            <a:r>
              <a:rPr kumimoji="0" lang="en-GB" sz="11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Calibri" panose="020F0502020204030204" pitchFamily="34" charset="0"/>
              </a:rPr>
              <a:t>77.2 (22.2)</a:t>
            </a:r>
            <a:endParaRPr kumimoji="0" lang="en-GB" sz="11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endParaRPr>
          </a:p>
          <a:p>
            <a:pPr marL="742950" marR="0" lvl="1" indent="-285750" algn="l" defTabSz="914400" rtl="0" eaLnBrk="1" fontAlgn="auto" latinLnBrk="0" hangingPunct="1">
              <a:lnSpc>
                <a:spcPct val="107000"/>
              </a:lnSpc>
              <a:spcBef>
                <a:spcPts val="0"/>
              </a:spcBef>
              <a:spcAft>
                <a:spcPts val="0"/>
              </a:spcAft>
              <a:buClrTx/>
              <a:buSzTx/>
              <a:buFont typeface="Courier New" panose="02070309020205020404" pitchFamily="49" charset="0"/>
              <a:buChar char="o"/>
              <a:tabLst/>
              <a:defRPr/>
            </a:pPr>
            <a:r>
              <a:rPr kumimoji="0" lang="en-GB" sz="1100" b="1"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Calibri" panose="020F0502020204030204" pitchFamily="34" charset="0"/>
              </a:rPr>
              <a:t>Convenience:</a:t>
            </a:r>
            <a:r>
              <a:rPr kumimoji="0" lang="en-GB" sz="11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Calibri" panose="020F0502020204030204" pitchFamily="34" charset="0"/>
              </a:rPr>
              <a:t> 81.8 (16.7)</a:t>
            </a:r>
            <a:endParaRPr kumimoji="0" lang="en-GB" sz="11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endParaRPr>
          </a:p>
          <a:p>
            <a:pPr marL="742950" marR="0" lvl="1" indent="-285750" algn="l" defTabSz="914400" rtl="0" eaLnBrk="1" fontAlgn="auto" latinLnBrk="0" hangingPunct="1">
              <a:lnSpc>
                <a:spcPct val="107000"/>
              </a:lnSpc>
              <a:spcBef>
                <a:spcPts val="0"/>
              </a:spcBef>
              <a:spcAft>
                <a:spcPts val="0"/>
              </a:spcAft>
              <a:buClrTx/>
              <a:buSzTx/>
              <a:buFont typeface="Courier New" panose="02070309020205020404" pitchFamily="49" charset="0"/>
              <a:buChar char="o"/>
              <a:tabLst/>
              <a:defRPr/>
            </a:pPr>
            <a:r>
              <a:rPr kumimoji="0" lang="en-GB" sz="1100" b="1"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Calibri" panose="020F0502020204030204" pitchFamily="34" charset="0"/>
              </a:rPr>
              <a:t>Global satisfaction:</a:t>
            </a:r>
            <a:r>
              <a:rPr kumimoji="0" lang="en-GB" sz="11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Calibri" panose="020F0502020204030204" pitchFamily="34" charset="0"/>
              </a:rPr>
              <a:t> 78.3 (20.3)</a:t>
            </a:r>
          </a:p>
          <a:p>
            <a:pPr marL="342900" marR="0" lvl="0" indent="-342900" algn="l" defTabSz="914400" rtl="0" eaLnBrk="1" fontAlgn="auto" latinLnBrk="0" hangingPunct="1">
              <a:lnSpc>
                <a:spcPct val="107000"/>
              </a:lnSpc>
              <a:spcBef>
                <a:spcPts val="0"/>
              </a:spcBef>
              <a:spcAft>
                <a:spcPts val="800"/>
              </a:spcAft>
              <a:buClrTx/>
              <a:buSzTx/>
              <a:buFont typeface="Symbol" pitchFamily="2" charset="2"/>
              <a:buChar char=""/>
              <a:tabLst/>
              <a:defRPr/>
            </a:pPr>
            <a:r>
              <a:rPr kumimoji="0" lang="en-GB" sz="1100" b="1"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rPr>
              <a:t>PASI:</a:t>
            </a:r>
            <a:r>
              <a:rPr kumimoji="0" lang="en-GB" sz="11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rPr>
              <a:t> </a:t>
            </a:r>
            <a:r>
              <a:rPr kumimoji="0" lang="en-GB" sz="11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Calibri" panose="020F0502020204030204" pitchFamily="34" charset="0"/>
              </a:rPr>
              <a:t>85.1% of patients achieved PASI ≤3</a:t>
            </a:r>
            <a:r>
              <a:rPr kumimoji="0" lang="en-GB" sz="11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rPr>
              <a:t> at week 28</a:t>
            </a:r>
          </a:p>
          <a:p>
            <a:pPr marL="342900" marR="0" lvl="0" indent="-342900" algn="l" defTabSz="914400" rtl="0" eaLnBrk="1" fontAlgn="auto" latinLnBrk="0" hangingPunct="1">
              <a:lnSpc>
                <a:spcPct val="107000"/>
              </a:lnSpc>
              <a:spcBef>
                <a:spcPts val="0"/>
              </a:spcBef>
              <a:spcAft>
                <a:spcPts val="800"/>
              </a:spcAft>
              <a:buClrTx/>
              <a:buSzTx/>
              <a:buFont typeface="Symbol" pitchFamily="2" charset="2"/>
              <a:buChar char=""/>
              <a:tabLst/>
              <a:defRPr/>
            </a:pPr>
            <a:r>
              <a:rPr kumimoji="0" lang="en-GB" sz="11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Calibri" panose="020F0502020204030204" pitchFamily="34" charset="0"/>
              </a:rPr>
              <a:t>At this interim analysis, 8.7% of patients had </a:t>
            </a:r>
            <a:r>
              <a:rPr kumimoji="0" lang="en-GB" sz="11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rPr>
              <a:t>≥</a:t>
            </a:r>
            <a:r>
              <a:rPr kumimoji="0" lang="en-GB" sz="11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Calibri" panose="020F0502020204030204" pitchFamily="34" charset="0"/>
              </a:rPr>
              <a:t>1 adverse event (AE). The most frequent AE (5 events) was COVID-19. No serious AEs related to tildrakizumab were reported</a:t>
            </a:r>
            <a:r>
              <a:rPr kumimoji="0" lang="en-GB" sz="8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rPr>
              <a:t>.</a:t>
            </a:r>
          </a:p>
          <a:p>
            <a:pPr marL="0" marR="0" lvl="0" indent="0" algn="l" defTabSz="914400" rtl="0" eaLnBrk="1" fontAlgn="auto" latinLnBrk="0" hangingPunct="1">
              <a:lnSpc>
                <a:spcPct val="107000"/>
              </a:lnSpc>
              <a:spcBef>
                <a:spcPts val="0"/>
              </a:spcBef>
              <a:spcAft>
                <a:spcPts val="800"/>
              </a:spcAft>
              <a:buClrTx/>
              <a:buSzTx/>
              <a:buFont typeface="Symbol" pitchFamily="2" charset="2"/>
              <a:buNone/>
              <a:tabLst/>
              <a:defRPr/>
            </a:pPr>
            <a:r>
              <a:rPr kumimoji="0" lang="en-GB"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Mean (SD) Psoriasis Area and Severity Index (PASI) decreased from 13.4 (7.7) at baseline to 1.6 (2.5) at week 28 (p&lt;0.001). </a:t>
            </a:r>
            <a:endParaRPr kumimoji="0" lang="es-ES" sz="11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7000"/>
              </a:lnSpc>
              <a:spcBef>
                <a:spcPts val="0"/>
              </a:spcBef>
              <a:spcAft>
                <a:spcPts val="800"/>
              </a:spcAft>
              <a:buClrTx/>
              <a:buSzTx/>
              <a:buFont typeface="Symbol" pitchFamily="2" charset="2"/>
              <a:buNone/>
              <a:tabLst/>
              <a:defRPr/>
            </a:pPr>
            <a:endParaRPr kumimoji="0" lang="en-GB"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 typeface="Symbol" pitchFamily="2" charset="2"/>
              <a:buNone/>
              <a:tabLst/>
              <a:defRPr/>
            </a:pPr>
            <a:r>
              <a:rPr kumimoji="0" lang="en-GB"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At week 28, 85.1% and 55.3% of patients achieved PASI ≤3 and PASI ≤1 responses, respectively. </a:t>
            </a:r>
            <a:endParaRPr kumimoji="0" lang="es-ES" sz="11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7000"/>
              </a:lnSpc>
              <a:spcBef>
                <a:spcPts val="0"/>
              </a:spcBef>
              <a:spcAft>
                <a:spcPts val="800"/>
              </a:spcAft>
              <a:buClrTx/>
              <a:buSzTx/>
              <a:buFont typeface="Symbol" pitchFamily="2" charset="2"/>
              <a:buNone/>
              <a:tabLst/>
              <a:defRPr/>
            </a:pPr>
            <a:endParaRPr kumimoji="0" lang="en-GB"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 typeface="Symbol" pitchFamily="2" charset="2"/>
              <a:buNone/>
              <a:tabLst/>
              <a:defRPr/>
            </a:pPr>
            <a:r>
              <a:rPr kumimoji="0" lang="en-GB"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Mean (SD) DLQI-R score decreased from 12.3 (7.7) at baseline to 3.1 (4.7) at week 28 (p&lt;0.001). </a:t>
            </a:r>
            <a:endParaRPr kumimoji="0" lang="es-ES" sz="11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7000"/>
              </a:lnSpc>
              <a:spcBef>
                <a:spcPts val="0"/>
              </a:spcBef>
              <a:spcAft>
                <a:spcPts val="800"/>
              </a:spcAft>
              <a:buClrTx/>
              <a:buSzTx/>
              <a:buFont typeface="Symbol" pitchFamily="2" charset="2"/>
              <a:buNone/>
              <a:tabLst/>
              <a:defRPr/>
            </a:pPr>
            <a:endParaRPr kumimoji="0" lang="en-GB" sz="11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At week 28, the mean (SD) scores on TSQM-9 domains were 77.2 (22.2) for effectiveness, 81.8 (16.7) for convenience, and 78.3 (20.3) for global satisfaction. </a:t>
            </a:r>
            <a:endParaRPr kumimoji="0" lang="es-E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endParaRPr lang="es-ES" dirty="0"/>
          </a:p>
        </p:txBody>
      </p:sp>
      <p:sp>
        <p:nvSpPr>
          <p:cNvPr id="4" name="Marcador de número de diapositiva 3"/>
          <p:cNvSpPr>
            <a:spLocks noGrp="1"/>
          </p:cNvSpPr>
          <p:nvPr>
            <p:ph type="sldNum" sz="quarter" idx="5"/>
          </p:nvPr>
        </p:nvSpPr>
        <p:spPr/>
        <p:txBody>
          <a:bodyPr/>
          <a:lstStyle/>
          <a:p>
            <a:fld id="{97C525C1-A7F7-8947-8D24-9963D4AFDC68}" type="slidenum">
              <a:rPr lang="en-US" smtClean="0"/>
              <a:t>28</a:t>
            </a:fld>
            <a:endParaRPr lang="en-US"/>
          </a:p>
        </p:txBody>
      </p:sp>
    </p:spTree>
    <p:extLst>
      <p:ext uri="{BB962C8B-B14F-4D97-AF65-F5344CB8AC3E}">
        <p14:creationId xmlns:p14="http://schemas.microsoft.com/office/powerpoint/2010/main" val="197539535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342900" marR="0" lvl="0" indent="-342900" algn="l" defTabSz="914400" rtl="0" eaLnBrk="1" fontAlgn="auto" latinLnBrk="0" hangingPunct="1">
              <a:lnSpc>
                <a:spcPct val="107000"/>
              </a:lnSpc>
              <a:spcBef>
                <a:spcPts val="0"/>
              </a:spcBef>
              <a:spcAft>
                <a:spcPts val="0"/>
              </a:spcAft>
              <a:buClrTx/>
              <a:buSzTx/>
              <a:buFont typeface="Symbol" pitchFamily="2" charset="2"/>
              <a:buChar char=""/>
              <a:tabLst/>
              <a:defRPr/>
            </a:pPr>
            <a:r>
              <a:rPr kumimoji="0" lang="en-GB" sz="1100" b="1"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Calibri" panose="020F0502020204030204" pitchFamily="34" charset="0"/>
              </a:rPr>
              <a:t>DLQI-R:</a:t>
            </a:r>
            <a:r>
              <a:rPr kumimoji="0" lang="en-GB" sz="11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Calibri" panose="020F0502020204030204" pitchFamily="34" charset="0"/>
              </a:rPr>
              <a:t> Mean (SD) score decreased from 12.3 (7.7) at baseline to 3.1 (4.7) at week 28 (p&lt;0.001)</a:t>
            </a:r>
            <a:endParaRPr kumimoji="0" lang="en-GB" sz="11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7000"/>
              </a:lnSpc>
              <a:spcBef>
                <a:spcPts val="0"/>
              </a:spcBef>
              <a:spcAft>
                <a:spcPts val="0"/>
              </a:spcAft>
              <a:buClrTx/>
              <a:buSzTx/>
              <a:buFont typeface="Symbol" pitchFamily="2" charset="2"/>
              <a:buChar char=""/>
              <a:tabLst/>
              <a:defRPr/>
            </a:pPr>
            <a:r>
              <a:rPr kumimoji="0" lang="en-GB" sz="1100" b="1"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Calibri" panose="020F0502020204030204" pitchFamily="34" charset="0"/>
              </a:rPr>
              <a:t>TSQM-9</a:t>
            </a:r>
            <a:r>
              <a:rPr kumimoji="0" lang="en-GB" sz="11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Calibri" panose="020F0502020204030204" pitchFamily="34" charset="0"/>
              </a:rPr>
              <a:t> — mean (</a:t>
            </a:r>
            <a:r>
              <a:rPr kumimoji="0" lang="en-GB" sz="1100" b="0" i="0" u="none" strike="noStrike" kern="1200" cap="none" spc="0" normalizeH="0" baseline="0" noProof="0" dirty="0" err="1">
                <a:ln>
                  <a:noFill/>
                </a:ln>
                <a:solidFill>
                  <a:prstClr val="black"/>
                </a:solidFill>
                <a:effectLst/>
                <a:uLnTx/>
                <a:uFillTx/>
                <a:latin typeface="Calibri" panose="020F0502020204030204"/>
                <a:ea typeface="Calibri" panose="020F0502020204030204" pitchFamily="34" charset="0"/>
                <a:cs typeface="Calibri" panose="020F0502020204030204" pitchFamily="34" charset="0"/>
              </a:rPr>
              <a:t>sd</a:t>
            </a:r>
            <a:r>
              <a:rPr kumimoji="0" lang="en-GB" sz="11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Calibri" panose="020F0502020204030204" pitchFamily="34" charset="0"/>
              </a:rPr>
              <a:t>) scores at week 28:</a:t>
            </a:r>
            <a:endParaRPr kumimoji="0" lang="en-GB" sz="11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endParaRPr>
          </a:p>
          <a:p>
            <a:pPr marL="742950" marR="0" lvl="1" indent="-285750" algn="l" defTabSz="914400" rtl="0" eaLnBrk="1" fontAlgn="auto" latinLnBrk="0" hangingPunct="1">
              <a:lnSpc>
                <a:spcPct val="107000"/>
              </a:lnSpc>
              <a:spcBef>
                <a:spcPts val="0"/>
              </a:spcBef>
              <a:spcAft>
                <a:spcPts val="0"/>
              </a:spcAft>
              <a:buClrTx/>
              <a:buSzTx/>
              <a:buFont typeface="Courier New" panose="02070309020205020404" pitchFamily="49" charset="0"/>
              <a:buChar char="o"/>
              <a:tabLst/>
              <a:defRPr/>
            </a:pPr>
            <a:r>
              <a:rPr kumimoji="0" lang="en-GB" sz="1100" b="1"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rPr>
              <a:t>Effectiveness:</a:t>
            </a:r>
            <a:r>
              <a:rPr kumimoji="0" lang="en-GB" sz="11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rPr>
              <a:t> </a:t>
            </a:r>
            <a:r>
              <a:rPr kumimoji="0" lang="en-GB" sz="11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Calibri" panose="020F0502020204030204" pitchFamily="34" charset="0"/>
              </a:rPr>
              <a:t>77.2 (22.2)</a:t>
            </a:r>
            <a:endParaRPr kumimoji="0" lang="en-GB" sz="11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endParaRPr>
          </a:p>
          <a:p>
            <a:pPr marL="742950" marR="0" lvl="1" indent="-285750" algn="l" defTabSz="914400" rtl="0" eaLnBrk="1" fontAlgn="auto" latinLnBrk="0" hangingPunct="1">
              <a:lnSpc>
                <a:spcPct val="107000"/>
              </a:lnSpc>
              <a:spcBef>
                <a:spcPts val="0"/>
              </a:spcBef>
              <a:spcAft>
                <a:spcPts val="0"/>
              </a:spcAft>
              <a:buClrTx/>
              <a:buSzTx/>
              <a:buFont typeface="Courier New" panose="02070309020205020404" pitchFamily="49" charset="0"/>
              <a:buChar char="o"/>
              <a:tabLst/>
              <a:defRPr/>
            </a:pPr>
            <a:r>
              <a:rPr kumimoji="0" lang="en-GB" sz="1100" b="1"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Calibri" panose="020F0502020204030204" pitchFamily="34" charset="0"/>
              </a:rPr>
              <a:t>Convenience:</a:t>
            </a:r>
            <a:r>
              <a:rPr kumimoji="0" lang="en-GB" sz="11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Calibri" panose="020F0502020204030204" pitchFamily="34" charset="0"/>
              </a:rPr>
              <a:t> 81.8 (16.7)</a:t>
            </a:r>
            <a:endParaRPr kumimoji="0" lang="en-GB" sz="11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endParaRPr>
          </a:p>
          <a:p>
            <a:pPr marL="742950" marR="0" lvl="1" indent="-285750" algn="l" defTabSz="914400" rtl="0" eaLnBrk="1" fontAlgn="auto" latinLnBrk="0" hangingPunct="1">
              <a:lnSpc>
                <a:spcPct val="107000"/>
              </a:lnSpc>
              <a:spcBef>
                <a:spcPts val="0"/>
              </a:spcBef>
              <a:spcAft>
                <a:spcPts val="0"/>
              </a:spcAft>
              <a:buClrTx/>
              <a:buSzTx/>
              <a:buFont typeface="Courier New" panose="02070309020205020404" pitchFamily="49" charset="0"/>
              <a:buChar char="o"/>
              <a:tabLst/>
              <a:defRPr/>
            </a:pPr>
            <a:r>
              <a:rPr kumimoji="0" lang="en-GB" sz="1100" b="1"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Calibri" panose="020F0502020204030204" pitchFamily="34" charset="0"/>
              </a:rPr>
              <a:t>Global satisfaction:</a:t>
            </a:r>
            <a:r>
              <a:rPr kumimoji="0" lang="en-GB" sz="11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Calibri" panose="020F0502020204030204" pitchFamily="34" charset="0"/>
              </a:rPr>
              <a:t> 78.3 (20.3)</a:t>
            </a:r>
          </a:p>
          <a:p>
            <a:pPr marL="342900" marR="0" lvl="0" indent="-342900" algn="l" defTabSz="914400" rtl="0" eaLnBrk="1" fontAlgn="auto" latinLnBrk="0" hangingPunct="1">
              <a:lnSpc>
                <a:spcPct val="107000"/>
              </a:lnSpc>
              <a:spcBef>
                <a:spcPts val="0"/>
              </a:spcBef>
              <a:spcAft>
                <a:spcPts val="800"/>
              </a:spcAft>
              <a:buClrTx/>
              <a:buSzTx/>
              <a:buFont typeface="Symbol" pitchFamily="2" charset="2"/>
              <a:buChar char=""/>
              <a:tabLst/>
              <a:defRPr/>
            </a:pPr>
            <a:r>
              <a:rPr kumimoji="0" lang="en-GB" sz="1100" b="1"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rPr>
              <a:t>PASI:</a:t>
            </a:r>
            <a:r>
              <a:rPr kumimoji="0" lang="en-GB" sz="11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rPr>
              <a:t> </a:t>
            </a:r>
            <a:r>
              <a:rPr kumimoji="0" lang="en-GB" sz="11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Calibri" panose="020F0502020204030204" pitchFamily="34" charset="0"/>
              </a:rPr>
              <a:t>85.1% of patients achieved PASI ≤3</a:t>
            </a:r>
            <a:r>
              <a:rPr kumimoji="0" lang="en-GB" sz="11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rPr>
              <a:t> at week 28</a:t>
            </a:r>
          </a:p>
          <a:p>
            <a:pPr marL="342900" marR="0" lvl="0" indent="-342900" algn="l" defTabSz="914400" rtl="0" eaLnBrk="1" fontAlgn="auto" latinLnBrk="0" hangingPunct="1">
              <a:lnSpc>
                <a:spcPct val="107000"/>
              </a:lnSpc>
              <a:spcBef>
                <a:spcPts val="0"/>
              </a:spcBef>
              <a:spcAft>
                <a:spcPts val="800"/>
              </a:spcAft>
              <a:buClrTx/>
              <a:buSzTx/>
              <a:buFont typeface="Symbol" pitchFamily="2" charset="2"/>
              <a:buChar char=""/>
              <a:tabLst/>
              <a:defRPr/>
            </a:pPr>
            <a:r>
              <a:rPr kumimoji="0" lang="en-GB" sz="11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Calibri" panose="020F0502020204030204" pitchFamily="34" charset="0"/>
              </a:rPr>
              <a:t>At this interim analysis, 8.7% of patients had </a:t>
            </a:r>
            <a:r>
              <a:rPr kumimoji="0" lang="en-GB" sz="11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rPr>
              <a:t>≥</a:t>
            </a:r>
            <a:r>
              <a:rPr kumimoji="0" lang="en-GB" sz="11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Calibri" panose="020F0502020204030204" pitchFamily="34" charset="0"/>
              </a:rPr>
              <a:t>1 adverse event (AE). The most frequent AE (5 events) was COVID-19. No serious AEs related to tildrakizumab were reported</a:t>
            </a:r>
            <a:r>
              <a:rPr kumimoji="0" lang="en-GB" sz="8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rPr>
              <a:t>.</a:t>
            </a:r>
          </a:p>
          <a:p>
            <a:pPr marL="0" marR="0" lvl="0" indent="0" algn="l" defTabSz="914400" rtl="0" eaLnBrk="1" fontAlgn="auto" latinLnBrk="0" hangingPunct="1">
              <a:lnSpc>
                <a:spcPct val="107000"/>
              </a:lnSpc>
              <a:spcBef>
                <a:spcPts val="0"/>
              </a:spcBef>
              <a:spcAft>
                <a:spcPts val="800"/>
              </a:spcAft>
              <a:buClrTx/>
              <a:buSzTx/>
              <a:buFont typeface="Symbol" pitchFamily="2" charset="2"/>
              <a:buNone/>
              <a:tabLst/>
              <a:defRPr/>
            </a:pPr>
            <a:r>
              <a:rPr kumimoji="0" lang="en-GB"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Mean (SD) Psoriasis Area and Severity Index (PASI) decreased from 13.4 (7.7) at baseline to 1.6 (2.5) at week 28 (p&lt;0.001). </a:t>
            </a:r>
            <a:endParaRPr kumimoji="0" lang="es-ES" sz="11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7000"/>
              </a:lnSpc>
              <a:spcBef>
                <a:spcPts val="0"/>
              </a:spcBef>
              <a:spcAft>
                <a:spcPts val="800"/>
              </a:spcAft>
              <a:buClrTx/>
              <a:buSzTx/>
              <a:buFont typeface="Symbol" pitchFamily="2" charset="2"/>
              <a:buNone/>
              <a:tabLst/>
              <a:defRPr/>
            </a:pPr>
            <a:endParaRPr kumimoji="0" lang="en-GB"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 typeface="Symbol" pitchFamily="2" charset="2"/>
              <a:buNone/>
              <a:tabLst/>
              <a:defRPr/>
            </a:pPr>
            <a:r>
              <a:rPr kumimoji="0" lang="en-GB"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At week 28, 85.1% and 55.3% of patients achieved PASI ≤3 and PASI ≤1 responses, respectively. </a:t>
            </a:r>
            <a:endParaRPr kumimoji="0" lang="es-ES" sz="11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7000"/>
              </a:lnSpc>
              <a:spcBef>
                <a:spcPts val="0"/>
              </a:spcBef>
              <a:spcAft>
                <a:spcPts val="800"/>
              </a:spcAft>
              <a:buClrTx/>
              <a:buSzTx/>
              <a:buFont typeface="Symbol" pitchFamily="2" charset="2"/>
              <a:buNone/>
              <a:tabLst/>
              <a:defRPr/>
            </a:pPr>
            <a:endParaRPr kumimoji="0" lang="en-GB"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 typeface="Symbol" pitchFamily="2" charset="2"/>
              <a:buNone/>
              <a:tabLst/>
              <a:defRPr/>
            </a:pPr>
            <a:r>
              <a:rPr kumimoji="0" lang="en-GB"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Mean (SD) DLQI-R score decreased from 12.3 (7.7) at baseline to 3.1 (4.7) at week 28 (p&lt;0.001). </a:t>
            </a:r>
            <a:endParaRPr kumimoji="0" lang="es-ES" sz="11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7000"/>
              </a:lnSpc>
              <a:spcBef>
                <a:spcPts val="0"/>
              </a:spcBef>
              <a:spcAft>
                <a:spcPts val="800"/>
              </a:spcAft>
              <a:buClrTx/>
              <a:buSzTx/>
              <a:buFont typeface="Symbol" pitchFamily="2" charset="2"/>
              <a:buNone/>
              <a:tabLst/>
              <a:defRPr/>
            </a:pPr>
            <a:endParaRPr kumimoji="0" lang="en-GB" sz="11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At week 28, the mean (SD) scores on TSQM-9 domains were 77.2 (22.2) for effectiveness, 81.8 (16.7) for convenience, and 78.3 (20.3) for global satisfaction. </a:t>
            </a:r>
            <a:endParaRPr kumimoji="0" lang="es-E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endParaRPr lang="es-ES" dirty="0"/>
          </a:p>
        </p:txBody>
      </p:sp>
      <p:sp>
        <p:nvSpPr>
          <p:cNvPr id="4" name="Marcador de número de diapositiva 3"/>
          <p:cNvSpPr>
            <a:spLocks noGrp="1"/>
          </p:cNvSpPr>
          <p:nvPr>
            <p:ph type="sldNum" sz="quarter" idx="5"/>
          </p:nvPr>
        </p:nvSpPr>
        <p:spPr/>
        <p:txBody>
          <a:bodyPr/>
          <a:lstStyle/>
          <a:p>
            <a:fld id="{97C525C1-A7F7-8947-8D24-9963D4AFDC68}" type="slidenum">
              <a:rPr lang="en-US" smtClean="0"/>
              <a:t>29</a:t>
            </a:fld>
            <a:endParaRPr lang="en-US"/>
          </a:p>
        </p:txBody>
      </p:sp>
    </p:spTree>
    <p:extLst>
      <p:ext uri="{BB962C8B-B14F-4D97-AF65-F5344CB8AC3E}">
        <p14:creationId xmlns:p14="http://schemas.microsoft.com/office/powerpoint/2010/main" val="190363137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Segoe UI" panose="020B0502040204020203" pitchFamily="34" charset="0"/>
                <a:ea typeface="+mn-ea"/>
                <a:cs typeface="+mn-cs"/>
              </a:rPr>
              <a:t>References: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Segoe UI" panose="020B0502040204020203" pitchFamily="34" charset="0"/>
                <a:ea typeface="+mn-ea"/>
                <a:cs typeface="+mn-cs"/>
              </a:rPr>
              <a:t>1. </a:t>
            </a:r>
            <a:r>
              <a:rPr kumimoji="0" lang="en-GB" sz="12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Mrowietz</a:t>
            </a:r>
            <a:r>
              <a:rPr kumimoji="0" lang="en-GB"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U, Augustin M, Sommer R. Patient-reported well-being in value-based care using tildrakizumab in a real-world setting: 28-week interim data of the phase IV POSITIVE study. Abstract presented at 25</a:t>
            </a:r>
            <a:r>
              <a:rPr kumimoji="0" lang="en-GB" sz="1200" b="0" i="0" u="none" strike="noStrike" kern="1200" cap="none" spc="0" normalizeH="0" baseline="3000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th</a:t>
            </a:r>
            <a:r>
              <a:rPr kumimoji="0" lang="en-GB"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World Congress of Dermatology, Singapore, 3–8 July, 2023.</a:t>
            </a:r>
            <a:br>
              <a:rPr kumimoji="0" lang="en-GB" sz="1200" b="0" i="0" u="none" strike="noStrike" kern="1200" cap="none" spc="0" normalizeH="0" baseline="0" noProof="0" dirty="0">
                <a:ln>
                  <a:noFill/>
                </a:ln>
                <a:solidFill>
                  <a:prstClr val="black"/>
                </a:solidFill>
                <a:effectLst/>
                <a:uLnTx/>
                <a:uFillTx/>
                <a:latin typeface="Segoe UI" panose="020B0502040204020203" pitchFamily="34" charset="0"/>
                <a:ea typeface="+mn-ea"/>
                <a:cs typeface="+mn-cs"/>
              </a:rPr>
            </a:br>
            <a:r>
              <a:rPr kumimoji="0" lang="en-GB" sz="1200" b="0" i="0" u="none" strike="noStrike" kern="1200" cap="none" spc="0" normalizeH="0" baseline="0" noProof="0" dirty="0">
                <a:ln>
                  <a:noFill/>
                </a:ln>
                <a:solidFill>
                  <a:prstClr val="black"/>
                </a:solidFill>
                <a:effectLst/>
                <a:uLnTx/>
                <a:uFillTx/>
                <a:latin typeface="Segoe UI" panose="020B0502040204020203" pitchFamily="34" charset="0"/>
                <a:ea typeface="+mn-ea"/>
                <a:cs typeface="+mn-cs"/>
              </a:rPr>
              <a:t>2. SHAPE study</a:t>
            </a:r>
            <a:br>
              <a:rPr kumimoji="0" lang="en-GB" sz="1200" b="0" i="0" u="none" strike="noStrike" kern="1200" cap="none" spc="0" normalizeH="0" baseline="0" noProof="0" dirty="0">
                <a:ln>
                  <a:noFill/>
                </a:ln>
                <a:solidFill>
                  <a:prstClr val="black"/>
                </a:solidFill>
                <a:effectLst/>
                <a:uLnTx/>
                <a:uFillTx/>
                <a:latin typeface="Segoe UI" panose="020B0502040204020203" pitchFamily="34" charset="0"/>
                <a:ea typeface="+mn-ea"/>
                <a:cs typeface="+mn-cs"/>
              </a:rPr>
            </a:br>
            <a:r>
              <a:rPr kumimoji="0" lang="en-GB" sz="1200" b="0" i="0" u="none" strike="noStrike" kern="1200" cap="none" spc="0" normalizeH="0" baseline="0" noProof="0" dirty="0">
                <a:ln>
                  <a:noFill/>
                </a:ln>
                <a:solidFill>
                  <a:prstClr val="black"/>
                </a:solidFill>
                <a:effectLst/>
                <a:uLnTx/>
                <a:uFillTx/>
                <a:latin typeface="Segoe UI" panose="020B0502040204020203" pitchFamily="34" charset="0"/>
                <a:ea typeface="+mn-ea"/>
                <a:cs typeface="+mn-cs"/>
              </a:rPr>
              <a:t>3. Augustin M. et al. </a:t>
            </a:r>
            <a:r>
              <a:rPr kumimoji="0" lang="en-GB" sz="1200" b="0" i="0" u="none" strike="noStrike" kern="1200" cap="none" spc="0" normalizeH="0" baseline="0" noProof="0" dirty="0" err="1">
                <a:ln>
                  <a:noFill/>
                </a:ln>
                <a:solidFill>
                  <a:prstClr val="black"/>
                </a:solidFill>
                <a:effectLst/>
                <a:uLnTx/>
                <a:uFillTx/>
                <a:latin typeface="Segoe UI" panose="020B0502040204020203" pitchFamily="34" charset="0"/>
                <a:ea typeface="+mn-ea"/>
                <a:cs typeface="+mn-cs"/>
              </a:rPr>
              <a:t>Psonet</a:t>
            </a:r>
            <a:r>
              <a:rPr kumimoji="0" lang="en-GB" sz="1200" b="0" i="0" u="none" strike="noStrike" kern="1200" cap="none" spc="0" normalizeH="0" baseline="0" noProof="0" dirty="0">
                <a:ln>
                  <a:noFill/>
                </a:ln>
                <a:solidFill>
                  <a:prstClr val="black"/>
                </a:solidFill>
                <a:effectLst/>
                <a:uLnTx/>
                <a:uFillTx/>
                <a:latin typeface="Segoe UI" panose="020B0502040204020203" pitchFamily="34" charset="0"/>
                <a:ea typeface="+mn-ea"/>
                <a:cs typeface="+mn-cs"/>
              </a:rPr>
              <a:t> Magazine. 2020</a:t>
            </a:r>
            <a:br>
              <a:rPr kumimoji="0" lang="en-GB" sz="1200" b="0" i="0" u="none" strike="noStrike" kern="1200" cap="none" spc="0" normalizeH="0" baseline="0" noProof="0" dirty="0">
                <a:ln>
                  <a:noFill/>
                </a:ln>
                <a:solidFill>
                  <a:prstClr val="black"/>
                </a:solidFill>
                <a:effectLst/>
                <a:uLnTx/>
                <a:uFillTx/>
                <a:latin typeface="Segoe UI" panose="020B0502040204020203" pitchFamily="34" charset="0"/>
                <a:ea typeface="+mn-ea"/>
                <a:cs typeface="+mn-cs"/>
              </a:rPr>
            </a:br>
            <a:r>
              <a:rPr kumimoji="0" lang="en-GB" sz="1200" b="0" i="0" u="none" strike="noStrike" kern="1200" cap="none" spc="0" normalizeH="0" baseline="0" noProof="0" dirty="0">
                <a:ln>
                  <a:noFill/>
                </a:ln>
                <a:solidFill>
                  <a:prstClr val="black"/>
                </a:solidFill>
                <a:effectLst/>
                <a:uLnTx/>
                <a:uFillTx/>
                <a:latin typeface="Segoe UI" panose="020B0502040204020203" pitchFamily="34" charset="0"/>
                <a:ea typeface="+mn-ea"/>
                <a:cs typeface="+mn-cs"/>
              </a:rPr>
              <a:t>4. Nast A, et al. Journal der </a:t>
            </a:r>
            <a:r>
              <a:rPr kumimoji="0" lang="en-GB" sz="1200" b="0" i="0" u="none" strike="noStrike" kern="1200" cap="none" spc="0" normalizeH="0" baseline="0" noProof="0" dirty="0" err="1">
                <a:ln>
                  <a:noFill/>
                </a:ln>
                <a:solidFill>
                  <a:prstClr val="black"/>
                </a:solidFill>
                <a:effectLst/>
                <a:uLnTx/>
                <a:uFillTx/>
                <a:latin typeface="Segoe UI" panose="020B0502040204020203" pitchFamily="34" charset="0"/>
                <a:ea typeface="+mn-ea"/>
                <a:cs typeface="+mn-cs"/>
              </a:rPr>
              <a:t>Deutschen</a:t>
            </a:r>
            <a:r>
              <a:rPr kumimoji="0" lang="en-GB" sz="1200" b="0" i="0" u="none" strike="noStrike" kern="1200" cap="none" spc="0" normalizeH="0" baseline="0" noProof="0" dirty="0">
                <a:ln>
                  <a:noFill/>
                </a:ln>
                <a:solidFill>
                  <a:prstClr val="black"/>
                </a:solidFill>
                <a:effectLst/>
                <a:uLnTx/>
                <a:uFillTx/>
                <a:latin typeface="Segoe UI" panose="020B0502040204020203" pitchFamily="34" charset="0"/>
                <a:ea typeface="+mn-ea"/>
                <a:cs typeface="+mn-cs"/>
              </a:rPr>
              <a:t> </a:t>
            </a:r>
            <a:r>
              <a:rPr kumimoji="0" lang="en-GB" sz="1200" b="0" i="0" u="none" strike="noStrike" kern="1200" cap="none" spc="0" normalizeH="0" baseline="0" noProof="0" dirty="0" err="1">
                <a:ln>
                  <a:noFill/>
                </a:ln>
                <a:solidFill>
                  <a:prstClr val="black"/>
                </a:solidFill>
                <a:effectLst/>
                <a:uLnTx/>
                <a:uFillTx/>
                <a:latin typeface="Segoe UI" panose="020B0502040204020203" pitchFamily="34" charset="0"/>
                <a:ea typeface="+mn-ea"/>
                <a:cs typeface="+mn-cs"/>
              </a:rPr>
              <a:t>Dermatologischen</a:t>
            </a:r>
            <a:r>
              <a:rPr kumimoji="0" lang="en-GB" sz="1200" b="0" i="0" u="none" strike="noStrike" kern="1200" cap="none" spc="0" normalizeH="0" baseline="0" noProof="0" dirty="0">
                <a:ln>
                  <a:noFill/>
                </a:ln>
                <a:solidFill>
                  <a:prstClr val="black"/>
                </a:solidFill>
                <a:effectLst/>
                <a:uLnTx/>
                <a:uFillTx/>
                <a:latin typeface="Segoe UI" panose="020B0502040204020203" pitchFamily="34" charset="0"/>
                <a:ea typeface="+mn-ea"/>
                <a:cs typeface="+mn-cs"/>
              </a:rPr>
              <a:t> Gesellschaft. 2021;19:1092–1115</a:t>
            </a: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endParaRPr lang="es-ES" dirty="0"/>
          </a:p>
        </p:txBody>
      </p:sp>
      <p:sp>
        <p:nvSpPr>
          <p:cNvPr id="4" name="Marcador de número de diapositiva 3"/>
          <p:cNvSpPr>
            <a:spLocks noGrp="1"/>
          </p:cNvSpPr>
          <p:nvPr>
            <p:ph type="sldNum" sz="quarter" idx="5"/>
          </p:nvPr>
        </p:nvSpPr>
        <p:spPr/>
        <p:txBody>
          <a:bodyPr/>
          <a:lstStyle/>
          <a:p>
            <a:fld id="{97C525C1-A7F7-8947-8D24-9963D4AFDC68}" type="slidenum">
              <a:rPr lang="en-US" smtClean="0"/>
              <a:t>30</a:t>
            </a:fld>
            <a:endParaRPr lang="en-US"/>
          </a:p>
        </p:txBody>
      </p:sp>
    </p:spTree>
    <p:extLst>
      <p:ext uri="{BB962C8B-B14F-4D97-AF65-F5344CB8AC3E}">
        <p14:creationId xmlns:p14="http://schemas.microsoft.com/office/powerpoint/2010/main" val="66281284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Segoe UI" panose="020B0502040204020203" pitchFamily="34" charset="0"/>
                <a:ea typeface="+mn-ea"/>
                <a:cs typeface="+mn-cs"/>
              </a:rPr>
              <a:t>References: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Segoe UI" panose="020B0502040204020203" pitchFamily="34" charset="0"/>
                <a:ea typeface="+mn-ea"/>
                <a:cs typeface="+mn-cs"/>
              </a:rPr>
              <a:t>1. </a:t>
            </a:r>
            <a:r>
              <a:rPr kumimoji="0" lang="en-GB" sz="12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Mrowietz</a:t>
            </a:r>
            <a:r>
              <a:rPr kumimoji="0" lang="en-GB"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U, Augustin M, Sommer R. Patient-reported well-being in value-based care using tildrakizumab in a real-world setting: 28-week interim data of the phase IV POSITIVE study. Abstract presented at 25</a:t>
            </a:r>
            <a:r>
              <a:rPr kumimoji="0" lang="en-GB" sz="1200" b="0" i="0" u="none" strike="noStrike" kern="1200" cap="none" spc="0" normalizeH="0" baseline="3000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th</a:t>
            </a:r>
            <a:r>
              <a:rPr kumimoji="0" lang="en-GB"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World Congress of Dermatology, Singapore, 3–8 July, 2023.</a:t>
            </a:r>
            <a:br>
              <a:rPr kumimoji="0" lang="en-GB" sz="1200" b="0" i="0" u="none" strike="noStrike" kern="1200" cap="none" spc="0" normalizeH="0" baseline="0" noProof="0" dirty="0">
                <a:ln>
                  <a:noFill/>
                </a:ln>
                <a:solidFill>
                  <a:prstClr val="black"/>
                </a:solidFill>
                <a:effectLst/>
                <a:uLnTx/>
                <a:uFillTx/>
                <a:latin typeface="Segoe UI" panose="020B0502040204020203" pitchFamily="34" charset="0"/>
                <a:ea typeface="+mn-ea"/>
                <a:cs typeface="+mn-cs"/>
              </a:rPr>
            </a:br>
            <a:r>
              <a:rPr kumimoji="0" lang="en-GB" sz="1200" b="0" i="0" u="none" strike="noStrike" kern="1200" cap="none" spc="0" normalizeH="0" baseline="0" noProof="0" dirty="0">
                <a:ln>
                  <a:noFill/>
                </a:ln>
                <a:solidFill>
                  <a:prstClr val="black"/>
                </a:solidFill>
                <a:effectLst/>
                <a:uLnTx/>
                <a:uFillTx/>
                <a:latin typeface="Segoe UI" panose="020B0502040204020203" pitchFamily="34" charset="0"/>
                <a:ea typeface="+mn-ea"/>
                <a:cs typeface="+mn-cs"/>
              </a:rPr>
              <a:t>2. SHAPE study</a:t>
            </a:r>
            <a:br>
              <a:rPr kumimoji="0" lang="en-GB" sz="1200" b="0" i="0" u="none" strike="noStrike" kern="1200" cap="none" spc="0" normalizeH="0" baseline="0" noProof="0" dirty="0">
                <a:ln>
                  <a:noFill/>
                </a:ln>
                <a:solidFill>
                  <a:prstClr val="black"/>
                </a:solidFill>
                <a:effectLst/>
                <a:uLnTx/>
                <a:uFillTx/>
                <a:latin typeface="Segoe UI" panose="020B0502040204020203" pitchFamily="34" charset="0"/>
                <a:ea typeface="+mn-ea"/>
                <a:cs typeface="+mn-cs"/>
              </a:rPr>
            </a:br>
            <a:r>
              <a:rPr kumimoji="0" lang="en-GB" sz="1200" b="0" i="0" u="none" strike="noStrike" kern="1200" cap="none" spc="0" normalizeH="0" baseline="0" noProof="0" dirty="0">
                <a:ln>
                  <a:noFill/>
                </a:ln>
                <a:solidFill>
                  <a:prstClr val="black"/>
                </a:solidFill>
                <a:effectLst/>
                <a:uLnTx/>
                <a:uFillTx/>
                <a:latin typeface="Segoe UI" panose="020B0502040204020203" pitchFamily="34" charset="0"/>
                <a:ea typeface="+mn-ea"/>
                <a:cs typeface="+mn-cs"/>
              </a:rPr>
              <a:t>3. Augustin M. et al. </a:t>
            </a:r>
            <a:r>
              <a:rPr kumimoji="0" lang="en-GB" sz="1200" b="0" i="0" u="none" strike="noStrike" kern="1200" cap="none" spc="0" normalizeH="0" baseline="0" noProof="0" dirty="0" err="1">
                <a:ln>
                  <a:noFill/>
                </a:ln>
                <a:solidFill>
                  <a:prstClr val="black"/>
                </a:solidFill>
                <a:effectLst/>
                <a:uLnTx/>
                <a:uFillTx/>
                <a:latin typeface="Segoe UI" panose="020B0502040204020203" pitchFamily="34" charset="0"/>
                <a:ea typeface="+mn-ea"/>
                <a:cs typeface="+mn-cs"/>
              </a:rPr>
              <a:t>Psonet</a:t>
            </a:r>
            <a:r>
              <a:rPr kumimoji="0" lang="en-GB" sz="1200" b="0" i="0" u="none" strike="noStrike" kern="1200" cap="none" spc="0" normalizeH="0" baseline="0" noProof="0" dirty="0">
                <a:ln>
                  <a:noFill/>
                </a:ln>
                <a:solidFill>
                  <a:prstClr val="black"/>
                </a:solidFill>
                <a:effectLst/>
                <a:uLnTx/>
                <a:uFillTx/>
                <a:latin typeface="Segoe UI" panose="020B0502040204020203" pitchFamily="34" charset="0"/>
                <a:ea typeface="+mn-ea"/>
                <a:cs typeface="+mn-cs"/>
              </a:rPr>
              <a:t> Magazine. 2020</a:t>
            </a:r>
            <a:br>
              <a:rPr kumimoji="0" lang="en-GB" sz="1200" b="0" i="0" u="none" strike="noStrike" kern="1200" cap="none" spc="0" normalizeH="0" baseline="0" noProof="0" dirty="0">
                <a:ln>
                  <a:noFill/>
                </a:ln>
                <a:solidFill>
                  <a:prstClr val="black"/>
                </a:solidFill>
                <a:effectLst/>
                <a:uLnTx/>
                <a:uFillTx/>
                <a:latin typeface="Segoe UI" panose="020B0502040204020203" pitchFamily="34" charset="0"/>
                <a:ea typeface="+mn-ea"/>
                <a:cs typeface="+mn-cs"/>
              </a:rPr>
            </a:br>
            <a:r>
              <a:rPr kumimoji="0" lang="en-GB" sz="1200" b="0" i="0" u="none" strike="noStrike" kern="1200" cap="none" spc="0" normalizeH="0" baseline="0" noProof="0" dirty="0">
                <a:ln>
                  <a:noFill/>
                </a:ln>
                <a:solidFill>
                  <a:prstClr val="black"/>
                </a:solidFill>
                <a:effectLst/>
                <a:uLnTx/>
                <a:uFillTx/>
                <a:latin typeface="Segoe UI" panose="020B0502040204020203" pitchFamily="34" charset="0"/>
                <a:ea typeface="+mn-ea"/>
                <a:cs typeface="+mn-cs"/>
              </a:rPr>
              <a:t>4. Nast A, et al. Journal der </a:t>
            </a:r>
            <a:r>
              <a:rPr kumimoji="0" lang="en-GB" sz="1200" b="0" i="0" u="none" strike="noStrike" kern="1200" cap="none" spc="0" normalizeH="0" baseline="0" noProof="0" dirty="0" err="1">
                <a:ln>
                  <a:noFill/>
                </a:ln>
                <a:solidFill>
                  <a:prstClr val="black"/>
                </a:solidFill>
                <a:effectLst/>
                <a:uLnTx/>
                <a:uFillTx/>
                <a:latin typeface="Segoe UI" panose="020B0502040204020203" pitchFamily="34" charset="0"/>
                <a:ea typeface="+mn-ea"/>
                <a:cs typeface="+mn-cs"/>
              </a:rPr>
              <a:t>Deutschen</a:t>
            </a:r>
            <a:r>
              <a:rPr kumimoji="0" lang="en-GB" sz="1200" b="0" i="0" u="none" strike="noStrike" kern="1200" cap="none" spc="0" normalizeH="0" baseline="0" noProof="0" dirty="0">
                <a:ln>
                  <a:noFill/>
                </a:ln>
                <a:solidFill>
                  <a:prstClr val="black"/>
                </a:solidFill>
                <a:effectLst/>
                <a:uLnTx/>
                <a:uFillTx/>
                <a:latin typeface="Segoe UI" panose="020B0502040204020203" pitchFamily="34" charset="0"/>
                <a:ea typeface="+mn-ea"/>
                <a:cs typeface="+mn-cs"/>
              </a:rPr>
              <a:t> </a:t>
            </a:r>
            <a:r>
              <a:rPr kumimoji="0" lang="en-GB" sz="1200" b="0" i="0" u="none" strike="noStrike" kern="1200" cap="none" spc="0" normalizeH="0" baseline="0" noProof="0" dirty="0" err="1">
                <a:ln>
                  <a:noFill/>
                </a:ln>
                <a:solidFill>
                  <a:prstClr val="black"/>
                </a:solidFill>
                <a:effectLst/>
                <a:uLnTx/>
                <a:uFillTx/>
                <a:latin typeface="Segoe UI" panose="020B0502040204020203" pitchFamily="34" charset="0"/>
                <a:ea typeface="+mn-ea"/>
                <a:cs typeface="+mn-cs"/>
              </a:rPr>
              <a:t>Dermatologischen</a:t>
            </a:r>
            <a:r>
              <a:rPr kumimoji="0" lang="en-GB" sz="1200" b="0" i="0" u="none" strike="noStrike" kern="1200" cap="none" spc="0" normalizeH="0" baseline="0" noProof="0" dirty="0">
                <a:ln>
                  <a:noFill/>
                </a:ln>
                <a:solidFill>
                  <a:prstClr val="black"/>
                </a:solidFill>
                <a:effectLst/>
                <a:uLnTx/>
                <a:uFillTx/>
                <a:latin typeface="Segoe UI" panose="020B0502040204020203" pitchFamily="34" charset="0"/>
                <a:ea typeface="+mn-ea"/>
                <a:cs typeface="+mn-cs"/>
              </a:rPr>
              <a:t> Gesellschaft. 2021;19:1092–1115</a:t>
            </a: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endParaRPr lang="es-ES" dirty="0"/>
          </a:p>
        </p:txBody>
      </p:sp>
      <p:sp>
        <p:nvSpPr>
          <p:cNvPr id="4" name="Marcador de número de diapositiva 3"/>
          <p:cNvSpPr>
            <a:spLocks noGrp="1"/>
          </p:cNvSpPr>
          <p:nvPr>
            <p:ph type="sldNum" sz="quarter" idx="5"/>
          </p:nvPr>
        </p:nvSpPr>
        <p:spPr/>
        <p:txBody>
          <a:bodyPr/>
          <a:lstStyle/>
          <a:p>
            <a:fld id="{97C525C1-A7F7-8947-8D24-9963D4AFDC68}" type="slidenum">
              <a:rPr lang="en-US" smtClean="0"/>
              <a:t>32</a:t>
            </a:fld>
            <a:endParaRPr lang="en-US"/>
          </a:p>
        </p:txBody>
      </p:sp>
    </p:spTree>
    <p:extLst>
      <p:ext uri="{BB962C8B-B14F-4D97-AF65-F5344CB8AC3E}">
        <p14:creationId xmlns:p14="http://schemas.microsoft.com/office/powerpoint/2010/main" val="71532516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Segoe UI" panose="020B0502040204020203" pitchFamily="34" charset="0"/>
                <a:ea typeface="+mn-ea"/>
                <a:cs typeface="+mn-cs"/>
              </a:rPr>
              <a:t>References: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Segoe UI" panose="020B0502040204020203" pitchFamily="34" charset="0"/>
                <a:ea typeface="+mn-ea"/>
                <a:cs typeface="+mn-cs"/>
              </a:rPr>
              <a:t>1. </a:t>
            </a:r>
            <a:r>
              <a:rPr kumimoji="0" lang="en-GB" sz="12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Mrowietz</a:t>
            </a:r>
            <a:r>
              <a:rPr kumimoji="0" lang="en-GB"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U, Augustin M, Sommer R. Patient-reported well-being in value-based care using tildrakizumab in a real-world setting: 28-week interim data of the phase IV POSITIVE study. Abstract presented at 25</a:t>
            </a:r>
            <a:r>
              <a:rPr kumimoji="0" lang="en-GB" sz="1200" b="0" i="0" u="none" strike="noStrike" kern="1200" cap="none" spc="0" normalizeH="0" baseline="3000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th</a:t>
            </a:r>
            <a:r>
              <a:rPr kumimoji="0" lang="en-GB"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World Congress of Dermatology, Singapore, 3–8 July, 2023.</a:t>
            </a:r>
            <a:br>
              <a:rPr kumimoji="0" lang="en-GB" sz="1200" b="0" i="0" u="none" strike="noStrike" kern="1200" cap="none" spc="0" normalizeH="0" baseline="0" noProof="0" dirty="0">
                <a:ln>
                  <a:noFill/>
                </a:ln>
                <a:solidFill>
                  <a:prstClr val="black"/>
                </a:solidFill>
                <a:effectLst/>
                <a:uLnTx/>
                <a:uFillTx/>
                <a:latin typeface="Segoe UI" panose="020B0502040204020203" pitchFamily="34" charset="0"/>
                <a:ea typeface="+mn-ea"/>
                <a:cs typeface="+mn-cs"/>
              </a:rPr>
            </a:br>
            <a:r>
              <a:rPr kumimoji="0" lang="en-GB" sz="1200" b="0" i="0" u="none" strike="noStrike" kern="1200" cap="none" spc="0" normalizeH="0" baseline="0" noProof="0" dirty="0">
                <a:ln>
                  <a:noFill/>
                </a:ln>
                <a:solidFill>
                  <a:prstClr val="black"/>
                </a:solidFill>
                <a:effectLst/>
                <a:uLnTx/>
                <a:uFillTx/>
                <a:latin typeface="Segoe UI" panose="020B0502040204020203" pitchFamily="34" charset="0"/>
                <a:ea typeface="+mn-ea"/>
                <a:cs typeface="+mn-cs"/>
              </a:rPr>
              <a:t>2. SHAPE study</a:t>
            </a:r>
            <a:br>
              <a:rPr kumimoji="0" lang="en-GB" sz="1200" b="0" i="0" u="none" strike="noStrike" kern="1200" cap="none" spc="0" normalizeH="0" baseline="0" noProof="0" dirty="0">
                <a:ln>
                  <a:noFill/>
                </a:ln>
                <a:solidFill>
                  <a:prstClr val="black"/>
                </a:solidFill>
                <a:effectLst/>
                <a:uLnTx/>
                <a:uFillTx/>
                <a:latin typeface="Segoe UI" panose="020B0502040204020203" pitchFamily="34" charset="0"/>
                <a:ea typeface="+mn-ea"/>
                <a:cs typeface="+mn-cs"/>
              </a:rPr>
            </a:br>
            <a:r>
              <a:rPr kumimoji="0" lang="en-GB" sz="1200" b="0" i="0" u="none" strike="noStrike" kern="1200" cap="none" spc="0" normalizeH="0" baseline="0" noProof="0" dirty="0">
                <a:ln>
                  <a:noFill/>
                </a:ln>
                <a:solidFill>
                  <a:prstClr val="black"/>
                </a:solidFill>
                <a:effectLst/>
                <a:uLnTx/>
                <a:uFillTx/>
                <a:latin typeface="Segoe UI" panose="020B0502040204020203" pitchFamily="34" charset="0"/>
                <a:ea typeface="+mn-ea"/>
                <a:cs typeface="+mn-cs"/>
              </a:rPr>
              <a:t>3. Augustin M. et al. </a:t>
            </a:r>
            <a:r>
              <a:rPr kumimoji="0" lang="en-GB" sz="1200" b="0" i="0" u="none" strike="noStrike" kern="1200" cap="none" spc="0" normalizeH="0" baseline="0" noProof="0" dirty="0" err="1">
                <a:ln>
                  <a:noFill/>
                </a:ln>
                <a:solidFill>
                  <a:prstClr val="black"/>
                </a:solidFill>
                <a:effectLst/>
                <a:uLnTx/>
                <a:uFillTx/>
                <a:latin typeface="Segoe UI" panose="020B0502040204020203" pitchFamily="34" charset="0"/>
                <a:ea typeface="+mn-ea"/>
                <a:cs typeface="+mn-cs"/>
              </a:rPr>
              <a:t>Psonet</a:t>
            </a:r>
            <a:r>
              <a:rPr kumimoji="0" lang="en-GB" sz="1200" b="0" i="0" u="none" strike="noStrike" kern="1200" cap="none" spc="0" normalizeH="0" baseline="0" noProof="0" dirty="0">
                <a:ln>
                  <a:noFill/>
                </a:ln>
                <a:solidFill>
                  <a:prstClr val="black"/>
                </a:solidFill>
                <a:effectLst/>
                <a:uLnTx/>
                <a:uFillTx/>
                <a:latin typeface="Segoe UI" panose="020B0502040204020203" pitchFamily="34" charset="0"/>
                <a:ea typeface="+mn-ea"/>
                <a:cs typeface="+mn-cs"/>
              </a:rPr>
              <a:t> Magazine. 2020</a:t>
            </a:r>
            <a:br>
              <a:rPr kumimoji="0" lang="en-GB" sz="1200" b="0" i="0" u="none" strike="noStrike" kern="1200" cap="none" spc="0" normalizeH="0" baseline="0" noProof="0" dirty="0">
                <a:ln>
                  <a:noFill/>
                </a:ln>
                <a:solidFill>
                  <a:prstClr val="black"/>
                </a:solidFill>
                <a:effectLst/>
                <a:uLnTx/>
                <a:uFillTx/>
                <a:latin typeface="Segoe UI" panose="020B0502040204020203" pitchFamily="34" charset="0"/>
                <a:ea typeface="+mn-ea"/>
                <a:cs typeface="+mn-cs"/>
              </a:rPr>
            </a:br>
            <a:r>
              <a:rPr kumimoji="0" lang="en-GB" sz="1200" b="0" i="0" u="none" strike="noStrike" kern="1200" cap="none" spc="0" normalizeH="0" baseline="0" noProof="0" dirty="0">
                <a:ln>
                  <a:noFill/>
                </a:ln>
                <a:solidFill>
                  <a:prstClr val="black"/>
                </a:solidFill>
                <a:effectLst/>
                <a:uLnTx/>
                <a:uFillTx/>
                <a:latin typeface="Segoe UI" panose="020B0502040204020203" pitchFamily="34" charset="0"/>
                <a:ea typeface="+mn-ea"/>
                <a:cs typeface="+mn-cs"/>
              </a:rPr>
              <a:t>4. Nast A, et al. Journal der </a:t>
            </a:r>
            <a:r>
              <a:rPr kumimoji="0" lang="en-GB" sz="1200" b="0" i="0" u="none" strike="noStrike" kern="1200" cap="none" spc="0" normalizeH="0" baseline="0" noProof="0" dirty="0" err="1">
                <a:ln>
                  <a:noFill/>
                </a:ln>
                <a:solidFill>
                  <a:prstClr val="black"/>
                </a:solidFill>
                <a:effectLst/>
                <a:uLnTx/>
                <a:uFillTx/>
                <a:latin typeface="Segoe UI" panose="020B0502040204020203" pitchFamily="34" charset="0"/>
                <a:ea typeface="+mn-ea"/>
                <a:cs typeface="+mn-cs"/>
              </a:rPr>
              <a:t>Deutschen</a:t>
            </a:r>
            <a:r>
              <a:rPr kumimoji="0" lang="en-GB" sz="1200" b="0" i="0" u="none" strike="noStrike" kern="1200" cap="none" spc="0" normalizeH="0" baseline="0" noProof="0" dirty="0">
                <a:ln>
                  <a:noFill/>
                </a:ln>
                <a:solidFill>
                  <a:prstClr val="black"/>
                </a:solidFill>
                <a:effectLst/>
                <a:uLnTx/>
                <a:uFillTx/>
                <a:latin typeface="Segoe UI" panose="020B0502040204020203" pitchFamily="34" charset="0"/>
                <a:ea typeface="+mn-ea"/>
                <a:cs typeface="+mn-cs"/>
              </a:rPr>
              <a:t> </a:t>
            </a:r>
            <a:r>
              <a:rPr kumimoji="0" lang="en-GB" sz="1200" b="0" i="0" u="none" strike="noStrike" kern="1200" cap="none" spc="0" normalizeH="0" baseline="0" noProof="0" dirty="0" err="1">
                <a:ln>
                  <a:noFill/>
                </a:ln>
                <a:solidFill>
                  <a:prstClr val="black"/>
                </a:solidFill>
                <a:effectLst/>
                <a:uLnTx/>
                <a:uFillTx/>
                <a:latin typeface="Segoe UI" panose="020B0502040204020203" pitchFamily="34" charset="0"/>
                <a:ea typeface="+mn-ea"/>
                <a:cs typeface="+mn-cs"/>
              </a:rPr>
              <a:t>Dermatologischen</a:t>
            </a:r>
            <a:r>
              <a:rPr kumimoji="0" lang="en-GB" sz="1200" b="0" i="0" u="none" strike="noStrike" kern="1200" cap="none" spc="0" normalizeH="0" baseline="0" noProof="0" dirty="0">
                <a:ln>
                  <a:noFill/>
                </a:ln>
                <a:solidFill>
                  <a:prstClr val="black"/>
                </a:solidFill>
                <a:effectLst/>
                <a:uLnTx/>
                <a:uFillTx/>
                <a:latin typeface="Segoe UI" panose="020B0502040204020203" pitchFamily="34" charset="0"/>
                <a:ea typeface="+mn-ea"/>
                <a:cs typeface="+mn-cs"/>
              </a:rPr>
              <a:t> Gesellschaft. 2021;19:1092–1115</a:t>
            </a: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endParaRPr lang="es-ES" dirty="0"/>
          </a:p>
        </p:txBody>
      </p:sp>
      <p:sp>
        <p:nvSpPr>
          <p:cNvPr id="4" name="Marcador de número de diapositiva 3"/>
          <p:cNvSpPr>
            <a:spLocks noGrp="1"/>
          </p:cNvSpPr>
          <p:nvPr>
            <p:ph type="sldNum" sz="quarter" idx="5"/>
          </p:nvPr>
        </p:nvSpPr>
        <p:spPr/>
        <p:txBody>
          <a:bodyPr/>
          <a:lstStyle/>
          <a:p>
            <a:fld id="{97C525C1-A7F7-8947-8D24-9963D4AFDC68}" type="slidenum">
              <a:rPr lang="en-US" smtClean="0"/>
              <a:t>33</a:t>
            </a:fld>
            <a:endParaRPr lang="en-US"/>
          </a:p>
        </p:txBody>
      </p:sp>
    </p:spTree>
    <p:extLst>
      <p:ext uri="{BB962C8B-B14F-4D97-AF65-F5344CB8AC3E}">
        <p14:creationId xmlns:p14="http://schemas.microsoft.com/office/powerpoint/2010/main" val="24833689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212121"/>
                </a:solidFill>
                <a:effectLst/>
                <a:uLnTx/>
                <a:uFillTx/>
                <a:latin typeface="Merriweather" panose="020B0604020202020204" pitchFamily="2" charset="0"/>
                <a:ea typeface="+mn-ea"/>
                <a:cs typeface="+mn-cs"/>
              </a:rPr>
              <a:t>SHAPE: Sharing Patient and Clinician Experiences of Moderate-to-Severe Psoriasis: A Nationwide Italian Survey and Expert Opinion to Explore Barriers Impacting upon Patient Wellbeing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212121"/>
              </a:solidFill>
              <a:effectLst/>
              <a:uLnTx/>
              <a:uFillTx/>
              <a:latin typeface="BlinkMacSystemFon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212121"/>
                </a:solidFill>
                <a:effectLst/>
                <a:uLnTx/>
                <a:uFillTx/>
                <a:latin typeface="BlinkMacSystemFont"/>
                <a:ea typeface="+mn-ea"/>
                <a:cs typeface="+mn-cs"/>
              </a:rPr>
              <a:t>A nationwide survey was conducted in adult patients with psoriasis (</a:t>
            </a:r>
            <a:r>
              <a:rPr kumimoji="0" lang="en-US" sz="1200" b="0" i="0" u="none" strike="noStrike" kern="1200" cap="none" spc="0" normalizeH="0" baseline="0" noProof="0" dirty="0" err="1">
                <a:ln>
                  <a:noFill/>
                </a:ln>
                <a:solidFill>
                  <a:srgbClr val="212121"/>
                </a:solidFill>
                <a:effectLst/>
                <a:uLnTx/>
                <a:uFillTx/>
                <a:latin typeface="BlinkMacSystemFont"/>
                <a:ea typeface="+mn-ea"/>
                <a:cs typeface="+mn-cs"/>
              </a:rPr>
              <a:t>PsO</a:t>
            </a:r>
            <a:r>
              <a:rPr kumimoji="0" lang="en-US" sz="1200" b="0" i="0" u="none" strike="noStrike" kern="1200" cap="none" spc="0" normalizeH="0" baseline="0" noProof="0" dirty="0">
                <a:ln>
                  <a:noFill/>
                </a:ln>
                <a:solidFill>
                  <a:srgbClr val="212121"/>
                </a:solidFill>
                <a:effectLst/>
                <a:uLnTx/>
                <a:uFillTx/>
                <a:latin typeface="BlinkMacSystemFont"/>
                <a:ea typeface="+mn-ea"/>
                <a:cs typeface="+mn-cs"/>
              </a:rPr>
              <a:t>) across Italy to obtain their real-world perspective of the impact of </a:t>
            </a:r>
            <a:r>
              <a:rPr kumimoji="0" lang="en-US" sz="1200" b="0" i="0" u="none" strike="noStrike" kern="1200" cap="none" spc="0" normalizeH="0" baseline="0" noProof="0" dirty="0" err="1">
                <a:ln>
                  <a:noFill/>
                </a:ln>
                <a:solidFill>
                  <a:srgbClr val="212121"/>
                </a:solidFill>
                <a:effectLst/>
                <a:uLnTx/>
                <a:uFillTx/>
                <a:latin typeface="BlinkMacSystemFont"/>
                <a:ea typeface="+mn-ea"/>
                <a:cs typeface="+mn-cs"/>
              </a:rPr>
              <a:t>PsO</a:t>
            </a:r>
            <a:r>
              <a:rPr kumimoji="0" lang="en-US" sz="1200" b="0" i="0" u="none" strike="noStrike" kern="1200" cap="none" spc="0" normalizeH="0" baseline="0" noProof="0" dirty="0">
                <a:ln>
                  <a:noFill/>
                </a:ln>
                <a:solidFill>
                  <a:srgbClr val="212121"/>
                </a:solidFill>
                <a:effectLst/>
                <a:uLnTx/>
                <a:uFillTx/>
                <a:latin typeface="BlinkMacSystemFont"/>
                <a:ea typeface="+mn-ea"/>
                <a:cs typeface="+mn-cs"/>
              </a:rPr>
              <a:t> on their wellbeing. Patients completed a 26-question survey (based on the patient benefit index; PBI, The Dermatology Life Quality Index; DLQI and the World Health Organization-five; WHO-5 wellbeing index) and workshop discussion sessions were undertaken by dermatologists to interpret results from the survey. 392 patients with </a:t>
            </a:r>
            <a:r>
              <a:rPr kumimoji="0" lang="en-US" sz="1200" b="0" i="0" u="none" strike="noStrike" kern="1200" cap="none" spc="0" normalizeH="0" baseline="0" noProof="0" dirty="0" err="1">
                <a:ln>
                  <a:noFill/>
                </a:ln>
                <a:solidFill>
                  <a:srgbClr val="212121"/>
                </a:solidFill>
                <a:effectLst/>
                <a:uLnTx/>
                <a:uFillTx/>
                <a:latin typeface="BlinkMacSystemFont"/>
                <a:ea typeface="+mn-ea"/>
                <a:cs typeface="+mn-cs"/>
              </a:rPr>
              <a:t>PsO</a:t>
            </a:r>
            <a:r>
              <a:rPr kumimoji="0" lang="en-US" sz="1200" b="0" i="0" u="none" strike="noStrike" kern="1200" cap="none" spc="0" normalizeH="0" baseline="0" noProof="0" dirty="0">
                <a:ln>
                  <a:noFill/>
                </a:ln>
                <a:solidFill>
                  <a:srgbClr val="212121"/>
                </a:solidFill>
                <a:effectLst/>
                <a:uLnTx/>
                <a:uFillTx/>
                <a:latin typeface="BlinkMacSystemFont"/>
                <a:ea typeface="+mn-ea"/>
                <a:cs typeface="+mn-cs"/>
              </a:rPr>
              <a:t> completed the survey. Analysis of results was restricted to patients who had moderate-to-severe plaque psoriasis (assessed by patients; </a:t>
            </a:r>
            <a:r>
              <a:rPr kumimoji="0" lang="en-US" sz="1200" b="0" i="1" u="none" strike="noStrike" kern="1200" cap="none" spc="0" normalizeH="0" baseline="0" noProof="0" dirty="0">
                <a:ln>
                  <a:noFill/>
                </a:ln>
                <a:solidFill>
                  <a:srgbClr val="212121"/>
                </a:solidFill>
                <a:effectLst/>
                <a:uLnTx/>
                <a:uFillTx/>
                <a:latin typeface="BlinkMacSystemFont"/>
                <a:ea typeface="+mn-ea"/>
                <a:cs typeface="+mn-cs"/>
              </a:rPr>
              <a:t>n</a:t>
            </a:r>
            <a:r>
              <a:rPr kumimoji="0" lang="en-US" sz="1200" b="0" i="0" u="none" strike="noStrike" kern="1200" cap="none" spc="0" normalizeH="0" baseline="0" noProof="0" dirty="0">
                <a:ln>
                  <a:noFill/>
                </a:ln>
                <a:solidFill>
                  <a:srgbClr val="212121"/>
                </a:solidFill>
                <a:effectLst/>
                <a:uLnTx/>
                <a:uFillTx/>
                <a:latin typeface="BlinkMacSystemFont"/>
                <a:ea typeface="+mn-ea"/>
                <a:cs typeface="+mn-cs"/>
              </a:rPr>
              <a:t> = 252; 64.3%). Dermatologists (</a:t>
            </a:r>
            <a:r>
              <a:rPr kumimoji="0" lang="en-US" sz="1200" b="0" i="1" u="none" strike="noStrike" kern="1200" cap="none" spc="0" normalizeH="0" baseline="0" noProof="0" dirty="0">
                <a:ln>
                  <a:noFill/>
                </a:ln>
                <a:solidFill>
                  <a:srgbClr val="212121"/>
                </a:solidFill>
                <a:effectLst/>
                <a:uLnTx/>
                <a:uFillTx/>
                <a:latin typeface="BlinkMacSystemFont"/>
                <a:ea typeface="+mn-ea"/>
                <a:cs typeface="+mn-cs"/>
              </a:rPr>
              <a:t>n</a:t>
            </a:r>
            <a:r>
              <a:rPr kumimoji="0" lang="en-US" sz="1200" b="0" i="0" u="none" strike="noStrike" kern="1200" cap="none" spc="0" normalizeH="0" baseline="0" noProof="0" dirty="0">
                <a:ln>
                  <a:noFill/>
                </a:ln>
                <a:solidFill>
                  <a:srgbClr val="212121"/>
                </a:solidFill>
                <a:effectLst/>
                <a:uLnTx/>
                <a:uFillTx/>
                <a:latin typeface="BlinkMacSystemFont"/>
                <a:ea typeface="+mn-ea"/>
                <a:cs typeface="+mn-cs"/>
              </a:rPr>
              <a:t> = 32) completed one question from the survey related to wellbeing and rated social, physical and mental domains as contributing to a similar extent, with comparable scores also observed by patients. For treatment, biologics yielded higher scores on average, whereas little difference was observed between topical and conventional systemic treatments. Only 23.8% of patients felt that their dermatologist was taking into consideration their wellbeing and 32.6% of the patients considered their therapy as inadequate in improving signs and symptoms of the disease. This survey identified key factors contributing to barriers impacting on patient wellbeing. Simple, but comprehensive questionnaires can provide important insight to patients' needs that may significantly increase clinician awareness during visits leading to tailored treatment.</a:t>
            </a:r>
            <a:endParaRPr kumimoji="0" lang="es-E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endParaRPr lang="es-ES" dirty="0"/>
          </a:p>
        </p:txBody>
      </p:sp>
      <p:sp>
        <p:nvSpPr>
          <p:cNvPr id="4" name="Marcador de número de diapositiva 3"/>
          <p:cNvSpPr>
            <a:spLocks noGrp="1"/>
          </p:cNvSpPr>
          <p:nvPr>
            <p:ph type="sldNum" sz="quarter" idx="5"/>
          </p:nvPr>
        </p:nvSpPr>
        <p:spPr/>
        <p:txBody>
          <a:bodyPr/>
          <a:lstStyle/>
          <a:p>
            <a:fld id="{97C525C1-A7F7-8947-8D24-9963D4AFDC68}" type="slidenum">
              <a:rPr lang="en-US" smtClean="0"/>
              <a:t>12</a:t>
            </a:fld>
            <a:endParaRPr lang="en-US"/>
          </a:p>
        </p:txBody>
      </p:sp>
    </p:spTree>
    <p:extLst>
      <p:ext uri="{BB962C8B-B14F-4D97-AF65-F5344CB8AC3E}">
        <p14:creationId xmlns:p14="http://schemas.microsoft.com/office/powerpoint/2010/main" val="164364920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342900" marR="0" lvl="0" indent="-342900" algn="l" defTabSz="914400" rtl="0" eaLnBrk="1" fontAlgn="auto" latinLnBrk="0" hangingPunct="1">
              <a:lnSpc>
                <a:spcPct val="107000"/>
              </a:lnSpc>
              <a:spcBef>
                <a:spcPts val="0"/>
              </a:spcBef>
              <a:spcAft>
                <a:spcPts val="0"/>
              </a:spcAft>
              <a:buClrTx/>
              <a:buSzTx/>
              <a:buFont typeface="Symbol" pitchFamily="2" charset="2"/>
              <a:buChar char=""/>
              <a:tabLst/>
              <a:defRPr/>
            </a:pPr>
            <a:r>
              <a:rPr kumimoji="0" lang="en-GB" sz="1100" b="1"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Calibri" panose="020F0502020204030204" pitchFamily="34" charset="0"/>
              </a:rPr>
              <a:t>DLQI-R:</a:t>
            </a:r>
            <a:r>
              <a:rPr kumimoji="0" lang="en-GB" sz="11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Calibri" panose="020F0502020204030204" pitchFamily="34" charset="0"/>
              </a:rPr>
              <a:t> Mean (SD) score decreased from 12.3 (7.7) at baseline to 3.1 (4.7) at week 28 (p&lt;0.001)</a:t>
            </a:r>
            <a:endParaRPr kumimoji="0" lang="en-GB" sz="11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7000"/>
              </a:lnSpc>
              <a:spcBef>
                <a:spcPts val="0"/>
              </a:spcBef>
              <a:spcAft>
                <a:spcPts val="0"/>
              </a:spcAft>
              <a:buClrTx/>
              <a:buSzTx/>
              <a:buFont typeface="Symbol" pitchFamily="2" charset="2"/>
              <a:buChar char=""/>
              <a:tabLst/>
              <a:defRPr/>
            </a:pPr>
            <a:r>
              <a:rPr kumimoji="0" lang="en-GB" sz="1100" b="1"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Calibri" panose="020F0502020204030204" pitchFamily="34" charset="0"/>
              </a:rPr>
              <a:t>TSQM-9</a:t>
            </a:r>
            <a:r>
              <a:rPr kumimoji="0" lang="en-GB" sz="11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Calibri" panose="020F0502020204030204" pitchFamily="34" charset="0"/>
              </a:rPr>
              <a:t> — mean (</a:t>
            </a:r>
            <a:r>
              <a:rPr kumimoji="0" lang="en-GB" sz="1100" b="0" i="0" u="none" strike="noStrike" kern="1200" cap="none" spc="0" normalizeH="0" baseline="0" noProof="0" dirty="0" err="1">
                <a:ln>
                  <a:noFill/>
                </a:ln>
                <a:solidFill>
                  <a:prstClr val="black"/>
                </a:solidFill>
                <a:effectLst/>
                <a:uLnTx/>
                <a:uFillTx/>
                <a:latin typeface="Calibri" panose="020F0502020204030204"/>
                <a:ea typeface="Calibri" panose="020F0502020204030204" pitchFamily="34" charset="0"/>
                <a:cs typeface="Calibri" panose="020F0502020204030204" pitchFamily="34" charset="0"/>
              </a:rPr>
              <a:t>sd</a:t>
            </a:r>
            <a:r>
              <a:rPr kumimoji="0" lang="en-GB" sz="11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Calibri" panose="020F0502020204030204" pitchFamily="34" charset="0"/>
              </a:rPr>
              <a:t>) scores at week 28:</a:t>
            </a:r>
            <a:endParaRPr kumimoji="0" lang="en-GB" sz="11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endParaRPr>
          </a:p>
          <a:p>
            <a:pPr marL="742950" marR="0" lvl="1" indent="-285750" algn="l" defTabSz="914400" rtl="0" eaLnBrk="1" fontAlgn="auto" latinLnBrk="0" hangingPunct="1">
              <a:lnSpc>
                <a:spcPct val="107000"/>
              </a:lnSpc>
              <a:spcBef>
                <a:spcPts val="0"/>
              </a:spcBef>
              <a:spcAft>
                <a:spcPts val="0"/>
              </a:spcAft>
              <a:buClrTx/>
              <a:buSzTx/>
              <a:buFont typeface="Courier New" panose="02070309020205020404" pitchFamily="49" charset="0"/>
              <a:buChar char="o"/>
              <a:tabLst/>
              <a:defRPr/>
            </a:pPr>
            <a:r>
              <a:rPr kumimoji="0" lang="en-GB" sz="1100" b="1"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rPr>
              <a:t>Effectiveness:</a:t>
            </a:r>
            <a:r>
              <a:rPr kumimoji="0" lang="en-GB" sz="11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rPr>
              <a:t> </a:t>
            </a:r>
            <a:r>
              <a:rPr kumimoji="0" lang="en-GB" sz="11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Calibri" panose="020F0502020204030204" pitchFamily="34" charset="0"/>
              </a:rPr>
              <a:t>77.2 (22.2)</a:t>
            </a:r>
            <a:endParaRPr kumimoji="0" lang="en-GB" sz="11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endParaRPr>
          </a:p>
          <a:p>
            <a:pPr marL="742950" marR="0" lvl="1" indent="-285750" algn="l" defTabSz="914400" rtl="0" eaLnBrk="1" fontAlgn="auto" latinLnBrk="0" hangingPunct="1">
              <a:lnSpc>
                <a:spcPct val="107000"/>
              </a:lnSpc>
              <a:spcBef>
                <a:spcPts val="0"/>
              </a:spcBef>
              <a:spcAft>
                <a:spcPts val="0"/>
              </a:spcAft>
              <a:buClrTx/>
              <a:buSzTx/>
              <a:buFont typeface="Courier New" panose="02070309020205020404" pitchFamily="49" charset="0"/>
              <a:buChar char="o"/>
              <a:tabLst/>
              <a:defRPr/>
            </a:pPr>
            <a:r>
              <a:rPr kumimoji="0" lang="en-GB" sz="1100" b="1"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Calibri" panose="020F0502020204030204" pitchFamily="34" charset="0"/>
              </a:rPr>
              <a:t>Convenience:</a:t>
            </a:r>
            <a:r>
              <a:rPr kumimoji="0" lang="en-GB" sz="11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Calibri" panose="020F0502020204030204" pitchFamily="34" charset="0"/>
              </a:rPr>
              <a:t> 81.8 (16.7)</a:t>
            </a:r>
            <a:endParaRPr kumimoji="0" lang="en-GB" sz="11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endParaRPr>
          </a:p>
          <a:p>
            <a:pPr marL="742950" marR="0" lvl="1" indent="-285750" algn="l" defTabSz="914400" rtl="0" eaLnBrk="1" fontAlgn="auto" latinLnBrk="0" hangingPunct="1">
              <a:lnSpc>
                <a:spcPct val="107000"/>
              </a:lnSpc>
              <a:spcBef>
                <a:spcPts val="0"/>
              </a:spcBef>
              <a:spcAft>
                <a:spcPts val="0"/>
              </a:spcAft>
              <a:buClrTx/>
              <a:buSzTx/>
              <a:buFont typeface="Courier New" panose="02070309020205020404" pitchFamily="49" charset="0"/>
              <a:buChar char="o"/>
              <a:tabLst/>
              <a:defRPr/>
            </a:pPr>
            <a:r>
              <a:rPr kumimoji="0" lang="en-GB" sz="1100" b="1"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Calibri" panose="020F0502020204030204" pitchFamily="34" charset="0"/>
              </a:rPr>
              <a:t>Global satisfaction:</a:t>
            </a:r>
            <a:r>
              <a:rPr kumimoji="0" lang="en-GB" sz="11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Calibri" panose="020F0502020204030204" pitchFamily="34" charset="0"/>
              </a:rPr>
              <a:t> 78.3 (20.3)</a:t>
            </a:r>
          </a:p>
          <a:p>
            <a:pPr marL="342900" marR="0" lvl="0" indent="-342900" algn="l" defTabSz="914400" rtl="0" eaLnBrk="1" fontAlgn="auto" latinLnBrk="0" hangingPunct="1">
              <a:lnSpc>
                <a:spcPct val="107000"/>
              </a:lnSpc>
              <a:spcBef>
                <a:spcPts val="0"/>
              </a:spcBef>
              <a:spcAft>
                <a:spcPts val="800"/>
              </a:spcAft>
              <a:buClrTx/>
              <a:buSzTx/>
              <a:buFont typeface="Symbol" pitchFamily="2" charset="2"/>
              <a:buChar char=""/>
              <a:tabLst/>
              <a:defRPr/>
            </a:pPr>
            <a:r>
              <a:rPr kumimoji="0" lang="en-GB" sz="1100" b="1"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rPr>
              <a:t>PASI:</a:t>
            </a:r>
            <a:r>
              <a:rPr kumimoji="0" lang="en-GB" sz="11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rPr>
              <a:t> </a:t>
            </a:r>
            <a:r>
              <a:rPr kumimoji="0" lang="en-GB" sz="11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Calibri" panose="020F0502020204030204" pitchFamily="34" charset="0"/>
              </a:rPr>
              <a:t>85.1% of patients achieved PASI ≤3</a:t>
            </a:r>
            <a:r>
              <a:rPr kumimoji="0" lang="en-GB" sz="11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rPr>
              <a:t> at week 28</a:t>
            </a:r>
          </a:p>
          <a:p>
            <a:pPr marL="342900" marR="0" lvl="0" indent="-342900" algn="l" defTabSz="914400" rtl="0" eaLnBrk="1" fontAlgn="auto" latinLnBrk="0" hangingPunct="1">
              <a:lnSpc>
                <a:spcPct val="107000"/>
              </a:lnSpc>
              <a:spcBef>
                <a:spcPts val="0"/>
              </a:spcBef>
              <a:spcAft>
                <a:spcPts val="800"/>
              </a:spcAft>
              <a:buClrTx/>
              <a:buSzTx/>
              <a:buFont typeface="Symbol" pitchFamily="2" charset="2"/>
              <a:buChar char=""/>
              <a:tabLst/>
              <a:defRPr/>
            </a:pPr>
            <a:r>
              <a:rPr kumimoji="0" lang="en-GB" sz="11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Calibri" panose="020F0502020204030204" pitchFamily="34" charset="0"/>
              </a:rPr>
              <a:t>At this interim analysis, 8.7% of patients had </a:t>
            </a:r>
            <a:r>
              <a:rPr kumimoji="0" lang="en-GB" sz="11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rPr>
              <a:t>≥</a:t>
            </a:r>
            <a:r>
              <a:rPr kumimoji="0" lang="en-GB" sz="11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Calibri" panose="020F0502020204030204" pitchFamily="34" charset="0"/>
              </a:rPr>
              <a:t>1 adverse event (AE). The most frequent AE (5 events) was COVID-19. No serious AEs related to tildrakizumab were reported</a:t>
            </a:r>
            <a:r>
              <a:rPr kumimoji="0" lang="en-GB" sz="8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rPr>
              <a:t>.</a:t>
            </a:r>
          </a:p>
          <a:p>
            <a:pPr marL="0" marR="0" lvl="0" indent="0" algn="l" defTabSz="914400" rtl="0" eaLnBrk="1" fontAlgn="auto" latinLnBrk="0" hangingPunct="1">
              <a:lnSpc>
                <a:spcPct val="107000"/>
              </a:lnSpc>
              <a:spcBef>
                <a:spcPts val="0"/>
              </a:spcBef>
              <a:spcAft>
                <a:spcPts val="800"/>
              </a:spcAft>
              <a:buClrTx/>
              <a:buSzTx/>
              <a:buFont typeface="Symbol" pitchFamily="2" charset="2"/>
              <a:buNone/>
              <a:tabLst/>
              <a:defRPr/>
            </a:pPr>
            <a:r>
              <a:rPr kumimoji="0" lang="en-GB"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Mean (SD) Psoriasis Area and Severity Index (PASI) decreased from 13.4 (7.7) at baseline to 1.6 (2.5) at week 28 (p&lt;0.001). </a:t>
            </a:r>
            <a:endParaRPr kumimoji="0" lang="es-ES" sz="11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7000"/>
              </a:lnSpc>
              <a:spcBef>
                <a:spcPts val="0"/>
              </a:spcBef>
              <a:spcAft>
                <a:spcPts val="800"/>
              </a:spcAft>
              <a:buClrTx/>
              <a:buSzTx/>
              <a:buFont typeface="Symbol" pitchFamily="2" charset="2"/>
              <a:buNone/>
              <a:tabLst/>
              <a:defRPr/>
            </a:pPr>
            <a:endParaRPr kumimoji="0" lang="en-GB"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 typeface="Symbol" pitchFamily="2" charset="2"/>
              <a:buNone/>
              <a:tabLst/>
              <a:defRPr/>
            </a:pPr>
            <a:r>
              <a:rPr kumimoji="0" lang="en-GB"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At week 28, 85.1% and 55.3% of patients achieved PASI ≤3 and PASI ≤1 responses, respectively. </a:t>
            </a:r>
            <a:endParaRPr kumimoji="0" lang="es-ES" sz="11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7000"/>
              </a:lnSpc>
              <a:spcBef>
                <a:spcPts val="0"/>
              </a:spcBef>
              <a:spcAft>
                <a:spcPts val="800"/>
              </a:spcAft>
              <a:buClrTx/>
              <a:buSzTx/>
              <a:buFont typeface="Symbol" pitchFamily="2" charset="2"/>
              <a:buNone/>
              <a:tabLst/>
              <a:defRPr/>
            </a:pPr>
            <a:endParaRPr kumimoji="0" lang="en-GB"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 typeface="Symbol" pitchFamily="2" charset="2"/>
              <a:buNone/>
              <a:tabLst/>
              <a:defRPr/>
            </a:pPr>
            <a:r>
              <a:rPr kumimoji="0" lang="en-GB"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Mean (SD) DLQI-R score decreased from 12.3 (7.7) at baseline to 3.1 (4.7) at week 28 (p&lt;0.001). </a:t>
            </a:r>
            <a:endParaRPr kumimoji="0" lang="es-ES" sz="11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7000"/>
              </a:lnSpc>
              <a:spcBef>
                <a:spcPts val="0"/>
              </a:spcBef>
              <a:spcAft>
                <a:spcPts val="800"/>
              </a:spcAft>
              <a:buClrTx/>
              <a:buSzTx/>
              <a:buFont typeface="Symbol" pitchFamily="2" charset="2"/>
              <a:buNone/>
              <a:tabLst/>
              <a:defRPr/>
            </a:pPr>
            <a:endParaRPr kumimoji="0" lang="en-GB" sz="11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At week 28, the mean (SD) scores on TSQM-9 domains were 77.2 (22.2) for effectiveness, 81.8 (16.7) for convenience, and 78.3 (20.3) for global satisfaction. </a:t>
            </a:r>
            <a:endParaRPr kumimoji="0" lang="es-E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endParaRPr lang="es-ES" dirty="0"/>
          </a:p>
        </p:txBody>
      </p:sp>
      <p:sp>
        <p:nvSpPr>
          <p:cNvPr id="4" name="Marcador de número de diapositiva 3"/>
          <p:cNvSpPr>
            <a:spLocks noGrp="1"/>
          </p:cNvSpPr>
          <p:nvPr>
            <p:ph type="sldNum" sz="quarter" idx="5"/>
          </p:nvPr>
        </p:nvSpPr>
        <p:spPr/>
        <p:txBody>
          <a:bodyPr/>
          <a:lstStyle/>
          <a:p>
            <a:fld id="{97C525C1-A7F7-8947-8D24-9963D4AFDC68}" type="slidenum">
              <a:rPr lang="en-US" smtClean="0"/>
              <a:t>34</a:t>
            </a:fld>
            <a:endParaRPr lang="en-US"/>
          </a:p>
        </p:txBody>
      </p:sp>
    </p:spTree>
    <p:extLst>
      <p:ext uri="{BB962C8B-B14F-4D97-AF65-F5344CB8AC3E}">
        <p14:creationId xmlns:p14="http://schemas.microsoft.com/office/powerpoint/2010/main" val="417191761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97C525C1-A7F7-8947-8D24-9963D4AFDC68}" type="slidenum">
              <a:rPr lang="en-US" smtClean="0"/>
              <a:t>35</a:t>
            </a:fld>
            <a:endParaRPr lang="en-US"/>
          </a:p>
        </p:txBody>
      </p:sp>
    </p:spTree>
    <p:extLst>
      <p:ext uri="{BB962C8B-B14F-4D97-AF65-F5344CB8AC3E}">
        <p14:creationId xmlns:p14="http://schemas.microsoft.com/office/powerpoint/2010/main" val="350916352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342900" marR="0" lvl="0" indent="-342900" algn="l" defTabSz="914400" rtl="0" eaLnBrk="1" fontAlgn="auto" latinLnBrk="0" hangingPunct="1">
              <a:lnSpc>
                <a:spcPct val="107000"/>
              </a:lnSpc>
              <a:spcBef>
                <a:spcPts val="0"/>
              </a:spcBef>
              <a:spcAft>
                <a:spcPts val="0"/>
              </a:spcAft>
              <a:buClrTx/>
              <a:buSzTx/>
              <a:buFont typeface="Symbol" pitchFamily="2" charset="2"/>
              <a:buChar char=""/>
              <a:tabLst/>
              <a:defRPr/>
            </a:pPr>
            <a:r>
              <a:rPr kumimoji="0" lang="en-GB" sz="1100" b="1"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Calibri" panose="020F0502020204030204" pitchFamily="34" charset="0"/>
              </a:rPr>
              <a:t>DLQI-R:</a:t>
            </a:r>
            <a:r>
              <a:rPr kumimoji="0" lang="en-GB" sz="11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Calibri" panose="020F0502020204030204" pitchFamily="34" charset="0"/>
              </a:rPr>
              <a:t> Mean (SD) score decreased from 12.3 (7.7) at baseline to 3.1 (4.7) at week 28 (p&lt;0.001)</a:t>
            </a:r>
            <a:endParaRPr kumimoji="0" lang="en-GB" sz="11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7000"/>
              </a:lnSpc>
              <a:spcBef>
                <a:spcPts val="0"/>
              </a:spcBef>
              <a:spcAft>
                <a:spcPts val="0"/>
              </a:spcAft>
              <a:buClrTx/>
              <a:buSzTx/>
              <a:buFont typeface="Symbol" pitchFamily="2" charset="2"/>
              <a:buChar char=""/>
              <a:tabLst/>
              <a:defRPr/>
            </a:pPr>
            <a:r>
              <a:rPr kumimoji="0" lang="en-GB" sz="1100" b="1"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Calibri" panose="020F0502020204030204" pitchFamily="34" charset="0"/>
              </a:rPr>
              <a:t>TSQM-9</a:t>
            </a:r>
            <a:r>
              <a:rPr kumimoji="0" lang="en-GB" sz="11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Calibri" panose="020F0502020204030204" pitchFamily="34" charset="0"/>
              </a:rPr>
              <a:t> — mean (</a:t>
            </a:r>
            <a:r>
              <a:rPr kumimoji="0" lang="en-GB" sz="1100" b="0" i="0" u="none" strike="noStrike" kern="1200" cap="none" spc="0" normalizeH="0" baseline="0" noProof="0" dirty="0" err="1">
                <a:ln>
                  <a:noFill/>
                </a:ln>
                <a:solidFill>
                  <a:prstClr val="black"/>
                </a:solidFill>
                <a:effectLst/>
                <a:uLnTx/>
                <a:uFillTx/>
                <a:latin typeface="Calibri" panose="020F0502020204030204"/>
                <a:ea typeface="Calibri" panose="020F0502020204030204" pitchFamily="34" charset="0"/>
                <a:cs typeface="Calibri" panose="020F0502020204030204" pitchFamily="34" charset="0"/>
              </a:rPr>
              <a:t>sd</a:t>
            </a:r>
            <a:r>
              <a:rPr kumimoji="0" lang="en-GB" sz="11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Calibri" panose="020F0502020204030204" pitchFamily="34" charset="0"/>
              </a:rPr>
              <a:t>) scores at week 28:</a:t>
            </a:r>
            <a:endParaRPr kumimoji="0" lang="en-GB" sz="11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endParaRPr>
          </a:p>
          <a:p>
            <a:pPr marL="742950" marR="0" lvl="1" indent="-285750" algn="l" defTabSz="914400" rtl="0" eaLnBrk="1" fontAlgn="auto" latinLnBrk="0" hangingPunct="1">
              <a:lnSpc>
                <a:spcPct val="107000"/>
              </a:lnSpc>
              <a:spcBef>
                <a:spcPts val="0"/>
              </a:spcBef>
              <a:spcAft>
                <a:spcPts val="0"/>
              </a:spcAft>
              <a:buClrTx/>
              <a:buSzTx/>
              <a:buFont typeface="Courier New" panose="02070309020205020404" pitchFamily="49" charset="0"/>
              <a:buChar char="o"/>
              <a:tabLst/>
              <a:defRPr/>
            </a:pPr>
            <a:r>
              <a:rPr kumimoji="0" lang="en-GB" sz="1100" b="1"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rPr>
              <a:t>Effectiveness:</a:t>
            </a:r>
            <a:r>
              <a:rPr kumimoji="0" lang="en-GB" sz="11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rPr>
              <a:t> </a:t>
            </a:r>
            <a:r>
              <a:rPr kumimoji="0" lang="en-GB" sz="11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Calibri" panose="020F0502020204030204" pitchFamily="34" charset="0"/>
              </a:rPr>
              <a:t>77.2 (22.2)</a:t>
            </a:r>
            <a:endParaRPr kumimoji="0" lang="en-GB" sz="11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endParaRPr>
          </a:p>
          <a:p>
            <a:pPr marL="742950" marR="0" lvl="1" indent="-285750" algn="l" defTabSz="914400" rtl="0" eaLnBrk="1" fontAlgn="auto" latinLnBrk="0" hangingPunct="1">
              <a:lnSpc>
                <a:spcPct val="107000"/>
              </a:lnSpc>
              <a:spcBef>
                <a:spcPts val="0"/>
              </a:spcBef>
              <a:spcAft>
                <a:spcPts val="0"/>
              </a:spcAft>
              <a:buClrTx/>
              <a:buSzTx/>
              <a:buFont typeface="Courier New" panose="02070309020205020404" pitchFamily="49" charset="0"/>
              <a:buChar char="o"/>
              <a:tabLst/>
              <a:defRPr/>
            </a:pPr>
            <a:r>
              <a:rPr kumimoji="0" lang="en-GB" sz="1100" b="1"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Calibri" panose="020F0502020204030204" pitchFamily="34" charset="0"/>
              </a:rPr>
              <a:t>Convenience:</a:t>
            </a:r>
            <a:r>
              <a:rPr kumimoji="0" lang="en-GB" sz="11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Calibri" panose="020F0502020204030204" pitchFamily="34" charset="0"/>
              </a:rPr>
              <a:t> 81.8 (16.7)</a:t>
            </a:r>
            <a:endParaRPr kumimoji="0" lang="en-GB" sz="11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endParaRPr>
          </a:p>
          <a:p>
            <a:pPr marL="742950" marR="0" lvl="1" indent="-285750" algn="l" defTabSz="914400" rtl="0" eaLnBrk="1" fontAlgn="auto" latinLnBrk="0" hangingPunct="1">
              <a:lnSpc>
                <a:spcPct val="107000"/>
              </a:lnSpc>
              <a:spcBef>
                <a:spcPts val="0"/>
              </a:spcBef>
              <a:spcAft>
                <a:spcPts val="0"/>
              </a:spcAft>
              <a:buClrTx/>
              <a:buSzTx/>
              <a:buFont typeface="Courier New" panose="02070309020205020404" pitchFamily="49" charset="0"/>
              <a:buChar char="o"/>
              <a:tabLst/>
              <a:defRPr/>
            </a:pPr>
            <a:r>
              <a:rPr kumimoji="0" lang="en-GB" sz="1100" b="1"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Calibri" panose="020F0502020204030204" pitchFamily="34" charset="0"/>
              </a:rPr>
              <a:t>Global satisfaction:</a:t>
            </a:r>
            <a:r>
              <a:rPr kumimoji="0" lang="en-GB" sz="11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Calibri" panose="020F0502020204030204" pitchFamily="34" charset="0"/>
              </a:rPr>
              <a:t> 78.3 (20.3)</a:t>
            </a:r>
          </a:p>
          <a:p>
            <a:pPr marL="342900" marR="0" lvl="0" indent="-342900" algn="l" defTabSz="914400" rtl="0" eaLnBrk="1" fontAlgn="auto" latinLnBrk="0" hangingPunct="1">
              <a:lnSpc>
                <a:spcPct val="107000"/>
              </a:lnSpc>
              <a:spcBef>
                <a:spcPts val="0"/>
              </a:spcBef>
              <a:spcAft>
                <a:spcPts val="800"/>
              </a:spcAft>
              <a:buClrTx/>
              <a:buSzTx/>
              <a:buFont typeface="Symbol" pitchFamily="2" charset="2"/>
              <a:buChar char=""/>
              <a:tabLst/>
              <a:defRPr/>
            </a:pPr>
            <a:r>
              <a:rPr kumimoji="0" lang="en-GB" sz="1100" b="1"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rPr>
              <a:t>PASI:</a:t>
            </a:r>
            <a:r>
              <a:rPr kumimoji="0" lang="en-GB" sz="11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rPr>
              <a:t> </a:t>
            </a:r>
            <a:r>
              <a:rPr kumimoji="0" lang="en-GB" sz="11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Calibri" panose="020F0502020204030204" pitchFamily="34" charset="0"/>
              </a:rPr>
              <a:t>85.1% of patients achieved PASI ≤3</a:t>
            </a:r>
            <a:r>
              <a:rPr kumimoji="0" lang="en-GB" sz="11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rPr>
              <a:t> at week 28</a:t>
            </a:r>
          </a:p>
          <a:p>
            <a:pPr marL="342900" marR="0" lvl="0" indent="-342900" algn="l" defTabSz="914400" rtl="0" eaLnBrk="1" fontAlgn="auto" latinLnBrk="0" hangingPunct="1">
              <a:lnSpc>
                <a:spcPct val="107000"/>
              </a:lnSpc>
              <a:spcBef>
                <a:spcPts val="0"/>
              </a:spcBef>
              <a:spcAft>
                <a:spcPts val="800"/>
              </a:spcAft>
              <a:buClrTx/>
              <a:buSzTx/>
              <a:buFont typeface="Symbol" pitchFamily="2" charset="2"/>
              <a:buChar char=""/>
              <a:tabLst/>
              <a:defRPr/>
            </a:pPr>
            <a:r>
              <a:rPr kumimoji="0" lang="en-GB" sz="11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Calibri" panose="020F0502020204030204" pitchFamily="34" charset="0"/>
              </a:rPr>
              <a:t>At this interim analysis, 8.7% of patients had </a:t>
            </a:r>
            <a:r>
              <a:rPr kumimoji="0" lang="en-GB" sz="11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rPr>
              <a:t>≥</a:t>
            </a:r>
            <a:r>
              <a:rPr kumimoji="0" lang="en-GB" sz="11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Calibri" panose="020F0502020204030204" pitchFamily="34" charset="0"/>
              </a:rPr>
              <a:t>1 adverse event (AE). The most frequent AE (5 events) was COVID-19. No serious AEs related to tildrakizumab were reported</a:t>
            </a:r>
            <a:r>
              <a:rPr kumimoji="0" lang="en-GB" sz="8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rPr>
              <a:t>.</a:t>
            </a:r>
          </a:p>
          <a:p>
            <a:pPr marL="0" marR="0" lvl="0" indent="0" algn="l" defTabSz="914400" rtl="0" eaLnBrk="1" fontAlgn="auto" latinLnBrk="0" hangingPunct="1">
              <a:lnSpc>
                <a:spcPct val="107000"/>
              </a:lnSpc>
              <a:spcBef>
                <a:spcPts val="0"/>
              </a:spcBef>
              <a:spcAft>
                <a:spcPts val="800"/>
              </a:spcAft>
              <a:buClrTx/>
              <a:buSzTx/>
              <a:buFont typeface="Symbol" pitchFamily="2" charset="2"/>
              <a:buNone/>
              <a:tabLst/>
              <a:defRPr/>
            </a:pPr>
            <a:r>
              <a:rPr kumimoji="0" lang="en-GB"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Mean (SD) Psoriasis Area and Severity Index (PASI) decreased from 13.4 (7.7) at baseline to 1.6 (2.5) at week 28 (p&lt;0.001). </a:t>
            </a:r>
            <a:endParaRPr kumimoji="0" lang="es-ES" sz="11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7000"/>
              </a:lnSpc>
              <a:spcBef>
                <a:spcPts val="0"/>
              </a:spcBef>
              <a:spcAft>
                <a:spcPts val="800"/>
              </a:spcAft>
              <a:buClrTx/>
              <a:buSzTx/>
              <a:buFont typeface="Symbol" pitchFamily="2" charset="2"/>
              <a:buNone/>
              <a:tabLst/>
              <a:defRPr/>
            </a:pPr>
            <a:endParaRPr kumimoji="0" lang="en-GB"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 typeface="Symbol" pitchFamily="2" charset="2"/>
              <a:buNone/>
              <a:tabLst/>
              <a:defRPr/>
            </a:pPr>
            <a:r>
              <a:rPr kumimoji="0" lang="en-GB"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At week 28, 85.1% and 55.3% of patients achieved PASI ≤3 and PASI ≤1 responses, respectively. </a:t>
            </a:r>
            <a:endParaRPr kumimoji="0" lang="es-ES" sz="11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7000"/>
              </a:lnSpc>
              <a:spcBef>
                <a:spcPts val="0"/>
              </a:spcBef>
              <a:spcAft>
                <a:spcPts val="800"/>
              </a:spcAft>
              <a:buClrTx/>
              <a:buSzTx/>
              <a:buFont typeface="Symbol" pitchFamily="2" charset="2"/>
              <a:buNone/>
              <a:tabLst/>
              <a:defRPr/>
            </a:pPr>
            <a:endParaRPr kumimoji="0" lang="en-GB"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 typeface="Symbol" pitchFamily="2" charset="2"/>
              <a:buNone/>
              <a:tabLst/>
              <a:defRPr/>
            </a:pPr>
            <a:r>
              <a:rPr kumimoji="0" lang="en-GB"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Mean (SD) DLQI-R score decreased from 12.3 (7.7) at baseline to 3.1 (4.7) at week 28 (p&lt;0.001). </a:t>
            </a:r>
            <a:endParaRPr kumimoji="0" lang="es-ES" sz="11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7000"/>
              </a:lnSpc>
              <a:spcBef>
                <a:spcPts val="0"/>
              </a:spcBef>
              <a:spcAft>
                <a:spcPts val="800"/>
              </a:spcAft>
              <a:buClrTx/>
              <a:buSzTx/>
              <a:buFont typeface="Symbol" pitchFamily="2" charset="2"/>
              <a:buNone/>
              <a:tabLst/>
              <a:defRPr/>
            </a:pPr>
            <a:endParaRPr kumimoji="0" lang="en-GB" sz="11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At week 28, the mean (SD) scores on TSQM-9 domains were 77.2 (22.2) for effectiveness, 81.8 (16.7) for convenience, and 78.3 (20.3) for global satisfaction. </a:t>
            </a:r>
            <a:endParaRPr kumimoji="0" lang="es-E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endParaRPr lang="es-ES" dirty="0"/>
          </a:p>
        </p:txBody>
      </p:sp>
      <p:sp>
        <p:nvSpPr>
          <p:cNvPr id="4" name="Marcador de número de diapositiva 3"/>
          <p:cNvSpPr>
            <a:spLocks noGrp="1"/>
          </p:cNvSpPr>
          <p:nvPr>
            <p:ph type="sldNum" sz="quarter" idx="5"/>
          </p:nvPr>
        </p:nvSpPr>
        <p:spPr/>
        <p:txBody>
          <a:bodyPr/>
          <a:lstStyle/>
          <a:p>
            <a:fld id="{97C525C1-A7F7-8947-8D24-9963D4AFDC68}" type="slidenum">
              <a:rPr lang="en-US" smtClean="0"/>
              <a:t>36</a:t>
            </a:fld>
            <a:endParaRPr lang="en-US"/>
          </a:p>
        </p:txBody>
      </p:sp>
    </p:spTree>
    <p:extLst>
      <p:ext uri="{BB962C8B-B14F-4D97-AF65-F5344CB8AC3E}">
        <p14:creationId xmlns:p14="http://schemas.microsoft.com/office/powerpoint/2010/main" val="278520622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rPr>
              <a:t>Mean (SD) WHO-5 score increased from 53.9 (22.1) at baseline to 67.3 (20.2) at week 28 (p&lt;0.001). </a:t>
            </a:r>
            <a:endParaRPr kumimoji="0" lang="es-E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1" i="0" u="none" strike="noStrike" kern="1200" cap="none" spc="0" normalizeH="0" baseline="3000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30000" noProof="0">
                <a:ln>
                  <a:noFill/>
                </a:ln>
                <a:solidFill>
                  <a:prstClr val="black"/>
                </a:solidFill>
                <a:effectLst/>
                <a:uLnTx/>
                <a:uFillTx/>
                <a:latin typeface="Calibri" panose="020F0502020204030204"/>
                <a:ea typeface="+mn-ea"/>
                <a:cs typeface="+mn-cs"/>
              </a:rPr>
              <a:t>1</a:t>
            </a:r>
            <a:r>
              <a:rPr kumimoji="0" lang="en-US" sz="1200" b="0" i="0" u="none" strike="noStrike" kern="1200" cap="none" spc="0" normalizeH="0" baseline="0" noProof="0" err="1">
                <a:ln>
                  <a:noFill/>
                </a:ln>
                <a:solidFill>
                  <a:srgbClr val="212121"/>
                </a:solidFill>
                <a:effectLst/>
                <a:uLnTx/>
                <a:uFillTx/>
                <a:latin typeface="Calibri" panose="020F0502020204030204"/>
                <a:ea typeface="+mn-ea"/>
                <a:cs typeface="+mn-cs"/>
              </a:rPr>
              <a:t>Topp</a:t>
            </a:r>
            <a:r>
              <a:rPr kumimoji="0" lang="en-US" sz="1200" b="0" i="0" u="none" strike="noStrike" kern="1200" cap="none" spc="0" normalizeH="0" baseline="0" noProof="0">
                <a:ln>
                  <a:noFill/>
                </a:ln>
                <a:solidFill>
                  <a:srgbClr val="212121"/>
                </a:solidFill>
                <a:effectLst/>
                <a:uLnTx/>
                <a:uFillTx/>
                <a:latin typeface="Calibri" panose="020F0502020204030204"/>
                <a:ea typeface="+mn-ea"/>
                <a:cs typeface="+mn-cs"/>
              </a:rPr>
              <a:t> C, W, </a:t>
            </a:r>
            <a:r>
              <a:rPr kumimoji="0" lang="en-US" sz="1200" b="0" i="0" u="none" strike="noStrike" kern="1200" cap="none" spc="0" normalizeH="0" baseline="0" noProof="0" err="1">
                <a:ln>
                  <a:noFill/>
                </a:ln>
                <a:solidFill>
                  <a:srgbClr val="212121"/>
                </a:solidFill>
                <a:effectLst/>
                <a:uLnTx/>
                <a:uFillTx/>
                <a:latin typeface="Calibri" panose="020F0502020204030204"/>
                <a:ea typeface="+mn-ea"/>
                <a:cs typeface="+mn-cs"/>
              </a:rPr>
              <a:t>Østergaard</a:t>
            </a:r>
            <a:r>
              <a:rPr kumimoji="0" lang="en-US" sz="1200" b="0" i="0" u="none" strike="noStrike" kern="1200" cap="none" spc="0" normalizeH="0" baseline="0" noProof="0">
                <a:ln>
                  <a:noFill/>
                </a:ln>
                <a:solidFill>
                  <a:srgbClr val="212121"/>
                </a:solidFill>
                <a:effectLst/>
                <a:uLnTx/>
                <a:uFillTx/>
                <a:latin typeface="Calibri" panose="020F0502020204030204"/>
                <a:ea typeface="+mn-ea"/>
                <a:cs typeface="+mn-cs"/>
              </a:rPr>
              <a:t> S, D, </a:t>
            </a:r>
            <a:r>
              <a:rPr kumimoji="0" lang="en-US" sz="1200" b="0" i="0" u="none" strike="noStrike" kern="1200" cap="none" spc="0" normalizeH="0" baseline="0" noProof="0" err="1">
                <a:ln>
                  <a:noFill/>
                </a:ln>
                <a:solidFill>
                  <a:srgbClr val="212121"/>
                </a:solidFill>
                <a:effectLst/>
                <a:uLnTx/>
                <a:uFillTx/>
                <a:latin typeface="Calibri" panose="020F0502020204030204"/>
                <a:ea typeface="+mn-ea"/>
                <a:cs typeface="+mn-cs"/>
              </a:rPr>
              <a:t>Søndergaard</a:t>
            </a:r>
            <a:r>
              <a:rPr kumimoji="0" lang="en-US" sz="1200" b="0" i="0" u="none" strike="noStrike" kern="1200" cap="none" spc="0" normalizeH="0" baseline="0" noProof="0">
                <a:ln>
                  <a:noFill/>
                </a:ln>
                <a:solidFill>
                  <a:srgbClr val="212121"/>
                </a:solidFill>
                <a:effectLst/>
                <a:uLnTx/>
                <a:uFillTx/>
                <a:latin typeface="Calibri" panose="020F0502020204030204"/>
                <a:ea typeface="+mn-ea"/>
                <a:cs typeface="+mn-cs"/>
              </a:rPr>
              <a:t> S, </a:t>
            </a:r>
            <a:r>
              <a:rPr kumimoji="0" lang="en-US" sz="1200" b="0" i="0" u="none" strike="noStrike" kern="1200" cap="none" spc="0" normalizeH="0" baseline="0" noProof="0" err="1">
                <a:ln>
                  <a:noFill/>
                </a:ln>
                <a:solidFill>
                  <a:srgbClr val="212121"/>
                </a:solidFill>
                <a:effectLst/>
                <a:uLnTx/>
                <a:uFillTx/>
                <a:latin typeface="Calibri" panose="020F0502020204030204"/>
                <a:ea typeface="+mn-ea"/>
                <a:cs typeface="+mn-cs"/>
              </a:rPr>
              <a:t>Bech</a:t>
            </a:r>
            <a:r>
              <a:rPr kumimoji="0" lang="en-US" sz="1200" b="0" i="0" u="none" strike="noStrike" kern="1200" cap="none" spc="0" normalizeH="0" baseline="0" noProof="0">
                <a:ln>
                  <a:noFill/>
                </a:ln>
                <a:solidFill>
                  <a:srgbClr val="212121"/>
                </a:solidFill>
                <a:effectLst/>
                <a:uLnTx/>
                <a:uFillTx/>
                <a:latin typeface="Calibri" panose="020F0502020204030204"/>
                <a:ea typeface="+mn-ea"/>
                <a:cs typeface="+mn-cs"/>
              </a:rPr>
              <a:t> P: The WHO-5 Well-Being Index: A Systematic Review of the Literature. </a:t>
            </a:r>
            <a:r>
              <a:rPr kumimoji="0" lang="en-US" sz="1200" b="0" i="0" u="none" strike="noStrike" kern="1200" cap="none" spc="0" normalizeH="0" baseline="0" noProof="0" err="1">
                <a:ln>
                  <a:noFill/>
                </a:ln>
                <a:solidFill>
                  <a:srgbClr val="212121"/>
                </a:solidFill>
                <a:effectLst/>
                <a:uLnTx/>
                <a:uFillTx/>
                <a:latin typeface="Calibri" panose="020F0502020204030204"/>
                <a:ea typeface="+mn-ea"/>
                <a:cs typeface="+mn-cs"/>
              </a:rPr>
              <a:t>Psychother</a:t>
            </a:r>
            <a:r>
              <a:rPr kumimoji="0" lang="en-US" sz="1200" b="0" i="0" u="none" strike="noStrike" kern="1200" cap="none" spc="0" normalizeH="0" baseline="0" noProof="0">
                <a:ln>
                  <a:noFill/>
                </a:ln>
                <a:solidFill>
                  <a:srgbClr val="212121"/>
                </a:solidFill>
                <a:effectLst/>
                <a:uLnTx/>
                <a:uFillTx/>
                <a:latin typeface="Calibri" panose="020F0502020204030204"/>
                <a:ea typeface="+mn-ea"/>
                <a:cs typeface="+mn-cs"/>
              </a:rPr>
              <a:t> </a:t>
            </a:r>
            <a:r>
              <a:rPr kumimoji="0" lang="en-US" sz="1200" b="0" i="0" u="none" strike="noStrike" kern="1200" cap="none" spc="0" normalizeH="0" baseline="0" noProof="0" err="1">
                <a:ln>
                  <a:noFill/>
                </a:ln>
                <a:solidFill>
                  <a:srgbClr val="212121"/>
                </a:solidFill>
                <a:effectLst/>
                <a:uLnTx/>
                <a:uFillTx/>
                <a:latin typeface="Calibri" panose="020F0502020204030204"/>
                <a:ea typeface="+mn-ea"/>
                <a:cs typeface="+mn-cs"/>
              </a:rPr>
              <a:t>Psychosom</a:t>
            </a:r>
            <a:r>
              <a:rPr kumimoji="0" lang="en-US" sz="1200" b="0" i="0" u="none" strike="noStrike" kern="1200" cap="none" spc="0" normalizeH="0" baseline="0" noProof="0">
                <a:ln>
                  <a:noFill/>
                </a:ln>
                <a:solidFill>
                  <a:srgbClr val="212121"/>
                </a:solidFill>
                <a:effectLst/>
                <a:uLnTx/>
                <a:uFillTx/>
                <a:latin typeface="Calibri" panose="020F0502020204030204"/>
                <a:ea typeface="+mn-ea"/>
                <a:cs typeface="+mn-cs"/>
              </a:rPr>
              <a:t> 2015;84:167-176</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200" b="1" i="0" u="none" strike="noStrike" kern="1200" cap="none" spc="0" normalizeH="0" baseline="30000" noProof="0">
                <a:ln>
                  <a:noFill/>
                </a:ln>
                <a:solidFill>
                  <a:srgbClr val="212121"/>
                </a:solidFill>
                <a:effectLst/>
                <a:uLnTx/>
                <a:uFillTx/>
                <a:latin typeface="Calibri" panose="020F0502020204030204"/>
                <a:ea typeface="+mn-ea"/>
                <a:cs typeface="+mn-cs"/>
              </a:rPr>
              <a:t>2</a:t>
            </a:r>
            <a:r>
              <a:rPr kumimoji="0" lang="nl-NL" sz="1200" b="0" i="0" u="none" strike="noStrike" kern="1200" cap="none" spc="0" normalizeH="0" baseline="0" noProof="0">
                <a:ln>
                  <a:noFill/>
                </a:ln>
                <a:solidFill>
                  <a:prstClr val="black"/>
                </a:solidFill>
                <a:effectLst/>
                <a:uLnTx/>
                <a:uFillTx/>
                <a:latin typeface="Calibri" panose="020F0502020204030204"/>
                <a:ea typeface="+mn-ea"/>
                <a:cs typeface="+mn-cs"/>
              </a:rPr>
              <a:t>Thiele K, Albrecht K, Zink A, </a:t>
            </a:r>
            <a:r>
              <a:rPr kumimoji="0" lang="nl-NL" sz="1200" b="0" i="0" u="none" strike="noStrike" kern="1200" cap="none" spc="0" normalizeH="0" baseline="0" noProof="0">
                <a:ln>
                  <a:noFill/>
                </a:ln>
                <a:solidFill>
                  <a:srgbClr val="212121"/>
                </a:solidFill>
                <a:effectLst/>
                <a:uLnTx/>
                <a:uFillTx/>
                <a:latin typeface="Calibri" panose="020F0502020204030204"/>
                <a:ea typeface="+mn-ea"/>
                <a:cs typeface="+mn-cs"/>
              </a:rPr>
              <a:t>et al. </a:t>
            </a:r>
            <a:r>
              <a:rPr kumimoji="0" lang="en-GB" sz="1200" b="0" i="0" u="none" strike="noStrike" kern="1200" cap="none" spc="0" normalizeH="0" baseline="0" noProof="0">
                <a:ln>
                  <a:noFill/>
                </a:ln>
                <a:solidFill>
                  <a:srgbClr val="212121"/>
                </a:solidFill>
                <a:effectLst/>
                <a:uLnTx/>
                <a:uFillTx/>
                <a:latin typeface="Calibri" panose="020F0502020204030204"/>
                <a:ea typeface="+mn-ea"/>
                <a:cs typeface="+mn-cs"/>
              </a:rPr>
              <a:t>Is the Rheumatoid Arthritis Impact of Disease (RAID) score a meaningful instrument for other inflammatory rheumatic diseases? A cross-sectional analysis of data from the German National Database. </a:t>
            </a:r>
            <a:r>
              <a:rPr kumimoji="0" lang="nl-NL" sz="1200" b="0" i="0" u="none" strike="noStrike" kern="1200" cap="none" spc="0" normalizeH="0" baseline="0" noProof="0">
                <a:ln>
                  <a:noFill/>
                </a:ln>
                <a:solidFill>
                  <a:srgbClr val="212121"/>
                </a:solidFill>
                <a:effectLst/>
                <a:uLnTx/>
                <a:uFillTx/>
                <a:latin typeface="Calibri" panose="020F0502020204030204"/>
                <a:ea typeface="+mn-ea"/>
                <a:cs typeface="+mn-cs"/>
              </a:rPr>
              <a:t>RMD Open 2022;8:e002342.</a:t>
            </a:r>
            <a:endParaRPr kumimoji="0" lang="es-ES" sz="1200" b="0" i="0" u="none" strike="noStrike" kern="1200" cap="none" spc="0" normalizeH="0" baseline="0" noProof="0">
              <a:ln>
                <a:noFill/>
              </a:ln>
              <a:solidFill>
                <a:srgbClr val="212121"/>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200" b="1" i="0" u="none" strike="noStrike" kern="1200" cap="none" spc="0" normalizeH="0" baseline="30000" noProof="0">
                <a:ln>
                  <a:noFill/>
                </a:ln>
                <a:solidFill>
                  <a:srgbClr val="212121"/>
                </a:solidFill>
                <a:effectLst/>
                <a:uLnTx/>
                <a:uFillTx/>
                <a:latin typeface="Calibri" panose="020F0502020204030204"/>
                <a:ea typeface="+mn-ea"/>
                <a:cs typeface="+mn-cs"/>
              </a:rPr>
              <a:t>3</a:t>
            </a:r>
            <a:r>
              <a:rPr kumimoji="0" lang="en-GB" sz="1200" b="0" i="0" u="none" strike="noStrike" kern="1200" cap="none" spc="0" normalizeH="0" baseline="0" noProof="0">
                <a:ln>
                  <a:noFill/>
                </a:ln>
                <a:solidFill>
                  <a:srgbClr val="212121"/>
                </a:solidFill>
                <a:effectLst/>
                <a:uLnTx/>
                <a:uFillTx/>
                <a:latin typeface="Calibri" panose="020F0502020204030204"/>
                <a:ea typeface="+mn-ea"/>
                <a:cs typeface="+mn-cs"/>
              </a:rPr>
              <a:t>Hoffman CJ, </a:t>
            </a:r>
            <a:r>
              <a:rPr kumimoji="0" lang="en-GB" sz="1200" b="0" i="0" u="none" strike="noStrike" kern="1200" cap="none" spc="0" normalizeH="0" baseline="0" noProof="0" err="1">
                <a:ln>
                  <a:noFill/>
                </a:ln>
                <a:solidFill>
                  <a:srgbClr val="212121"/>
                </a:solidFill>
                <a:effectLst/>
                <a:uLnTx/>
                <a:uFillTx/>
                <a:latin typeface="Calibri" panose="020F0502020204030204"/>
                <a:ea typeface="+mn-ea"/>
                <a:cs typeface="+mn-cs"/>
              </a:rPr>
              <a:t>Ersser</a:t>
            </a:r>
            <a:r>
              <a:rPr kumimoji="0" lang="en-GB" sz="1200" b="0" i="0" u="none" strike="noStrike" kern="1200" cap="none" spc="0" normalizeH="0" baseline="0" noProof="0">
                <a:ln>
                  <a:noFill/>
                </a:ln>
                <a:solidFill>
                  <a:srgbClr val="212121"/>
                </a:solidFill>
                <a:effectLst/>
                <a:uLnTx/>
                <a:uFillTx/>
                <a:latin typeface="Calibri" panose="020F0502020204030204"/>
                <a:ea typeface="+mn-ea"/>
                <a:cs typeface="+mn-cs"/>
              </a:rPr>
              <a:t> SJ, Hopkinson JB et al. </a:t>
            </a:r>
            <a:r>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t>Effectiveness of Mindfulness-Based Stress Reduction in Mood, Breast- and Endocrine-Related Quality of Life, and Well-Being in Stage 0 to III Breast Cancer: A Randomized, Controlled Trial</a:t>
            </a:r>
            <a:r>
              <a:rPr kumimoji="0" lang="en-GB" sz="1200" b="0" i="0" u="none" strike="noStrike" kern="1200" cap="none" spc="0" normalizeH="0" baseline="0" noProof="0">
                <a:ln>
                  <a:noFill/>
                </a:ln>
                <a:solidFill>
                  <a:srgbClr val="212121"/>
                </a:solidFill>
                <a:effectLst/>
                <a:uLnTx/>
                <a:uFillTx/>
                <a:latin typeface="Calibri" panose="020F0502020204030204"/>
                <a:ea typeface="+mn-ea"/>
                <a:cs typeface="+mn-cs"/>
              </a:rPr>
              <a:t>. J Clin Oncol 2012;30:1335-1342.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200" b="1" i="0" u="none" strike="noStrike" kern="1200" cap="none" spc="0" normalizeH="0" baseline="30000" noProof="0">
                <a:ln>
                  <a:noFill/>
                </a:ln>
                <a:solidFill>
                  <a:prstClr val="black"/>
                </a:solidFill>
                <a:effectLst/>
                <a:uLnTx/>
                <a:uFillTx/>
                <a:latin typeface="Calibri" panose="020F0502020204030204"/>
                <a:ea typeface="+mn-ea"/>
                <a:cs typeface="+mn-cs"/>
              </a:rPr>
              <a:t>4</a:t>
            </a:r>
            <a:r>
              <a:rPr kumimoji="0" lang="es-ES" sz="1200" b="0" i="0" u="none" strike="noStrike" kern="1200" cap="none" spc="0" normalizeH="0" baseline="0" noProof="0">
                <a:ln>
                  <a:noFill/>
                </a:ln>
                <a:solidFill>
                  <a:srgbClr val="212121"/>
                </a:solidFill>
                <a:effectLst/>
                <a:uLnTx/>
                <a:uFillTx/>
                <a:latin typeface="Calibri" panose="020F0502020204030204"/>
                <a:ea typeface="+mn-ea"/>
                <a:cs typeface="+mn-cs"/>
              </a:rPr>
              <a:t>Logtenberg SJ, </a:t>
            </a:r>
            <a:r>
              <a:rPr kumimoji="0" lang="es-ES" sz="1200" b="0" i="0" u="none" strike="noStrike" kern="1200" cap="none" spc="0" normalizeH="0" baseline="0" noProof="0" err="1">
                <a:ln>
                  <a:noFill/>
                </a:ln>
                <a:solidFill>
                  <a:srgbClr val="212121"/>
                </a:solidFill>
                <a:effectLst/>
                <a:uLnTx/>
                <a:uFillTx/>
                <a:latin typeface="Calibri" panose="020F0502020204030204"/>
                <a:ea typeface="+mn-ea"/>
                <a:cs typeface="+mn-cs"/>
              </a:rPr>
              <a:t>Kleefstra</a:t>
            </a:r>
            <a:r>
              <a:rPr kumimoji="0" lang="es-ES" sz="1200" b="0" i="0" u="none" strike="noStrike" kern="1200" cap="none" spc="0" normalizeH="0" baseline="0" noProof="0">
                <a:ln>
                  <a:noFill/>
                </a:ln>
                <a:solidFill>
                  <a:srgbClr val="212121"/>
                </a:solidFill>
                <a:effectLst/>
                <a:uLnTx/>
                <a:uFillTx/>
                <a:latin typeface="Calibri" panose="020F0502020204030204"/>
                <a:ea typeface="+mn-ea"/>
                <a:cs typeface="+mn-cs"/>
              </a:rPr>
              <a:t> N, </a:t>
            </a:r>
            <a:r>
              <a:rPr kumimoji="0" lang="es-ES" sz="1200" b="0" i="0" u="none" strike="noStrike" kern="1200" cap="none" spc="0" normalizeH="0" baseline="0" noProof="0" err="1">
                <a:ln>
                  <a:noFill/>
                </a:ln>
                <a:solidFill>
                  <a:srgbClr val="212121"/>
                </a:solidFill>
                <a:effectLst/>
                <a:uLnTx/>
                <a:uFillTx/>
                <a:latin typeface="Calibri" panose="020F0502020204030204"/>
                <a:ea typeface="+mn-ea"/>
                <a:cs typeface="+mn-cs"/>
              </a:rPr>
              <a:t>Houweling</a:t>
            </a:r>
            <a:r>
              <a:rPr kumimoji="0" lang="es-ES" sz="1200" b="0" i="0" u="none" strike="noStrike" kern="1200" cap="none" spc="0" normalizeH="0" baseline="0" noProof="0">
                <a:ln>
                  <a:noFill/>
                </a:ln>
                <a:solidFill>
                  <a:srgbClr val="212121"/>
                </a:solidFill>
                <a:effectLst/>
                <a:uLnTx/>
                <a:uFillTx/>
                <a:latin typeface="Calibri" panose="020F0502020204030204"/>
                <a:ea typeface="+mn-ea"/>
                <a:cs typeface="+mn-cs"/>
              </a:rPr>
              <a:t> ST, et al. </a:t>
            </a:r>
            <a:r>
              <a:rPr kumimoji="0" lang="en-GB" sz="1200" b="0" i="0" u="none" strike="noStrike" kern="1200" cap="none" spc="0" normalizeH="0" baseline="0" noProof="0">
                <a:ln>
                  <a:noFill/>
                </a:ln>
                <a:solidFill>
                  <a:srgbClr val="212121"/>
                </a:solidFill>
                <a:effectLst/>
                <a:uLnTx/>
                <a:uFillTx/>
                <a:latin typeface="Calibri" panose="020F0502020204030204"/>
                <a:ea typeface="+mn-ea"/>
                <a:cs typeface="+mn-cs"/>
              </a:rPr>
              <a:t>Health-Related Quality of Life, Treatment Satisfaction, and Costs Associated With Intraperitoneal Versus Subcutaneous Insulin Administration in Type 1 Diabetes. Diabetes Care 2010; 33:1169–1172.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200" b="1" i="0" u="none" strike="noStrike" kern="1200" cap="none" spc="0" normalizeH="0" baseline="30000" noProof="0">
                <a:ln>
                  <a:noFill/>
                </a:ln>
                <a:solidFill>
                  <a:srgbClr val="212121"/>
                </a:solidFill>
                <a:effectLst/>
                <a:uLnTx/>
                <a:uFillTx/>
                <a:latin typeface="Calibri" panose="020F0502020204030204"/>
                <a:ea typeface="+mn-ea"/>
                <a:cs typeface="+mn-cs"/>
              </a:rPr>
              <a:t>5</a:t>
            </a:r>
            <a:r>
              <a:rPr kumimoji="0" lang="de-DE" sz="1200" b="0" i="0" u="none" strike="noStrike" kern="1200" cap="none" spc="0" normalizeH="0" baseline="0" noProof="0">
                <a:ln>
                  <a:noFill/>
                </a:ln>
                <a:solidFill>
                  <a:srgbClr val="4472C4"/>
                </a:solidFill>
                <a:effectLst/>
                <a:uLnTx/>
                <a:uFillTx/>
                <a:latin typeface="Calibri" panose="020F0502020204030204"/>
                <a:ea typeface="+mn-ea"/>
                <a:cs typeface="+mn-cs"/>
              </a:rPr>
              <a:t>Augustin M, Sommer R, Daudén E, et al. Patient-reported well-being in valuebased care using tildrakizumab in a real-world setting: protocol of a multinational, phase IV, 1-cohort prospective observational study (the POSITIVE study). BMJ Open; 2023 13(2):e060536.</a:t>
            </a:r>
            <a:endParaRPr kumimoji="0" lang="en-GB" sz="1200" b="0" i="0" u="none" strike="noStrike" kern="1200" cap="none" spc="0" normalizeH="0" baseline="0" noProof="0">
              <a:ln>
                <a:noFill/>
              </a:ln>
              <a:solidFill>
                <a:srgbClr val="212121"/>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200" b="1" i="0" u="none" strike="noStrike" kern="1200" cap="none" spc="0" normalizeH="0" baseline="30000" noProof="0">
                <a:ln>
                  <a:noFill/>
                </a:ln>
                <a:solidFill>
                  <a:srgbClr val="212121"/>
                </a:solidFill>
                <a:effectLst/>
                <a:uLnTx/>
                <a:uFillTx/>
                <a:latin typeface="Calibri" panose="020F0502020204030204"/>
                <a:ea typeface="+mn-ea"/>
                <a:cs typeface="+mn-cs"/>
              </a:rPr>
              <a:t>6</a:t>
            </a:r>
            <a:r>
              <a:rPr kumimoji="0" lang="es-ES" sz="1200" b="0" i="0" u="none" strike="noStrike" kern="1200" cap="none" spc="0" normalizeH="0" baseline="0" noProof="0">
                <a:ln>
                  <a:noFill/>
                </a:ln>
                <a:solidFill>
                  <a:srgbClr val="212121"/>
                </a:solidFill>
                <a:effectLst/>
                <a:uLnTx/>
                <a:uFillTx/>
                <a:latin typeface="Calibri" panose="020F0502020204030204"/>
                <a:ea typeface="+mn-ea"/>
                <a:cs typeface="+mn-cs"/>
              </a:rPr>
              <a:t>Sommer R, Westphal L, </a:t>
            </a:r>
            <a:r>
              <a:rPr kumimoji="0" lang="es-ES" sz="1200" b="0" i="0" u="none" strike="noStrike" kern="1200" cap="none" spc="0" normalizeH="0" baseline="0" noProof="0" err="1">
                <a:ln>
                  <a:noFill/>
                </a:ln>
                <a:solidFill>
                  <a:srgbClr val="212121"/>
                </a:solidFill>
                <a:effectLst/>
                <a:uLnTx/>
                <a:uFillTx/>
                <a:latin typeface="Calibri" panose="020F0502020204030204"/>
                <a:ea typeface="+mn-ea"/>
                <a:cs typeface="+mn-cs"/>
              </a:rPr>
              <a:t>Mrowietz</a:t>
            </a:r>
            <a:r>
              <a:rPr kumimoji="0" lang="es-ES" sz="1200" b="0" i="0" u="none" strike="noStrike" kern="1200" cap="none" spc="0" normalizeH="0" baseline="0" noProof="0">
                <a:ln>
                  <a:noFill/>
                </a:ln>
                <a:solidFill>
                  <a:srgbClr val="212121"/>
                </a:solidFill>
                <a:effectLst/>
                <a:uLnTx/>
                <a:uFillTx/>
                <a:latin typeface="Calibri" panose="020F0502020204030204"/>
                <a:ea typeface="+mn-ea"/>
                <a:cs typeface="+mn-cs"/>
              </a:rPr>
              <a:t> U, </a:t>
            </a:r>
            <a:r>
              <a:rPr kumimoji="0" lang="es-ES" sz="1200" b="0" i="0" u="none" strike="noStrike" kern="1200" cap="none" spc="0" normalizeH="0" baseline="0" noProof="0" err="1">
                <a:ln>
                  <a:noFill/>
                </a:ln>
                <a:solidFill>
                  <a:srgbClr val="212121"/>
                </a:solidFill>
                <a:effectLst/>
                <a:uLnTx/>
                <a:uFillTx/>
                <a:latin typeface="Calibri" panose="020F0502020204030204"/>
                <a:ea typeface="+mn-ea"/>
                <a:cs typeface="+mn-cs"/>
              </a:rPr>
              <a:t>Gerdes</a:t>
            </a:r>
            <a:r>
              <a:rPr kumimoji="0" lang="es-ES" sz="1200" b="0" i="0" u="none" strike="noStrike" kern="1200" cap="none" spc="0" normalizeH="0" baseline="0" noProof="0">
                <a:ln>
                  <a:noFill/>
                </a:ln>
                <a:solidFill>
                  <a:srgbClr val="212121"/>
                </a:solidFill>
                <a:effectLst/>
                <a:uLnTx/>
                <a:uFillTx/>
                <a:latin typeface="Calibri" panose="020F0502020204030204"/>
                <a:ea typeface="+mn-ea"/>
                <a:cs typeface="+mn-cs"/>
              </a:rPr>
              <a:t> S, </a:t>
            </a:r>
            <a:r>
              <a:rPr kumimoji="0" lang="es-ES" sz="1200" b="0" i="0" u="none" strike="noStrike" kern="1200" cap="none" spc="0" normalizeH="0" baseline="0" noProof="0" err="1">
                <a:ln>
                  <a:noFill/>
                </a:ln>
                <a:solidFill>
                  <a:srgbClr val="212121"/>
                </a:solidFill>
                <a:effectLst/>
                <a:uLnTx/>
                <a:uFillTx/>
                <a:latin typeface="Calibri" panose="020F0502020204030204"/>
                <a:ea typeface="+mn-ea"/>
                <a:cs typeface="+mn-cs"/>
              </a:rPr>
              <a:t>Augustin</a:t>
            </a:r>
            <a:r>
              <a:rPr kumimoji="0" lang="es-ES" sz="1200" b="0" i="0" u="none" strike="noStrike" kern="1200" cap="none" spc="0" normalizeH="0" baseline="0" noProof="0">
                <a:ln>
                  <a:noFill/>
                </a:ln>
                <a:solidFill>
                  <a:srgbClr val="212121"/>
                </a:solidFill>
                <a:effectLst/>
                <a:uLnTx/>
                <a:uFillTx/>
                <a:latin typeface="Calibri" panose="020F0502020204030204"/>
                <a:ea typeface="+mn-ea"/>
                <a:cs typeface="+mn-cs"/>
              </a:rPr>
              <a:t> M. </a:t>
            </a:r>
            <a:r>
              <a:rPr kumimoji="0" lang="es-ES" sz="1200" b="0" i="0" u="none" strike="noStrike" kern="1200" cap="none" spc="0" normalizeH="0" baseline="0" noProof="0" err="1">
                <a:ln>
                  <a:noFill/>
                </a:ln>
                <a:solidFill>
                  <a:srgbClr val="212121"/>
                </a:solidFill>
                <a:effectLst/>
                <a:uLnTx/>
                <a:uFillTx/>
                <a:latin typeface="Calibri" panose="020F0502020204030204"/>
                <a:ea typeface="+mn-ea"/>
                <a:cs typeface="+mn-cs"/>
              </a:rPr>
              <a:t>Measuring</a:t>
            </a:r>
            <a:r>
              <a:rPr kumimoji="0" lang="es-ES" sz="1200" b="0" i="0" u="none" strike="noStrike" kern="1200" cap="none" spc="0" normalizeH="0" baseline="0" noProof="0">
                <a:ln>
                  <a:noFill/>
                </a:ln>
                <a:solidFill>
                  <a:srgbClr val="212121"/>
                </a:solidFill>
                <a:effectLst/>
                <a:uLnTx/>
                <a:uFillTx/>
                <a:latin typeface="Calibri" panose="020F0502020204030204"/>
                <a:ea typeface="+mn-ea"/>
                <a:cs typeface="+mn-cs"/>
              </a:rPr>
              <a:t> </a:t>
            </a:r>
            <a:r>
              <a:rPr kumimoji="0" lang="es-ES" sz="1200" b="0" i="0" u="none" strike="noStrike" kern="1200" cap="none" spc="0" normalizeH="0" baseline="0" noProof="0" err="1">
                <a:ln>
                  <a:noFill/>
                </a:ln>
                <a:solidFill>
                  <a:srgbClr val="212121"/>
                </a:solidFill>
                <a:effectLst/>
                <a:uLnTx/>
                <a:uFillTx/>
                <a:latin typeface="Calibri" panose="020F0502020204030204"/>
                <a:ea typeface="+mn-ea"/>
                <a:cs typeface="+mn-cs"/>
              </a:rPr>
              <a:t>well-being</a:t>
            </a:r>
            <a:r>
              <a:rPr kumimoji="0" lang="es-ES" sz="1200" b="0" i="0" u="none" strike="noStrike" kern="1200" cap="none" spc="0" normalizeH="0" baseline="0" noProof="0">
                <a:ln>
                  <a:noFill/>
                </a:ln>
                <a:solidFill>
                  <a:srgbClr val="212121"/>
                </a:solidFill>
                <a:effectLst/>
                <a:uLnTx/>
                <a:uFillTx/>
                <a:latin typeface="Calibri" panose="020F0502020204030204"/>
                <a:ea typeface="+mn-ea"/>
                <a:cs typeface="+mn-cs"/>
              </a:rPr>
              <a:t> in psoriasis: </a:t>
            </a:r>
            <a:r>
              <a:rPr kumimoji="0" lang="es-ES" sz="1200" b="0" i="0" u="none" strike="noStrike" kern="1200" cap="none" spc="0" normalizeH="0" baseline="0" noProof="0" err="1">
                <a:ln>
                  <a:noFill/>
                </a:ln>
                <a:solidFill>
                  <a:srgbClr val="212121"/>
                </a:solidFill>
                <a:effectLst/>
                <a:uLnTx/>
                <a:uFillTx/>
                <a:latin typeface="Calibri" panose="020F0502020204030204"/>
                <a:ea typeface="+mn-ea"/>
                <a:cs typeface="+mn-cs"/>
              </a:rPr>
              <a:t>psychometric</a:t>
            </a:r>
            <a:r>
              <a:rPr kumimoji="0" lang="es-ES" sz="1200" b="0" i="0" u="none" strike="noStrike" kern="1200" cap="none" spc="0" normalizeH="0" baseline="0" noProof="0">
                <a:ln>
                  <a:noFill/>
                </a:ln>
                <a:solidFill>
                  <a:srgbClr val="212121"/>
                </a:solidFill>
                <a:effectLst/>
                <a:uLnTx/>
                <a:uFillTx/>
                <a:latin typeface="Calibri" panose="020F0502020204030204"/>
                <a:ea typeface="+mn-ea"/>
                <a:cs typeface="+mn-cs"/>
              </a:rPr>
              <a:t> </a:t>
            </a:r>
            <a:r>
              <a:rPr kumimoji="0" lang="es-ES" sz="1200" b="0" i="0" u="none" strike="noStrike" kern="1200" cap="none" spc="0" normalizeH="0" baseline="0" noProof="0" err="1">
                <a:ln>
                  <a:noFill/>
                </a:ln>
                <a:solidFill>
                  <a:srgbClr val="212121"/>
                </a:solidFill>
                <a:effectLst/>
                <a:uLnTx/>
                <a:uFillTx/>
                <a:latin typeface="Calibri" panose="020F0502020204030204"/>
                <a:ea typeface="+mn-ea"/>
                <a:cs typeface="+mn-cs"/>
              </a:rPr>
              <a:t>properties</a:t>
            </a:r>
            <a:r>
              <a:rPr kumimoji="0" lang="es-ES" sz="1200" b="0" i="0" u="none" strike="noStrike" kern="1200" cap="none" spc="0" normalizeH="0" baseline="0" noProof="0">
                <a:ln>
                  <a:noFill/>
                </a:ln>
                <a:solidFill>
                  <a:srgbClr val="212121"/>
                </a:solidFill>
                <a:effectLst/>
                <a:uLnTx/>
                <a:uFillTx/>
                <a:latin typeface="Calibri" panose="020F0502020204030204"/>
                <a:ea typeface="+mn-ea"/>
                <a:cs typeface="+mn-cs"/>
              </a:rPr>
              <a:t> </a:t>
            </a:r>
            <a:r>
              <a:rPr kumimoji="0" lang="es-ES" sz="1200" b="0" i="0" u="none" strike="noStrike" kern="1200" cap="none" spc="0" normalizeH="0" baseline="0" noProof="0" err="1">
                <a:ln>
                  <a:noFill/>
                </a:ln>
                <a:solidFill>
                  <a:srgbClr val="212121"/>
                </a:solidFill>
                <a:effectLst/>
                <a:uLnTx/>
                <a:uFillTx/>
                <a:latin typeface="Calibri" panose="020F0502020204030204"/>
                <a:ea typeface="+mn-ea"/>
                <a:cs typeface="+mn-cs"/>
              </a:rPr>
              <a:t>of</a:t>
            </a:r>
            <a:r>
              <a:rPr kumimoji="0" lang="es-ES" sz="1200" b="0" i="0" u="none" strike="noStrike" kern="1200" cap="none" spc="0" normalizeH="0" baseline="0" noProof="0">
                <a:ln>
                  <a:noFill/>
                </a:ln>
                <a:solidFill>
                  <a:srgbClr val="212121"/>
                </a:solidFill>
                <a:effectLst/>
                <a:uLnTx/>
                <a:uFillTx/>
                <a:latin typeface="Calibri" panose="020F0502020204030204"/>
                <a:ea typeface="+mn-ea"/>
                <a:cs typeface="+mn-cs"/>
              </a:rPr>
              <a:t> </a:t>
            </a:r>
            <a:r>
              <a:rPr kumimoji="0" lang="es-ES" sz="1200" b="0" i="0" u="none" strike="noStrike" kern="1200" cap="none" spc="0" normalizeH="0" baseline="0" noProof="0" err="1">
                <a:ln>
                  <a:noFill/>
                </a:ln>
                <a:solidFill>
                  <a:srgbClr val="212121"/>
                </a:solidFill>
                <a:effectLst/>
                <a:uLnTx/>
                <a:uFillTx/>
                <a:latin typeface="Calibri" panose="020F0502020204030204"/>
                <a:ea typeface="+mn-ea"/>
                <a:cs typeface="+mn-cs"/>
              </a:rPr>
              <a:t>the</a:t>
            </a:r>
            <a:r>
              <a:rPr kumimoji="0" lang="es-ES" sz="1200" b="0" i="0" u="none" strike="noStrike" kern="1200" cap="none" spc="0" normalizeH="0" baseline="0" noProof="0">
                <a:ln>
                  <a:noFill/>
                </a:ln>
                <a:solidFill>
                  <a:srgbClr val="212121"/>
                </a:solidFill>
                <a:effectLst/>
                <a:uLnTx/>
                <a:uFillTx/>
                <a:latin typeface="Calibri" panose="020F0502020204030204"/>
                <a:ea typeface="+mn-ea"/>
                <a:cs typeface="+mn-cs"/>
              </a:rPr>
              <a:t> WHO-5 </a:t>
            </a:r>
            <a:r>
              <a:rPr kumimoji="0" lang="es-ES" sz="1200" b="0" i="0" u="none" strike="noStrike" kern="1200" cap="none" spc="0" normalizeH="0" baseline="0" noProof="0" err="1">
                <a:ln>
                  <a:noFill/>
                </a:ln>
                <a:solidFill>
                  <a:srgbClr val="212121"/>
                </a:solidFill>
                <a:effectLst/>
                <a:uLnTx/>
                <a:uFillTx/>
                <a:latin typeface="Calibri" panose="020F0502020204030204"/>
                <a:ea typeface="+mn-ea"/>
                <a:cs typeface="+mn-cs"/>
              </a:rPr>
              <a:t>questionnaire</a:t>
            </a:r>
            <a:r>
              <a:rPr kumimoji="0" lang="es-ES" sz="1200" b="0" i="0" u="none" strike="noStrike" kern="1200" cap="none" spc="0" normalizeH="0" baseline="0" noProof="0">
                <a:ln>
                  <a:noFill/>
                </a:ln>
                <a:solidFill>
                  <a:srgbClr val="212121"/>
                </a:solidFill>
                <a:effectLst/>
                <a:uLnTx/>
                <a:uFillTx/>
                <a:latin typeface="Calibri" panose="020F0502020204030204"/>
                <a:ea typeface="+mn-ea"/>
                <a:cs typeface="+mn-cs"/>
              </a:rPr>
              <a:t>. J </a:t>
            </a:r>
            <a:r>
              <a:rPr kumimoji="0" lang="es-ES" sz="1200" b="0" i="0" u="none" strike="noStrike" kern="1200" cap="none" spc="0" normalizeH="0" baseline="0" noProof="0" err="1">
                <a:ln>
                  <a:noFill/>
                </a:ln>
                <a:solidFill>
                  <a:srgbClr val="212121"/>
                </a:solidFill>
                <a:effectLst/>
                <a:uLnTx/>
                <a:uFillTx/>
                <a:latin typeface="Calibri" panose="020F0502020204030204"/>
                <a:ea typeface="+mn-ea"/>
                <a:cs typeface="+mn-cs"/>
              </a:rPr>
              <a:t>Eur</a:t>
            </a:r>
            <a:r>
              <a:rPr kumimoji="0" lang="es-ES" sz="1200" b="0" i="0" u="none" strike="noStrike" kern="1200" cap="none" spc="0" normalizeH="0" baseline="0" noProof="0">
                <a:ln>
                  <a:noFill/>
                </a:ln>
                <a:solidFill>
                  <a:srgbClr val="212121"/>
                </a:solidFill>
                <a:effectLst/>
                <a:uLnTx/>
                <a:uFillTx/>
                <a:latin typeface="Calibri" panose="020F0502020204030204"/>
                <a:ea typeface="+mn-ea"/>
                <a:cs typeface="+mn-cs"/>
              </a:rPr>
              <a:t> Acad </a:t>
            </a:r>
            <a:r>
              <a:rPr kumimoji="0" lang="es-ES" sz="1200" b="0" i="0" u="none" strike="noStrike" kern="1200" cap="none" spc="0" normalizeH="0" baseline="0" noProof="0" err="1">
                <a:ln>
                  <a:noFill/>
                </a:ln>
                <a:solidFill>
                  <a:srgbClr val="212121"/>
                </a:solidFill>
                <a:effectLst/>
                <a:uLnTx/>
                <a:uFillTx/>
                <a:latin typeface="Calibri" panose="020F0502020204030204"/>
                <a:ea typeface="+mn-ea"/>
                <a:cs typeface="+mn-cs"/>
              </a:rPr>
              <a:t>Dermatol</a:t>
            </a:r>
            <a:r>
              <a:rPr kumimoji="0" lang="es-ES" sz="1200" b="0" i="0" u="none" strike="noStrike" kern="1200" cap="none" spc="0" normalizeH="0" baseline="0" noProof="0">
                <a:ln>
                  <a:noFill/>
                </a:ln>
                <a:solidFill>
                  <a:srgbClr val="212121"/>
                </a:solidFill>
                <a:effectLst/>
                <a:uLnTx/>
                <a:uFillTx/>
                <a:latin typeface="Calibri" panose="020F0502020204030204"/>
                <a:ea typeface="+mn-ea"/>
                <a:cs typeface="+mn-cs"/>
              </a:rPr>
              <a:t> </a:t>
            </a:r>
            <a:r>
              <a:rPr kumimoji="0" lang="es-ES" sz="1200" b="0" i="0" u="none" strike="noStrike" kern="1200" cap="none" spc="0" normalizeH="0" baseline="0" noProof="0" err="1">
                <a:ln>
                  <a:noFill/>
                </a:ln>
                <a:solidFill>
                  <a:srgbClr val="212121"/>
                </a:solidFill>
                <a:effectLst/>
                <a:uLnTx/>
                <a:uFillTx/>
                <a:latin typeface="Calibri" panose="020F0502020204030204"/>
                <a:ea typeface="+mn-ea"/>
                <a:cs typeface="+mn-cs"/>
              </a:rPr>
              <a:t>Venereol</a:t>
            </a:r>
            <a:r>
              <a:rPr kumimoji="0" lang="es-ES" sz="1200" b="0" i="0" u="none" strike="noStrike" kern="1200" cap="none" spc="0" normalizeH="0" baseline="0" noProof="0">
                <a:ln>
                  <a:noFill/>
                </a:ln>
                <a:solidFill>
                  <a:srgbClr val="212121"/>
                </a:solidFill>
                <a:effectLst/>
                <a:uLnTx/>
                <a:uFillTx/>
                <a:latin typeface="Calibri" panose="020F0502020204030204"/>
                <a:ea typeface="+mn-ea"/>
                <a:cs typeface="+mn-cs"/>
              </a:rPr>
              <a:t>. 2022 Dec;36(12):e986-e987</a:t>
            </a:r>
          </a:p>
          <a:p>
            <a:endParaRPr lang="es-ES"/>
          </a:p>
        </p:txBody>
      </p:sp>
      <p:sp>
        <p:nvSpPr>
          <p:cNvPr id="4" name="Marcador de número de diapositiva 3"/>
          <p:cNvSpPr>
            <a:spLocks noGrp="1"/>
          </p:cNvSpPr>
          <p:nvPr>
            <p:ph type="sldNum" sz="quarter" idx="5"/>
          </p:nvPr>
        </p:nvSpPr>
        <p:spPr/>
        <p:txBody>
          <a:bodyPr/>
          <a:lstStyle/>
          <a:p>
            <a:fld id="{97C525C1-A7F7-8947-8D24-9963D4AFDC68}" type="slidenum">
              <a:rPr lang="en-US" smtClean="0"/>
              <a:t>37</a:t>
            </a:fld>
            <a:endParaRPr lang="en-US"/>
          </a:p>
        </p:txBody>
      </p:sp>
    </p:spTree>
    <p:extLst>
      <p:ext uri="{BB962C8B-B14F-4D97-AF65-F5344CB8AC3E}">
        <p14:creationId xmlns:p14="http://schemas.microsoft.com/office/powerpoint/2010/main" val="33948431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 Improvement in line with Il-17 inhibition (</a:t>
            </a:r>
            <a:r>
              <a:rPr kumimoji="0" lang="en-US" sz="1200" b="0" i="0" u="none" strike="noStrike" kern="1200" cap="none" spc="0" normalizeH="0" baseline="0" noProof="0" err="1">
                <a:ln>
                  <a:noFill/>
                </a:ln>
                <a:solidFill>
                  <a:prstClr val="black"/>
                </a:solidFill>
                <a:effectLst/>
                <a:uLnTx/>
                <a:uFillTx/>
                <a:latin typeface="Calibri" panose="020F0502020204030204"/>
                <a:ea typeface="+mn-ea"/>
                <a:cs typeface="+mn-cs"/>
              </a:rPr>
              <a:t>Therene</a:t>
            </a: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 et al. </a:t>
            </a:r>
            <a:r>
              <a:rPr kumimoji="0" lang="nl-NL" sz="1200" b="0" i="0" u="none" strike="noStrike" kern="1200" cap="none" spc="0" normalizeH="0" baseline="0" noProof="0">
                <a:ln>
                  <a:noFill/>
                </a:ln>
                <a:solidFill>
                  <a:srgbClr val="5B616B"/>
                </a:solidFill>
                <a:effectLst/>
                <a:uLnTx/>
                <a:uFillTx/>
                <a:latin typeface="BlinkMacSystemFont"/>
                <a:ea typeface="+mn-ea"/>
                <a:cs typeface="+mn-cs"/>
              </a:rPr>
              <a:t>J Invest Dermatol</a:t>
            </a:r>
            <a:r>
              <a:rPr kumimoji="0" lang="nl-NL" sz="1200" b="0" i="0" u="none" strike="noStrike" kern="1200" cap="none" spc="0" normalizeH="0" baseline="0" noProof="0">
                <a:ln>
                  <a:noFill/>
                </a:ln>
                <a:solidFill>
                  <a:srgbClr val="0071BC"/>
                </a:solidFill>
                <a:effectLst/>
                <a:uLnTx/>
                <a:uFillTx/>
                <a:latin typeface="BlinkMacSystemFont"/>
                <a:ea typeface="+mn-ea"/>
                <a:cs typeface="+mn-cs"/>
              </a:rPr>
              <a:t>. </a:t>
            </a:r>
            <a:r>
              <a:rPr kumimoji="0" lang="nl-NL" sz="1200" b="0" i="0" u="none" strike="noStrike" kern="1200" cap="none" spc="0" normalizeH="0" baseline="0" noProof="0">
                <a:ln>
                  <a:noFill/>
                </a:ln>
                <a:solidFill>
                  <a:srgbClr val="5B616B"/>
                </a:solidFill>
                <a:effectLst/>
                <a:uLnTx/>
                <a:uFillTx/>
                <a:latin typeface="BlinkMacSystemFont"/>
                <a:ea typeface="+mn-ea"/>
                <a:cs typeface="+mn-cs"/>
              </a:rPr>
              <a:t>2018 Jan;138(1):38-45; Augustin et al. </a:t>
            </a:r>
            <a:r>
              <a:rPr kumimoji="0" lang="da-DK" sz="1200" b="0" i="0" u="none" strike="noStrike" kern="1200" cap="none" spc="0" normalizeH="0" baseline="0" noProof="0">
                <a:ln>
                  <a:noFill/>
                </a:ln>
                <a:solidFill>
                  <a:srgbClr val="5B616B"/>
                </a:solidFill>
                <a:effectLst/>
                <a:uLnTx/>
                <a:uFillTx/>
                <a:latin typeface="BlinkMacSystemFont"/>
                <a:ea typeface="+mn-ea"/>
                <a:cs typeface="+mn-cs"/>
              </a:rPr>
              <a:t>J Eur Acad Dermatol Venereol</a:t>
            </a:r>
            <a:r>
              <a:rPr kumimoji="0" lang="da-DK" sz="1200" b="0" i="0" u="none" strike="noStrike" kern="1200" cap="none" spc="0" normalizeH="0" baseline="0" noProof="0">
                <a:ln>
                  <a:noFill/>
                </a:ln>
                <a:solidFill>
                  <a:srgbClr val="0071BC"/>
                </a:solidFill>
                <a:effectLst/>
                <a:uLnTx/>
                <a:uFillTx/>
                <a:latin typeface="BlinkMacSystemFont"/>
                <a:ea typeface="+mn-ea"/>
                <a:cs typeface="+mn-cs"/>
              </a:rPr>
              <a:t>. </a:t>
            </a:r>
            <a:r>
              <a:rPr kumimoji="0" lang="da-DK" sz="1200" b="0" i="0" u="none" strike="noStrike" kern="1200" cap="none" spc="0" normalizeH="0" baseline="0" noProof="0">
                <a:ln>
                  <a:noFill/>
                </a:ln>
                <a:solidFill>
                  <a:srgbClr val="5B616B"/>
                </a:solidFill>
                <a:effectLst/>
                <a:uLnTx/>
                <a:uFillTx/>
                <a:latin typeface="BlinkMacSystemFont"/>
                <a:ea typeface="+mn-ea"/>
                <a:cs typeface="+mn-cs"/>
              </a:rPr>
              <a:t>2021 Feb;35(2):431-440</a:t>
            </a: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 and Il-23p19 inhibition (Ruiz-Villaverde_DT_2021)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- 76,5 % achieved NRS &lt; 3 which is considered mild pruritus</a:t>
            </a: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Calibri"/>
            </a:endParaRPr>
          </a:p>
          <a:p>
            <a:endParaRPr lang="es-ES"/>
          </a:p>
        </p:txBody>
      </p:sp>
      <p:sp>
        <p:nvSpPr>
          <p:cNvPr id="4" name="Marcador de número de diapositiva 3"/>
          <p:cNvSpPr>
            <a:spLocks noGrp="1"/>
          </p:cNvSpPr>
          <p:nvPr>
            <p:ph type="sldNum" sz="quarter" idx="5"/>
          </p:nvPr>
        </p:nvSpPr>
        <p:spPr/>
        <p:txBody>
          <a:bodyPr/>
          <a:lstStyle/>
          <a:p>
            <a:fld id="{97C525C1-A7F7-8947-8D24-9963D4AFDC68}" type="slidenum">
              <a:rPr lang="en-US" smtClean="0"/>
              <a:t>41</a:t>
            </a:fld>
            <a:endParaRPr lang="en-US"/>
          </a:p>
        </p:txBody>
      </p:sp>
    </p:spTree>
    <p:extLst>
      <p:ext uri="{BB962C8B-B14F-4D97-AF65-F5344CB8AC3E}">
        <p14:creationId xmlns:p14="http://schemas.microsoft.com/office/powerpoint/2010/main" val="48473728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The MOS-Sleep is a </a:t>
            </a:r>
            <a:r>
              <a:rPr kumimoji="0" lang="en-US" sz="1200" b="1" i="0" u="none" strike="noStrike" kern="1200" cap="none" spc="0" normalizeH="0" baseline="0" noProof="0">
                <a:ln>
                  <a:noFill/>
                </a:ln>
                <a:solidFill>
                  <a:srgbClr val="000000"/>
                </a:solidFill>
                <a:effectLst/>
                <a:uLnTx/>
                <a:uFillTx/>
                <a:latin typeface="Calibri" panose="020F0502020204030204" pitchFamily="34" charset="0"/>
                <a:ea typeface="+mn-ea"/>
                <a:cs typeface="+mn-cs"/>
              </a:rPr>
              <a:t>12-item measure </a:t>
            </a:r>
            <a:r>
              <a:rPr kumimoji="0" 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developed using </a:t>
            </a:r>
            <a:r>
              <a:rPr kumimoji="0" lang="en-US" sz="1200" b="1" i="0" u="none" strike="noStrike" kern="1200" cap="none" spc="0" normalizeH="0" baseline="0" noProof="0">
                <a:ln>
                  <a:noFill/>
                </a:ln>
                <a:solidFill>
                  <a:srgbClr val="000000"/>
                </a:solidFill>
                <a:effectLst/>
                <a:uLnTx/>
                <a:uFillTx/>
                <a:latin typeface="Calibri" panose="020F0502020204030204" pitchFamily="34" charset="0"/>
                <a:ea typeface="+mn-ea"/>
                <a:cs typeface="+mn-cs"/>
              </a:rPr>
              <a:t>patients with chronic illness</a:t>
            </a:r>
            <a:r>
              <a:rPr kumimoji="0" 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 it is divided into </a:t>
            </a:r>
            <a:r>
              <a:rPr kumimoji="0" lang="en-US" sz="1200" b="1" i="0" u="none" strike="noStrike" kern="1200" cap="none" spc="0" normalizeH="0" baseline="0" noProof="0">
                <a:ln>
                  <a:noFill/>
                </a:ln>
                <a:solidFill>
                  <a:srgbClr val="000000"/>
                </a:solidFill>
                <a:effectLst/>
                <a:uLnTx/>
                <a:uFillTx/>
                <a:latin typeface="Calibri" panose="020F0502020204030204" pitchFamily="34" charset="0"/>
                <a:ea typeface="+mn-ea"/>
                <a:cs typeface="+mn-cs"/>
              </a:rPr>
              <a:t>6 dimensions </a:t>
            </a:r>
            <a:r>
              <a:rPr kumimoji="0" 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evaluating "sleep disturbance," "snoring," "sleep awakening short of breath or with headache," "sleep adequacy," "somnolence," and "quantity of sleep/optimal sleep“</a:t>
            </a: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endParaRPr lang="es-ES"/>
          </a:p>
        </p:txBody>
      </p:sp>
      <p:sp>
        <p:nvSpPr>
          <p:cNvPr id="4" name="Marcador de número de diapositiva 3"/>
          <p:cNvSpPr>
            <a:spLocks noGrp="1"/>
          </p:cNvSpPr>
          <p:nvPr>
            <p:ph type="sldNum" sz="quarter" idx="5"/>
          </p:nvPr>
        </p:nvSpPr>
        <p:spPr/>
        <p:txBody>
          <a:bodyPr/>
          <a:lstStyle/>
          <a:p>
            <a:fld id="{97C525C1-A7F7-8947-8D24-9963D4AFDC68}" type="slidenum">
              <a:rPr lang="en-US" smtClean="0"/>
              <a:t>44</a:t>
            </a:fld>
            <a:endParaRPr lang="en-US"/>
          </a:p>
        </p:txBody>
      </p:sp>
    </p:spTree>
    <p:extLst>
      <p:ext uri="{BB962C8B-B14F-4D97-AF65-F5344CB8AC3E}">
        <p14:creationId xmlns:p14="http://schemas.microsoft.com/office/powerpoint/2010/main" val="148715090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The MOS-Sleep is a </a:t>
            </a:r>
            <a:r>
              <a:rPr kumimoji="0" lang="en-US" sz="1200" b="1" i="0" u="none" strike="noStrike" kern="1200" cap="none" spc="0" normalizeH="0" baseline="0" noProof="0">
                <a:ln>
                  <a:noFill/>
                </a:ln>
                <a:solidFill>
                  <a:srgbClr val="000000"/>
                </a:solidFill>
                <a:effectLst/>
                <a:uLnTx/>
                <a:uFillTx/>
                <a:latin typeface="Calibri" panose="020F0502020204030204" pitchFamily="34" charset="0"/>
                <a:ea typeface="+mn-ea"/>
                <a:cs typeface="+mn-cs"/>
              </a:rPr>
              <a:t>12-item measure </a:t>
            </a:r>
            <a:r>
              <a:rPr kumimoji="0" 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developed using </a:t>
            </a:r>
            <a:r>
              <a:rPr kumimoji="0" lang="en-US" sz="1200" b="1" i="0" u="none" strike="noStrike" kern="1200" cap="none" spc="0" normalizeH="0" baseline="0" noProof="0">
                <a:ln>
                  <a:noFill/>
                </a:ln>
                <a:solidFill>
                  <a:srgbClr val="000000"/>
                </a:solidFill>
                <a:effectLst/>
                <a:uLnTx/>
                <a:uFillTx/>
                <a:latin typeface="Calibri" panose="020F0502020204030204" pitchFamily="34" charset="0"/>
                <a:ea typeface="+mn-ea"/>
                <a:cs typeface="+mn-cs"/>
              </a:rPr>
              <a:t>patients with chronic illness</a:t>
            </a:r>
            <a:r>
              <a:rPr kumimoji="0" 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 it is divided into </a:t>
            </a:r>
            <a:r>
              <a:rPr kumimoji="0" lang="en-US" sz="1200" b="1" i="0" u="none" strike="noStrike" kern="1200" cap="none" spc="0" normalizeH="0" baseline="0" noProof="0">
                <a:ln>
                  <a:noFill/>
                </a:ln>
                <a:solidFill>
                  <a:srgbClr val="000000"/>
                </a:solidFill>
                <a:effectLst/>
                <a:uLnTx/>
                <a:uFillTx/>
                <a:latin typeface="Calibri" panose="020F0502020204030204" pitchFamily="34" charset="0"/>
                <a:ea typeface="+mn-ea"/>
                <a:cs typeface="+mn-cs"/>
              </a:rPr>
              <a:t>6 dimensions </a:t>
            </a:r>
            <a:r>
              <a:rPr kumimoji="0" 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evaluating "sleep disturbance," "snoring," "sleep awakening short of breath or with headache," "sleep adequacy," "somnolence," and "quantity of sleep/optimal sleep“</a:t>
            </a: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a:p>
            <a:endParaRPr lang="es-ES"/>
          </a:p>
        </p:txBody>
      </p:sp>
      <p:sp>
        <p:nvSpPr>
          <p:cNvPr id="4" name="Marcador de número de diapositiva 3"/>
          <p:cNvSpPr>
            <a:spLocks noGrp="1"/>
          </p:cNvSpPr>
          <p:nvPr>
            <p:ph type="sldNum" sz="quarter" idx="5"/>
          </p:nvPr>
        </p:nvSpPr>
        <p:spPr/>
        <p:txBody>
          <a:bodyPr/>
          <a:lstStyle/>
          <a:p>
            <a:fld id="{97C525C1-A7F7-8947-8D24-9963D4AFDC68}" type="slidenum">
              <a:rPr lang="en-US" smtClean="0"/>
              <a:t>45</a:t>
            </a:fld>
            <a:endParaRPr lang="en-US"/>
          </a:p>
        </p:txBody>
      </p:sp>
    </p:spTree>
    <p:extLst>
      <p:ext uri="{BB962C8B-B14F-4D97-AF65-F5344CB8AC3E}">
        <p14:creationId xmlns:p14="http://schemas.microsoft.com/office/powerpoint/2010/main" val="160578826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Skindex-16: dermatology questionnaire that covers </a:t>
            </a:r>
            <a:r>
              <a:rPr kumimoji="0" lang="en-GB" sz="12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3 domains: </a:t>
            </a:r>
            <a:r>
              <a:rPr kumimoji="0" lang="en-GB" sz="1200" b="0" i="0" u="none" strike="noStrike" kern="1200" cap="none" spc="0" normalizeH="0" baseline="0" noProof="0" err="1">
                <a:ln>
                  <a:noFill/>
                </a:ln>
                <a:solidFill>
                  <a:prstClr val="black"/>
                </a:solidFill>
                <a:effectLst/>
                <a:uLnTx/>
                <a:uFillTx/>
                <a:latin typeface="Calibri" panose="020F0502020204030204" pitchFamily="34" charset="0"/>
                <a:ea typeface="+mn-ea"/>
                <a:cs typeface="+mn-cs"/>
              </a:rPr>
              <a:t>symtoms</a:t>
            </a:r>
            <a:r>
              <a:rPr kumimoji="0" lang="en-GB" sz="12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 domain, emotional domain and functional domain.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PBI: </a:t>
            </a:r>
            <a:r>
              <a:rPr kumimoji="0" lang="es-ES" sz="1200" b="0" i="0" u="none" strike="noStrike" kern="1200" cap="none" spc="0" normalizeH="0" baseline="0" noProof="0" err="1">
                <a:ln>
                  <a:noFill/>
                </a:ln>
                <a:solidFill>
                  <a:prstClr val="black"/>
                </a:solidFill>
                <a:effectLst/>
                <a:uLnTx/>
                <a:uFillTx/>
                <a:latin typeface="Calibri" panose="020F0502020204030204" pitchFamily="34" charset="0"/>
                <a:ea typeface="+mn-ea"/>
                <a:cs typeface="+mn-cs"/>
              </a:rPr>
              <a:t>Designed</a:t>
            </a:r>
            <a:r>
              <a:rPr kumimoji="0" lang="es-E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 </a:t>
            </a:r>
            <a:r>
              <a:rPr kumimoji="0" lang="es-ES" sz="1200" b="0" i="0" u="none" strike="noStrike" kern="1200" cap="none" spc="0" normalizeH="0" baseline="0" noProof="0" err="1">
                <a:ln>
                  <a:noFill/>
                </a:ln>
                <a:solidFill>
                  <a:prstClr val="black"/>
                </a:solidFill>
                <a:effectLst/>
                <a:uLnTx/>
                <a:uFillTx/>
                <a:latin typeface="Calibri" panose="020F0502020204030204" pitchFamily="34" charset="0"/>
                <a:ea typeface="+mn-ea"/>
                <a:cs typeface="+mn-cs"/>
              </a:rPr>
              <a:t>to</a:t>
            </a:r>
            <a:r>
              <a:rPr kumimoji="0" lang="es-E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 </a:t>
            </a:r>
            <a:r>
              <a:rPr kumimoji="0" lang="es-ES" sz="1200" b="0" i="0" u="none" strike="noStrike" kern="1200" cap="none" spc="0" normalizeH="0" baseline="0" noProof="0" err="1">
                <a:ln>
                  <a:noFill/>
                </a:ln>
                <a:solidFill>
                  <a:prstClr val="black"/>
                </a:solidFill>
                <a:effectLst/>
                <a:uLnTx/>
                <a:uFillTx/>
                <a:latin typeface="Calibri" panose="020F0502020204030204" pitchFamily="34" charset="0"/>
                <a:ea typeface="+mn-ea"/>
                <a:cs typeface="+mn-cs"/>
              </a:rPr>
              <a:t>know</a:t>
            </a:r>
            <a:r>
              <a:rPr kumimoji="0" lang="es-E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 </a:t>
            </a:r>
            <a:r>
              <a:rPr kumimoji="0" lang="es-ES" sz="1200" b="0" i="0" u="none" strike="noStrike" kern="1200" cap="none" spc="0" normalizeH="0" baseline="0" noProof="0" err="1">
                <a:ln>
                  <a:noFill/>
                </a:ln>
                <a:solidFill>
                  <a:prstClr val="black"/>
                </a:solidFill>
                <a:effectLst/>
                <a:uLnTx/>
                <a:uFillTx/>
                <a:latin typeface="Calibri" panose="020F0502020204030204" pitchFamily="34" charset="0"/>
                <a:ea typeface="+mn-ea"/>
                <a:cs typeface="+mn-cs"/>
              </a:rPr>
              <a:t>how</a:t>
            </a:r>
            <a:r>
              <a:rPr kumimoji="0" lang="es-E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 </a:t>
            </a:r>
            <a:r>
              <a:rPr kumimoji="0" lang="es-ES" sz="1200" b="0" i="0" u="none" strike="noStrike" kern="1200" cap="none" spc="0" normalizeH="0" baseline="0" noProof="0" err="1">
                <a:ln>
                  <a:noFill/>
                </a:ln>
                <a:solidFill>
                  <a:prstClr val="black"/>
                </a:solidFill>
                <a:effectLst/>
                <a:uLnTx/>
                <a:uFillTx/>
                <a:latin typeface="Calibri" panose="020F0502020204030204" pitchFamily="34" charset="0"/>
                <a:ea typeface="+mn-ea"/>
                <a:cs typeface="+mn-cs"/>
              </a:rPr>
              <a:t>important</a:t>
            </a:r>
            <a:r>
              <a:rPr kumimoji="0" lang="es-E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 </a:t>
            </a:r>
            <a:r>
              <a:rPr kumimoji="0" lang="es-ES" sz="1200" b="0" i="0" u="none" strike="noStrike" kern="1200" cap="none" spc="0" normalizeH="0" baseline="0" noProof="0" err="1">
                <a:ln>
                  <a:noFill/>
                </a:ln>
                <a:solidFill>
                  <a:prstClr val="black"/>
                </a:solidFill>
                <a:effectLst/>
                <a:uLnTx/>
                <a:uFillTx/>
                <a:latin typeface="Calibri" panose="020F0502020204030204" pitchFamily="34" charset="0"/>
                <a:ea typeface="+mn-ea"/>
                <a:cs typeface="+mn-cs"/>
              </a:rPr>
              <a:t>the</a:t>
            </a:r>
            <a:r>
              <a:rPr kumimoji="0" lang="es-E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 </a:t>
            </a:r>
            <a:r>
              <a:rPr kumimoji="0" lang="es-ES" sz="1200" b="0" i="0" u="none" strike="noStrike" kern="1200" cap="none" spc="0" normalizeH="0" baseline="0" noProof="0" err="1">
                <a:ln>
                  <a:noFill/>
                </a:ln>
                <a:solidFill>
                  <a:prstClr val="black"/>
                </a:solidFill>
                <a:effectLst/>
                <a:uLnTx/>
                <a:uFillTx/>
                <a:latin typeface="Calibri" panose="020F0502020204030204" pitchFamily="34" charset="0"/>
                <a:ea typeface="+mn-ea"/>
                <a:cs typeface="+mn-cs"/>
              </a:rPr>
              <a:t>following</a:t>
            </a:r>
            <a:r>
              <a:rPr kumimoji="0" lang="es-E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 </a:t>
            </a:r>
            <a:r>
              <a:rPr kumimoji="0" lang="es-ES" sz="1200" b="0" i="0" u="none" strike="noStrike" kern="1200" cap="none" spc="0" normalizeH="0" baseline="0" noProof="0" err="1">
                <a:ln>
                  <a:noFill/>
                </a:ln>
                <a:solidFill>
                  <a:prstClr val="black"/>
                </a:solidFill>
                <a:effectLst/>
                <a:uLnTx/>
                <a:uFillTx/>
                <a:latin typeface="Calibri" panose="020F0502020204030204" pitchFamily="34" charset="0"/>
                <a:ea typeface="+mn-ea"/>
                <a:cs typeface="+mn-cs"/>
              </a:rPr>
              <a:t>current</a:t>
            </a:r>
            <a:r>
              <a:rPr kumimoji="0" lang="es-E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 </a:t>
            </a:r>
            <a:r>
              <a:rPr kumimoji="0" lang="es-ES" sz="1200" b="0" i="0" u="none" strike="noStrike" kern="1200" cap="none" spc="0" normalizeH="0" baseline="0" noProof="0" err="1">
                <a:ln>
                  <a:noFill/>
                </a:ln>
                <a:solidFill>
                  <a:prstClr val="black"/>
                </a:solidFill>
                <a:effectLst/>
                <a:uLnTx/>
                <a:uFillTx/>
                <a:latin typeface="Calibri" panose="020F0502020204030204" pitchFamily="34" charset="0"/>
                <a:ea typeface="+mn-ea"/>
                <a:cs typeface="+mn-cs"/>
              </a:rPr>
              <a:t>treatment</a:t>
            </a:r>
            <a:r>
              <a:rPr kumimoji="0" lang="es-E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 </a:t>
            </a:r>
            <a:r>
              <a:rPr kumimoji="0" lang="es-ES" sz="1200" b="0" i="0" u="none" strike="noStrike" kern="1200" cap="none" spc="0" normalizeH="0" baseline="0" noProof="0" err="1">
                <a:ln>
                  <a:noFill/>
                </a:ln>
                <a:solidFill>
                  <a:prstClr val="black"/>
                </a:solidFill>
                <a:effectLst/>
                <a:uLnTx/>
                <a:uFillTx/>
                <a:latin typeface="Calibri" panose="020F0502020204030204" pitchFamily="34" charset="0"/>
                <a:ea typeface="+mn-ea"/>
                <a:cs typeface="+mn-cs"/>
              </a:rPr>
              <a:t>goals</a:t>
            </a:r>
            <a:r>
              <a:rPr kumimoji="0" lang="es-E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 </a:t>
            </a:r>
            <a:r>
              <a:rPr kumimoji="0" lang="es-ES" sz="1200" b="0" i="0" u="none" strike="noStrike" kern="1200" cap="none" spc="0" normalizeH="0" baseline="0" noProof="0" err="1">
                <a:ln>
                  <a:noFill/>
                </a:ln>
                <a:solidFill>
                  <a:prstClr val="black"/>
                </a:solidFill>
                <a:effectLst/>
                <a:uLnTx/>
                <a:uFillTx/>
                <a:latin typeface="Calibri" panose="020F0502020204030204" pitchFamily="34" charset="0"/>
                <a:ea typeface="+mn-ea"/>
                <a:cs typeface="+mn-cs"/>
              </a:rPr>
              <a:t>for</a:t>
            </a:r>
            <a:r>
              <a:rPr kumimoji="0" lang="es-E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 </a:t>
            </a:r>
            <a:r>
              <a:rPr kumimoji="0" lang="es-ES" sz="1200" b="0" i="0" u="none" strike="noStrike" kern="1200" cap="none" spc="0" normalizeH="0" baseline="0" noProof="0" err="1">
                <a:ln>
                  <a:noFill/>
                </a:ln>
                <a:solidFill>
                  <a:prstClr val="black"/>
                </a:solidFill>
                <a:effectLst/>
                <a:uLnTx/>
                <a:uFillTx/>
                <a:latin typeface="Calibri" panose="020F0502020204030204" pitchFamily="34" charset="0"/>
                <a:ea typeface="+mn-ea"/>
                <a:cs typeface="+mn-cs"/>
              </a:rPr>
              <a:t>your</a:t>
            </a:r>
            <a:r>
              <a:rPr kumimoji="0" lang="es-E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 skin </a:t>
            </a:r>
            <a:r>
              <a:rPr kumimoji="0" lang="es-ES" sz="1200" b="0" i="0" u="none" strike="noStrike" kern="1200" cap="none" spc="0" normalizeH="0" baseline="0" noProof="0" err="1">
                <a:ln>
                  <a:noFill/>
                </a:ln>
                <a:solidFill>
                  <a:prstClr val="black"/>
                </a:solidFill>
                <a:effectLst/>
                <a:uLnTx/>
                <a:uFillTx/>
                <a:latin typeface="Calibri" panose="020F0502020204030204" pitchFamily="34" charset="0"/>
                <a:ea typeface="+mn-ea"/>
                <a:cs typeface="+mn-cs"/>
              </a:rPr>
              <a:t>disease</a:t>
            </a:r>
            <a:r>
              <a:rPr kumimoji="0" lang="es-E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 are</a:t>
            </a:r>
            <a:r>
              <a:rPr kumimoji="0" lang="en-GB" sz="12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 It covers </a:t>
            </a:r>
            <a:r>
              <a:rPr kumimoji="0" lang="es-ES" sz="1200" b="0" i="0" u="none" strike="noStrike" kern="1200" cap="none" spc="0" normalizeH="0" baseline="0" noProof="0" err="1">
                <a:ln>
                  <a:noFill/>
                </a:ln>
                <a:solidFill>
                  <a:prstClr val="black"/>
                </a:solidFill>
                <a:effectLst/>
                <a:uLnTx/>
                <a:uFillTx/>
                <a:latin typeface="Calibri" panose="020F0502020204030204" pitchFamily="34" charset="0"/>
                <a:ea typeface="+mn-ea"/>
                <a:cs typeface="+mn-cs"/>
              </a:rPr>
              <a:t>the</a:t>
            </a:r>
            <a:r>
              <a:rPr kumimoji="0" lang="es-E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 </a:t>
            </a:r>
            <a:r>
              <a:rPr kumimoji="0" lang="es-ES" sz="1200" b="0" i="0" u="none" strike="noStrike" kern="1200" cap="none" spc="0" normalizeH="0" baseline="0" noProof="0" err="1">
                <a:ln>
                  <a:noFill/>
                </a:ln>
                <a:solidFill>
                  <a:prstClr val="black"/>
                </a:solidFill>
                <a:effectLst/>
                <a:uLnTx/>
                <a:uFillTx/>
                <a:latin typeface="Calibri" panose="020F0502020204030204" pitchFamily="34" charset="0"/>
                <a:ea typeface="+mn-ea"/>
                <a:cs typeface="+mn-cs"/>
              </a:rPr>
              <a:t>needs</a:t>
            </a:r>
            <a:r>
              <a:rPr kumimoji="0" lang="es-E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 prior </a:t>
            </a:r>
            <a:r>
              <a:rPr kumimoji="0" lang="es-ES" sz="1200" b="0" i="0" u="none" strike="noStrike" kern="1200" cap="none" spc="0" normalizeH="0" baseline="0" noProof="0" err="1">
                <a:ln>
                  <a:noFill/>
                </a:ln>
                <a:solidFill>
                  <a:prstClr val="black"/>
                </a:solidFill>
                <a:effectLst/>
                <a:uLnTx/>
                <a:uFillTx/>
                <a:latin typeface="Calibri" panose="020F0502020204030204" pitchFamily="34" charset="0"/>
                <a:ea typeface="+mn-ea"/>
                <a:cs typeface="+mn-cs"/>
              </a:rPr>
              <a:t>to</a:t>
            </a:r>
            <a:r>
              <a:rPr kumimoji="0" lang="es-E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 </a:t>
            </a:r>
            <a:r>
              <a:rPr kumimoji="0" lang="es-ES" sz="1200" b="0" i="0" u="none" strike="noStrike" kern="1200" cap="none" spc="0" normalizeH="0" baseline="0" noProof="0" err="1">
                <a:ln>
                  <a:noFill/>
                </a:ln>
                <a:solidFill>
                  <a:prstClr val="black"/>
                </a:solidFill>
                <a:effectLst/>
                <a:uLnTx/>
                <a:uFillTx/>
                <a:latin typeface="Calibri" panose="020F0502020204030204" pitchFamily="34" charset="0"/>
                <a:ea typeface="+mn-ea"/>
                <a:cs typeface="+mn-cs"/>
              </a:rPr>
              <a:t>treatment</a:t>
            </a:r>
            <a:r>
              <a:rPr kumimoji="0" lang="es-E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 (PNQ) and </a:t>
            </a:r>
            <a:r>
              <a:rPr kumimoji="0" lang="es-ES" sz="1200" b="0" i="0" u="none" strike="noStrike" kern="1200" cap="none" spc="0" normalizeH="0" baseline="0" noProof="0" err="1">
                <a:ln>
                  <a:noFill/>
                </a:ln>
                <a:solidFill>
                  <a:prstClr val="black"/>
                </a:solidFill>
                <a:effectLst/>
                <a:uLnTx/>
                <a:uFillTx/>
                <a:latin typeface="Calibri" panose="020F0502020204030204" pitchFamily="34" charset="0"/>
                <a:ea typeface="+mn-ea"/>
                <a:cs typeface="+mn-cs"/>
              </a:rPr>
              <a:t>the</a:t>
            </a:r>
            <a:r>
              <a:rPr kumimoji="0" lang="es-E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 </a:t>
            </a:r>
            <a:r>
              <a:rPr kumimoji="0" lang="es-ES" sz="1200" b="0" i="0" u="none" strike="noStrike" kern="1200" cap="none" spc="0" normalizeH="0" baseline="0" noProof="0" err="1">
                <a:ln>
                  <a:noFill/>
                </a:ln>
                <a:solidFill>
                  <a:prstClr val="black"/>
                </a:solidFill>
                <a:effectLst/>
                <a:uLnTx/>
                <a:uFillTx/>
                <a:latin typeface="Calibri" panose="020F0502020204030204" pitchFamily="34" charset="0"/>
                <a:ea typeface="+mn-ea"/>
                <a:cs typeface="+mn-cs"/>
              </a:rPr>
              <a:t>benefits</a:t>
            </a:r>
            <a:r>
              <a:rPr kumimoji="0" lang="es-E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 </a:t>
            </a:r>
            <a:r>
              <a:rPr kumimoji="0" lang="es-ES" sz="1200" b="0" i="0" u="none" strike="noStrike" kern="1200" cap="none" spc="0" normalizeH="0" baseline="0" noProof="0" err="1">
                <a:ln>
                  <a:noFill/>
                </a:ln>
                <a:solidFill>
                  <a:prstClr val="black"/>
                </a:solidFill>
                <a:effectLst/>
                <a:uLnTx/>
                <a:uFillTx/>
                <a:latin typeface="Calibri" panose="020F0502020204030204" pitchFamily="34" charset="0"/>
                <a:ea typeface="+mn-ea"/>
                <a:cs typeface="+mn-cs"/>
              </a:rPr>
              <a:t>achieved</a:t>
            </a:r>
            <a:r>
              <a:rPr kumimoji="0" lang="es-E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 </a:t>
            </a:r>
            <a:r>
              <a:rPr kumimoji="0" lang="es-ES" sz="1200" b="0" i="0" u="none" strike="noStrike" kern="1200" cap="none" spc="0" normalizeH="0" baseline="0" noProof="0" err="1">
                <a:ln>
                  <a:noFill/>
                </a:ln>
                <a:solidFill>
                  <a:prstClr val="black"/>
                </a:solidFill>
                <a:effectLst/>
                <a:uLnTx/>
                <a:uFillTx/>
                <a:latin typeface="Calibri" panose="020F0502020204030204" pitchFamily="34" charset="0"/>
                <a:ea typeface="+mn-ea"/>
                <a:cs typeface="+mn-cs"/>
              </a:rPr>
              <a:t>by</a:t>
            </a:r>
            <a:r>
              <a:rPr kumimoji="0" lang="es-E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 </a:t>
            </a:r>
            <a:r>
              <a:rPr kumimoji="0" lang="es-ES" sz="1200" b="0" i="0" u="none" strike="noStrike" kern="1200" cap="none" spc="0" normalizeH="0" baseline="0" noProof="0" err="1">
                <a:ln>
                  <a:noFill/>
                </a:ln>
                <a:solidFill>
                  <a:prstClr val="black"/>
                </a:solidFill>
                <a:effectLst/>
                <a:uLnTx/>
                <a:uFillTx/>
                <a:latin typeface="Calibri" panose="020F0502020204030204" pitchFamily="34" charset="0"/>
                <a:ea typeface="+mn-ea"/>
                <a:cs typeface="+mn-cs"/>
              </a:rPr>
              <a:t>treatment</a:t>
            </a:r>
            <a:r>
              <a:rPr kumimoji="0" lang="es-E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 (PBQ)</a:t>
            </a: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endParaRPr lang="es-ES"/>
          </a:p>
        </p:txBody>
      </p:sp>
      <p:sp>
        <p:nvSpPr>
          <p:cNvPr id="4" name="Marcador de número de diapositiva 3"/>
          <p:cNvSpPr>
            <a:spLocks noGrp="1"/>
          </p:cNvSpPr>
          <p:nvPr>
            <p:ph type="sldNum" sz="quarter" idx="5"/>
          </p:nvPr>
        </p:nvSpPr>
        <p:spPr/>
        <p:txBody>
          <a:bodyPr/>
          <a:lstStyle/>
          <a:p>
            <a:fld id="{97C525C1-A7F7-8947-8D24-9963D4AFDC68}" type="slidenum">
              <a:rPr lang="en-US" smtClean="0"/>
              <a:t>46</a:t>
            </a:fld>
            <a:endParaRPr lang="en-US"/>
          </a:p>
        </p:txBody>
      </p:sp>
    </p:spTree>
    <p:extLst>
      <p:ext uri="{BB962C8B-B14F-4D97-AF65-F5344CB8AC3E}">
        <p14:creationId xmlns:p14="http://schemas.microsoft.com/office/powerpoint/2010/main" val="25488598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Using patient-reported outcomes is a good place to start.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A large number of measuring tools can be used. We call it the Psoriasis Outcomes Family and it contains several dozen outcomes tools that could be used and that have been developed for psoriasis.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On the right are the objective tools; on the left are the patient-reported endpoints. It turned out that the most commonly used tools for this are the </a:t>
            </a: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PASI</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on the right-hand side and the </a:t>
            </a: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DLQI</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on the left. However, some other tools have also emerged, such as the </a:t>
            </a: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Patient Benefit Index (PBI) </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to identify patient needs. Nevertheless, the number of choices is large and a focus must be set.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Segoe UI" panose="020B0502040204020203" pitchFamily="34" charset="0"/>
                <a:ea typeface="+mn-ea"/>
                <a:cs typeface="+mn-cs"/>
              </a:rPr>
              <a:t>Patient-reported outcomes (PROs) are critical to capture the patient’s perspective, but with over 40 different tools being used to measure the severity of psoriasis,[WHO Global report on psoriasis, 2016] are we using the right instruments to ask the right questions?</a:t>
            </a: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endParaRPr lang="es-ES" dirty="0"/>
          </a:p>
        </p:txBody>
      </p:sp>
      <p:sp>
        <p:nvSpPr>
          <p:cNvPr id="4" name="Marcador de número de diapositiva 3"/>
          <p:cNvSpPr>
            <a:spLocks noGrp="1"/>
          </p:cNvSpPr>
          <p:nvPr>
            <p:ph type="sldNum" sz="quarter" idx="5"/>
          </p:nvPr>
        </p:nvSpPr>
        <p:spPr/>
        <p:txBody>
          <a:bodyPr/>
          <a:lstStyle/>
          <a:p>
            <a:fld id="{97C525C1-A7F7-8947-8D24-9963D4AFDC68}" type="slidenum">
              <a:rPr lang="en-US" smtClean="0"/>
              <a:t>13</a:t>
            </a:fld>
            <a:endParaRPr lang="en-US"/>
          </a:p>
        </p:txBody>
      </p:sp>
    </p:spTree>
    <p:extLst>
      <p:ext uri="{BB962C8B-B14F-4D97-AF65-F5344CB8AC3E}">
        <p14:creationId xmlns:p14="http://schemas.microsoft.com/office/powerpoint/2010/main" val="5457239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Segoe UI" panose="020B0502040204020203" pitchFamily="34" charset="0"/>
                <a:ea typeface="+mn-ea"/>
                <a:cs typeface="+mn-cs"/>
              </a:rPr>
              <a:t>References: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Segoe UI" panose="020B0502040204020203" pitchFamily="34" charset="0"/>
                <a:ea typeface="+mn-ea"/>
                <a:cs typeface="+mn-cs"/>
              </a:rPr>
              <a:t>1. </a:t>
            </a:r>
            <a:r>
              <a:rPr kumimoji="0" lang="en-GB" sz="12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Mrowietz</a:t>
            </a:r>
            <a:r>
              <a:rPr kumimoji="0" lang="en-GB"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U, Augustin M, Sommer R. Patient-reported well-being in value-based care using tildrakizumab in a real-world setting: 28-week interim data of the phase IV POSITIVE study. Abstract presented at 25</a:t>
            </a:r>
            <a:r>
              <a:rPr kumimoji="0" lang="en-GB" sz="1200" b="0" i="0" u="none" strike="noStrike" kern="1200" cap="none" spc="0" normalizeH="0" baseline="3000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th</a:t>
            </a:r>
            <a:r>
              <a:rPr kumimoji="0" lang="en-GB"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World Congress of Dermatology, Singapore, 3–8 July, 2023.</a:t>
            </a:r>
            <a:br>
              <a:rPr kumimoji="0" lang="en-GB" sz="1200" b="0" i="0" u="none" strike="noStrike" kern="1200" cap="none" spc="0" normalizeH="0" baseline="0" noProof="0" dirty="0">
                <a:ln>
                  <a:noFill/>
                </a:ln>
                <a:solidFill>
                  <a:prstClr val="black"/>
                </a:solidFill>
                <a:effectLst/>
                <a:uLnTx/>
                <a:uFillTx/>
                <a:latin typeface="Segoe UI" panose="020B0502040204020203" pitchFamily="34" charset="0"/>
                <a:ea typeface="+mn-ea"/>
                <a:cs typeface="+mn-cs"/>
              </a:rPr>
            </a:br>
            <a:r>
              <a:rPr kumimoji="0" lang="en-GB" sz="1200" b="0" i="0" u="none" strike="noStrike" kern="1200" cap="none" spc="0" normalizeH="0" baseline="0" noProof="0" dirty="0">
                <a:ln>
                  <a:noFill/>
                </a:ln>
                <a:solidFill>
                  <a:prstClr val="black"/>
                </a:solidFill>
                <a:effectLst/>
                <a:uLnTx/>
                <a:uFillTx/>
                <a:latin typeface="Segoe UI" panose="020B0502040204020203" pitchFamily="34" charset="0"/>
                <a:ea typeface="+mn-ea"/>
                <a:cs typeface="+mn-cs"/>
              </a:rPr>
              <a:t>2. SHAPE study</a:t>
            </a:r>
            <a:br>
              <a:rPr kumimoji="0" lang="en-GB" sz="1200" b="0" i="0" u="none" strike="noStrike" kern="1200" cap="none" spc="0" normalizeH="0" baseline="0" noProof="0" dirty="0">
                <a:ln>
                  <a:noFill/>
                </a:ln>
                <a:solidFill>
                  <a:prstClr val="black"/>
                </a:solidFill>
                <a:effectLst/>
                <a:uLnTx/>
                <a:uFillTx/>
                <a:latin typeface="Segoe UI" panose="020B0502040204020203" pitchFamily="34" charset="0"/>
                <a:ea typeface="+mn-ea"/>
                <a:cs typeface="+mn-cs"/>
              </a:rPr>
            </a:br>
            <a:r>
              <a:rPr kumimoji="0" lang="en-GB" sz="1200" b="0" i="0" u="none" strike="noStrike" kern="1200" cap="none" spc="0" normalizeH="0" baseline="0" noProof="0" dirty="0">
                <a:ln>
                  <a:noFill/>
                </a:ln>
                <a:solidFill>
                  <a:prstClr val="black"/>
                </a:solidFill>
                <a:effectLst/>
                <a:uLnTx/>
                <a:uFillTx/>
                <a:latin typeface="Segoe UI" panose="020B0502040204020203" pitchFamily="34" charset="0"/>
                <a:ea typeface="+mn-ea"/>
                <a:cs typeface="+mn-cs"/>
              </a:rPr>
              <a:t>3. Augustin M. et al. </a:t>
            </a:r>
            <a:r>
              <a:rPr kumimoji="0" lang="en-GB" sz="1200" b="0" i="0" u="none" strike="noStrike" kern="1200" cap="none" spc="0" normalizeH="0" baseline="0" noProof="0" dirty="0" err="1">
                <a:ln>
                  <a:noFill/>
                </a:ln>
                <a:solidFill>
                  <a:prstClr val="black"/>
                </a:solidFill>
                <a:effectLst/>
                <a:uLnTx/>
                <a:uFillTx/>
                <a:latin typeface="Segoe UI" panose="020B0502040204020203" pitchFamily="34" charset="0"/>
                <a:ea typeface="+mn-ea"/>
                <a:cs typeface="+mn-cs"/>
              </a:rPr>
              <a:t>Psonet</a:t>
            </a:r>
            <a:r>
              <a:rPr kumimoji="0" lang="en-GB" sz="1200" b="0" i="0" u="none" strike="noStrike" kern="1200" cap="none" spc="0" normalizeH="0" baseline="0" noProof="0" dirty="0">
                <a:ln>
                  <a:noFill/>
                </a:ln>
                <a:solidFill>
                  <a:prstClr val="black"/>
                </a:solidFill>
                <a:effectLst/>
                <a:uLnTx/>
                <a:uFillTx/>
                <a:latin typeface="Segoe UI" panose="020B0502040204020203" pitchFamily="34" charset="0"/>
                <a:ea typeface="+mn-ea"/>
                <a:cs typeface="+mn-cs"/>
              </a:rPr>
              <a:t> Magazine. 2020</a:t>
            </a:r>
            <a:br>
              <a:rPr kumimoji="0" lang="en-GB" sz="1200" b="0" i="0" u="none" strike="noStrike" kern="1200" cap="none" spc="0" normalizeH="0" baseline="0" noProof="0" dirty="0">
                <a:ln>
                  <a:noFill/>
                </a:ln>
                <a:solidFill>
                  <a:prstClr val="black"/>
                </a:solidFill>
                <a:effectLst/>
                <a:uLnTx/>
                <a:uFillTx/>
                <a:latin typeface="Segoe UI" panose="020B0502040204020203" pitchFamily="34" charset="0"/>
                <a:ea typeface="+mn-ea"/>
                <a:cs typeface="+mn-cs"/>
              </a:rPr>
            </a:br>
            <a:r>
              <a:rPr kumimoji="0" lang="en-GB" sz="1200" b="0" i="0" u="none" strike="noStrike" kern="1200" cap="none" spc="0" normalizeH="0" baseline="0" noProof="0" dirty="0">
                <a:ln>
                  <a:noFill/>
                </a:ln>
                <a:solidFill>
                  <a:prstClr val="black"/>
                </a:solidFill>
                <a:effectLst/>
                <a:uLnTx/>
                <a:uFillTx/>
                <a:latin typeface="Segoe UI" panose="020B0502040204020203" pitchFamily="34" charset="0"/>
                <a:ea typeface="+mn-ea"/>
                <a:cs typeface="+mn-cs"/>
              </a:rPr>
              <a:t>4. Nast A, et al. Journal der </a:t>
            </a:r>
            <a:r>
              <a:rPr kumimoji="0" lang="en-GB" sz="1200" b="0" i="0" u="none" strike="noStrike" kern="1200" cap="none" spc="0" normalizeH="0" baseline="0" noProof="0" dirty="0" err="1">
                <a:ln>
                  <a:noFill/>
                </a:ln>
                <a:solidFill>
                  <a:prstClr val="black"/>
                </a:solidFill>
                <a:effectLst/>
                <a:uLnTx/>
                <a:uFillTx/>
                <a:latin typeface="Segoe UI" panose="020B0502040204020203" pitchFamily="34" charset="0"/>
                <a:ea typeface="+mn-ea"/>
                <a:cs typeface="+mn-cs"/>
              </a:rPr>
              <a:t>Deutschen</a:t>
            </a:r>
            <a:r>
              <a:rPr kumimoji="0" lang="en-GB" sz="1200" b="0" i="0" u="none" strike="noStrike" kern="1200" cap="none" spc="0" normalizeH="0" baseline="0" noProof="0" dirty="0">
                <a:ln>
                  <a:noFill/>
                </a:ln>
                <a:solidFill>
                  <a:prstClr val="black"/>
                </a:solidFill>
                <a:effectLst/>
                <a:uLnTx/>
                <a:uFillTx/>
                <a:latin typeface="Segoe UI" panose="020B0502040204020203" pitchFamily="34" charset="0"/>
                <a:ea typeface="+mn-ea"/>
                <a:cs typeface="+mn-cs"/>
              </a:rPr>
              <a:t> </a:t>
            </a:r>
            <a:r>
              <a:rPr kumimoji="0" lang="en-GB" sz="1200" b="0" i="0" u="none" strike="noStrike" kern="1200" cap="none" spc="0" normalizeH="0" baseline="0" noProof="0" dirty="0" err="1">
                <a:ln>
                  <a:noFill/>
                </a:ln>
                <a:solidFill>
                  <a:prstClr val="black"/>
                </a:solidFill>
                <a:effectLst/>
                <a:uLnTx/>
                <a:uFillTx/>
                <a:latin typeface="Segoe UI" panose="020B0502040204020203" pitchFamily="34" charset="0"/>
                <a:ea typeface="+mn-ea"/>
                <a:cs typeface="+mn-cs"/>
              </a:rPr>
              <a:t>Dermatologischen</a:t>
            </a:r>
            <a:r>
              <a:rPr kumimoji="0" lang="en-GB" sz="1200" b="0" i="0" u="none" strike="noStrike" kern="1200" cap="none" spc="0" normalizeH="0" baseline="0" noProof="0" dirty="0">
                <a:ln>
                  <a:noFill/>
                </a:ln>
                <a:solidFill>
                  <a:prstClr val="black"/>
                </a:solidFill>
                <a:effectLst/>
                <a:uLnTx/>
                <a:uFillTx/>
                <a:latin typeface="Segoe UI" panose="020B0502040204020203" pitchFamily="34" charset="0"/>
                <a:ea typeface="+mn-ea"/>
                <a:cs typeface="+mn-cs"/>
              </a:rPr>
              <a:t> Gesellschaft. 2021;19:1092–1115</a:t>
            </a: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endParaRPr lang="es-ES" dirty="0"/>
          </a:p>
        </p:txBody>
      </p:sp>
      <p:sp>
        <p:nvSpPr>
          <p:cNvPr id="4" name="Marcador de número de diapositiva 3"/>
          <p:cNvSpPr>
            <a:spLocks noGrp="1"/>
          </p:cNvSpPr>
          <p:nvPr>
            <p:ph type="sldNum" sz="quarter" idx="5"/>
          </p:nvPr>
        </p:nvSpPr>
        <p:spPr/>
        <p:txBody>
          <a:bodyPr/>
          <a:lstStyle/>
          <a:p>
            <a:fld id="{97C525C1-A7F7-8947-8D24-9963D4AFDC68}" type="slidenum">
              <a:rPr lang="en-US" smtClean="0"/>
              <a:t>16</a:t>
            </a:fld>
            <a:endParaRPr lang="en-US"/>
          </a:p>
        </p:txBody>
      </p:sp>
    </p:spTree>
    <p:extLst>
      <p:ext uri="{BB962C8B-B14F-4D97-AF65-F5344CB8AC3E}">
        <p14:creationId xmlns:p14="http://schemas.microsoft.com/office/powerpoint/2010/main" val="16703625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200" b="0" i="0" u="none" strike="noStrike" kern="1200" cap="none" spc="0" normalizeH="0" baseline="0" noProof="0">
                <a:ln>
                  <a:noFill/>
                </a:ln>
                <a:solidFill>
                  <a:prstClr val="black"/>
                </a:solidFill>
                <a:effectLst/>
                <a:uLnTx/>
                <a:uFillTx/>
                <a:latin typeface="Calibri" panose="020F0502020204030204"/>
                <a:ea typeface="+mn-ea"/>
                <a:cs typeface="+mn-cs"/>
              </a:rPr>
              <a:t>RWE </a:t>
            </a:r>
            <a:r>
              <a:rPr kumimoji="0" lang="es-ES" sz="1200" b="0" i="0" u="none" strike="noStrike" kern="1200" cap="none" spc="0" normalizeH="0" baseline="0" noProof="0" err="1">
                <a:ln>
                  <a:noFill/>
                </a:ln>
                <a:solidFill>
                  <a:prstClr val="black"/>
                </a:solidFill>
                <a:effectLst/>
                <a:uLnTx/>
                <a:uFillTx/>
                <a:latin typeface="Calibri" panose="020F0502020204030204"/>
                <a:ea typeface="+mn-ea"/>
                <a:cs typeface="+mn-cs"/>
              </a:rPr>
              <a:t>study</a:t>
            </a:r>
            <a:r>
              <a:rPr kumimoji="0" lang="es-ES" sz="12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s-ES" sz="1200" b="0" i="0" u="none" strike="noStrike" kern="1200" cap="none" spc="0" normalizeH="0" baseline="0" noProof="0" err="1">
                <a:ln>
                  <a:noFill/>
                </a:ln>
                <a:solidFill>
                  <a:prstClr val="black"/>
                </a:solidFill>
                <a:effectLst/>
                <a:uLnTx/>
                <a:uFillTx/>
                <a:latin typeface="Calibri" panose="020F0502020204030204"/>
                <a:ea typeface="+mn-ea"/>
                <a:cs typeface="+mn-cs"/>
              </a:rPr>
              <a:t>not</a:t>
            </a:r>
            <a:r>
              <a:rPr kumimoji="0" lang="es-ES" sz="12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s-ES" sz="1200" b="0" i="0" u="none" strike="noStrike" kern="1200" cap="none" spc="0" normalizeH="0" baseline="0" noProof="0" err="1">
                <a:ln>
                  <a:noFill/>
                </a:ln>
                <a:solidFill>
                  <a:prstClr val="black"/>
                </a:solidFill>
                <a:effectLst/>
                <a:uLnTx/>
                <a:uFillTx/>
                <a:latin typeface="Calibri" panose="020F0502020204030204"/>
                <a:ea typeface="+mn-ea"/>
                <a:cs typeface="+mn-cs"/>
              </a:rPr>
              <a:t>strict</a:t>
            </a:r>
            <a:r>
              <a:rPr kumimoji="0" lang="es-ES" sz="12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s-ES" sz="1200" b="0" i="0" u="none" strike="noStrike" kern="1200" cap="none" spc="0" normalizeH="0" baseline="0" noProof="0" err="1">
                <a:ln>
                  <a:noFill/>
                </a:ln>
                <a:solidFill>
                  <a:prstClr val="black"/>
                </a:solidFill>
                <a:effectLst/>
                <a:uLnTx/>
                <a:uFillTx/>
                <a:latin typeface="Calibri" panose="020F0502020204030204"/>
                <a:ea typeface="+mn-ea"/>
                <a:cs typeface="+mn-cs"/>
              </a:rPr>
              <a:t>inclusion</a:t>
            </a:r>
            <a:r>
              <a:rPr kumimoji="0" lang="es-ES" sz="1200" b="0" i="0" u="none" strike="noStrike" kern="1200" cap="none" spc="0" normalizeH="0" baseline="0" noProof="0">
                <a:ln>
                  <a:noFill/>
                </a:ln>
                <a:solidFill>
                  <a:prstClr val="black"/>
                </a:solidFill>
                <a:effectLst/>
                <a:uLnTx/>
                <a:uFillTx/>
                <a:latin typeface="Calibri" panose="020F0502020204030204"/>
                <a:ea typeface="+mn-ea"/>
                <a:cs typeface="+mn-cs"/>
              </a:rPr>
              <a:t> and exclusión </a:t>
            </a:r>
            <a:r>
              <a:rPr kumimoji="0" lang="es-ES" sz="1200" b="0" i="0" u="none" strike="noStrike" kern="1200" cap="none" spc="0" normalizeH="0" baseline="0" noProof="0" err="1">
                <a:ln>
                  <a:noFill/>
                </a:ln>
                <a:solidFill>
                  <a:prstClr val="black"/>
                </a:solidFill>
                <a:effectLst/>
                <a:uLnTx/>
                <a:uFillTx/>
                <a:latin typeface="Calibri" panose="020F0502020204030204"/>
                <a:ea typeface="+mn-ea"/>
                <a:cs typeface="+mn-cs"/>
              </a:rPr>
              <a:t>criteria</a:t>
            </a:r>
            <a:r>
              <a:rPr kumimoji="0" lang="es-ES" sz="1200" b="0" i="0" u="none" strike="noStrike" kern="1200" cap="none" spc="0" normalizeH="0" baseline="0" noProof="0">
                <a:ln>
                  <a:noFill/>
                </a:ln>
                <a:solidFill>
                  <a:prstClr val="black"/>
                </a:solidFill>
                <a:effectLst/>
                <a:uLnTx/>
                <a:uFillTx/>
                <a:latin typeface="Calibri" panose="020F0502020204030204"/>
                <a:ea typeface="+mn-ea"/>
                <a:cs typeface="+mn-cs"/>
              </a:rPr>
              <a:t> </a:t>
            </a:r>
          </a:p>
          <a:p>
            <a:endParaRPr lang="es-ES"/>
          </a:p>
        </p:txBody>
      </p:sp>
      <p:sp>
        <p:nvSpPr>
          <p:cNvPr id="4" name="Marcador de número de diapositiva 3"/>
          <p:cNvSpPr>
            <a:spLocks noGrp="1"/>
          </p:cNvSpPr>
          <p:nvPr>
            <p:ph type="sldNum" sz="quarter" idx="5"/>
          </p:nvPr>
        </p:nvSpPr>
        <p:spPr/>
        <p:txBody>
          <a:bodyPr/>
          <a:lstStyle/>
          <a:p>
            <a:fld id="{97C525C1-A7F7-8947-8D24-9963D4AFDC68}" type="slidenum">
              <a:rPr lang="en-US" smtClean="0"/>
              <a:t>17</a:t>
            </a:fld>
            <a:endParaRPr lang="en-US"/>
          </a:p>
        </p:txBody>
      </p:sp>
    </p:spTree>
    <p:extLst>
      <p:ext uri="{BB962C8B-B14F-4D97-AF65-F5344CB8AC3E}">
        <p14:creationId xmlns:p14="http://schemas.microsoft.com/office/powerpoint/2010/main" val="18474425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200" b="1" i="0" u="none" strike="noStrike" kern="1200" cap="none" spc="0" normalizeH="0" baseline="30000" noProof="0" dirty="0">
                <a:ln>
                  <a:noFill/>
                </a:ln>
                <a:solidFill>
                  <a:srgbClr val="1D2D4F"/>
                </a:solidFill>
                <a:effectLst/>
                <a:uLnTx/>
                <a:uFillTx/>
                <a:latin typeface="Arial"/>
                <a:ea typeface="+mn-ea"/>
                <a:cs typeface="+mn-cs"/>
              </a:rPr>
              <a:t>Estudio prospectivo, internacional donde participaron diferentes países entre ellos España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200" b="1" i="0" u="none" strike="noStrike" kern="1200" cap="none" spc="0" normalizeH="0" baseline="30000" noProof="0" dirty="0">
                <a:ln>
                  <a:noFill/>
                </a:ln>
                <a:solidFill>
                  <a:srgbClr val="1D2D4F"/>
                </a:solidFill>
                <a:effectLst/>
                <a:uLnTx/>
                <a:uFillTx/>
                <a:latin typeface="Arial"/>
                <a:ea typeface="+mn-ea"/>
                <a:cs typeface="+mn-cs"/>
              </a:rPr>
              <a:t>Objetivo primario: evaluar el efecto de tildrakizumab sobre el bienestar general en pacientes con psoriasis en placas de moderada a grave mediante el cuestionario WHO-5. </a:t>
            </a:r>
          </a:p>
          <a:p>
            <a:endParaRPr lang="es-ES"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3DE2EE-7356-48B2-9A54-A69DF3CDDCEA}" type="slidenum">
              <a:rPr kumimoji="0" lang="es-E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s-E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5532625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342900" marR="0" lvl="0" indent="-342900" algn="l" defTabSz="914400" rtl="0" eaLnBrk="1" fontAlgn="auto" latinLnBrk="0" hangingPunct="1">
              <a:lnSpc>
                <a:spcPct val="107000"/>
              </a:lnSpc>
              <a:spcBef>
                <a:spcPts val="0"/>
              </a:spcBef>
              <a:spcAft>
                <a:spcPts val="0"/>
              </a:spcAft>
              <a:buClrTx/>
              <a:buSzTx/>
              <a:buFont typeface="Symbol" pitchFamily="2" charset="2"/>
              <a:buChar char=""/>
              <a:tabLst/>
              <a:defRPr/>
            </a:pPr>
            <a:r>
              <a:rPr kumimoji="0" lang="en-GB" sz="1100" b="1"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Calibri" panose="020F0502020204030204" pitchFamily="34" charset="0"/>
              </a:rPr>
              <a:t>DLQI-R:</a:t>
            </a:r>
            <a:r>
              <a:rPr kumimoji="0" lang="en-GB" sz="11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Calibri" panose="020F0502020204030204" pitchFamily="34" charset="0"/>
              </a:rPr>
              <a:t> Mean (SD) score decreased from 12.3 (7.7) at baseline to 3.1 (4.7) at week 28 (p&lt;0.001)</a:t>
            </a:r>
            <a:endParaRPr kumimoji="0" lang="en-GB" sz="11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7000"/>
              </a:lnSpc>
              <a:spcBef>
                <a:spcPts val="0"/>
              </a:spcBef>
              <a:spcAft>
                <a:spcPts val="0"/>
              </a:spcAft>
              <a:buClrTx/>
              <a:buSzTx/>
              <a:buFont typeface="Symbol" pitchFamily="2" charset="2"/>
              <a:buChar char=""/>
              <a:tabLst/>
              <a:defRPr/>
            </a:pPr>
            <a:r>
              <a:rPr kumimoji="0" lang="en-GB" sz="1100" b="1"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Calibri" panose="020F0502020204030204" pitchFamily="34" charset="0"/>
              </a:rPr>
              <a:t>TSQM-9</a:t>
            </a:r>
            <a:r>
              <a:rPr kumimoji="0" lang="en-GB" sz="11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Calibri" panose="020F0502020204030204" pitchFamily="34" charset="0"/>
              </a:rPr>
              <a:t> — mean (</a:t>
            </a:r>
            <a:r>
              <a:rPr kumimoji="0" lang="en-GB" sz="1100" b="0" i="0" u="none" strike="noStrike" kern="1200" cap="none" spc="0" normalizeH="0" baseline="0" noProof="0" dirty="0" err="1">
                <a:ln>
                  <a:noFill/>
                </a:ln>
                <a:solidFill>
                  <a:prstClr val="black"/>
                </a:solidFill>
                <a:effectLst/>
                <a:uLnTx/>
                <a:uFillTx/>
                <a:latin typeface="Calibri" panose="020F0502020204030204"/>
                <a:ea typeface="Calibri" panose="020F0502020204030204" pitchFamily="34" charset="0"/>
                <a:cs typeface="Calibri" panose="020F0502020204030204" pitchFamily="34" charset="0"/>
              </a:rPr>
              <a:t>sd</a:t>
            </a:r>
            <a:r>
              <a:rPr kumimoji="0" lang="en-GB" sz="11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Calibri" panose="020F0502020204030204" pitchFamily="34" charset="0"/>
              </a:rPr>
              <a:t>) scores at week 28:</a:t>
            </a:r>
            <a:endParaRPr kumimoji="0" lang="en-GB" sz="11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endParaRPr>
          </a:p>
          <a:p>
            <a:pPr marL="742950" marR="0" lvl="1" indent="-285750" algn="l" defTabSz="914400" rtl="0" eaLnBrk="1" fontAlgn="auto" latinLnBrk="0" hangingPunct="1">
              <a:lnSpc>
                <a:spcPct val="107000"/>
              </a:lnSpc>
              <a:spcBef>
                <a:spcPts val="0"/>
              </a:spcBef>
              <a:spcAft>
                <a:spcPts val="0"/>
              </a:spcAft>
              <a:buClrTx/>
              <a:buSzTx/>
              <a:buFont typeface="Courier New" panose="02070309020205020404" pitchFamily="49" charset="0"/>
              <a:buChar char="o"/>
              <a:tabLst/>
              <a:defRPr/>
            </a:pPr>
            <a:r>
              <a:rPr kumimoji="0" lang="en-GB" sz="1100" b="1"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rPr>
              <a:t>Effectiveness:</a:t>
            </a:r>
            <a:r>
              <a:rPr kumimoji="0" lang="en-GB" sz="11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rPr>
              <a:t> </a:t>
            </a:r>
            <a:r>
              <a:rPr kumimoji="0" lang="en-GB" sz="11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Calibri" panose="020F0502020204030204" pitchFamily="34" charset="0"/>
              </a:rPr>
              <a:t>77.2 (22.2)</a:t>
            </a:r>
            <a:endParaRPr kumimoji="0" lang="en-GB" sz="11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endParaRPr>
          </a:p>
          <a:p>
            <a:pPr marL="742950" marR="0" lvl="1" indent="-285750" algn="l" defTabSz="914400" rtl="0" eaLnBrk="1" fontAlgn="auto" latinLnBrk="0" hangingPunct="1">
              <a:lnSpc>
                <a:spcPct val="107000"/>
              </a:lnSpc>
              <a:spcBef>
                <a:spcPts val="0"/>
              </a:spcBef>
              <a:spcAft>
                <a:spcPts val="0"/>
              </a:spcAft>
              <a:buClrTx/>
              <a:buSzTx/>
              <a:buFont typeface="Courier New" panose="02070309020205020404" pitchFamily="49" charset="0"/>
              <a:buChar char="o"/>
              <a:tabLst/>
              <a:defRPr/>
            </a:pPr>
            <a:r>
              <a:rPr kumimoji="0" lang="en-GB" sz="1100" b="1"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Calibri" panose="020F0502020204030204" pitchFamily="34" charset="0"/>
              </a:rPr>
              <a:t>Convenience:</a:t>
            </a:r>
            <a:r>
              <a:rPr kumimoji="0" lang="en-GB" sz="11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Calibri" panose="020F0502020204030204" pitchFamily="34" charset="0"/>
              </a:rPr>
              <a:t> 81.8 (16.7)</a:t>
            </a:r>
            <a:endParaRPr kumimoji="0" lang="en-GB" sz="11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endParaRPr>
          </a:p>
          <a:p>
            <a:pPr marL="742950" marR="0" lvl="1" indent="-285750" algn="l" defTabSz="914400" rtl="0" eaLnBrk="1" fontAlgn="auto" latinLnBrk="0" hangingPunct="1">
              <a:lnSpc>
                <a:spcPct val="107000"/>
              </a:lnSpc>
              <a:spcBef>
                <a:spcPts val="0"/>
              </a:spcBef>
              <a:spcAft>
                <a:spcPts val="0"/>
              </a:spcAft>
              <a:buClrTx/>
              <a:buSzTx/>
              <a:buFont typeface="Courier New" panose="02070309020205020404" pitchFamily="49" charset="0"/>
              <a:buChar char="o"/>
              <a:tabLst/>
              <a:defRPr/>
            </a:pPr>
            <a:r>
              <a:rPr kumimoji="0" lang="en-GB" sz="1100" b="1"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Calibri" panose="020F0502020204030204" pitchFamily="34" charset="0"/>
              </a:rPr>
              <a:t>Global satisfaction:</a:t>
            </a:r>
            <a:r>
              <a:rPr kumimoji="0" lang="en-GB" sz="11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Calibri" panose="020F0502020204030204" pitchFamily="34" charset="0"/>
              </a:rPr>
              <a:t> 78.3 (20.3)</a:t>
            </a:r>
          </a:p>
          <a:p>
            <a:pPr marL="342900" marR="0" lvl="0" indent="-342900" algn="l" defTabSz="914400" rtl="0" eaLnBrk="1" fontAlgn="auto" latinLnBrk="0" hangingPunct="1">
              <a:lnSpc>
                <a:spcPct val="107000"/>
              </a:lnSpc>
              <a:spcBef>
                <a:spcPts val="0"/>
              </a:spcBef>
              <a:spcAft>
                <a:spcPts val="800"/>
              </a:spcAft>
              <a:buClrTx/>
              <a:buSzTx/>
              <a:buFont typeface="Symbol" pitchFamily="2" charset="2"/>
              <a:buChar char=""/>
              <a:tabLst/>
              <a:defRPr/>
            </a:pPr>
            <a:r>
              <a:rPr kumimoji="0" lang="en-GB" sz="1100" b="1"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rPr>
              <a:t>PASI:</a:t>
            </a:r>
            <a:r>
              <a:rPr kumimoji="0" lang="en-GB" sz="11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rPr>
              <a:t> </a:t>
            </a:r>
            <a:r>
              <a:rPr kumimoji="0" lang="en-GB" sz="11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Calibri" panose="020F0502020204030204" pitchFamily="34" charset="0"/>
              </a:rPr>
              <a:t>85.1% of patients achieved PASI ≤3</a:t>
            </a:r>
            <a:r>
              <a:rPr kumimoji="0" lang="en-GB" sz="11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rPr>
              <a:t> at week 28</a:t>
            </a:r>
          </a:p>
          <a:p>
            <a:pPr marL="342900" marR="0" lvl="0" indent="-342900" algn="l" defTabSz="914400" rtl="0" eaLnBrk="1" fontAlgn="auto" latinLnBrk="0" hangingPunct="1">
              <a:lnSpc>
                <a:spcPct val="107000"/>
              </a:lnSpc>
              <a:spcBef>
                <a:spcPts val="0"/>
              </a:spcBef>
              <a:spcAft>
                <a:spcPts val="800"/>
              </a:spcAft>
              <a:buClrTx/>
              <a:buSzTx/>
              <a:buFont typeface="Symbol" pitchFamily="2" charset="2"/>
              <a:buChar char=""/>
              <a:tabLst/>
              <a:defRPr/>
            </a:pPr>
            <a:r>
              <a:rPr kumimoji="0" lang="en-GB" sz="11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Calibri" panose="020F0502020204030204" pitchFamily="34" charset="0"/>
              </a:rPr>
              <a:t>At this interim analysis, 8.7% of patients had </a:t>
            </a:r>
            <a:r>
              <a:rPr kumimoji="0" lang="en-GB" sz="11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rPr>
              <a:t>≥</a:t>
            </a:r>
            <a:r>
              <a:rPr kumimoji="0" lang="en-GB" sz="11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Calibri" panose="020F0502020204030204" pitchFamily="34" charset="0"/>
              </a:rPr>
              <a:t>1 adverse event (AE). The most frequent AE (5 events) was COVID-19. No serious AEs related to tildrakizumab were reported</a:t>
            </a:r>
            <a:r>
              <a:rPr kumimoji="0" lang="en-GB" sz="8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rPr>
              <a:t>.</a:t>
            </a:r>
          </a:p>
          <a:p>
            <a:pPr marL="0" marR="0" lvl="0" indent="0" algn="l" defTabSz="914400" rtl="0" eaLnBrk="1" fontAlgn="auto" latinLnBrk="0" hangingPunct="1">
              <a:lnSpc>
                <a:spcPct val="107000"/>
              </a:lnSpc>
              <a:spcBef>
                <a:spcPts val="0"/>
              </a:spcBef>
              <a:spcAft>
                <a:spcPts val="800"/>
              </a:spcAft>
              <a:buClrTx/>
              <a:buSzTx/>
              <a:buFont typeface="Symbol" pitchFamily="2" charset="2"/>
              <a:buNone/>
              <a:tabLst/>
              <a:defRPr/>
            </a:pPr>
            <a:r>
              <a:rPr kumimoji="0" lang="en-GB"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Mean (SD) Psoriasis Area and Severity Index (PASI) decreased from 13.4 (7.7) at baseline to 1.6 (2.5) at week 28 (p&lt;0.001). </a:t>
            </a:r>
            <a:endParaRPr kumimoji="0" lang="es-ES" sz="11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7000"/>
              </a:lnSpc>
              <a:spcBef>
                <a:spcPts val="0"/>
              </a:spcBef>
              <a:spcAft>
                <a:spcPts val="800"/>
              </a:spcAft>
              <a:buClrTx/>
              <a:buSzTx/>
              <a:buFont typeface="Symbol" pitchFamily="2" charset="2"/>
              <a:buNone/>
              <a:tabLst/>
              <a:defRPr/>
            </a:pPr>
            <a:endParaRPr kumimoji="0" lang="en-GB"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 typeface="Symbol" pitchFamily="2" charset="2"/>
              <a:buNone/>
              <a:tabLst/>
              <a:defRPr/>
            </a:pPr>
            <a:r>
              <a:rPr kumimoji="0" lang="en-GB"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At week 28, 85.1% and 55.3% of patients achieved PASI ≤3 and PASI ≤1 responses, respectively. </a:t>
            </a:r>
            <a:endParaRPr kumimoji="0" lang="es-ES" sz="11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7000"/>
              </a:lnSpc>
              <a:spcBef>
                <a:spcPts val="0"/>
              </a:spcBef>
              <a:spcAft>
                <a:spcPts val="800"/>
              </a:spcAft>
              <a:buClrTx/>
              <a:buSzTx/>
              <a:buFont typeface="Symbol" pitchFamily="2" charset="2"/>
              <a:buNone/>
              <a:tabLst/>
              <a:defRPr/>
            </a:pPr>
            <a:endParaRPr kumimoji="0" lang="en-GB"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 typeface="Symbol" pitchFamily="2" charset="2"/>
              <a:buNone/>
              <a:tabLst/>
              <a:defRPr/>
            </a:pPr>
            <a:r>
              <a:rPr kumimoji="0" lang="en-GB"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Mean (SD) DLQI-R score decreased from 12.3 (7.7) at baseline to 3.1 (4.7) at week 28 (p&lt;0.001). </a:t>
            </a:r>
            <a:endParaRPr kumimoji="0" lang="es-ES" sz="11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7000"/>
              </a:lnSpc>
              <a:spcBef>
                <a:spcPts val="0"/>
              </a:spcBef>
              <a:spcAft>
                <a:spcPts val="800"/>
              </a:spcAft>
              <a:buClrTx/>
              <a:buSzTx/>
              <a:buFont typeface="Symbol" pitchFamily="2" charset="2"/>
              <a:buNone/>
              <a:tabLst/>
              <a:defRPr/>
            </a:pPr>
            <a:endParaRPr kumimoji="0" lang="en-GB" sz="11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At week 28, the mean (SD) scores on TSQM-9 domains were 77.2 (22.2) for effectiveness, 81.8 (16.7) for convenience, and 78.3 (20.3) for global satisfaction. </a:t>
            </a:r>
            <a:endParaRPr kumimoji="0" lang="es-E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endParaRPr lang="es-ES" dirty="0"/>
          </a:p>
        </p:txBody>
      </p:sp>
      <p:sp>
        <p:nvSpPr>
          <p:cNvPr id="4" name="Marcador de número de diapositiva 3"/>
          <p:cNvSpPr>
            <a:spLocks noGrp="1"/>
          </p:cNvSpPr>
          <p:nvPr>
            <p:ph type="sldNum" sz="quarter" idx="5"/>
          </p:nvPr>
        </p:nvSpPr>
        <p:spPr/>
        <p:txBody>
          <a:bodyPr/>
          <a:lstStyle/>
          <a:p>
            <a:fld id="{97C525C1-A7F7-8947-8D24-9963D4AFDC68}" type="slidenum">
              <a:rPr lang="en-US" smtClean="0"/>
              <a:t>19</a:t>
            </a:fld>
            <a:endParaRPr lang="en-US"/>
          </a:p>
        </p:txBody>
      </p:sp>
    </p:spTree>
    <p:extLst>
      <p:ext uri="{BB962C8B-B14F-4D97-AF65-F5344CB8AC3E}">
        <p14:creationId xmlns:p14="http://schemas.microsoft.com/office/powerpoint/2010/main" val="26979597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342900" marR="0" lvl="0" indent="-342900" algn="l" defTabSz="914400" rtl="0" eaLnBrk="1" fontAlgn="auto" latinLnBrk="0" hangingPunct="1">
              <a:lnSpc>
                <a:spcPct val="107000"/>
              </a:lnSpc>
              <a:spcBef>
                <a:spcPts val="0"/>
              </a:spcBef>
              <a:spcAft>
                <a:spcPts val="0"/>
              </a:spcAft>
              <a:buClrTx/>
              <a:buSzTx/>
              <a:buFont typeface="Symbol" pitchFamily="2" charset="2"/>
              <a:buChar char=""/>
              <a:tabLst/>
              <a:defRPr/>
            </a:pPr>
            <a:r>
              <a:rPr kumimoji="0" lang="en-GB" sz="1100" b="1"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Calibri" panose="020F0502020204030204" pitchFamily="34" charset="0"/>
              </a:rPr>
              <a:t>DLQI-R:</a:t>
            </a:r>
            <a:r>
              <a:rPr kumimoji="0" lang="en-GB" sz="11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Calibri" panose="020F0502020204030204" pitchFamily="34" charset="0"/>
              </a:rPr>
              <a:t> Mean (SD) score decreased from 12.3 (7.7) at baseline to 3.1 (4.7) at week 28 (p&lt;0.001)</a:t>
            </a:r>
            <a:endParaRPr kumimoji="0" lang="en-GB" sz="11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7000"/>
              </a:lnSpc>
              <a:spcBef>
                <a:spcPts val="0"/>
              </a:spcBef>
              <a:spcAft>
                <a:spcPts val="0"/>
              </a:spcAft>
              <a:buClrTx/>
              <a:buSzTx/>
              <a:buFont typeface="Symbol" pitchFamily="2" charset="2"/>
              <a:buChar char=""/>
              <a:tabLst/>
              <a:defRPr/>
            </a:pPr>
            <a:r>
              <a:rPr kumimoji="0" lang="en-GB" sz="1100" b="1"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Calibri" panose="020F0502020204030204" pitchFamily="34" charset="0"/>
              </a:rPr>
              <a:t>TSQM-9</a:t>
            </a:r>
            <a:r>
              <a:rPr kumimoji="0" lang="en-GB" sz="11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Calibri" panose="020F0502020204030204" pitchFamily="34" charset="0"/>
              </a:rPr>
              <a:t> — mean (</a:t>
            </a:r>
            <a:r>
              <a:rPr kumimoji="0" lang="en-GB" sz="1100" b="0" i="0" u="none" strike="noStrike" kern="1200" cap="none" spc="0" normalizeH="0" baseline="0" noProof="0" dirty="0" err="1">
                <a:ln>
                  <a:noFill/>
                </a:ln>
                <a:solidFill>
                  <a:prstClr val="black"/>
                </a:solidFill>
                <a:effectLst/>
                <a:uLnTx/>
                <a:uFillTx/>
                <a:latin typeface="Calibri" panose="020F0502020204030204"/>
                <a:ea typeface="Calibri" panose="020F0502020204030204" pitchFamily="34" charset="0"/>
                <a:cs typeface="Calibri" panose="020F0502020204030204" pitchFamily="34" charset="0"/>
              </a:rPr>
              <a:t>sd</a:t>
            </a:r>
            <a:r>
              <a:rPr kumimoji="0" lang="en-GB" sz="11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Calibri" panose="020F0502020204030204" pitchFamily="34" charset="0"/>
              </a:rPr>
              <a:t>) scores at week 28:</a:t>
            </a:r>
            <a:endParaRPr kumimoji="0" lang="en-GB" sz="11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endParaRPr>
          </a:p>
          <a:p>
            <a:pPr marL="742950" marR="0" lvl="1" indent="-285750" algn="l" defTabSz="914400" rtl="0" eaLnBrk="1" fontAlgn="auto" latinLnBrk="0" hangingPunct="1">
              <a:lnSpc>
                <a:spcPct val="107000"/>
              </a:lnSpc>
              <a:spcBef>
                <a:spcPts val="0"/>
              </a:spcBef>
              <a:spcAft>
                <a:spcPts val="0"/>
              </a:spcAft>
              <a:buClrTx/>
              <a:buSzTx/>
              <a:buFont typeface="Courier New" panose="02070309020205020404" pitchFamily="49" charset="0"/>
              <a:buChar char="o"/>
              <a:tabLst/>
              <a:defRPr/>
            </a:pPr>
            <a:r>
              <a:rPr kumimoji="0" lang="en-GB" sz="1100" b="1"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rPr>
              <a:t>Effectiveness:</a:t>
            </a:r>
            <a:r>
              <a:rPr kumimoji="0" lang="en-GB" sz="11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rPr>
              <a:t> </a:t>
            </a:r>
            <a:r>
              <a:rPr kumimoji="0" lang="en-GB" sz="11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Calibri" panose="020F0502020204030204" pitchFamily="34" charset="0"/>
              </a:rPr>
              <a:t>77.2 (22.2)</a:t>
            </a:r>
            <a:endParaRPr kumimoji="0" lang="en-GB" sz="11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endParaRPr>
          </a:p>
          <a:p>
            <a:pPr marL="742950" marR="0" lvl="1" indent="-285750" algn="l" defTabSz="914400" rtl="0" eaLnBrk="1" fontAlgn="auto" latinLnBrk="0" hangingPunct="1">
              <a:lnSpc>
                <a:spcPct val="107000"/>
              </a:lnSpc>
              <a:spcBef>
                <a:spcPts val="0"/>
              </a:spcBef>
              <a:spcAft>
                <a:spcPts val="0"/>
              </a:spcAft>
              <a:buClrTx/>
              <a:buSzTx/>
              <a:buFont typeface="Courier New" panose="02070309020205020404" pitchFamily="49" charset="0"/>
              <a:buChar char="o"/>
              <a:tabLst/>
              <a:defRPr/>
            </a:pPr>
            <a:r>
              <a:rPr kumimoji="0" lang="en-GB" sz="1100" b="1"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Calibri" panose="020F0502020204030204" pitchFamily="34" charset="0"/>
              </a:rPr>
              <a:t>Convenience:</a:t>
            </a:r>
            <a:r>
              <a:rPr kumimoji="0" lang="en-GB" sz="11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Calibri" panose="020F0502020204030204" pitchFamily="34" charset="0"/>
              </a:rPr>
              <a:t> 81.8 (16.7)</a:t>
            </a:r>
            <a:endParaRPr kumimoji="0" lang="en-GB" sz="11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endParaRPr>
          </a:p>
          <a:p>
            <a:pPr marL="742950" marR="0" lvl="1" indent="-285750" algn="l" defTabSz="914400" rtl="0" eaLnBrk="1" fontAlgn="auto" latinLnBrk="0" hangingPunct="1">
              <a:lnSpc>
                <a:spcPct val="107000"/>
              </a:lnSpc>
              <a:spcBef>
                <a:spcPts val="0"/>
              </a:spcBef>
              <a:spcAft>
                <a:spcPts val="0"/>
              </a:spcAft>
              <a:buClrTx/>
              <a:buSzTx/>
              <a:buFont typeface="Courier New" panose="02070309020205020404" pitchFamily="49" charset="0"/>
              <a:buChar char="o"/>
              <a:tabLst/>
              <a:defRPr/>
            </a:pPr>
            <a:r>
              <a:rPr kumimoji="0" lang="en-GB" sz="1100" b="1"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Calibri" panose="020F0502020204030204" pitchFamily="34" charset="0"/>
              </a:rPr>
              <a:t>Global satisfaction:</a:t>
            </a:r>
            <a:r>
              <a:rPr kumimoji="0" lang="en-GB" sz="11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Calibri" panose="020F0502020204030204" pitchFamily="34" charset="0"/>
              </a:rPr>
              <a:t> 78.3 (20.3)</a:t>
            </a:r>
          </a:p>
          <a:p>
            <a:pPr marL="342900" marR="0" lvl="0" indent="-342900" algn="l" defTabSz="914400" rtl="0" eaLnBrk="1" fontAlgn="auto" latinLnBrk="0" hangingPunct="1">
              <a:lnSpc>
                <a:spcPct val="107000"/>
              </a:lnSpc>
              <a:spcBef>
                <a:spcPts val="0"/>
              </a:spcBef>
              <a:spcAft>
                <a:spcPts val="800"/>
              </a:spcAft>
              <a:buClrTx/>
              <a:buSzTx/>
              <a:buFont typeface="Symbol" pitchFamily="2" charset="2"/>
              <a:buChar char=""/>
              <a:tabLst/>
              <a:defRPr/>
            </a:pPr>
            <a:r>
              <a:rPr kumimoji="0" lang="en-GB" sz="1100" b="1"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rPr>
              <a:t>PASI:</a:t>
            </a:r>
            <a:r>
              <a:rPr kumimoji="0" lang="en-GB" sz="11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rPr>
              <a:t> </a:t>
            </a:r>
            <a:r>
              <a:rPr kumimoji="0" lang="en-GB" sz="11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Calibri" panose="020F0502020204030204" pitchFamily="34" charset="0"/>
              </a:rPr>
              <a:t>85.1% of patients achieved PASI ≤3</a:t>
            </a:r>
            <a:r>
              <a:rPr kumimoji="0" lang="en-GB" sz="11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rPr>
              <a:t> at week 28</a:t>
            </a:r>
          </a:p>
          <a:p>
            <a:pPr marL="342900" marR="0" lvl="0" indent="-342900" algn="l" defTabSz="914400" rtl="0" eaLnBrk="1" fontAlgn="auto" latinLnBrk="0" hangingPunct="1">
              <a:lnSpc>
                <a:spcPct val="107000"/>
              </a:lnSpc>
              <a:spcBef>
                <a:spcPts val="0"/>
              </a:spcBef>
              <a:spcAft>
                <a:spcPts val="800"/>
              </a:spcAft>
              <a:buClrTx/>
              <a:buSzTx/>
              <a:buFont typeface="Symbol" pitchFamily="2" charset="2"/>
              <a:buChar char=""/>
              <a:tabLst/>
              <a:defRPr/>
            </a:pPr>
            <a:r>
              <a:rPr kumimoji="0" lang="en-GB" sz="11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Calibri" panose="020F0502020204030204" pitchFamily="34" charset="0"/>
              </a:rPr>
              <a:t>At this interim analysis, 8.7% of patients had </a:t>
            </a:r>
            <a:r>
              <a:rPr kumimoji="0" lang="en-GB" sz="11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rPr>
              <a:t>≥</a:t>
            </a:r>
            <a:r>
              <a:rPr kumimoji="0" lang="en-GB" sz="11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Calibri" panose="020F0502020204030204" pitchFamily="34" charset="0"/>
              </a:rPr>
              <a:t>1 adverse event (AE). The most frequent AE (5 events) was COVID-19. No serious AEs related to tildrakizumab were reported</a:t>
            </a:r>
            <a:r>
              <a:rPr kumimoji="0" lang="en-GB" sz="8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rPr>
              <a:t>.</a:t>
            </a:r>
          </a:p>
          <a:p>
            <a:pPr marL="0" marR="0" lvl="0" indent="0" algn="l" defTabSz="914400" rtl="0" eaLnBrk="1" fontAlgn="auto" latinLnBrk="0" hangingPunct="1">
              <a:lnSpc>
                <a:spcPct val="107000"/>
              </a:lnSpc>
              <a:spcBef>
                <a:spcPts val="0"/>
              </a:spcBef>
              <a:spcAft>
                <a:spcPts val="800"/>
              </a:spcAft>
              <a:buClrTx/>
              <a:buSzTx/>
              <a:buFont typeface="Symbol" pitchFamily="2" charset="2"/>
              <a:buNone/>
              <a:tabLst/>
              <a:defRPr/>
            </a:pPr>
            <a:r>
              <a:rPr kumimoji="0" lang="en-GB"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Mean (SD) Psoriasis Area and Severity Index (PASI) decreased from 13.4 (7.7) at baseline to 1.6 (2.5) at week 28 (p&lt;0.001). </a:t>
            </a:r>
            <a:endParaRPr kumimoji="0" lang="es-ES" sz="11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7000"/>
              </a:lnSpc>
              <a:spcBef>
                <a:spcPts val="0"/>
              </a:spcBef>
              <a:spcAft>
                <a:spcPts val="800"/>
              </a:spcAft>
              <a:buClrTx/>
              <a:buSzTx/>
              <a:buFont typeface="Symbol" pitchFamily="2" charset="2"/>
              <a:buNone/>
              <a:tabLst/>
              <a:defRPr/>
            </a:pPr>
            <a:endParaRPr kumimoji="0" lang="en-GB"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 typeface="Symbol" pitchFamily="2" charset="2"/>
              <a:buNone/>
              <a:tabLst/>
              <a:defRPr/>
            </a:pPr>
            <a:r>
              <a:rPr kumimoji="0" lang="en-GB"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At week 28, 85.1% and 55.3% of patients achieved PASI ≤3 and PASI ≤1 responses, respectively. </a:t>
            </a:r>
            <a:endParaRPr kumimoji="0" lang="es-ES" sz="11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7000"/>
              </a:lnSpc>
              <a:spcBef>
                <a:spcPts val="0"/>
              </a:spcBef>
              <a:spcAft>
                <a:spcPts val="800"/>
              </a:spcAft>
              <a:buClrTx/>
              <a:buSzTx/>
              <a:buFont typeface="Symbol" pitchFamily="2" charset="2"/>
              <a:buNone/>
              <a:tabLst/>
              <a:defRPr/>
            </a:pPr>
            <a:endParaRPr kumimoji="0" lang="en-GB"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 typeface="Symbol" pitchFamily="2" charset="2"/>
              <a:buNone/>
              <a:tabLst/>
              <a:defRPr/>
            </a:pPr>
            <a:r>
              <a:rPr kumimoji="0" lang="en-GB"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Mean (SD) DLQI-R score decreased from 12.3 (7.7) at baseline to 3.1 (4.7) at week 28 (p&lt;0.001). </a:t>
            </a:r>
            <a:endParaRPr kumimoji="0" lang="es-ES" sz="11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7000"/>
              </a:lnSpc>
              <a:spcBef>
                <a:spcPts val="0"/>
              </a:spcBef>
              <a:spcAft>
                <a:spcPts val="800"/>
              </a:spcAft>
              <a:buClrTx/>
              <a:buSzTx/>
              <a:buFont typeface="Symbol" pitchFamily="2" charset="2"/>
              <a:buNone/>
              <a:tabLst/>
              <a:defRPr/>
            </a:pPr>
            <a:endParaRPr kumimoji="0" lang="en-GB" sz="11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At week 28, the mean (SD) scores on TSQM-9 domains were 77.2 (22.2) for effectiveness, 81.8 (16.7) for convenience, and 78.3 (20.3) for global satisfaction. </a:t>
            </a:r>
            <a:endParaRPr kumimoji="0" lang="es-E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endParaRPr lang="es-ES" dirty="0"/>
          </a:p>
        </p:txBody>
      </p:sp>
      <p:sp>
        <p:nvSpPr>
          <p:cNvPr id="4" name="Marcador de número de diapositiva 3"/>
          <p:cNvSpPr>
            <a:spLocks noGrp="1"/>
          </p:cNvSpPr>
          <p:nvPr>
            <p:ph type="sldNum" sz="quarter" idx="5"/>
          </p:nvPr>
        </p:nvSpPr>
        <p:spPr/>
        <p:txBody>
          <a:bodyPr/>
          <a:lstStyle/>
          <a:p>
            <a:fld id="{97C525C1-A7F7-8947-8D24-9963D4AFDC68}" type="slidenum">
              <a:rPr lang="en-US" smtClean="0"/>
              <a:t>20</a:t>
            </a:fld>
            <a:endParaRPr lang="en-US"/>
          </a:p>
        </p:txBody>
      </p:sp>
    </p:spTree>
    <p:extLst>
      <p:ext uri="{BB962C8B-B14F-4D97-AF65-F5344CB8AC3E}">
        <p14:creationId xmlns:p14="http://schemas.microsoft.com/office/powerpoint/2010/main" val="34091703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a:t>The 5-item World Health Organization Well-Being Index (WHO-5) is a widely used scale, able to capture the improvement of pharmacological and non-pharmacological interventions in health-related wellbeing in a variety of chronic diseases such as diabetes, cardiovascular disease, cancer, and depression.</a:t>
            </a:r>
          </a:p>
          <a:p>
            <a:endParaRPr lang="es-ES"/>
          </a:p>
        </p:txBody>
      </p:sp>
      <p:sp>
        <p:nvSpPr>
          <p:cNvPr id="4" name="Marcador de número de diapositiva 3"/>
          <p:cNvSpPr>
            <a:spLocks noGrp="1"/>
          </p:cNvSpPr>
          <p:nvPr>
            <p:ph type="sldNum" sz="quarter" idx="5"/>
          </p:nvPr>
        </p:nvSpPr>
        <p:spPr/>
        <p:txBody>
          <a:bodyPr/>
          <a:lstStyle/>
          <a:p>
            <a:fld id="{97C525C1-A7F7-8947-8D24-9963D4AFDC68}" type="slidenum">
              <a:rPr lang="en-US" smtClean="0"/>
              <a:t>22</a:t>
            </a:fld>
            <a:endParaRPr lang="en-US"/>
          </a:p>
        </p:txBody>
      </p:sp>
    </p:spTree>
    <p:extLst>
      <p:ext uri="{BB962C8B-B14F-4D97-AF65-F5344CB8AC3E}">
        <p14:creationId xmlns:p14="http://schemas.microsoft.com/office/powerpoint/2010/main" val="42487286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Master" Target="../slideMasters/slideMaster3.xml"/><Relationship Id="rId5" Type="http://schemas.openxmlformats.org/officeDocument/2006/relationships/image" Target="../media/image14.svg"/><Relationship Id="rId4" Type="http://schemas.openxmlformats.org/officeDocument/2006/relationships/image" Target="../media/image13.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8.png"/><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4.xml"/><Relationship Id="rId1" Type="http://schemas.openxmlformats.org/officeDocument/2006/relationships/tags" Target="../tags/tag2.xml"/><Relationship Id="rId5" Type="http://schemas.openxmlformats.org/officeDocument/2006/relationships/image" Target="../media/image22.png"/><Relationship Id="rId4" Type="http://schemas.openxmlformats.org/officeDocument/2006/relationships/image" Target="../media/image21.emf"/></Relationships>
</file>

<file path=ppt/slideLayouts/_rels/slideLayout41.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4.xml"/><Relationship Id="rId1" Type="http://schemas.openxmlformats.org/officeDocument/2006/relationships/tags" Target="../tags/tag3.xml"/><Relationship Id="rId4" Type="http://schemas.openxmlformats.org/officeDocument/2006/relationships/image" Target="../media/image21.emf"/></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3_Título y objetos">
    <p:spTree>
      <p:nvGrpSpPr>
        <p:cNvPr id="1" name=""/>
        <p:cNvGrpSpPr/>
        <p:nvPr/>
      </p:nvGrpSpPr>
      <p:grpSpPr>
        <a:xfrm>
          <a:off x="0" y="0"/>
          <a:ext cx="0" cy="0"/>
          <a:chOff x="0" y="0"/>
          <a:chExt cx="0" cy="0"/>
        </a:xfrm>
      </p:grpSpPr>
      <p:sp>
        <p:nvSpPr>
          <p:cNvPr id="3" name="Marcador de pie de página 2">
            <a:extLst>
              <a:ext uri="{FF2B5EF4-FFF2-40B4-BE49-F238E27FC236}">
                <a16:creationId xmlns:a16="http://schemas.microsoft.com/office/drawing/2014/main" id="{EF908D7E-602F-02D5-CB1B-DAB95C83FB72}"/>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Título 3">
            <a:extLst>
              <a:ext uri="{FF2B5EF4-FFF2-40B4-BE49-F238E27FC236}">
                <a16:creationId xmlns:a16="http://schemas.microsoft.com/office/drawing/2014/main" id="{416DC8F4-1689-2817-02AF-6D83189AF016}"/>
              </a:ext>
            </a:extLst>
          </p:cNvPr>
          <p:cNvSpPr>
            <a:spLocks noGrp="1"/>
          </p:cNvSpPr>
          <p:nvPr>
            <p:ph type="title"/>
          </p:nvPr>
        </p:nvSpPr>
        <p:spPr/>
        <p:txBody>
          <a:bodyPr/>
          <a:lstStyle/>
          <a:p>
            <a:r>
              <a:rPr lang="es-ES"/>
              <a:t>Haga clic para modificar el estilo de título del patrón</a:t>
            </a:r>
          </a:p>
        </p:txBody>
      </p:sp>
      <p:sp>
        <p:nvSpPr>
          <p:cNvPr id="6" name="Marcador de texto 5">
            <a:extLst>
              <a:ext uri="{FF2B5EF4-FFF2-40B4-BE49-F238E27FC236}">
                <a16:creationId xmlns:a16="http://schemas.microsoft.com/office/drawing/2014/main" id="{23B30CE5-7DFB-2CAA-5F13-4AB23DCFE324}"/>
              </a:ext>
            </a:extLst>
          </p:cNvPr>
          <p:cNvSpPr>
            <a:spLocks noGrp="1"/>
          </p:cNvSpPr>
          <p:nvPr>
            <p:ph type="body" sz="quarter" idx="11"/>
          </p:nvPr>
        </p:nvSpPr>
        <p:spPr>
          <a:xfrm>
            <a:off x="623888" y="1449388"/>
            <a:ext cx="10909300" cy="1979612"/>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Tree>
    <p:extLst>
      <p:ext uri="{BB962C8B-B14F-4D97-AF65-F5344CB8AC3E}">
        <p14:creationId xmlns:p14="http://schemas.microsoft.com/office/powerpoint/2010/main" val="13181312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portadilla pie pagina ext 1">
    <p:spTree>
      <p:nvGrpSpPr>
        <p:cNvPr id="1" name=""/>
        <p:cNvGrpSpPr/>
        <p:nvPr/>
      </p:nvGrpSpPr>
      <p:grpSpPr>
        <a:xfrm>
          <a:off x="0" y="0"/>
          <a:ext cx="0" cy="0"/>
          <a:chOff x="0" y="0"/>
          <a:chExt cx="0" cy="0"/>
        </a:xfrm>
      </p:grpSpPr>
      <p:sp>
        <p:nvSpPr>
          <p:cNvPr id="7" name="Rectangle 4">
            <a:extLst>
              <a:ext uri="{FF2B5EF4-FFF2-40B4-BE49-F238E27FC236}">
                <a16:creationId xmlns:a16="http://schemas.microsoft.com/office/drawing/2014/main" id="{ED1F792C-1395-24BE-F644-7998708874FD}"/>
              </a:ext>
            </a:extLst>
          </p:cNvPr>
          <p:cNvSpPr/>
          <p:nvPr userDrawn="1"/>
        </p:nvSpPr>
        <p:spPr>
          <a:xfrm>
            <a:off x="1" y="5604566"/>
            <a:ext cx="12191999" cy="1253434"/>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pic>
        <p:nvPicPr>
          <p:cNvPr id="4" name="Picture 2" descr="A body of water with hills in the background&#10;&#10;Description automatically generated with medium confidence">
            <a:extLst>
              <a:ext uri="{FF2B5EF4-FFF2-40B4-BE49-F238E27FC236}">
                <a16:creationId xmlns:a16="http://schemas.microsoft.com/office/drawing/2014/main" id="{0BB65FFF-5356-D070-C6D7-7B2B48AAA2F8}"/>
              </a:ext>
            </a:extLst>
          </p:cNvPr>
          <p:cNvPicPr>
            <a:picLocks noChangeAspect="1"/>
          </p:cNvPicPr>
          <p:nvPr userDrawn="1"/>
        </p:nvPicPr>
        <p:blipFill rotWithShape="1">
          <a:blip r:embed="rId2">
            <a:alphaModFix amt="20000"/>
            <a:duotone>
              <a:schemeClr val="accent6">
                <a:shade val="45000"/>
                <a:satMod val="135000"/>
              </a:schemeClr>
              <a:prstClr val="white"/>
            </a:duotone>
          </a:blip>
          <a:srcRect b="17577"/>
          <a:stretch/>
        </p:blipFill>
        <p:spPr>
          <a:xfrm>
            <a:off x="0" y="0"/>
            <a:ext cx="12192000" cy="5652566"/>
          </a:xfrm>
          <a:prstGeom prst="rect">
            <a:avLst/>
          </a:prstGeom>
        </p:spPr>
      </p:pic>
      <p:sp>
        <p:nvSpPr>
          <p:cNvPr id="2" name="Título 1"/>
          <p:cNvSpPr>
            <a:spLocks noGrp="1"/>
          </p:cNvSpPr>
          <p:nvPr>
            <p:ph type="title" hasCustomPrompt="1"/>
          </p:nvPr>
        </p:nvSpPr>
        <p:spPr>
          <a:xfrm>
            <a:off x="527051" y="558801"/>
            <a:ext cx="11137899" cy="514738"/>
          </a:xfrm>
        </p:spPr>
        <p:txBody>
          <a:bodyPr wrap="square">
            <a:spAutoFit/>
          </a:bodyPr>
          <a:lstStyle>
            <a:lvl1pPr algn="l">
              <a:defRPr sz="2400" b="0" i="0">
                <a:solidFill>
                  <a:srgbClr val="4E124D"/>
                </a:solidFill>
                <a:latin typeface="Arial"/>
                <a:cs typeface="Arial"/>
              </a:defRPr>
            </a:lvl1pPr>
          </a:lstStyle>
          <a:p>
            <a:r>
              <a:rPr lang="es-ES_tradnl" err="1"/>
              <a:t>Title</a:t>
            </a:r>
            <a:r>
              <a:rPr lang="es-ES_tradnl"/>
              <a:t> </a:t>
            </a:r>
            <a:r>
              <a:rPr lang="es-ES_tradnl" err="1"/>
              <a:t>to</a:t>
            </a:r>
            <a:r>
              <a:rPr lang="es-ES_tradnl"/>
              <a:t> </a:t>
            </a:r>
            <a:r>
              <a:rPr lang="es-ES_tradnl" err="1"/>
              <a:t>go</a:t>
            </a:r>
            <a:r>
              <a:rPr lang="es-ES_tradnl"/>
              <a:t> </a:t>
            </a:r>
            <a:r>
              <a:rPr lang="es-ES_tradnl" err="1"/>
              <a:t>here</a:t>
            </a:r>
            <a:endParaRPr lang="es-ES"/>
          </a:p>
        </p:txBody>
      </p:sp>
      <p:sp>
        <p:nvSpPr>
          <p:cNvPr id="3" name="Marcador de pie de página 2">
            <a:extLst>
              <a:ext uri="{FF2B5EF4-FFF2-40B4-BE49-F238E27FC236}">
                <a16:creationId xmlns:a16="http://schemas.microsoft.com/office/drawing/2014/main" id="{B5714792-C342-DEC0-8376-FC9EB66469A9}"/>
              </a:ext>
            </a:extLst>
          </p:cNvPr>
          <p:cNvSpPr>
            <a:spLocks noGrp="1"/>
          </p:cNvSpPr>
          <p:nvPr>
            <p:ph type="ftr" sz="quarter" idx="10"/>
          </p:nvPr>
        </p:nvSpPr>
        <p:spPr>
          <a:xfrm>
            <a:off x="623888" y="5666073"/>
            <a:ext cx="9887317" cy="195814"/>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pic>
        <p:nvPicPr>
          <p:cNvPr id="5" name="Imagen 13" descr="almirall color.png">
            <a:extLst>
              <a:ext uri="{FF2B5EF4-FFF2-40B4-BE49-F238E27FC236}">
                <a16:creationId xmlns:a16="http://schemas.microsoft.com/office/drawing/2014/main" id="{E24FD223-48C0-9A67-19CD-74AB99D1FAA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693400" y="6290359"/>
            <a:ext cx="1316405" cy="543867"/>
          </a:xfrm>
          <a:prstGeom prst="rect">
            <a:avLst/>
          </a:prstGeom>
        </p:spPr>
      </p:pic>
      <p:sp>
        <p:nvSpPr>
          <p:cNvPr id="6" name="Rectangle 18">
            <a:extLst>
              <a:ext uri="{FF2B5EF4-FFF2-40B4-BE49-F238E27FC236}">
                <a16:creationId xmlns:a16="http://schemas.microsoft.com/office/drawing/2014/main" id="{7CD4D07B-30E3-7678-238A-9A2A6283AB5B}"/>
              </a:ext>
            </a:extLst>
          </p:cNvPr>
          <p:cNvSpPr/>
          <p:nvPr userDrawn="1"/>
        </p:nvSpPr>
        <p:spPr>
          <a:xfrm>
            <a:off x="0" y="5604566"/>
            <a:ext cx="12192000" cy="48000"/>
          </a:xfrm>
          <a:prstGeom prst="rect">
            <a:avLst/>
          </a:prstGeom>
          <a:solidFill>
            <a:srgbClr val="61266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6780796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1_Texto">
    <p:bg>
      <p:bgPr>
        <a:solidFill>
          <a:schemeClr val="bg1"/>
        </a:solidFill>
        <a:effectLst/>
      </p:bgPr>
    </p:bg>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057F6F9D-641F-4F3E-B189-6D48E2F78FB5}"/>
              </a:ext>
            </a:extLst>
          </p:cNvPr>
          <p:cNvPicPr>
            <a:picLocks noChangeAspect="1"/>
          </p:cNvPicPr>
          <p:nvPr userDrawn="1"/>
        </p:nvPicPr>
        <p:blipFill>
          <a:blip r:embed="rId2"/>
          <a:stretch>
            <a:fillRect/>
          </a:stretch>
        </p:blipFill>
        <p:spPr>
          <a:xfrm>
            <a:off x="0" y="5595933"/>
            <a:ext cx="2079437" cy="1262068"/>
          </a:xfrm>
          <a:prstGeom prst="rect">
            <a:avLst/>
          </a:prstGeom>
        </p:spPr>
      </p:pic>
      <p:sp>
        <p:nvSpPr>
          <p:cNvPr id="8" name="Footer Placeholder 4">
            <a:extLst>
              <a:ext uri="{FF2B5EF4-FFF2-40B4-BE49-F238E27FC236}">
                <a16:creationId xmlns:a16="http://schemas.microsoft.com/office/drawing/2014/main" id="{3B997CCB-0A84-E13E-6080-C00F8964CBD6}"/>
              </a:ext>
            </a:extLst>
          </p:cNvPr>
          <p:cNvSpPr>
            <a:spLocks noGrp="1"/>
          </p:cNvSpPr>
          <p:nvPr>
            <p:ph type="ftr" sz="quarter" idx="11"/>
          </p:nvPr>
        </p:nvSpPr>
        <p:spPr>
          <a:xfrm>
            <a:off x="676276" y="6210301"/>
            <a:ext cx="10077449" cy="504825"/>
          </a:xfrm>
          <a:prstGeom prst="rect">
            <a:avLst/>
          </a:prstGeom>
        </p:spPr>
        <p:txBody>
          <a:bodyPr vert="horz" lIns="91440" tIns="45720" rIns="91440" bIns="45720" rtlCol="0" anchor="ctr"/>
          <a:lstStyle>
            <a:defPPr>
              <a:defRPr lang="es-ES_tradnl"/>
            </a:defPPr>
            <a:lvl1pPr marL="0" algn="ctr" defTabSz="1219170" rtl="0" eaLnBrk="1" latinLnBrk="0" hangingPunct="1">
              <a:defRPr sz="1200" kern="1200">
                <a:solidFill>
                  <a:schemeClr val="tx1">
                    <a:tint val="75000"/>
                  </a:schemeClr>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r>
              <a:rPr lang="en-US"/>
              <a:t>Deck title</a:t>
            </a:r>
            <a:endParaRPr lang="en-US" noProof="0"/>
          </a:p>
        </p:txBody>
      </p:sp>
      <p:sp>
        <p:nvSpPr>
          <p:cNvPr id="9" name="Título 1">
            <a:extLst>
              <a:ext uri="{FF2B5EF4-FFF2-40B4-BE49-F238E27FC236}">
                <a16:creationId xmlns:a16="http://schemas.microsoft.com/office/drawing/2014/main" id="{86591B2D-6CCB-0CE1-F55E-37DDD1CDF2CB}"/>
              </a:ext>
            </a:extLst>
          </p:cNvPr>
          <p:cNvSpPr>
            <a:spLocks noGrp="1"/>
          </p:cNvSpPr>
          <p:nvPr>
            <p:ph type="title" hasCustomPrompt="1"/>
          </p:nvPr>
        </p:nvSpPr>
        <p:spPr>
          <a:xfrm>
            <a:off x="411648" y="178088"/>
            <a:ext cx="11402089" cy="760793"/>
          </a:xfrm>
          <a:prstGeom prst="rect">
            <a:avLst/>
          </a:prstGeom>
        </p:spPr>
        <p:txBody>
          <a:bodyPr lIns="0" tIns="0" rIns="0" bIns="0" anchor="ctr"/>
          <a:lstStyle>
            <a:lvl1pPr marL="0" marR="0" indent="0" algn="l" defTabSz="914332" rtl="0" eaLnBrk="1" fontAlgn="auto" latinLnBrk="0" hangingPunct="1">
              <a:lnSpc>
                <a:spcPct val="100000"/>
              </a:lnSpc>
              <a:spcBef>
                <a:spcPct val="0"/>
              </a:spcBef>
              <a:spcAft>
                <a:spcPts val="0"/>
              </a:spcAft>
              <a:buClrTx/>
              <a:buSzTx/>
              <a:buFontTx/>
              <a:buNone/>
              <a:tabLst/>
              <a:defRPr lang="en-US" sz="2068" b="1" kern="1200" noProof="0" dirty="0">
                <a:solidFill>
                  <a:schemeClr val="accent1"/>
                </a:solidFill>
                <a:latin typeface="+mj-lt"/>
                <a:ea typeface="+mj-ea"/>
                <a:cs typeface="+mj-cs"/>
              </a:defRPr>
            </a:lvl1pPr>
          </a:lstStyle>
          <a:p>
            <a:r>
              <a:rPr lang="en-US" noProof="0"/>
              <a:t>Slide title is Arial Regular 22/Simple pt.</a:t>
            </a:r>
          </a:p>
        </p:txBody>
      </p:sp>
      <p:sp>
        <p:nvSpPr>
          <p:cNvPr id="10" name="Marcador de texto 3">
            <a:extLst>
              <a:ext uri="{FF2B5EF4-FFF2-40B4-BE49-F238E27FC236}">
                <a16:creationId xmlns:a16="http://schemas.microsoft.com/office/drawing/2014/main" id="{ED675BE0-AA6A-3B9D-98D7-7BE19043794E}"/>
              </a:ext>
            </a:extLst>
          </p:cNvPr>
          <p:cNvSpPr>
            <a:spLocks noGrp="1"/>
          </p:cNvSpPr>
          <p:nvPr>
            <p:ph type="body" sz="quarter" idx="14" hasCustomPrompt="1"/>
          </p:nvPr>
        </p:nvSpPr>
        <p:spPr>
          <a:xfrm>
            <a:off x="411647" y="1693332"/>
            <a:ext cx="11372849" cy="4301067"/>
          </a:xfrm>
          <a:prstGeom prst="rect">
            <a:avLst/>
          </a:prstGeom>
        </p:spPr>
        <p:txBody>
          <a:bodyPr lIns="0" tIns="0" rIns="0" bIns="0"/>
          <a:lstStyle>
            <a:lvl1pPr marL="0" indent="0">
              <a:lnSpc>
                <a:spcPct val="100000"/>
              </a:lnSpc>
              <a:buNone/>
              <a:defRPr sz="1401">
                <a:solidFill>
                  <a:schemeClr val="accent1"/>
                </a:solidFill>
              </a:defRPr>
            </a:lvl1pPr>
            <a:lvl2pPr marL="457165" indent="0">
              <a:lnSpc>
                <a:spcPct val="100000"/>
              </a:lnSpc>
              <a:buNone/>
              <a:defRPr sz="1401">
                <a:solidFill>
                  <a:schemeClr val="accent1"/>
                </a:solidFill>
              </a:defRPr>
            </a:lvl2pPr>
            <a:lvl3pPr marL="914332" indent="0">
              <a:lnSpc>
                <a:spcPct val="100000"/>
              </a:lnSpc>
              <a:buNone/>
              <a:defRPr sz="1401">
                <a:solidFill>
                  <a:schemeClr val="accent1"/>
                </a:solidFill>
              </a:defRPr>
            </a:lvl3pPr>
            <a:lvl4pPr marL="1371498" indent="0">
              <a:lnSpc>
                <a:spcPct val="100000"/>
              </a:lnSpc>
              <a:buNone/>
              <a:defRPr sz="1401">
                <a:solidFill>
                  <a:schemeClr val="accent1"/>
                </a:solidFill>
              </a:defRPr>
            </a:lvl4pPr>
            <a:lvl5pPr marL="1828664" indent="0">
              <a:lnSpc>
                <a:spcPct val="100000"/>
              </a:lnSpc>
              <a:buNone/>
              <a:defRPr sz="1401">
                <a:solidFill>
                  <a:schemeClr val="accent1"/>
                </a:solidFill>
              </a:defRPr>
            </a:lvl5pPr>
            <a:lvl6pPr marL="2285828" indent="0">
              <a:lnSpc>
                <a:spcPct val="100000"/>
              </a:lnSpc>
              <a:buNone/>
              <a:defRPr sz="1401">
                <a:solidFill>
                  <a:schemeClr val="accent1"/>
                </a:solidFill>
              </a:defRPr>
            </a:lvl6pPr>
            <a:lvl7pPr marL="2742995" indent="0">
              <a:lnSpc>
                <a:spcPct val="100000"/>
              </a:lnSpc>
              <a:buNone/>
              <a:defRPr sz="1401">
                <a:solidFill>
                  <a:schemeClr val="accent1"/>
                </a:solidFill>
              </a:defRPr>
            </a:lvl7pPr>
            <a:lvl8pPr marL="3200160" indent="0">
              <a:lnSpc>
                <a:spcPct val="100000"/>
              </a:lnSpc>
              <a:buNone/>
              <a:defRPr sz="1401">
                <a:solidFill>
                  <a:schemeClr val="accent1"/>
                </a:solidFill>
              </a:defRPr>
            </a:lvl8pPr>
            <a:lvl9pPr marL="3657325" indent="0">
              <a:lnSpc>
                <a:spcPct val="100000"/>
              </a:lnSpc>
              <a:buNone/>
              <a:defRPr sz="1401">
                <a:solidFill>
                  <a:schemeClr val="accent1"/>
                </a:solidFill>
              </a:defRPr>
            </a:lvl9pPr>
          </a:lstStyle>
          <a:p>
            <a:pPr lvl="0"/>
            <a:r>
              <a:rPr lang="en-US" noProof="0"/>
              <a:t>Body copy is Arial Regular 14/Simple pt.</a:t>
            </a:r>
          </a:p>
        </p:txBody>
      </p:sp>
      <p:cxnSp>
        <p:nvCxnSpPr>
          <p:cNvPr id="11" name="Conector recto 10">
            <a:extLst>
              <a:ext uri="{FF2B5EF4-FFF2-40B4-BE49-F238E27FC236}">
                <a16:creationId xmlns:a16="http://schemas.microsoft.com/office/drawing/2014/main" id="{DD92853B-47F0-D2AB-2E43-E936312B5337}"/>
              </a:ext>
            </a:extLst>
          </p:cNvPr>
          <p:cNvCxnSpPr>
            <a:cxnSpLocks/>
          </p:cNvCxnSpPr>
          <p:nvPr userDrawn="1"/>
        </p:nvCxnSpPr>
        <p:spPr>
          <a:xfrm>
            <a:off x="440761" y="1108365"/>
            <a:ext cx="11389396"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14944252"/>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guide id="4" pos="4400">
          <p15:clr>
            <a:srgbClr val="FBAE40"/>
          </p15:clr>
        </p15:guide>
        <p15:guide id="5" orient="horz" pos="259">
          <p15:clr>
            <a:srgbClr val="FBAE40"/>
          </p15:clr>
        </p15:guide>
        <p15:guide id="6" orient="horz" pos="797">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Diapositiva de título">
    <p:spTree>
      <p:nvGrpSpPr>
        <p:cNvPr id="1" name=""/>
        <p:cNvGrpSpPr/>
        <p:nvPr/>
      </p:nvGrpSpPr>
      <p:grpSpPr>
        <a:xfrm>
          <a:off x="0" y="0"/>
          <a:ext cx="0" cy="0"/>
          <a:chOff x="0" y="0"/>
          <a:chExt cx="0" cy="0"/>
        </a:xfrm>
      </p:grpSpPr>
      <p:sp>
        <p:nvSpPr>
          <p:cNvPr id="3" name="Marcador de título 1">
            <a:extLst>
              <a:ext uri="{FF2B5EF4-FFF2-40B4-BE49-F238E27FC236}">
                <a16:creationId xmlns:a16="http://schemas.microsoft.com/office/drawing/2014/main" id="{B8AF4626-EF83-048C-E9A9-E6D756D1EC08}"/>
              </a:ext>
            </a:extLst>
          </p:cNvPr>
          <p:cNvSpPr>
            <a:spLocks noGrp="1"/>
          </p:cNvSpPr>
          <p:nvPr>
            <p:ph type="title" hasCustomPrompt="1"/>
          </p:nvPr>
        </p:nvSpPr>
        <p:spPr>
          <a:xfrm>
            <a:off x="5829384" y="985422"/>
            <a:ext cx="5934229" cy="1143000"/>
          </a:xfrm>
          <a:prstGeom prst="rect">
            <a:avLst/>
          </a:prstGeom>
        </p:spPr>
        <p:txBody>
          <a:bodyPr vert="horz" lIns="91440" tIns="45720" rIns="91440" bIns="45720" rtlCol="0" anchor="ctr">
            <a:noAutofit/>
          </a:bodyPr>
          <a:lstStyle>
            <a:lvl1pPr>
              <a:defRPr sz="3733" b="0"/>
            </a:lvl1pPr>
          </a:lstStyle>
          <a:p>
            <a:r>
              <a:rPr lang="es-ES_tradnl" err="1"/>
              <a:t>Click</a:t>
            </a:r>
            <a:r>
              <a:rPr lang="es-ES_tradnl"/>
              <a:t> </a:t>
            </a:r>
            <a:r>
              <a:rPr lang="es-ES_tradnl" err="1"/>
              <a:t>to</a:t>
            </a:r>
            <a:r>
              <a:rPr lang="es-ES_tradnl"/>
              <a:t> </a:t>
            </a:r>
            <a:r>
              <a:rPr lang="es-ES_tradnl" err="1"/>
              <a:t>add</a:t>
            </a:r>
            <a:r>
              <a:rPr lang="es-ES_tradnl"/>
              <a:t> </a:t>
            </a:r>
            <a:r>
              <a:rPr lang="es-ES_tradnl" err="1"/>
              <a:t>title</a:t>
            </a:r>
            <a:endParaRPr lang="es-ES"/>
          </a:p>
        </p:txBody>
      </p:sp>
      <p:sp>
        <p:nvSpPr>
          <p:cNvPr id="5" name="Text Placeholder 4">
            <a:extLst>
              <a:ext uri="{FF2B5EF4-FFF2-40B4-BE49-F238E27FC236}">
                <a16:creationId xmlns:a16="http://schemas.microsoft.com/office/drawing/2014/main" id="{34E27B70-F28C-8FDF-A12B-AB4CA2D9F748}"/>
              </a:ext>
            </a:extLst>
          </p:cNvPr>
          <p:cNvSpPr>
            <a:spLocks noGrp="1"/>
          </p:cNvSpPr>
          <p:nvPr>
            <p:ph type="body" sz="quarter" idx="10" hasCustomPrompt="1"/>
          </p:nvPr>
        </p:nvSpPr>
        <p:spPr>
          <a:xfrm>
            <a:off x="5829384" y="2058234"/>
            <a:ext cx="4445000" cy="554567"/>
          </a:xfrm>
          <a:prstGeom prst="rect">
            <a:avLst/>
          </a:prstGeom>
        </p:spPr>
        <p:txBody>
          <a:bodyPr/>
          <a:lstStyle>
            <a:lvl1pPr marL="0" indent="0">
              <a:buNone/>
              <a:defRPr sz="2133">
                <a:solidFill>
                  <a:srgbClr val="612663"/>
                </a:solidFill>
              </a:defRPr>
            </a:lvl1pPr>
          </a:lstStyle>
          <a:p>
            <a:pPr lvl="0"/>
            <a:r>
              <a:rPr lang="en-US"/>
              <a:t>Subtitle</a:t>
            </a:r>
          </a:p>
        </p:txBody>
      </p:sp>
    </p:spTree>
    <p:extLst>
      <p:ext uri="{BB962C8B-B14F-4D97-AF65-F5344CB8AC3E}">
        <p14:creationId xmlns:p14="http://schemas.microsoft.com/office/powerpoint/2010/main" val="34538520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solo titulo">
    <p:spTree>
      <p:nvGrpSpPr>
        <p:cNvPr id="1" name=""/>
        <p:cNvGrpSpPr/>
        <p:nvPr/>
      </p:nvGrpSpPr>
      <p:grpSpPr>
        <a:xfrm>
          <a:off x="0" y="0"/>
          <a:ext cx="0" cy="0"/>
          <a:chOff x="0" y="0"/>
          <a:chExt cx="0" cy="0"/>
        </a:xfrm>
      </p:grpSpPr>
      <p:sp>
        <p:nvSpPr>
          <p:cNvPr id="3" name="Marcador de pie de página 2">
            <a:extLst>
              <a:ext uri="{FF2B5EF4-FFF2-40B4-BE49-F238E27FC236}">
                <a16:creationId xmlns:a16="http://schemas.microsoft.com/office/drawing/2014/main" id="{B5714792-C342-DEC0-8376-FC9EB66469A9}"/>
              </a:ext>
            </a:extLst>
          </p:cNvPr>
          <p:cNvSpPr>
            <a:spLocks noGrp="1"/>
          </p:cNvSpPr>
          <p:nvPr>
            <p:ph type="ftr" sz="quarter" idx="10"/>
          </p:nvPr>
        </p:nvSpPr>
        <p:spPr/>
        <p:txBody>
          <a:bodyPr anchor="b"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Título 3">
            <a:extLst>
              <a:ext uri="{FF2B5EF4-FFF2-40B4-BE49-F238E27FC236}">
                <a16:creationId xmlns:a16="http://schemas.microsoft.com/office/drawing/2014/main" id="{005E4CC7-CD60-5FCF-A616-B6F8DC9906BF}"/>
              </a:ext>
            </a:extLst>
          </p:cNvPr>
          <p:cNvSpPr>
            <a:spLocks noGrp="1"/>
          </p:cNvSpPr>
          <p:nvPr>
            <p:ph type="title"/>
          </p:nvPr>
        </p:nvSpPr>
        <p:spPr/>
        <p:txBody>
          <a:bodyPr/>
          <a:lstStyle/>
          <a:p>
            <a:r>
              <a:rPr lang="es-ES"/>
              <a:t>Haga clic para modificar el estilo de título del patrón</a:t>
            </a:r>
          </a:p>
        </p:txBody>
      </p:sp>
    </p:spTree>
    <p:extLst>
      <p:ext uri="{BB962C8B-B14F-4D97-AF65-F5344CB8AC3E}">
        <p14:creationId xmlns:p14="http://schemas.microsoft.com/office/powerpoint/2010/main" val="75654562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exto tít">
    <p:bg>
      <p:bgPr>
        <a:solidFill>
          <a:schemeClr val="bg1"/>
        </a:solidFill>
        <a:effectLst/>
      </p:bgPr>
    </p:bg>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057F6F9D-641F-4F3E-B189-6D48E2F78FB5}"/>
              </a:ext>
            </a:extLst>
          </p:cNvPr>
          <p:cNvPicPr>
            <a:picLocks noChangeAspect="1"/>
          </p:cNvPicPr>
          <p:nvPr userDrawn="1"/>
        </p:nvPicPr>
        <p:blipFill>
          <a:blip r:embed="rId2"/>
          <a:stretch>
            <a:fillRect/>
          </a:stretch>
        </p:blipFill>
        <p:spPr>
          <a:xfrm>
            <a:off x="0" y="5595934"/>
            <a:ext cx="2079437" cy="1262068"/>
          </a:xfrm>
          <a:prstGeom prst="rect">
            <a:avLst/>
          </a:prstGeom>
        </p:spPr>
      </p:pic>
      <p:sp>
        <p:nvSpPr>
          <p:cNvPr id="8" name="Footer Placeholder 4">
            <a:extLst>
              <a:ext uri="{FF2B5EF4-FFF2-40B4-BE49-F238E27FC236}">
                <a16:creationId xmlns:a16="http://schemas.microsoft.com/office/drawing/2014/main" id="{3B997CCB-0A84-E13E-6080-C00F8964CBD6}"/>
              </a:ext>
            </a:extLst>
          </p:cNvPr>
          <p:cNvSpPr>
            <a:spLocks noGrp="1"/>
          </p:cNvSpPr>
          <p:nvPr>
            <p:ph type="ftr" sz="quarter" idx="11"/>
          </p:nvPr>
        </p:nvSpPr>
        <p:spPr>
          <a:xfrm>
            <a:off x="676277" y="6210302"/>
            <a:ext cx="10077449" cy="504825"/>
          </a:xfrm>
          <a:prstGeom prst="rect">
            <a:avLst/>
          </a:prstGeom>
        </p:spPr>
        <p:txBody>
          <a:bodyPr vert="horz" lIns="91440" tIns="45720" rIns="91440" bIns="45720" rtlCol="0" anchor="ctr"/>
          <a:lstStyle>
            <a:defPPr>
              <a:defRPr lang="es-ES_tradnl"/>
            </a:defPPr>
            <a:lvl1pPr marL="0" algn="ctr" defTabSz="1219140" rtl="0" eaLnBrk="1" latinLnBrk="0" hangingPunct="1">
              <a:defRPr sz="1200" kern="1200">
                <a:solidFill>
                  <a:schemeClr val="tx1">
                    <a:tint val="75000"/>
                  </a:schemeClr>
                </a:solidFill>
                <a:latin typeface="+mn-lt"/>
                <a:ea typeface="+mn-ea"/>
                <a:cs typeface="+mn-cs"/>
              </a:defRPr>
            </a:lvl1pPr>
            <a:lvl2pPr marL="609570" algn="l" defTabSz="1219140" rtl="0" eaLnBrk="1" latinLnBrk="0" hangingPunct="1">
              <a:defRPr sz="2400" kern="1200">
                <a:solidFill>
                  <a:schemeClr val="tx1"/>
                </a:solidFill>
                <a:latin typeface="+mn-lt"/>
                <a:ea typeface="+mn-ea"/>
                <a:cs typeface="+mn-cs"/>
              </a:defRPr>
            </a:lvl2pPr>
            <a:lvl3pPr marL="1219140" algn="l" defTabSz="1219140" rtl="0" eaLnBrk="1" latinLnBrk="0" hangingPunct="1">
              <a:defRPr sz="2400" kern="1200">
                <a:solidFill>
                  <a:schemeClr val="tx1"/>
                </a:solidFill>
                <a:latin typeface="+mn-lt"/>
                <a:ea typeface="+mn-ea"/>
                <a:cs typeface="+mn-cs"/>
              </a:defRPr>
            </a:lvl3pPr>
            <a:lvl4pPr marL="1828709" algn="l" defTabSz="1219140" rtl="0" eaLnBrk="1" latinLnBrk="0" hangingPunct="1">
              <a:defRPr sz="2400" kern="1200">
                <a:solidFill>
                  <a:schemeClr val="tx1"/>
                </a:solidFill>
                <a:latin typeface="+mn-lt"/>
                <a:ea typeface="+mn-ea"/>
                <a:cs typeface="+mn-cs"/>
              </a:defRPr>
            </a:lvl4pPr>
            <a:lvl5pPr marL="2438278" algn="l" defTabSz="1219140" rtl="0" eaLnBrk="1" latinLnBrk="0" hangingPunct="1">
              <a:defRPr sz="2400" kern="1200">
                <a:solidFill>
                  <a:schemeClr val="tx1"/>
                </a:solidFill>
                <a:latin typeface="+mn-lt"/>
                <a:ea typeface="+mn-ea"/>
                <a:cs typeface="+mn-cs"/>
              </a:defRPr>
            </a:lvl5pPr>
            <a:lvl6pPr marL="3047848" algn="l" defTabSz="1219140" rtl="0" eaLnBrk="1" latinLnBrk="0" hangingPunct="1">
              <a:defRPr sz="2400" kern="1200">
                <a:solidFill>
                  <a:schemeClr val="tx1"/>
                </a:solidFill>
                <a:latin typeface="+mn-lt"/>
                <a:ea typeface="+mn-ea"/>
                <a:cs typeface="+mn-cs"/>
              </a:defRPr>
            </a:lvl6pPr>
            <a:lvl7pPr marL="3657418" algn="l" defTabSz="1219140" rtl="0" eaLnBrk="1" latinLnBrk="0" hangingPunct="1">
              <a:defRPr sz="2400" kern="1200">
                <a:solidFill>
                  <a:schemeClr val="tx1"/>
                </a:solidFill>
                <a:latin typeface="+mn-lt"/>
                <a:ea typeface="+mn-ea"/>
                <a:cs typeface="+mn-cs"/>
              </a:defRPr>
            </a:lvl7pPr>
            <a:lvl8pPr marL="4266987" algn="l" defTabSz="1219140" rtl="0" eaLnBrk="1" latinLnBrk="0" hangingPunct="1">
              <a:defRPr sz="2400" kern="1200">
                <a:solidFill>
                  <a:schemeClr val="tx1"/>
                </a:solidFill>
                <a:latin typeface="+mn-lt"/>
                <a:ea typeface="+mn-ea"/>
                <a:cs typeface="+mn-cs"/>
              </a:defRPr>
            </a:lvl8pPr>
            <a:lvl9pPr marL="4876557" algn="l" defTabSz="1219140" rtl="0" eaLnBrk="1" latinLnBrk="0" hangingPunct="1">
              <a:defRPr sz="2400" kern="1200">
                <a:solidFill>
                  <a:schemeClr val="tx1"/>
                </a:solidFill>
                <a:latin typeface="+mn-lt"/>
                <a:ea typeface="+mn-ea"/>
                <a:cs typeface="+mn-cs"/>
              </a:defRPr>
            </a:lvl9pPr>
          </a:lstStyle>
          <a:p>
            <a:r>
              <a:rPr lang="en-US"/>
              <a:t>Deck title</a:t>
            </a:r>
            <a:endParaRPr lang="en-US" noProof="0"/>
          </a:p>
        </p:txBody>
      </p:sp>
      <p:sp>
        <p:nvSpPr>
          <p:cNvPr id="9" name="Título 1">
            <a:extLst>
              <a:ext uri="{FF2B5EF4-FFF2-40B4-BE49-F238E27FC236}">
                <a16:creationId xmlns:a16="http://schemas.microsoft.com/office/drawing/2014/main" id="{86591B2D-6CCB-0CE1-F55E-37DDD1CDF2CB}"/>
              </a:ext>
            </a:extLst>
          </p:cNvPr>
          <p:cNvSpPr>
            <a:spLocks noGrp="1"/>
          </p:cNvSpPr>
          <p:nvPr>
            <p:ph type="title" hasCustomPrompt="1"/>
          </p:nvPr>
        </p:nvSpPr>
        <p:spPr>
          <a:xfrm>
            <a:off x="411033" y="347574"/>
            <a:ext cx="11402089" cy="760793"/>
          </a:xfrm>
          <a:prstGeom prst="rect">
            <a:avLst/>
          </a:prstGeom>
        </p:spPr>
        <p:txBody>
          <a:bodyPr lIns="0" tIns="0" rIns="0" bIns="0" anchor="ctr"/>
          <a:lstStyle>
            <a:lvl1pPr marL="0" marR="0" indent="0" algn="l" defTabSz="914309" rtl="0" eaLnBrk="1" fontAlgn="auto" latinLnBrk="0" hangingPunct="1">
              <a:lnSpc>
                <a:spcPct val="100000"/>
              </a:lnSpc>
              <a:spcBef>
                <a:spcPct val="0"/>
              </a:spcBef>
              <a:spcAft>
                <a:spcPts val="0"/>
              </a:spcAft>
              <a:buClrTx/>
              <a:buSzTx/>
              <a:buFontTx/>
              <a:buNone/>
              <a:tabLst/>
              <a:defRPr lang="en-US" sz="2068" b="1" kern="1200" noProof="0" dirty="0">
                <a:solidFill>
                  <a:schemeClr val="accent1"/>
                </a:solidFill>
                <a:latin typeface="+mj-lt"/>
                <a:ea typeface="+mj-ea"/>
                <a:cs typeface="+mj-cs"/>
              </a:defRPr>
            </a:lvl1pPr>
          </a:lstStyle>
          <a:p>
            <a:r>
              <a:rPr lang="en-US" noProof="0"/>
              <a:t>Slide title is Arial Regular 22/Simple pt.</a:t>
            </a:r>
          </a:p>
        </p:txBody>
      </p:sp>
      <p:sp>
        <p:nvSpPr>
          <p:cNvPr id="2" name="Forma libre 12">
            <a:extLst>
              <a:ext uri="{FF2B5EF4-FFF2-40B4-BE49-F238E27FC236}">
                <a16:creationId xmlns:a16="http://schemas.microsoft.com/office/drawing/2014/main" id="{4B349566-416F-3209-AEAC-D729EE52F43B}"/>
              </a:ext>
            </a:extLst>
          </p:cNvPr>
          <p:cNvSpPr/>
          <p:nvPr userDrawn="1"/>
        </p:nvSpPr>
        <p:spPr>
          <a:xfrm>
            <a:off x="10873375" y="6298081"/>
            <a:ext cx="230719" cy="310180"/>
          </a:xfrm>
          <a:custGeom>
            <a:avLst/>
            <a:gdLst>
              <a:gd name="connsiteX0" fmla="*/ 107295 w 139455"/>
              <a:gd name="connsiteY0" fmla="*/ 11790 h 187485"/>
              <a:gd name="connsiteX1" fmla="*/ 107295 w 139455"/>
              <a:gd name="connsiteY1" fmla="*/ 0 h 187485"/>
              <a:gd name="connsiteX2" fmla="*/ 46294 w 139455"/>
              <a:gd name="connsiteY2" fmla="*/ 32046 h 187485"/>
              <a:gd name="connsiteX3" fmla="*/ 39296 w 139455"/>
              <a:gd name="connsiteY3" fmla="*/ 43610 h 187485"/>
              <a:gd name="connsiteX4" fmla="*/ 39296 w 139455"/>
              <a:gd name="connsiteY4" fmla="*/ 55400 h 187485"/>
              <a:gd name="connsiteX5" fmla="*/ 100310 w 139455"/>
              <a:gd name="connsiteY5" fmla="*/ 23353 h 187485"/>
              <a:gd name="connsiteX6" fmla="*/ 107295 w 139455"/>
              <a:gd name="connsiteY6" fmla="*/ 11790 h 187485"/>
              <a:gd name="connsiteX7" fmla="*/ 107466 w 139455"/>
              <a:gd name="connsiteY7" fmla="*/ 39279 h 187485"/>
              <a:gd name="connsiteX8" fmla="*/ 46459 w 139455"/>
              <a:gd name="connsiteY8" fmla="*/ 71325 h 187485"/>
              <a:gd name="connsiteX9" fmla="*/ 39466 w 139455"/>
              <a:gd name="connsiteY9" fmla="*/ 82889 h 187485"/>
              <a:gd name="connsiteX10" fmla="*/ 39466 w 139455"/>
              <a:gd name="connsiteY10" fmla="*/ 94678 h 187485"/>
              <a:gd name="connsiteX11" fmla="*/ 100475 w 139455"/>
              <a:gd name="connsiteY11" fmla="*/ 62638 h 187485"/>
              <a:gd name="connsiteX12" fmla="*/ 107466 w 139455"/>
              <a:gd name="connsiteY12" fmla="*/ 51069 h 187485"/>
              <a:gd name="connsiteX13" fmla="*/ 107466 w 139455"/>
              <a:gd name="connsiteY13" fmla="*/ 39279 h 187485"/>
              <a:gd name="connsiteX14" fmla="*/ 39466 w 139455"/>
              <a:gd name="connsiteY14" fmla="*/ 122167 h 187485"/>
              <a:gd name="connsiteX15" fmla="*/ 39466 w 139455"/>
              <a:gd name="connsiteY15" fmla="*/ 133951 h 187485"/>
              <a:gd name="connsiteX16" fmla="*/ 100475 w 139455"/>
              <a:gd name="connsiteY16" fmla="*/ 101905 h 187485"/>
              <a:gd name="connsiteX17" fmla="*/ 107466 w 139455"/>
              <a:gd name="connsiteY17" fmla="*/ 90347 h 187485"/>
              <a:gd name="connsiteX18" fmla="*/ 107466 w 139455"/>
              <a:gd name="connsiteY18" fmla="*/ 78558 h 187485"/>
              <a:gd name="connsiteX19" fmla="*/ 46459 w 139455"/>
              <a:gd name="connsiteY19" fmla="*/ 110598 h 187485"/>
              <a:gd name="connsiteX20" fmla="*/ 39466 w 139455"/>
              <a:gd name="connsiteY20" fmla="*/ 122167 h 187485"/>
              <a:gd name="connsiteX21" fmla="*/ 135911 w 139455"/>
              <a:gd name="connsiteY21" fmla="*/ 95809 h 187485"/>
              <a:gd name="connsiteX22" fmla="*/ 133008 w 139455"/>
              <a:gd name="connsiteY22" fmla="*/ 94672 h 187485"/>
              <a:gd name="connsiteX23" fmla="*/ 121920 w 139455"/>
              <a:gd name="connsiteY23" fmla="*/ 100488 h 187485"/>
              <a:gd name="connsiteX24" fmla="*/ 120729 w 139455"/>
              <a:gd name="connsiteY24" fmla="*/ 103347 h 187485"/>
              <a:gd name="connsiteX25" fmla="*/ 122428 w 139455"/>
              <a:gd name="connsiteY25" fmla="*/ 123475 h 187485"/>
              <a:gd name="connsiteX26" fmla="*/ 73087 w 139455"/>
              <a:gd name="connsiteY26" fmla="*/ 170658 h 187485"/>
              <a:gd name="connsiteX27" fmla="*/ 16725 w 139455"/>
              <a:gd name="connsiteY27" fmla="*/ 117788 h 187485"/>
              <a:gd name="connsiteX28" fmla="*/ 24499 w 139455"/>
              <a:gd name="connsiteY28" fmla="*/ 90170 h 187485"/>
              <a:gd name="connsiteX29" fmla="*/ 24602 w 139455"/>
              <a:gd name="connsiteY29" fmla="*/ 87171 h 187485"/>
              <a:gd name="connsiteX30" fmla="*/ 18094 w 139455"/>
              <a:gd name="connsiteY30" fmla="*/ 75345 h 187485"/>
              <a:gd name="connsiteX31" fmla="*/ 14640 w 139455"/>
              <a:gd name="connsiteY31" fmla="*/ 75088 h 187485"/>
              <a:gd name="connsiteX32" fmla="*/ 94 w 139455"/>
              <a:gd name="connsiteY32" fmla="*/ 121483 h 187485"/>
              <a:gd name="connsiteX33" fmla="*/ 66994 w 139455"/>
              <a:gd name="connsiteY33" fmla="*/ 187433 h 187485"/>
              <a:gd name="connsiteX34" fmla="*/ 139455 w 139455"/>
              <a:gd name="connsiteY34" fmla="*/ 117794 h 187485"/>
              <a:gd name="connsiteX35" fmla="*/ 135911 w 139455"/>
              <a:gd name="connsiteY35" fmla="*/ 95809 h 187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39455" h="187485">
                <a:moveTo>
                  <a:pt x="107295" y="11790"/>
                </a:moveTo>
                <a:lnTo>
                  <a:pt x="107295" y="0"/>
                </a:lnTo>
                <a:lnTo>
                  <a:pt x="46294" y="32046"/>
                </a:lnTo>
                <a:cubicBezTo>
                  <a:pt x="41997" y="34300"/>
                  <a:pt x="39296" y="38760"/>
                  <a:pt x="39296" y="43610"/>
                </a:cubicBezTo>
                <a:lnTo>
                  <a:pt x="39296" y="55400"/>
                </a:lnTo>
                <a:lnTo>
                  <a:pt x="100310" y="23353"/>
                </a:lnTo>
                <a:cubicBezTo>
                  <a:pt x="104612" y="21093"/>
                  <a:pt x="107295" y="16640"/>
                  <a:pt x="107295" y="11790"/>
                </a:cubicBezTo>
                <a:moveTo>
                  <a:pt x="107466" y="39279"/>
                </a:moveTo>
                <a:lnTo>
                  <a:pt x="46459" y="71325"/>
                </a:lnTo>
                <a:cubicBezTo>
                  <a:pt x="42168" y="73585"/>
                  <a:pt x="39466" y="78038"/>
                  <a:pt x="39466" y="82889"/>
                </a:cubicBezTo>
                <a:lnTo>
                  <a:pt x="39466" y="94678"/>
                </a:lnTo>
                <a:lnTo>
                  <a:pt x="100475" y="62638"/>
                </a:lnTo>
                <a:cubicBezTo>
                  <a:pt x="104771" y="60378"/>
                  <a:pt x="107466" y="55919"/>
                  <a:pt x="107466" y="51069"/>
                </a:cubicBezTo>
                <a:lnTo>
                  <a:pt x="107466" y="39279"/>
                </a:lnTo>
                <a:close/>
                <a:moveTo>
                  <a:pt x="39466" y="122167"/>
                </a:moveTo>
                <a:lnTo>
                  <a:pt x="39466" y="133951"/>
                </a:lnTo>
                <a:lnTo>
                  <a:pt x="100475" y="101905"/>
                </a:lnTo>
                <a:cubicBezTo>
                  <a:pt x="104771" y="99651"/>
                  <a:pt x="107466" y="95198"/>
                  <a:pt x="107466" y="90347"/>
                </a:cubicBezTo>
                <a:lnTo>
                  <a:pt x="107466" y="78558"/>
                </a:lnTo>
                <a:lnTo>
                  <a:pt x="46459" y="110598"/>
                </a:lnTo>
                <a:cubicBezTo>
                  <a:pt x="42162" y="112864"/>
                  <a:pt x="39466" y="117317"/>
                  <a:pt x="39466" y="122167"/>
                </a:cubicBezTo>
                <a:moveTo>
                  <a:pt x="135911" y="95809"/>
                </a:moveTo>
                <a:cubicBezTo>
                  <a:pt x="135520" y="94617"/>
                  <a:pt x="134126" y="94086"/>
                  <a:pt x="133008" y="94672"/>
                </a:cubicBezTo>
                <a:lnTo>
                  <a:pt x="121920" y="100488"/>
                </a:lnTo>
                <a:cubicBezTo>
                  <a:pt x="120888" y="101038"/>
                  <a:pt x="120411" y="102223"/>
                  <a:pt x="120729" y="103347"/>
                </a:cubicBezTo>
                <a:cubicBezTo>
                  <a:pt x="122514" y="109651"/>
                  <a:pt x="123174" y="116438"/>
                  <a:pt x="122428" y="123475"/>
                </a:cubicBezTo>
                <a:cubicBezTo>
                  <a:pt x="119739" y="148942"/>
                  <a:pt x="98653" y="169082"/>
                  <a:pt x="73087" y="170658"/>
                </a:cubicBezTo>
                <a:cubicBezTo>
                  <a:pt x="42290" y="172564"/>
                  <a:pt x="16725" y="148154"/>
                  <a:pt x="16725" y="117788"/>
                </a:cubicBezTo>
                <a:cubicBezTo>
                  <a:pt x="16725" y="107665"/>
                  <a:pt x="19572" y="98203"/>
                  <a:pt x="24499" y="90170"/>
                </a:cubicBezTo>
                <a:cubicBezTo>
                  <a:pt x="25061" y="89248"/>
                  <a:pt x="25116" y="88112"/>
                  <a:pt x="24602" y="87171"/>
                </a:cubicBezTo>
                <a:lnTo>
                  <a:pt x="18094" y="75345"/>
                </a:lnTo>
                <a:cubicBezTo>
                  <a:pt x="17372" y="74037"/>
                  <a:pt x="15557" y="73915"/>
                  <a:pt x="14640" y="75088"/>
                </a:cubicBezTo>
                <a:cubicBezTo>
                  <a:pt x="4782" y="87782"/>
                  <a:pt x="-804" y="103964"/>
                  <a:pt x="94" y="121483"/>
                </a:cubicBezTo>
                <a:cubicBezTo>
                  <a:pt x="1953" y="157213"/>
                  <a:pt x="31228" y="186064"/>
                  <a:pt x="66994" y="187433"/>
                </a:cubicBezTo>
                <a:cubicBezTo>
                  <a:pt x="106751" y="188953"/>
                  <a:pt x="139455" y="157189"/>
                  <a:pt x="139455" y="117794"/>
                </a:cubicBezTo>
                <a:cubicBezTo>
                  <a:pt x="139455" y="110103"/>
                  <a:pt x="138209" y="102711"/>
                  <a:pt x="135911" y="95809"/>
                </a:cubicBezTo>
              </a:path>
            </a:pathLst>
          </a:custGeom>
          <a:solidFill>
            <a:schemeClr val="accent2"/>
          </a:solidFill>
          <a:ln w="6110" cap="flat">
            <a:noFill/>
            <a:prstDash val="solid"/>
            <a:miter/>
          </a:ln>
        </p:spPr>
        <p:txBody>
          <a:bodyPr rtlCol="0" anchor="ctr"/>
          <a:lstStyle/>
          <a:p>
            <a:endParaRPr lang="es-ES_tradnl" sz="2400" dirty="0"/>
          </a:p>
        </p:txBody>
      </p:sp>
      <p:sp>
        <p:nvSpPr>
          <p:cNvPr id="3" name="Forma libre 13">
            <a:extLst>
              <a:ext uri="{FF2B5EF4-FFF2-40B4-BE49-F238E27FC236}">
                <a16:creationId xmlns:a16="http://schemas.microsoft.com/office/drawing/2014/main" id="{84764975-8398-93CD-2E67-8DE4B940E747}"/>
              </a:ext>
            </a:extLst>
          </p:cNvPr>
          <p:cNvSpPr/>
          <p:nvPr userDrawn="1"/>
        </p:nvSpPr>
        <p:spPr>
          <a:xfrm>
            <a:off x="11155007" y="6401328"/>
            <a:ext cx="719628" cy="157285"/>
          </a:xfrm>
          <a:custGeom>
            <a:avLst/>
            <a:gdLst>
              <a:gd name="connsiteX0" fmla="*/ 418218 w 434970"/>
              <a:gd name="connsiteY0" fmla="*/ 7990 h 95069"/>
              <a:gd name="connsiteX1" fmla="*/ 418218 w 434970"/>
              <a:gd name="connsiteY1" fmla="*/ 93781 h 95069"/>
              <a:gd name="connsiteX2" fmla="*/ 434970 w 434970"/>
              <a:gd name="connsiteY2" fmla="*/ 93781 h 95069"/>
              <a:gd name="connsiteX3" fmla="*/ 434970 w 434970"/>
              <a:gd name="connsiteY3" fmla="*/ 3617 h 95069"/>
              <a:gd name="connsiteX4" fmla="*/ 418218 w 434970"/>
              <a:gd name="connsiteY4" fmla="*/ 7990 h 95069"/>
              <a:gd name="connsiteX5" fmla="*/ 279670 w 434970"/>
              <a:gd name="connsiteY5" fmla="*/ 37617 h 95069"/>
              <a:gd name="connsiteX6" fmla="*/ 279670 w 434970"/>
              <a:gd name="connsiteY6" fmla="*/ 31307 h 95069"/>
              <a:gd name="connsiteX7" fmla="*/ 263565 w 434970"/>
              <a:gd name="connsiteY7" fmla="*/ 31307 h 95069"/>
              <a:gd name="connsiteX8" fmla="*/ 263565 w 434970"/>
              <a:gd name="connsiteY8" fmla="*/ 93787 h 95069"/>
              <a:gd name="connsiteX9" fmla="*/ 280306 w 434970"/>
              <a:gd name="connsiteY9" fmla="*/ 93787 h 95069"/>
              <a:gd name="connsiteX10" fmla="*/ 280306 w 434970"/>
              <a:gd name="connsiteY10" fmla="*/ 54490 h 95069"/>
              <a:gd name="connsiteX11" fmla="*/ 295518 w 434970"/>
              <a:gd name="connsiteY11" fmla="*/ 45473 h 95069"/>
              <a:gd name="connsiteX12" fmla="*/ 301575 w 434970"/>
              <a:gd name="connsiteY12" fmla="*/ 46121 h 95069"/>
              <a:gd name="connsiteX13" fmla="*/ 303512 w 434970"/>
              <a:gd name="connsiteY13" fmla="*/ 30525 h 95069"/>
              <a:gd name="connsiteX14" fmla="*/ 297834 w 434970"/>
              <a:gd name="connsiteY14" fmla="*/ 30012 h 95069"/>
              <a:gd name="connsiteX15" fmla="*/ 279670 w 434970"/>
              <a:gd name="connsiteY15" fmla="*/ 37617 h 95069"/>
              <a:gd name="connsiteX16" fmla="*/ 353776 w 434970"/>
              <a:gd name="connsiteY16" fmla="*/ 71881 h 95069"/>
              <a:gd name="connsiteX17" fmla="*/ 338698 w 434970"/>
              <a:gd name="connsiteY17" fmla="*/ 79608 h 95069"/>
              <a:gd name="connsiteX18" fmla="*/ 322196 w 434970"/>
              <a:gd name="connsiteY18" fmla="*/ 62608 h 95069"/>
              <a:gd name="connsiteX19" fmla="*/ 338313 w 434970"/>
              <a:gd name="connsiteY19" fmla="*/ 45473 h 95069"/>
              <a:gd name="connsiteX20" fmla="*/ 353776 w 434970"/>
              <a:gd name="connsiteY20" fmla="*/ 53201 h 95069"/>
              <a:gd name="connsiteX21" fmla="*/ 353776 w 434970"/>
              <a:gd name="connsiteY21" fmla="*/ 71881 h 95069"/>
              <a:gd name="connsiteX22" fmla="*/ 354423 w 434970"/>
              <a:gd name="connsiteY22" fmla="*/ 36328 h 95069"/>
              <a:gd name="connsiteX23" fmla="*/ 336124 w 434970"/>
              <a:gd name="connsiteY23" fmla="*/ 30018 h 95069"/>
              <a:gd name="connsiteX24" fmla="*/ 305443 w 434970"/>
              <a:gd name="connsiteY24" fmla="*/ 62608 h 95069"/>
              <a:gd name="connsiteX25" fmla="*/ 313444 w 434970"/>
              <a:gd name="connsiteY25" fmla="*/ 84508 h 95069"/>
              <a:gd name="connsiteX26" fmla="*/ 337023 w 434970"/>
              <a:gd name="connsiteY26" fmla="*/ 95070 h 95069"/>
              <a:gd name="connsiteX27" fmla="*/ 354423 w 434970"/>
              <a:gd name="connsiteY27" fmla="*/ 88759 h 95069"/>
              <a:gd name="connsiteX28" fmla="*/ 354423 w 434970"/>
              <a:gd name="connsiteY28" fmla="*/ 93781 h 95069"/>
              <a:gd name="connsiteX29" fmla="*/ 370534 w 434970"/>
              <a:gd name="connsiteY29" fmla="*/ 93781 h 95069"/>
              <a:gd name="connsiteX30" fmla="*/ 370534 w 434970"/>
              <a:gd name="connsiteY30" fmla="*/ 31301 h 95069"/>
              <a:gd name="connsiteX31" fmla="*/ 354423 w 434970"/>
              <a:gd name="connsiteY31" fmla="*/ 31301 h 95069"/>
              <a:gd name="connsiteX32" fmla="*/ 354423 w 434970"/>
              <a:gd name="connsiteY32" fmla="*/ 36328 h 95069"/>
              <a:gd name="connsiteX33" fmla="*/ 385997 w 434970"/>
              <a:gd name="connsiteY33" fmla="*/ 93781 h 95069"/>
              <a:gd name="connsiteX34" fmla="*/ 402749 w 434970"/>
              <a:gd name="connsiteY34" fmla="*/ 93781 h 95069"/>
              <a:gd name="connsiteX35" fmla="*/ 402749 w 434970"/>
              <a:gd name="connsiteY35" fmla="*/ 3617 h 95069"/>
              <a:gd name="connsiteX36" fmla="*/ 385997 w 434970"/>
              <a:gd name="connsiteY36" fmla="*/ 7996 h 95069"/>
              <a:gd name="connsiteX37" fmla="*/ 385997 w 434970"/>
              <a:gd name="connsiteY37" fmla="*/ 93781 h 95069"/>
              <a:gd name="connsiteX38" fmla="*/ 239717 w 434970"/>
              <a:gd name="connsiteY38" fmla="*/ 0 h 95069"/>
              <a:gd name="connsiteX39" fmla="*/ 228765 w 434970"/>
              <a:gd name="connsiteY39" fmla="*/ 10690 h 95069"/>
              <a:gd name="connsiteX40" fmla="*/ 239717 w 434970"/>
              <a:gd name="connsiteY40" fmla="*/ 21387 h 95069"/>
              <a:gd name="connsiteX41" fmla="*/ 250676 w 434970"/>
              <a:gd name="connsiteY41" fmla="*/ 10690 h 95069"/>
              <a:gd name="connsiteX42" fmla="*/ 239717 w 434970"/>
              <a:gd name="connsiteY42" fmla="*/ 0 h 95069"/>
              <a:gd name="connsiteX43" fmla="*/ 48332 w 434970"/>
              <a:gd name="connsiteY43" fmla="*/ 71881 h 95069"/>
              <a:gd name="connsiteX44" fmla="*/ 33248 w 434970"/>
              <a:gd name="connsiteY44" fmla="*/ 79608 h 95069"/>
              <a:gd name="connsiteX45" fmla="*/ 16752 w 434970"/>
              <a:gd name="connsiteY45" fmla="*/ 62608 h 95069"/>
              <a:gd name="connsiteX46" fmla="*/ 32870 w 434970"/>
              <a:gd name="connsiteY46" fmla="*/ 45473 h 95069"/>
              <a:gd name="connsiteX47" fmla="*/ 48332 w 434970"/>
              <a:gd name="connsiteY47" fmla="*/ 53201 h 95069"/>
              <a:gd name="connsiteX48" fmla="*/ 48332 w 434970"/>
              <a:gd name="connsiteY48" fmla="*/ 71881 h 95069"/>
              <a:gd name="connsiteX49" fmla="*/ 48973 w 434970"/>
              <a:gd name="connsiteY49" fmla="*/ 36328 h 95069"/>
              <a:gd name="connsiteX50" fmla="*/ 30675 w 434970"/>
              <a:gd name="connsiteY50" fmla="*/ 30018 h 95069"/>
              <a:gd name="connsiteX51" fmla="*/ 0 w 434970"/>
              <a:gd name="connsiteY51" fmla="*/ 62608 h 95069"/>
              <a:gd name="connsiteX52" fmla="*/ 7988 w 434970"/>
              <a:gd name="connsiteY52" fmla="*/ 84508 h 95069"/>
              <a:gd name="connsiteX53" fmla="*/ 31574 w 434970"/>
              <a:gd name="connsiteY53" fmla="*/ 95070 h 95069"/>
              <a:gd name="connsiteX54" fmla="*/ 48973 w 434970"/>
              <a:gd name="connsiteY54" fmla="*/ 88759 h 95069"/>
              <a:gd name="connsiteX55" fmla="*/ 48973 w 434970"/>
              <a:gd name="connsiteY55" fmla="*/ 93781 h 95069"/>
              <a:gd name="connsiteX56" fmla="*/ 65085 w 434970"/>
              <a:gd name="connsiteY56" fmla="*/ 93781 h 95069"/>
              <a:gd name="connsiteX57" fmla="*/ 65085 w 434970"/>
              <a:gd name="connsiteY57" fmla="*/ 31301 h 95069"/>
              <a:gd name="connsiteX58" fmla="*/ 48973 w 434970"/>
              <a:gd name="connsiteY58" fmla="*/ 31301 h 95069"/>
              <a:gd name="connsiteX59" fmla="*/ 48973 w 434970"/>
              <a:gd name="connsiteY59" fmla="*/ 36328 h 95069"/>
              <a:gd name="connsiteX60" fmla="*/ 80547 w 434970"/>
              <a:gd name="connsiteY60" fmla="*/ 93781 h 95069"/>
              <a:gd name="connsiteX61" fmla="*/ 97306 w 434970"/>
              <a:gd name="connsiteY61" fmla="*/ 93781 h 95069"/>
              <a:gd name="connsiteX62" fmla="*/ 97306 w 434970"/>
              <a:gd name="connsiteY62" fmla="*/ 3617 h 95069"/>
              <a:gd name="connsiteX63" fmla="*/ 80547 w 434970"/>
              <a:gd name="connsiteY63" fmla="*/ 7996 h 95069"/>
              <a:gd name="connsiteX64" fmla="*/ 80547 w 434970"/>
              <a:gd name="connsiteY64" fmla="*/ 93781 h 95069"/>
              <a:gd name="connsiteX65" fmla="*/ 188934 w 434970"/>
              <a:gd name="connsiteY65" fmla="*/ 30012 h 95069"/>
              <a:gd name="connsiteX66" fmla="*/ 166767 w 434970"/>
              <a:gd name="connsiteY66" fmla="*/ 39810 h 95069"/>
              <a:gd name="connsiteX67" fmla="*/ 145760 w 434970"/>
              <a:gd name="connsiteY67" fmla="*/ 30012 h 95069"/>
              <a:gd name="connsiteX68" fmla="*/ 128874 w 434970"/>
              <a:gd name="connsiteY68" fmla="*/ 36328 h 95069"/>
              <a:gd name="connsiteX69" fmla="*/ 128874 w 434970"/>
              <a:gd name="connsiteY69" fmla="*/ 31307 h 95069"/>
              <a:gd name="connsiteX70" fmla="*/ 112756 w 434970"/>
              <a:gd name="connsiteY70" fmla="*/ 31307 h 95069"/>
              <a:gd name="connsiteX71" fmla="*/ 112756 w 434970"/>
              <a:gd name="connsiteY71" fmla="*/ 93787 h 95069"/>
              <a:gd name="connsiteX72" fmla="*/ 129515 w 434970"/>
              <a:gd name="connsiteY72" fmla="*/ 93787 h 95069"/>
              <a:gd name="connsiteX73" fmla="*/ 129515 w 434970"/>
              <a:gd name="connsiteY73" fmla="*/ 53201 h 95069"/>
              <a:gd name="connsiteX74" fmla="*/ 144079 w 434970"/>
              <a:gd name="connsiteY74" fmla="*/ 45473 h 95069"/>
              <a:gd name="connsiteX75" fmla="*/ 153486 w 434970"/>
              <a:gd name="connsiteY75" fmla="*/ 49340 h 95069"/>
              <a:gd name="connsiteX76" fmla="*/ 156578 w 434970"/>
              <a:gd name="connsiteY76" fmla="*/ 60030 h 95069"/>
              <a:gd name="connsiteX77" fmla="*/ 156578 w 434970"/>
              <a:gd name="connsiteY77" fmla="*/ 93781 h 95069"/>
              <a:gd name="connsiteX78" fmla="*/ 173331 w 434970"/>
              <a:gd name="connsiteY78" fmla="*/ 93781 h 95069"/>
              <a:gd name="connsiteX79" fmla="*/ 173331 w 434970"/>
              <a:gd name="connsiteY79" fmla="*/ 60678 h 95069"/>
              <a:gd name="connsiteX80" fmla="*/ 172817 w 434970"/>
              <a:gd name="connsiteY80" fmla="*/ 53714 h 95069"/>
              <a:gd name="connsiteX81" fmla="*/ 187901 w 434970"/>
              <a:gd name="connsiteY81" fmla="*/ 45467 h 95069"/>
              <a:gd name="connsiteX82" fmla="*/ 197307 w 434970"/>
              <a:gd name="connsiteY82" fmla="*/ 49334 h 95069"/>
              <a:gd name="connsiteX83" fmla="*/ 200406 w 434970"/>
              <a:gd name="connsiteY83" fmla="*/ 60024 h 95069"/>
              <a:gd name="connsiteX84" fmla="*/ 200406 w 434970"/>
              <a:gd name="connsiteY84" fmla="*/ 93774 h 95069"/>
              <a:gd name="connsiteX85" fmla="*/ 217152 w 434970"/>
              <a:gd name="connsiteY85" fmla="*/ 93774 h 95069"/>
              <a:gd name="connsiteX86" fmla="*/ 217152 w 434970"/>
              <a:gd name="connsiteY86" fmla="*/ 60671 h 95069"/>
              <a:gd name="connsiteX87" fmla="*/ 210845 w 434970"/>
              <a:gd name="connsiteY87" fmla="*/ 40055 h 95069"/>
              <a:gd name="connsiteX88" fmla="*/ 188934 w 434970"/>
              <a:gd name="connsiteY88" fmla="*/ 30012 h 95069"/>
              <a:gd name="connsiteX89" fmla="*/ 231344 w 434970"/>
              <a:gd name="connsiteY89" fmla="*/ 93781 h 95069"/>
              <a:gd name="connsiteX90" fmla="*/ 248096 w 434970"/>
              <a:gd name="connsiteY90" fmla="*/ 93781 h 95069"/>
              <a:gd name="connsiteX91" fmla="*/ 248096 w 434970"/>
              <a:gd name="connsiteY91" fmla="*/ 31301 h 95069"/>
              <a:gd name="connsiteX92" fmla="*/ 231344 w 434970"/>
              <a:gd name="connsiteY92" fmla="*/ 31301 h 95069"/>
              <a:gd name="connsiteX93" fmla="*/ 231344 w 434970"/>
              <a:gd name="connsiteY93" fmla="*/ 93781 h 95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Lst>
            <a:rect l="l" t="t" r="r" b="b"/>
            <a:pathLst>
              <a:path w="434970" h="95069">
                <a:moveTo>
                  <a:pt x="418218" y="7990"/>
                </a:moveTo>
                <a:lnTo>
                  <a:pt x="418218" y="93781"/>
                </a:lnTo>
                <a:lnTo>
                  <a:pt x="434970" y="93781"/>
                </a:lnTo>
                <a:lnTo>
                  <a:pt x="434970" y="3617"/>
                </a:lnTo>
                <a:lnTo>
                  <a:pt x="418218" y="7990"/>
                </a:lnTo>
                <a:close/>
                <a:moveTo>
                  <a:pt x="279670" y="37617"/>
                </a:moveTo>
                <a:lnTo>
                  <a:pt x="279670" y="31307"/>
                </a:lnTo>
                <a:lnTo>
                  <a:pt x="263565" y="31307"/>
                </a:lnTo>
                <a:lnTo>
                  <a:pt x="263565" y="93787"/>
                </a:lnTo>
                <a:lnTo>
                  <a:pt x="280306" y="93787"/>
                </a:lnTo>
                <a:lnTo>
                  <a:pt x="280306" y="54490"/>
                </a:lnTo>
                <a:cubicBezTo>
                  <a:pt x="282365" y="50763"/>
                  <a:pt x="288172" y="45473"/>
                  <a:pt x="295518" y="45473"/>
                </a:cubicBezTo>
                <a:cubicBezTo>
                  <a:pt x="297962" y="45473"/>
                  <a:pt x="300413" y="45736"/>
                  <a:pt x="301575" y="46121"/>
                </a:cubicBezTo>
                <a:lnTo>
                  <a:pt x="303512" y="30525"/>
                </a:lnTo>
                <a:cubicBezTo>
                  <a:pt x="301697" y="30269"/>
                  <a:pt x="300285" y="30012"/>
                  <a:pt x="297834" y="30012"/>
                </a:cubicBezTo>
                <a:cubicBezTo>
                  <a:pt x="290237" y="30018"/>
                  <a:pt x="283404" y="32981"/>
                  <a:pt x="279670" y="37617"/>
                </a:cubicBezTo>
                <a:moveTo>
                  <a:pt x="353776" y="71881"/>
                </a:moveTo>
                <a:cubicBezTo>
                  <a:pt x="350555" y="76517"/>
                  <a:pt x="345005" y="79608"/>
                  <a:pt x="338698" y="79608"/>
                </a:cubicBezTo>
                <a:cubicBezTo>
                  <a:pt x="329285" y="79608"/>
                  <a:pt x="322196" y="72394"/>
                  <a:pt x="322196" y="62608"/>
                </a:cubicBezTo>
                <a:cubicBezTo>
                  <a:pt x="322196" y="53591"/>
                  <a:pt x="328515" y="45473"/>
                  <a:pt x="338313" y="45473"/>
                </a:cubicBezTo>
                <a:cubicBezTo>
                  <a:pt x="344754" y="45473"/>
                  <a:pt x="350297" y="48564"/>
                  <a:pt x="353776" y="53201"/>
                </a:cubicBezTo>
                <a:lnTo>
                  <a:pt x="353776" y="71881"/>
                </a:lnTo>
                <a:close/>
                <a:moveTo>
                  <a:pt x="354423" y="36328"/>
                </a:moveTo>
                <a:cubicBezTo>
                  <a:pt x="349522" y="32333"/>
                  <a:pt x="343208" y="30018"/>
                  <a:pt x="336124" y="30018"/>
                </a:cubicBezTo>
                <a:cubicBezTo>
                  <a:pt x="319110" y="30018"/>
                  <a:pt x="305443" y="44184"/>
                  <a:pt x="305443" y="62608"/>
                </a:cubicBezTo>
                <a:cubicBezTo>
                  <a:pt x="305443" y="71117"/>
                  <a:pt x="308536" y="78839"/>
                  <a:pt x="313444" y="84508"/>
                </a:cubicBezTo>
                <a:cubicBezTo>
                  <a:pt x="318974" y="90952"/>
                  <a:pt x="327751" y="95070"/>
                  <a:pt x="337023" y="95070"/>
                </a:cubicBezTo>
                <a:cubicBezTo>
                  <a:pt x="343337" y="95070"/>
                  <a:pt x="349265" y="93139"/>
                  <a:pt x="354423" y="88759"/>
                </a:cubicBezTo>
                <a:lnTo>
                  <a:pt x="354423" y="93781"/>
                </a:lnTo>
                <a:lnTo>
                  <a:pt x="370534" y="93781"/>
                </a:lnTo>
                <a:lnTo>
                  <a:pt x="370534" y="31301"/>
                </a:lnTo>
                <a:lnTo>
                  <a:pt x="354423" y="31301"/>
                </a:lnTo>
                <a:lnTo>
                  <a:pt x="354423" y="36328"/>
                </a:lnTo>
                <a:close/>
                <a:moveTo>
                  <a:pt x="385997" y="93781"/>
                </a:moveTo>
                <a:lnTo>
                  <a:pt x="402749" y="93781"/>
                </a:lnTo>
                <a:lnTo>
                  <a:pt x="402749" y="3617"/>
                </a:lnTo>
                <a:lnTo>
                  <a:pt x="385997" y="7996"/>
                </a:lnTo>
                <a:lnTo>
                  <a:pt x="385997" y="93781"/>
                </a:lnTo>
                <a:close/>
                <a:moveTo>
                  <a:pt x="239717" y="0"/>
                </a:moveTo>
                <a:cubicBezTo>
                  <a:pt x="233660" y="0"/>
                  <a:pt x="228765" y="4643"/>
                  <a:pt x="228765" y="10690"/>
                </a:cubicBezTo>
                <a:cubicBezTo>
                  <a:pt x="228765" y="16750"/>
                  <a:pt x="233660" y="21387"/>
                  <a:pt x="239717" y="21387"/>
                </a:cubicBezTo>
                <a:cubicBezTo>
                  <a:pt x="245774" y="21387"/>
                  <a:pt x="250676" y="16750"/>
                  <a:pt x="250676" y="10690"/>
                </a:cubicBezTo>
                <a:cubicBezTo>
                  <a:pt x="250676" y="4643"/>
                  <a:pt x="245774" y="0"/>
                  <a:pt x="239717" y="0"/>
                </a:cubicBezTo>
                <a:moveTo>
                  <a:pt x="48332" y="71881"/>
                </a:moveTo>
                <a:cubicBezTo>
                  <a:pt x="45117" y="76517"/>
                  <a:pt x="39568" y="79608"/>
                  <a:pt x="33248" y="79608"/>
                </a:cubicBezTo>
                <a:cubicBezTo>
                  <a:pt x="23842" y="79608"/>
                  <a:pt x="16752" y="72394"/>
                  <a:pt x="16752" y="62608"/>
                </a:cubicBezTo>
                <a:cubicBezTo>
                  <a:pt x="16752" y="53591"/>
                  <a:pt x="23072" y="45473"/>
                  <a:pt x="32870" y="45473"/>
                </a:cubicBezTo>
                <a:cubicBezTo>
                  <a:pt x="39317" y="45473"/>
                  <a:pt x="44860" y="48564"/>
                  <a:pt x="48332" y="53201"/>
                </a:cubicBezTo>
                <a:lnTo>
                  <a:pt x="48332" y="71881"/>
                </a:lnTo>
                <a:close/>
                <a:moveTo>
                  <a:pt x="48973" y="36328"/>
                </a:moveTo>
                <a:cubicBezTo>
                  <a:pt x="44079" y="32333"/>
                  <a:pt x="37759" y="30018"/>
                  <a:pt x="30675" y="30018"/>
                </a:cubicBezTo>
                <a:cubicBezTo>
                  <a:pt x="13660" y="30018"/>
                  <a:pt x="0" y="44184"/>
                  <a:pt x="0" y="62608"/>
                </a:cubicBezTo>
                <a:cubicBezTo>
                  <a:pt x="0" y="71117"/>
                  <a:pt x="3092" y="78839"/>
                  <a:pt x="7988" y="84508"/>
                </a:cubicBezTo>
                <a:cubicBezTo>
                  <a:pt x="13531" y="90952"/>
                  <a:pt x="22296" y="95070"/>
                  <a:pt x="31574" y="95070"/>
                </a:cubicBezTo>
                <a:cubicBezTo>
                  <a:pt x="37887" y="95070"/>
                  <a:pt x="43822" y="93139"/>
                  <a:pt x="48973" y="88759"/>
                </a:cubicBezTo>
                <a:lnTo>
                  <a:pt x="48973" y="93781"/>
                </a:lnTo>
                <a:lnTo>
                  <a:pt x="65085" y="93781"/>
                </a:lnTo>
                <a:lnTo>
                  <a:pt x="65085" y="31301"/>
                </a:lnTo>
                <a:lnTo>
                  <a:pt x="48973" y="31301"/>
                </a:lnTo>
                <a:lnTo>
                  <a:pt x="48973" y="36328"/>
                </a:lnTo>
                <a:close/>
                <a:moveTo>
                  <a:pt x="80547" y="93781"/>
                </a:moveTo>
                <a:lnTo>
                  <a:pt x="97306" y="93781"/>
                </a:lnTo>
                <a:lnTo>
                  <a:pt x="97306" y="3617"/>
                </a:lnTo>
                <a:lnTo>
                  <a:pt x="80547" y="7996"/>
                </a:lnTo>
                <a:lnTo>
                  <a:pt x="80547" y="93781"/>
                </a:lnTo>
                <a:close/>
                <a:moveTo>
                  <a:pt x="188934" y="30012"/>
                </a:moveTo>
                <a:cubicBezTo>
                  <a:pt x="179650" y="30012"/>
                  <a:pt x="171791" y="34526"/>
                  <a:pt x="166767" y="39810"/>
                </a:cubicBezTo>
                <a:cubicBezTo>
                  <a:pt x="161865" y="33879"/>
                  <a:pt x="154262" y="30012"/>
                  <a:pt x="145760" y="30012"/>
                </a:cubicBezTo>
                <a:cubicBezTo>
                  <a:pt x="139704" y="30012"/>
                  <a:pt x="133775" y="31949"/>
                  <a:pt x="128874" y="36328"/>
                </a:cubicBezTo>
                <a:lnTo>
                  <a:pt x="128874" y="31307"/>
                </a:lnTo>
                <a:lnTo>
                  <a:pt x="112756" y="31307"/>
                </a:lnTo>
                <a:lnTo>
                  <a:pt x="112756" y="93787"/>
                </a:lnTo>
                <a:lnTo>
                  <a:pt x="129515" y="93787"/>
                </a:lnTo>
                <a:lnTo>
                  <a:pt x="129515" y="53201"/>
                </a:lnTo>
                <a:cubicBezTo>
                  <a:pt x="131831" y="50250"/>
                  <a:pt x="136996" y="45473"/>
                  <a:pt x="144079" y="45473"/>
                </a:cubicBezTo>
                <a:cubicBezTo>
                  <a:pt x="147294" y="45473"/>
                  <a:pt x="150907" y="46506"/>
                  <a:pt x="153486" y="49340"/>
                </a:cubicBezTo>
                <a:cubicBezTo>
                  <a:pt x="155417" y="51527"/>
                  <a:pt x="156578" y="54361"/>
                  <a:pt x="156578" y="60030"/>
                </a:cubicBezTo>
                <a:lnTo>
                  <a:pt x="156578" y="93781"/>
                </a:lnTo>
                <a:lnTo>
                  <a:pt x="173331" y="93781"/>
                </a:lnTo>
                <a:lnTo>
                  <a:pt x="173331" y="60678"/>
                </a:lnTo>
                <a:cubicBezTo>
                  <a:pt x="173331" y="58100"/>
                  <a:pt x="173074" y="55772"/>
                  <a:pt x="172817" y="53714"/>
                </a:cubicBezTo>
                <a:cubicBezTo>
                  <a:pt x="175011" y="50501"/>
                  <a:pt x="180677" y="45467"/>
                  <a:pt x="187901" y="45467"/>
                </a:cubicBezTo>
                <a:cubicBezTo>
                  <a:pt x="191116" y="45467"/>
                  <a:pt x="194728" y="46499"/>
                  <a:pt x="197307" y="49334"/>
                </a:cubicBezTo>
                <a:cubicBezTo>
                  <a:pt x="199239" y="51521"/>
                  <a:pt x="200406" y="54355"/>
                  <a:pt x="200406" y="60024"/>
                </a:cubicBezTo>
                <a:lnTo>
                  <a:pt x="200406" y="93774"/>
                </a:lnTo>
                <a:lnTo>
                  <a:pt x="217152" y="93774"/>
                </a:lnTo>
                <a:lnTo>
                  <a:pt x="217152" y="60671"/>
                </a:lnTo>
                <a:cubicBezTo>
                  <a:pt x="217152" y="51392"/>
                  <a:pt x="214830" y="44954"/>
                  <a:pt x="210845" y="40055"/>
                </a:cubicBezTo>
                <a:cubicBezTo>
                  <a:pt x="205821" y="33879"/>
                  <a:pt x="197582" y="30012"/>
                  <a:pt x="188934" y="30012"/>
                </a:cubicBezTo>
                <a:moveTo>
                  <a:pt x="231344" y="93781"/>
                </a:moveTo>
                <a:lnTo>
                  <a:pt x="248096" y="93781"/>
                </a:lnTo>
                <a:lnTo>
                  <a:pt x="248096" y="31301"/>
                </a:lnTo>
                <a:lnTo>
                  <a:pt x="231344" y="31301"/>
                </a:lnTo>
                <a:lnTo>
                  <a:pt x="231344" y="93781"/>
                </a:lnTo>
                <a:close/>
              </a:path>
            </a:pathLst>
          </a:custGeom>
          <a:solidFill>
            <a:schemeClr val="accent1"/>
          </a:solidFill>
          <a:ln w="6110" cap="flat">
            <a:noFill/>
            <a:prstDash val="solid"/>
            <a:miter/>
          </a:ln>
        </p:spPr>
        <p:txBody>
          <a:bodyPr rtlCol="0" anchor="ctr"/>
          <a:lstStyle/>
          <a:p>
            <a:endParaRPr lang="es-ES_tradnl" sz="2400">
              <a:solidFill>
                <a:schemeClr val="accent1"/>
              </a:solidFill>
            </a:endParaRPr>
          </a:p>
        </p:txBody>
      </p:sp>
    </p:spTree>
    <p:extLst>
      <p:ext uri="{BB962C8B-B14F-4D97-AF65-F5344CB8AC3E}">
        <p14:creationId xmlns:p14="http://schemas.microsoft.com/office/powerpoint/2010/main" val="1912969815"/>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guide id="4" pos="4400">
          <p15:clr>
            <a:srgbClr val="FBAE40"/>
          </p15:clr>
        </p15:guide>
        <p15:guide id="5" orient="horz" pos="259">
          <p15:clr>
            <a:srgbClr val="FBAE40"/>
          </p15:clr>
        </p15:guide>
        <p15:guide id="6" orient="horz" pos="797">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Texto">
    <p:bg>
      <p:bgPr>
        <a:solidFill>
          <a:schemeClr val="bg1"/>
        </a:solidFill>
        <a:effectLst/>
      </p:bgPr>
    </p:bg>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057F6F9D-641F-4F3E-B189-6D48E2F78FB5}"/>
              </a:ext>
            </a:extLst>
          </p:cNvPr>
          <p:cNvPicPr>
            <a:picLocks noChangeAspect="1"/>
          </p:cNvPicPr>
          <p:nvPr userDrawn="1"/>
        </p:nvPicPr>
        <p:blipFill>
          <a:blip r:embed="rId2"/>
          <a:stretch>
            <a:fillRect/>
          </a:stretch>
        </p:blipFill>
        <p:spPr>
          <a:xfrm>
            <a:off x="0" y="5595933"/>
            <a:ext cx="2079437" cy="1262068"/>
          </a:xfrm>
          <a:prstGeom prst="rect">
            <a:avLst/>
          </a:prstGeom>
        </p:spPr>
      </p:pic>
      <p:sp>
        <p:nvSpPr>
          <p:cNvPr id="8" name="Footer Placeholder 4">
            <a:extLst>
              <a:ext uri="{FF2B5EF4-FFF2-40B4-BE49-F238E27FC236}">
                <a16:creationId xmlns:a16="http://schemas.microsoft.com/office/drawing/2014/main" id="{3B997CCB-0A84-E13E-6080-C00F8964CBD6}"/>
              </a:ext>
            </a:extLst>
          </p:cNvPr>
          <p:cNvSpPr>
            <a:spLocks noGrp="1"/>
          </p:cNvSpPr>
          <p:nvPr>
            <p:ph type="ftr" sz="quarter" idx="11"/>
          </p:nvPr>
        </p:nvSpPr>
        <p:spPr>
          <a:xfrm>
            <a:off x="676276" y="6210301"/>
            <a:ext cx="10077449" cy="504825"/>
          </a:xfrm>
          <a:prstGeom prst="rect">
            <a:avLst/>
          </a:prstGeom>
        </p:spPr>
        <p:txBody>
          <a:bodyPr vert="horz" lIns="91440" tIns="45720" rIns="91440" bIns="45720" rtlCol="0" anchor="ctr"/>
          <a:lstStyle>
            <a:defPPr>
              <a:defRPr lang="es-ES_tradnl"/>
            </a:defPPr>
            <a:lvl1pPr marL="0" algn="ctr" defTabSz="1219170" rtl="0" eaLnBrk="1" latinLnBrk="0" hangingPunct="1">
              <a:defRPr sz="1200" kern="1200">
                <a:solidFill>
                  <a:schemeClr val="tx1">
                    <a:tint val="75000"/>
                  </a:schemeClr>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r>
              <a:rPr lang="en-US"/>
              <a:t>Deck title</a:t>
            </a:r>
            <a:endParaRPr lang="en-US" noProof="0"/>
          </a:p>
        </p:txBody>
      </p:sp>
      <p:sp>
        <p:nvSpPr>
          <p:cNvPr id="9" name="Título 1">
            <a:extLst>
              <a:ext uri="{FF2B5EF4-FFF2-40B4-BE49-F238E27FC236}">
                <a16:creationId xmlns:a16="http://schemas.microsoft.com/office/drawing/2014/main" id="{86591B2D-6CCB-0CE1-F55E-37DDD1CDF2CB}"/>
              </a:ext>
            </a:extLst>
          </p:cNvPr>
          <p:cNvSpPr>
            <a:spLocks noGrp="1"/>
          </p:cNvSpPr>
          <p:nvPr>
            <p:ph type="title" hasCustomPrompt="1"/>
          </p:nvPr>
        </p:nvSpPr>
        <p:spPr>
          <a:xfrm>
            <a:off x="411648" y="178088"/>
            <a:ext cx="11402089" cy="760793"/>
          </a:xfrm>
          <a:prstGeom prst="rect">
            <a:avLst/>
          </a:prstGeom>
        </p:spPr>
        <p:txBody>
          <a:bodyPr lIns="0" tIns="0" rIns="0" bIns="0" anchor="ctr"/>
          <a:lstStyle>
            <a:lvl1pPr marL="0" marR="0" indent="0" algn="l" defTabSz="914332" rtl="0" eaLnBrk="1" fontAlgn="auto" latinLnBrk="0" hangingPunct="1">
              <a:lnSpc>
                <a:spcPct val="100000"/>
              </a:lnSpc>
              <a:spcBef>
                <a:spcPct val="0"/>
              </a:spcBef>
              <a:spcAft>
                <a:spcPts val="0"/>
              </a:spcAft>
              <a:buClrTx/>
              <a:buSzTx/>
              <a:buFontTx/>
              <a:buNone/>
              <a:tabLst/>
              <a:defRPr lang="en-US" sz="2068" b="1" kern="1200" noProof="0" dirty="0">
                <a:solidFill>
                  <a:schemeClr val="accent1"/>
                </a:solidFill>
                <a:latin typeface="+mj-lt"/>
                <a:ea typeface="+mj-ea"/>
                <a:cs typeface="+mj-cs"/>
              </a:defRPr>
            </a:lvl1pPr>
          </a:lstStyle>
          <a:p>
            <a:r>
              <a:rPr lang="en-US" noProof="0"/>
              <a:t>Slide title is Arial Regular 22/Simple pt.</a:t>
            </a:r>
          </a:p>
        </p:txBody>
      </p:sp>
      <p:sp>
        <p:nvSpPr>
          <p:cNvPr id="10" name="Marcador de texto 3">
            <a:extLst>
              <a:ext uri="{FF2B5EF4-FFF2-40B4-BE49-F238E27FC236}">
                <a16:creationId xmlns:a16="http://schemas.microsoft.com/office/drawing/2014/main" id="{ED675BE0-AA6A-3B9D-98D7-7BE19043794E}"/>
              </a:ext>
            </a:extLst>
          </p:cNvPr>
          <p:cNvSpPr>
            <a:spLocks noGrp="1"/>
          </p:cNvSpPr>
          <p:nvPr>
            <p:ph type="body" sz="quarter" idx="14" hasCustomPrompt="1"/>
          </p:nvPr>
        </p:nvSpPr>
        <p:spPr>
          <a:xfrm>
            <a:off x="411647" y="1693332"/>
            <a:ext cx="11372849" cy="4301067"/>
          </a:xfrm>
          <a:prstGeom prst="rect">
            <a:avLst/>
          </a:prstGeom>
        </p:spPr>
        <p:txBody>
          <a:bodyPr lIns="0" tIns="0" rIns="0" bIns="0"/>
          <a:lstStyle>
            <a:lvl1pPr marL="0" indent="0">
              <a:lnSpc>
                <a:spcPct val="100000"/>
              </a:lnSpc>
              <a:buNone/>
              <a:defRPr sz="1401">
                <a:solidFill>
                  <a:schemeClr val="accent1"/>
                </a:solidFill>
              </a:defRPr>
            </a:lvl1pPr>
            <a:lvl2pPr marL="457165" indent="0">
              <a:lnSpc>
                <a:spcPct val="100000"/>
              </a:lnSpc>
              <a:buNone/>
              <a:defRPr sz="1401">
                <a:solidFill>
                  <a:schemeClr val="accent1"/>
                </a:solidFill>
              </a:defRPr>
            </a:lvl2pPr>
            <a:lvl3pPr marL="914332" indent="0">
              <a:lnSpc>
                <a:spcPct val="100000"/>
              </a:lnSpc>
              <a:buNone/>
              <a:defRPr sz="1401">
                <a:solidFill>
                  <a:schemeClr val="accent1"/>
                </a:solidFill>
              </a:defRPr>
            </a:lvl3pPr>
            <a:lvl4pPr marL="1371498" indent="0">
              <a:lnSpc>
                <a:spcPct val="100000"/>
              </a:lnSpc>
              <a:buNone/>
              <a:defRPr sz="1401">
                <a:solidFill>
                  <a:schemeClr val="accent1"/>
                </a:solidFill>
              </a:defRPr>
            </a:lvl4pPr>
            <a:lvl5pPr marL="1828664" indent="0">
              <a:lnSpc>
                <a:spcPct val="100000"/>
              </a:lnSpc>
              <a:buNone/>
              <a:defRPr sz="1401">
                <a:solidFill>
                  <a:schemeClr val="accent1"/>
                </a:solidFill>
              </a:defRPr>
            </a:lvl5pPr>
            <a:lvl6pPr marL="2285828" indent="0">
              <a:lnSpc>
                <a:spcPct val="100000"/>
              </a:lnSpc>
              <a:buNone/>
              <a:defRPr sz="1401">
                <a:solidFill>
                  <a:schemeClr val="accent1"/>
                </a:solidFill>
              </a:defRPr>
            </a:lvl6pPr>
            <a:lvl7pPr marL="2742995" indent="0">
              <a:lnSpc>
                <a:spcPct val="100000"/>
              </a:lnSpc>
              <a:buNone/>
              <a:defRPr sz="1401">
                <a:solidFill>
                  <a:schemeClr val="accent1"/>
                </a:solidFill>
              </a:defRPr>
            </a:lvl7pPr>
            <a:lvl8pPr marL="3200160" indent="0">
              <a:lnSpc>
                <a:spcPct val="100000"/>
              </a:lnSpc>
              <a:buNone/>
              <a:defRPr sz="1401">
                <a:solidFill>
                  <a:schemeClr val="accent1"/>
                </a:solidFill>
              </a:defRPr>
            </a:lvl8pPr>
            <a:lvl9pPr marL="3657325" indent="0">
              <a:lnSpc>
                <a:spcPct val="100000"/>
              </a:lnSpc>
              <a:buNone/>
              <a:defRPr sz="1401">
                <a:solidFill>
                  <a:schemeClr val="accent1"/>
                </a:solidFill>
              </a:defRPr>
            </a:lvl9pPr>
          </a:lstStyle>
          <a:p>
            <a:pPr lvl="0"/>
            <a:r>
              <a:rPr lang="en-US" noProof="0"/>
              <a:t>Body copy is Arial Regular 14/Simple pt.</a:t>
            </a:r>
          </a:p>
        </p:txBody>
      </p:sp>
      <p:cxnSp>
        <p:nvCxnSpPr>
          <p:cNvPr id="11" name="Conector recto 10">
            <a:extLst>
              <a:ext uri="{FF2B5EF4-FFF2-40B4-BE49-F238E27FC236}">
                <a16:creationId xmlns:a16="http://schemas.microsoft.com/office/drawing/2014/main" id="{DD92853B-47F0-D2AB-2E43-E936312B5337}"/>
              </a:ext>
            </a:extLst>
          </p:cNvPr>
          <p:cNvCxnSpPr>
            <a:cxnSpLocks/>
          </p:cNvCxnSpPr>
          <p:nvPr userDrawn="1"/>
        </p:nvCxnSpPr>
        <p:spPr>
          <a:xfrm>
            <a:off x="440761" y="1108365"/>
            <a:ext cx="11389396"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87826280"/>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guide id="4" pos="4400">
          <p15:clr>
            <a:srgbClr val="FBAE40"/>
          </p15:clr>
        </p15:guide>
        <p15:guide id="5" orient="horz" pos="259">
          <p15:clr>
            <a:srgbClr val="FBAE40"/>
          </p15:clr>
        </p15:guide>
        <p15:guide id="6" orient="horz" pos="797">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Título y objetos">
    <p:spTree>
      <p:nvGrpSpPr>
        <p:cNvPr id="1" name=""/>
        <p:cNvGrpSpPr/>
        <p:nvPr/>
      </p:nvGrpSpPr>
      <p:grpSpPr>
        <a:xfrm>
          <a:off x="0" y="0"/>
          <a:ext cx="0" cy="0"/>
          <a:chOff x="0" y="0"/>
          <a:chExt cx="0" cy="0"/>
        </a:xfrm>
      </p:grpSpPr>
    </p:spTree>
    <p:extLst>
      <p:ext uri="{BB962C8B-B14F-4D97-AF65-F5344CB8AC3E}">
        <p14:creationId xmlns:p14="http://schemas.microsoft.com/office/powerpoint/2010/main" val="52211124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Diapositiva de título">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F99B046C-5E41-9B67-F584-72564F23F04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09" y="0"/>
            <a:ext cx="12190781" cy="6857999"/>
          </a:xfrm>
          <a:prstGeom prst="rect">
            <a:avLst/>
          </a:prstGeom>
        </p:spPr>
      </p:pic>
    </p:spTree>
    <p:extLst>
      <p:ext uri="{BB962C8B-B14F-4D97-AF65-F5344CB8AC3E}">
        <p14:creationId xmlns:p14="http://schemas.microsoft.com/office/powerpoint/2010/main" val="387115234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Diapositiva de título">
    <p:spTree>
      <p:nvGrpSpPr>
        <p:cNvPr id="1" name=""/>
        <p:cNvGrpSpPr/>
        <p:nvPr/>
      </p:nvGrpSpPr>
      <p:grpSpPr>
        <a:xfrm>
          <a:off x="0" y="0"/>
          <a:ext cx="0" cy="0"/>
          <a:chOff x="0" y="0"/>
          <a:chExt cx="0" cy="0"/>
        </a:xfrm>
      </p:grpSpPr>
      <p:pic>
        <p:nvPicPr>
          <p:cNvPr id="3" name="Imagen 2" descr="Patrón de fondo&#10;&#10;Descripción generada automáticamente con confianza media">
            <a:extLst>
              <a:ext uri="{FF2B5EF4-FFF2-40B4-BE49-F238E27FC236}">
                <a16:creationId xmlns:a16="http://schemas.microsoft.com/office/drawing/2014/main" id="{89BA57AD-09F6-2466-16CE-011515CB001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Marcador de texto 4">
            <a:extLst>
              <a:ext uri="{FF2B5EF4-FFF2-40B4-BE49-F238E27FC236}">
                <a16:creationId xmlns:a16="http://schemas.microsoft.com/office/drawing/2014/main" id="{41F60B8A-5D86-0063-BDB5-51495FA90F9E}"/>
              </a:ext>
            </a:extLst>
          </p:cNvPr>
          <p:cNvSpPr>
            <a:spLocks noGrp="1"/>
          </p:cNvSpPr>
          <p:nvPr>
            <p:ph type="body" sz="quarter" idx="10" hasCustomPrompt="1"/>
          </p:nvPr>
        </p:nvSpPr>
        <p:spPr>
          <a:xfrm>
            <a:off x="4777894" y="699246"/>
            <a:ext cx="6840365" cy="1624405"/>
          </a:xfrm>
          <a:prstGeom prst="rect">
            <a:avLst/>
          </a:prstGeom>
        </p:spPr>
        <p:txBody>
          <a:bodyPr anchor="t" anchorCtr="0"/>
          <a:lstStyle>
            <a:lvl1pPr marL="0" indent="0" algn="l">
              <a:buNone/>
              <a:defRPr sz="3200" b="0">
                <a:solidFill>
                  <a:schemeClr val="bg1"/>
                </a:solidFill>
                <a:latin typeface="+mj-lt"/>
              </a:defRPr>
            </a:lvl1pPr>
            <a:lvl2pPr marL="457200" indent="0">
              <a:buNone/>
              <a:defRPr/>
            </a:lvl2pPr>
          </a:lstStyle>
          <a:p>
            <a:pPr lvl="0"/>
            <a:r>
              <a:rPr lang="es-ES"/>
              <a:t>HAGA CLIC PARA ESCRIBIR </a:t>
            </a:r>
            <a:br>
              <a:rPr lang="es-ES"/>
            </a:br>
            <a:r>
              <a:rPr lang="es-ES"/>
              <a:t>UN TÍTULO A LA PRESENTACIÓN</a:t>
            </a:r>
          </a:p>
        </p:txBody>
      </p:sp>
      <p:sp>
        <p:nvSpPr>
          <p:cNvPr id="2" name="Rectángulo 1">
            <a:extLst>
              <a:ext uri="{FF2B5EF4-FFF2-40B4-BE49-F238E27FC236}">
                <a16:creationId xmlns:a16="http://schemas.microsoft.com/office/drawing/2014/main" id="{69EE53AC-FC9C-C3A8-01A1-9DC6F37B5381}"/>
              </a:ext>
            </a:extLst>
          </p:cNvPr>
          <p:cNvSpPr/>
          <p:nvPr userDrawn="1"/>
        </p:nvSpPr>
        <p:spPr>
          <a:xfrm>
            <a:off x="319596" y="5877017"/>
            <a:ext cx="2246051" cy="9809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6" name="Imagen 5" descr="Logotipo, nombre de la empresa&#10;&#10;Descripción generada automáticamente">
            <a:extLst>
              <a:ext uri="{FF2B5EF4-FFF2-40B4-BE49-F238E27FC236}">
                <a16:creationId xmlns:a16="http://schemas.microsoft.com/office/drawing/2014/main" id="{6B852E47-A3A3-C592-8EB8-07CC5738980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19595" y="5877017"/>
            <a:ext cx="2246051" cy="987625"/>
          </a:xfrm>
          <a:prstGeom prst="rect">
            <a:avLst/>
          </a:prstGeom>
        </p:spPr>
      </p:pic>
    </p:spTree>
    <p:extLst>
      <p:ext uri="{BB962C8B-B14F-4D97-AF65-F5344CB8AC3E}">
        <p14:creationId xmlns:p14="http://schemas.microsoft.com/office/powerpoint/2010/main" val="296577542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Título y objetos">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id="{016CA438-D5C5-8E78-D219-A7BFC0B77F8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09" y="0"/>
            <a:ext cx="12190781" cy="6857999"/>
          </a:xfrm>
          <a:prstGeom prst="rect">
            <a:avLst/>
          </a:prstGeom>
        </p:spPr>
      </p:pic>
      <p:sp>
        <p:nvSpPr>
          <p:cNvPr id="4" name="Rectángulo 3">
            <a:extLst>
              <a:ext uri="{FF2B5EF4-FFF2-40B4-BE49-F238E27FC236}">
                <a16:creationId xmlns:a16="http://schemas.microsoft.com/office/drawing/2014/main" id="{74E3751C-04AB-051F-CB29-0748760DAC88}"/>
              </a:ext>
            </a:extLst>
          </p:cNvPr>
          <p:cNvSpPr/>
          <p:nvPr userDrawn="1"/>
        </p:nvSpPr>
        <p:spPr>
          <a:xfrm>
            <a:off x="4383023" y="0"/>
            <a:ext cx="5532502" cy="946150"/>
          </a:xfrm>
          <a:prstGeom prst="rect">
            <a:avLst/>
          </a:prstGeom>
          <a:gradFill flip="none" rotWithShape="1">
            <a:gsLst>
              <a:gs pos="0">
                <a:srgbClr val="331328">
                  <a:alpha val="14000"/>
                </a:srgbClr>
              </a:gs>
              <a:gs pos="100000">
                <a:srgbClr val="331328"/>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 name="Marcador de texto 5">
            <a:extLst>
              <a:ext uri="{FF2B5EF4-FFF2-40B4-BE49-F238E27FC236}">
                <a16:creationId xmlns:a16="http://schemas.microsoft.com/office/drawing/2014/main" id="{80A3BEBB-E6D1-09E7-B3BE-9058B55C415A}"/>
              </a:ext>
            </a:extLst>
          </p:cNvPr>
          <p:cNvSpPr>
            <a:spLocks noGrp="1"/>
          </p:cNvSpPr>
          <p:nvPr>
            <p:ph type="body" sz="quarter" idx="10"/>
          </p:nvPr>
        </p:nvSpPr>
        <p:spPr>
          <a:xfrm>
            <a:off x="560007" y="1277557"/>
            <a:ext cx="11081131" cy="1124410"/>
          </a:xfrm>
          <a:prstGeom prst="rect">
            <a:avLst/>
          </a:prstGeom>
        </p:spPr>
        <p:txBody>
          <a:bodyPr wrap="square">
            <a:spAutoFit/>
          </a:bodyPr>
          <a:lstStyle>
            <a:lvl1pPr marL="0" indent="0">
              <a:spcBef>
                <a:spcPts val="600"/>
              </a:spcBef>
              <a:spcAft>
                <a:spcPts val="600"/>
              </a:spcAft>
              <a:buClr>
                <a:schemeClr val="accent3"/>
              </a:buClr>
              <a:buFontTx/>
              <a:buNone/>
              <a:defRPr lang="es-ES" sz="2000" b="1" kern="1200" dirty="0">
                <a:solidFill>
                  <a:schemeClr val="accent2">
                    <a:lumMod val="75000"/>
                  </a:schemeClr>
                </a:solidFill>
                <a:latin typeface="+mn-lt"/>
                <a:ea typeface="+mn-ea"/>
                <a:cs typeface="+mn-cs"/>
              </a:defRPr>
            </a:lvl1pPr>
            <a:lvl2pPr marL="360000" indent="-180000">
              <a:spcBef>
                <a:spcPts val="300"/>
              </a:spcBef>
              <a:spcAft>
                <a:spcPts val="600"/>
              </a:spcAft>
              <a:buClr>
                <a:schemeClr val="accent2"/>
              </a:buClr>
              <a:buFont typeface="Wingdings" panose="05000000000000000000" pitchFamily="2" charset="2"/>
              <a:buChar char="§"/>
              <a:defRPr sz="1800">
                <a:solidFill>
                  <a:schemeClr val="tx1">
                    <a:lumMod val="75000"/>
                    <a:lumOff val="25000"/>
                  </a:schemeClr>
                </a:solidFill>
              </a:defRPr>
            </a:lvl2pPr>
            <a:lvl3pPr marL="540000" indent="-180000">
              <a:spcBef>
                <a:spcPts val="300"/>
              </a:spcBef>
              <a:spcAft>
                <a:spcPts val="600"/>
              </a:spcAft>
              <a:buClr>
                <a:schemeClr val="accent1"/>
              </a:buClr>
              <a:buFont typeface="Wingdings" panose="05000000000000000000" pitchFamily="2" charset="2"/>
              <a:buChar char="§"/>
              <a:defRPr sz="1800">
                <a:solidFill>
                  <a:schemeClr val="tx1">
                    <a:lumMod val="75000"/>
                    <a:lumOff val="25000"/>
                  </a:schemeClr>
                </a:solidFill>
              </a:defRPr>
            </a:lvl3pPr>
            <a:lvl4pPr>
              <a:defRPr sz="1600">
                <a:solidFill>
                  <a:srgbClr val="1C2544"/>
                </a:solidFill>
              </a:defRPr>
            </a:lvl4pPr>
            <a:lvl5pPr>
              <a:defRPr sz="1600">
                <a:solidFill>
                  <a:srgbClr val="1C2544"/>
                </a:solidFill>
              </a:defRPr>
            </a:lvl5pPr>
          </a:lstStyle>
          <a:p>
            <a:pPr lvl="0"/>
            <a:r>
              <a:rPr lang="es-ES"/>
              <a:t>Haga clic para modificar los estilos de texto del patrón</a:t>
            </a:r>
          </a:p>
          <a:p>
            <a:pPr lvl="1"/>
            <a:r>
              <a:rPr lang="es-ES"/>
              <a:t>Segundo nivel</a:t>
            </a:r>
          </a:p>
          <a:p>
            <a:pPr lvl="2"/>
            <a:r>
              <a:rPr lang="es-ES"/>
              <a:t>Tercer nivel</a:t>
            </a:r>
          </a:p>
        </p:txBody>
      </p:sp>
      <p:sp>
        <p:nvSpPr>
          <p:cNvPr id="3" name="Marcador de texto 7">
            <a:extLst>
              <a:ext uri="{FF2B5EF4-FFF2-40B4-BE49-F238E27FC236}">
                <a16:creationId xmlns:a16="http://schemas.microsoft.com/office/drawing/2014/main" id="{EC4EFADB-9E42-9F6F-2B7A-5089A4AF9285}"/>
              </a:ext>
            </a:extLst>
          </p:cNvPr>
          <p:cNvSpPr>
            <a:spLocks noGrp="1"/>
          </p:cNvSpPr>
          <p:nvPr>
            <p:ph type="body" sz="quarter" idx="11" hasCustomPrompt="1"/>
          </p:nvPr>
        </p:nvSpPr>
        <p:spPr>
          <a:xfrm>
            <a:off x="560007" y="76090"/>
            <a:ext cx="8616875" cy="810204"/>
          </a:xfrm>
          <a:prstGeom prst="rect">
            <a:avLst/>
          </a:prstGeom>
        </p:spPr>
        <p:txBody>
          <a:bodyPr lIns="72000" tIns="72000" rIns="72000" bIns="72000" anchor="b" anchorCtr="0">
            <a:spAutoFit/>
          </a:bodyPr>
          <a:lstStyle>
            <a:lvl1pPr marL="0" indent="0">
              <a:buFontTx/>
              <a:buNone/>
              <a:defRPr sz="2400" b="0" cap="none" baseline="0">
                <a:solidFill>
                  <a:schemeClr val="bg1"/>
                </a:solidFill>
                <a:latin typeface="+mj-lt"/>
              </a:defRPr>
            </a:lvl1pPr>
          </a:lstStyle>
          <a:p>
            <a:pPr lvl="0"/>
            <a:r>
              <a:rPr lang="es-ES"/>
              <a:t>Haga clic para </a:t>
            </a:r>
            <a:br>
              <a:rPr lang="es-ES"/>
            </a:br>
            <a:r>
              <a:rPr lang="es-ES"/>
              <a:t>escribir el título </a:t>
            </a:r>
          </a:p>
        </p:txBody>
      </p:sp>
      <p:sp>
        <p:nvSpPr>
          <p:cNvPr id="2" name="Marcador de pie de página 1">
            <a:extLst>
              <a:ext uri="{FF2B5EF4-FFF2-40B4-BE49-F238E27FC236}">
                <a16:creationId xmlns:a16="http://schemas.microsoft.com/office/drawing/2014/main" id="{1CF6A67F-DCE7-4555-11C2-CA6210CF90ED}"/>
              </a:ext>
            </a:extLst>
          </p:cNvPr>
          <p:cNvSpPr>
            <a:spLocks noGrp="1"/>
          </p:cNvSpPr>
          <p:nvPr>
            <p:ph type="ftr" sz="quarter" idx="12"/>
          </p:nvPr>
        </p:nvSpPr>
        <p:spPr/>
        <p:txBody>
          <a:bodyPr/>
          <a:lstStyle/>
          <a:p>
            <a:endParaRPr lang="es-ES"/>
          </a:p>
        </p:txBody>
      </p:sp>
    </p:spTree>
    <p:extLst>
      <p:ext uri="{BB962C8B-B14F-4D97-AF65-F5344CB8AC3E}">
        <p14:creationId xmlns:p14="http://schemas.microsoft.com/office/powerpoint/2010/main" val="255550659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ítulo y objetos">
    <p:spTree>
      <p:nvGrpSpPr>
        <p:cNvPr id="1" name=""/>
        <p:cNvGrpSpPr/>
        <p:nvPr/>
      </p:nvGrpSpPr>
      <p:grpSpPr>
        <a:xfrm>
          <a:off x="0" y="0"/>
          <a:ext cx="0" cy="0"/>
          <a:chOff x="0" y="0"/>
          <a:chExt cx="0" cy="0"/>
        </a:xfrm>
      </p:grpSpPr>
      <p:sp>
        <p:nvSpPr>
          <p:cNvPr id="3" name="Marcador de pie de página 2">
            <a:extLst>
              <a:ext uri="{FF2B5EF4-FFF2-40B4-BE49-F238E27FC236}">
                <a16:creationId xmlns:a16="http://schemas.microsoft.com/office/drawing/2014/main" id="{98761EB5-F8FB-F9E2-0B2B-F07B7254E71F}"/>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Marcador de texto 7">
            <a:extLst>
              <a:ext uri="{FF2B5EF4-FFF2-40B4-BE49-F238E27FC236}">
                <a16:creationId xmlns:a16="http://schemas.microsoft.com/office/drawing/2014/main" id="{5C48FED5-0B92-DD1F-AE85-EA116616CFDF}"/>
              </a:ext>
            </a:extLst>
          </p:cNvPr>
          <p:cNvSpPr>
            <a:spLocks noGrp="1"/>
          </p:cNvSpPr>
          <p:nvPr>
            <p:ph type="body" sz="quarter" idx="12"/>
          </p:nvPr>
        </p:nvSpPr>
        <p:spPr>
          <a:xfrm>
            <a:off x="623888" y="1449388"/>
            <a:ext cx="10909300" cy="1992066"/>
          </a:xfrm>
        </p:spPr>
        <p:txBody>
          <a:bodyPr/>
          <a:lstStyle>
            <a:lvl5pPr>
              <a:defRPr/>
            </a:lvl5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 </a:t>
            </a:r>
          </a:p>
        </p:txBody>
      </p:sp>
      <p:sp>
        <p:nvSpPr>
          <p:cNvPr id="4" name="Título 3">
            <a:extLst>
              <a:ext uri="{FF2B5EF4-FFF2-40B4-BE49-F238E27FC236}">
                <a16:creationId xmlns:a16="http://schemas.microsoft.com/office/drawing/2014/main" id="{911F2A83-F2AE-18DB-52B5-DDC60A91413A}"/>
              </a:ext>
            </a:extLst>
          </p:cNvPr>
          <p:cNvSpPr>
            <a:spLocks noGrp="1"/>
          </p:cNvSpPr>
          <p:nvPr>
            <p:ph type="title"/>
          </p:nvPr>
        </p:nvSpPr>
        <p:spPr/>
        <p:txBody>
          <a:bodyPr/>
          <a:lstStyle/>
          <a:p>
            <a:r>
              <a:rPr lang="es-ES"/>
              <a:t>Haga clic para modificar el estilo de título del patrón</a:t>
            </a:r>
          </a:p>
        </p:txBody>
      </p:sp>
    </p:spTree>
    <p:extLst>
      <p:ext uri="{BB962C8B-B14F-4D97-AF65-F5344CB8AC3E}">
        <p14:creationId xmlns:p14="http://schemas.microsoft.com/office/powerpoint/2010/main" val="80862010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Título y objetos">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885066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_Título y objetos">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BD60BAFF-E1AA-520B-5D98-8B23EB44E6E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36633"/>
          <a:stretch/>
        </p:blipFill>
        <p:spPr>
          <a:xfrm>
            <a:off x="609" y="2512243"/>
            <a:ext cx="12190781" cy="4345756"/>
          </a:xfrm>
          <a:prstGeom prst="rect">
            <a:avLst/>
          </a:prstGeom>
        </p:spPr>
      </p:pic>
      <p:pic>
        <p:nvPicPr>
          <p:cNvPr id="6" name="Imagen 5" descr="Imagen que contiene agua, pequeño, luz, noche&#10;&#10;Descripción generada automáticamente">
            <a:extLst>
              <a:ext uri="{FF2B5EF4-FFF2-40B4-BE49-F238E27FC236}">
                <a16:creationId xmlns:a16="http://schemas.microsoft.com/office/drawing/2014/main" id="{1CD471E4-DB85-4EF5-B15E-7C3B52C23116}"/>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30" t="40993" r="260" b="21289"/>
          <a:stretch/>
        </p:blipFill>
        <p:spPr>
          <a:xfrm>
            <a:off x="3153" y="1527048"/>
            <a:ext cx="12188237" cy="2764630"/>
          </a:xfrm>
          <a:prstGeom prst="rect">
            <a:avLst/>
          </a:prstGeom>
        </p:spPr>
      </p:pic>
      <p:sp>
        <p:nvSpPr>
          <p:cNvPr id="7" name="Rectángulo 6">
            <a:extLst>
              <a:ext uri="{FF2B5EF4-FFF2-40B4-BE49-F238E27FC236}">
                <a16:creationId xmlns:a16="http://schemas.microsoft.com/office/drawing/2014/main" id="{A1268AE5-C704-9806-F4A2-5841502B4EBE}"/>
              </a:ext>
            </a:extLst>
          </p:cNvPr>
          <p:cNvSpPr/>
          <p:nvPr userDrawn="1"/>
        </p:nvSpPr>
        <p:spPr>
          <a:xfrm>
            <a:off x="-8140" y="1527048"/>
            <a:ext cx="12196987" cy="2764630"/>
          </a:xfrm>
          <a:prstGeom prst="rect">
            <a:avLst/>
          </a:prstGeom>
          <a:gradFill flip="none" rotWithShape="1">
            <a:gsLst>
              <a:gs pos="5000">
                <a:srgbClr val="331328">
                  <a:alpha val="29000"/>
                </a:srgbClr>
              </a:gs>
              <a:gs pos="85000">
                <a:srgbClr val="331328"/>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8" name="Gráfico 7">
            <a:extLst>
              <a:ext uri="{FF2B5EF4-FFF2-40B4-BE49-F238E27FC236}">
                <a16:creationId xmlns:a16="http://schemas.microsoft.com/office/drawing/2014/main" id="{98C2015D-239C-FBE2-8092-DA5415E3811A}"/>
              </a:ext>
            </a:extLst>
          </p:cNvPr>
          <p:cNvPicPr>
            <a:picLocks noChangeAspect="1"/>
          </p:cNvPicPr>
          <p:nvPr userDrawn="1"/>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10119" t="21706" r="15044" b="23906"/>
          <a:stretch/>
        </p:blipFill>
        <p:spPr>
          <a:xfrm>
            <a:off x="550863" y="1716676"/>
            <a:ext cx="2690585" cy="1099392"/>
          </a:xfrm>
          <a:prstGeom prst="rect">
            <a:avLst/>
          </a:prstGeom>
        </p:spPr>
      </p:pic>
      <p:sp>
        <p:nvSpPr>
          <p:cNvPr id="9" name="Título 8">
            <a:extLst>
              <a:ext uri="{FF2B5EF4-FFF2-40B4-BE49-F238E27FC236}">
                <a16:creationId xmlns:a16="http://schemas.microsoft.com/office/drawing/2014/main" id="{5B83DB7D-0A1C-5972-4CFE-78902521FE8B}"/>
              </a:ext>
            </a:extLst>
          </p:cNvPr>
          <p:cNvSpPr>
            <a:spLocks noGrp="1"/>
          </p:cNvSpPr>
          <p:nvPr>
            <p:ph type="title" hasCustomPrompt="1"/>
          </p:nvPr>
        </p:nvSpPr>
        <p:spPr>
          <a:xfrm>
            <a:off x="3324225" y="1849461"/>
            <a:ext cx="8243888" cy="1325563"/>
          </a:xfrm>
          <a:prstGeom prst="rect">
            <a:avLst/>
          </a:prstGeom>
        </p:spPr>
        <p:txBody>
          <a:bodyPr/>
          <a:lstStyle>
            <a:lvl1pPr>
              <a:defRPr lang="es-ES" sz="3200" kern="1200" dirty="0">
                <a:solidFill>
                  <a:schemeClr val="bg1"/>
                </a:solidFill>
                <a:latin typeface="+mj-lt"/>
                <a:ea typeface="+mn-ea"/>
                <a:cs typeface="+mn-cs"/>
              </a:defRPr>
            </a:lvl1pPr>
          </a:lstStyle>
          <a:p>
            <a:r>
              <a:rPr lang="es-ES"/>
              <a:t>Haga clic para modificar el estilo de título separador</a:t>
            </a:r>
          </a:p>
        </p:txBody>
      </p:sp>
      <p:sp>
        <p:nvSpPr>
          <p:cNvPr id="10" name="Marcador de pie de página 9">
            <a:extLst>
              <a:ext uri="{FF2B5EF4-FFF2-40B4-BE49-F238E27FC236}">
                <a16:creationId xmlns:a16="http://schemas.microsoft.com/office/drawing/2014/main" id="{2BAA7020-850D-72F3-A69A-30CB056F5E82}"/>
              </a:ext>
            </a:extLst>
          </p:cNvPr>
          <p:cNvSpPr>
            <a:spLocks noGrp="1"/>
          </p:cNvSpPr>
          <p:nvPr>
            <p:ph type="ftr" sz="quarter" idx="10"/>
          </p:nvPr>
        </p:nvSpPr>
        <p:spPr/>
        <p:txBody>
          <a:bodyPr/>
          <a:lstStyle/>
          <a:p>
            <a:endParaRPr lang="es-ES"/>
          </a:p>
        </p:txBody>
      </p:sp>
    </p:spTree>
    <p:extLst>
      <p:ext uri="{BB962C8B-B14F-4D97-AF65-F5344CB8AC3E}">
        <p14:creationId xmlns:p14="http://schemas.microsoft.com/office/powerpoint/2010/main" val="228607985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ítulo y objetos">
    <p:spTree>
      <p:nvGrpSpPr>
        <p:cNvPr id="1" name=""/>
        <p:cNvGrpSpPr/>
        <p:nvPr/>
      </p:nvGrpSpPr>
      <p:grpSpPr>
        <a:xfrm>
          <a:off x="0" y="0"/>
          <a:ext cx="0" cy="0"/>
          <a:chOff x="0" y="0"/>
          <a:chExt cx="0" cy="0"/>
        </a:xfrm>
      </p:grpSpPr>
    </p:spTree>
    <p:extLst>
      <p:ext uri="{BB962C8B-B14F-4D97-AF65-F5344CB8AC3E}">
        <p14:creationId xmlns:p14="http://schemas.microsoft.com/office/powerpoint/2010/main" val="403405651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1C597B-5109-7387-F5B2-BFE7E8D474D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ACE959FC-F79D-7EEF-DF0C-6FF0156F2CB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339871AC-2422-0F05-1CDB-57B2A8822C4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B8485F7-06BC-4483-A0C4-92A649F9F499}" type="datetimeFigureOut">
              <a:rPr kumimoji="0" lang="en-GB" sz="1200" b="0" i="0" u="none" strike="noStrike" kern="1200" cap="none" spc="0" normalizeH="0" baseline="0" noProof="0" smtClean="0">
                <a:ln>
                  <a:noFill/>
                </a:ln>
                <a:solidFill>
                  <a:srgbClr val="6F6F6F">
                    <a:tint val="75000"/>
                  </a:srgbClr>
                </a:solidFill>
                <a:effectLst/>
                <a:uLnTx/>
                <a:uFillTx/>
                <a:latin typeface="Montserra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22/07/2024</a:t>
            </a:fld>
            <a:endParaRPr kumimoji="0" lang="en-GB" sz="1200" b="0" i="0" u="none" strike="noStrike" kern="1200" cap="none" spc="0" normalizeH="0" baseline="0" noProof="0">
              <a:ln>
                <a:noFill/>
              </a:ln>
              <a:solidFill>
                <a:srgbClr val="6F6F6F">
                  <a:tint val="75000"/>
                </a:srgbClr>
              </a:solidFill>
              <a:effectLst/>
              <a:uLnTx/>
              <a:uFillTx/>
              <a:latin typeface="Montserrat"/>
              <a:ea typeface="+mn-ea"/>
              <a:cs typeface="+mn-cs"/>
            </a:endParaRPr>
          </a:p>
        </p:txBody>
      </p:sp>
      <p:sp>
        <p:nvSpPr>
          <p:cNvPr id="5" name="Footer Placeholder 4">
            <a:extLst>
              <a:ext uri="{FF2B5EF4-FFF2-40B4-BE49-F238E27FC236}">
                <a16:creationId xmlns:a16="http://schemas.microsoft.com/office/drawing/2014/main" id="{473DE86E-7CD8-8765-5346-7BD73318EB1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srgbClr val="6F6F6F">
                  <a:tint val="75000"/>
                </a:srgbClr>
              </a:solidFill>
              <a:effectLst/>
              <a:uLnTx/>
              <a:uFillTx/>
              <a:latin typeface="Montserrat"/>
              <a:ea typeface="+mn-ea"/>
              <a:cs typeface="+mn-cs"/>
            </a:endParaRPr>
          </a:p>
        </p:txBody>
      </p:sp>
      <p:sp>
        <p:nvSpPr>
          <p:cNvPr id="6" name="Slide Number Placeholder 5">
            <a:extLst>
              <a:ext uri="{FF2B5EF4-FFF2-40B4-BE49-F238E27FC236}">
                <a16:creationId xmlns:a16="http://schemas.microsoft.com/office/drawing/2014/main" id="{CBAD72A6-F32A-4C44-6F62-1C8B934F55E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6EE689-86A8-4B42-A124-41A2DB23E685}" type="slidenum">
              <a:rPr kumimoji="0" lang="en-GB" sz="1200" b="0" i="0" u="none" strike="noStrike" kern="1200" cap="none" spc="0" normalizeH="0" baseline="0" noProof="0" smtClean="0">
                <a:ln>
                  <a:noFill/>
                </a:ln>
                <a:solidFill>
                  <a:srgbClr val="6F6F6F">
                    <a:tint val="75000"/>
                  </a:srgbClr>
                </a:solidFill>
                <a:effectLst/>
                <a:uLnTx/>
                <a:uFillTx/>
                <a:latin typeface="Montserra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n-GB" sz="1200" b="0" i="0" u="none" strike="noStrike" kern="1200" cap="none" spc="0" normalizeH="0" baseline="0" noProof="0">
              <a:ln>
                <a:noFill/>
              </a:ln>
              <a:solidFill>
                <a:srgbClr val="6F6F6F">
                  <a:tint val="75000"/>
                </a:srgbClr>
              </a:solidFill>
              <a:effectLst/>
              <a:uLnTx/>
              <a:uFillTx/>
              <a:latin typeface="Montserrat"/>
              <a:ea typeface="+mn-ea"/>
              <a:cs typeface="+mn-cs"/>
            </a:endParaRPr>
          </a:p>
        </p:txBody>
      </p:sp>
    </p:spTree>
    <p:extLst>
      <p:ext uri="{BB962C8B-B14F-4D97-AF65-F5344CB8AC3E}">
        <p14:creationId xmlns:p14="http://schemas.microsoft.com/office/powerpoint/2010/main" val="395443510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E3988E-AA5B-AAE7-A579-C54F43E4098A}"/>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53D1FD6D-40A2-7D5A-C6BC-80FE59173A7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13D75D6-8828-965E-6A66-9CDC5898AD1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B8485F7-06BC-4483-A0C4-92A649F9F499}" type="datetimeFigureOut">
              <a:rPr kumimoji="0" lang="en-GB" sz="1200" b="0" i="0" u="none" strike="noStrike" kern="1200" cap="none" spc="0" normalizeH="0" baseline="0" noProof="0" smtClean="0">
                <a:ln>
                  <a:noFill/>
                </a:ln>
                <a:solidFill>
                  <a:srgbClr val="6F6F6F">
                    <a:tint val="75000"/>
                  </a:srgbClr>
                </a:solidFill>
                <a:effectLst/>
                <a:uLnTx/>
                <a:uFillTx/>
                <a:latin typeface="Montserra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22/07/2024</a:t>
            </a:fld>
            <a:endParaRPr kumimoji="0" lang="en-GB" sz="1200" b="0" i="0" u="none" strike="noStrike" kern="1200" cap="none" spc="0" normalizeH="0" baseline="0" noProof="0">
              <a:ln>
                <a:noFill/>
              </a:ln>
              <a:solidFill>
                <a:srgbClr val="6F6F6F">
                  <a:tint val="75000"/>
                </a:srgbClr>
              </a:solidFill>
              <a:effectLst/>
              <a:uLnTx/>
              <a:uFillTx/>
              <a:latin typeface="Montserrat"/>
              <a:ea typeface="+mn-ea"/>
              <a:cs typeface="+mn-cs"/>
            </a:endParaRPr>
          </a:p>
        </p:txBody>
      </p:sp>
      <p:sp>
        <p:nvSpPr>
          <p:cNvPr id="5" name="Footer Placeholder 4">
            <a:extLst>
              <a:ext uri="{FF2B5EF4-FFF2-40B4-BE49-F238E27FC236}">
                <a16:creationId xmlns:a16="http://schemas.microsoft.com/office/drawing/2014/main" id="{5D9B92D3-9CF8-6E78-8D8F-B1225DC25D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srgbClr val="6F6F6F">
                  <a:tint val="75000"/>
                </a:srgbClr>
              </a:solidFill>
              <a:effectLst/>
              <a:uLnTx/>
              <a:uFillTx/>
              <a:latin typeface="Montserrat"/>
              <a:ea typeface="+mn-ea"/>
              <a:cs typeface="+mn-cs"/>
            </a:endParaRPr>
          </a:p>
        </p:txBody>
      </p:sp>
      <p:sp>
        <p:nvSpPr>
          <p:cNvPr id="6" name="Slide Number Placeholder 5">
            <a:extLst>
              <a:ext uri="{FF2B5EF4-FFF2-40B4-BE49-F238E27FC236}">
                <a16:creationId xmlns:a16="http://schemas.microsoft.com/office/drawing/2014/main" id="{8DA8C1F9-1725-5FCC-310C-3930C8FB358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6EE689-86A8-4B42-A124-41A2DB23E685}" type="slidenum">
              <a:rPr kumimoji="0" lang="en-GB" sz="1200" b="0" i="0" u="none" strike="noStrike" kern="1200" cap="none" spc="0" normalizeH="0" baseline="0" noProof="0" smtClean="0">
                <a:ln>
                  <a:noFill/>
                </a:ln>
                <a:solidFill>
                  <a:srgbClr val="6F6F6F">
                    <a:tint val="75000"/>
                  </a:srgbClr>
                </a:solidFill>
                <a:effectLst/>
                <a:uLnTx/>
                <a:uFillTx/>
                <a:latin typeface="Montserra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n-GB" sz="1200" b="0" i="0" u="none" strike="noStrike" kern="1200" cap="none" spc="0" normalizeH="0" baseline="0" noProof="0">
              <a:ln>
                <a:noFill/>
              </a:ln>
              <a:solidFill>
                <a:srgbClr val="6F6F6F">
                  <a:tint val="75000"/>
                </a:srgbClr>
              </a:solidFill>
              <a:effectLst/>
              <a:uLnTx/>
              <a:uFillTx/>
              <a:latin typeface="Montserrat"/>
              <a:ea typeface="+mn-ea"/>
              <a:cs typeface="+mn-cs"/>
            </a:endParaRPr>
          </a:p>
        </p:txBody>
      </p:sp>
    </p:spTree>
    <p:extLst>
      <p:ext uri="{BB962C8B-B14F-4D97-AF65-F5344CB8AC3E}">
        <p14:creationId xmlns:p14="http://schemas.microsoft.com/office/powerpoint/2010/main" val="177789674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3F5C49-84E2-4B8B-9C39-F3C2E7518E2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2320502E-BBEC-3042-6FC9-CCBB9B20FBC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23D7A19-E3EB-4D1D-39E5-767775994E1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B8485F7-06BC-4483-A0C4-92A649F9F499}" type="datetimeFigureOut">
              <a:rPr kumimoji="0" lang="en-GB" sz="1200" b="0" i="0" u="none" strike="noStrike" kern="1200" cap="none" spc="0" normalizeH="0" baseline="0" noProof="0" smtClean="0">
                <a:ln>
                  <a:noFill/>
                </a:ln>
                <a:solidFill>
                  <a:srgbClr val="6F6F6F">
                    <a:tint val="75000"/>
                  </a:srgbClr>
                </a:solidFill>
                <a:effectLst/>
                <a:uLnTx/>
                <a:uFillTx/>
                <a:latin typeface="Montserra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22/07/2024</a:t>
            </a:fld>
            <a:endParaRPr kumimoji="0" lang="en-GB" sz="1200" b="0" i="0" u="none" strike="noStrike" kern="1200" cap="none" spc="0" normalizeH="0" baseline="0" noProof="0">
              <a:ln>
                <a:noFill/>
              </a:ln>
              <a:solidFill>
                <a:srgbClr val="6F6F6F">
                  <a:tint val="75000"/>
                </a:srgbClr>
              </a:solidFill>
              <a:effectLst/>
              <a:uLnTx/>
              <a:uFillTx/>
              <a:latin typeface="Montserrat"/>
              <a:ea typeface="+mn-ea"/>
              <a:cs typeface="+mn-cs"/>
            </a:endParaRPr>
          </a:p>
        </p:txBody>
      </p:sp>
      <p:sp>
        <p:nvSpPr>
          <p:cNvPr id="5" name="Footer Placeholder 4">
            <a:extLst>
              <a:ext uri="{FF2B5EF4-FFF2-40B4-BE49-F238E27FC236}">
                <a16:creationId xmlns:a16="http://schemas.microsoft.com/office/drawing/2014/main" id="{B5D5D27C-41F3-9568-9E45-B3E38D984F4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srgbClr val="6F6F6F">
                  <a:tint val="75000"/>
                </a:srgbClr>
              </a:solidFill>
              <a:effectLst/>
              <a:uLnTx/>
              <a:uFillTx/>
              <a:latin typeface="Montserrat"/>
              <a:ea typeface="+mn-ea"/>
              <a:cs typeface="+mn-cs"/>
            </a:endParaRPr>
          </a:p>
        </p:txBody>
      </p:sp>
      <p:sp>
        <p:nvSpPr>
          <p:cNvPr id="6" name="Slide Number Placeholder 5">
            <a:extLst>
              <a:ext uri="{FF2B5EF4-FFF2-40B4-BE49-F238E27FC236}">
                <a16:creationId xmlns:a16="http://schemas.microsoft.com/office/drawing/2014/main" id="{D05C23DF-B41B-8AEF-BB9D-66188B2020B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6EE689-86A8-4B42-A124-41A2DB23E685}" type="slidenum">
              <a:rPr kumimoji="0" lang="en-GB" sz="1200" b="0" i="0" u="none" strike="noStrike" kern="1200" cap="none" spc="0" normalizeH="0" baseline="0" noProof="0" smtClean="0">
                <a:ln>
                  <a:noFill/>
                </a:ln>
                <a:solidFill>
                  <a:srgbClr val="6F6F6F">
                    <a:tint val="75000"/>
                  </a:srgbClr>
                </a:solidFill>
                <a:effectLst/>
                <a:uLnTx/>
                <a:uFillTx/>
                <a:latin typeface="Montserra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n-GB" sz="1200" b="0" i="0" u="none" strike="noStrike" kern="1200" cap="none" spc="0" normalizeH="0" baseline="0" noProof="0">
              <a:ln>
                <a:noFill/>
              </a:ln>
              <a:solidFill>
                <a:srgbClr val="6F6F6F">
                  <a:tint val="75000"/>
                </a:srgbClr>
              </a:solidFill>
              <a:effectLst/>
              <a:uLnTx/>
              <a:uFillTx/>
              <a:latin typeface="Montserrat"/>
              <a:ea typeface="+mn-ea"/>
              <a:cs typeface="+mn-cs"/>
            </a:endParaRPr>
          </a:p>
        </p:txBody>
      </p:sp>
    </p:spTree>
    <p:extLst>
      <p:ext uri="{BB962C8B-B14F-4D97-AF65-F5344CB8AC3E}">
        <p14:creationId xmlns:p14="http://schemas.microsoft.com/office/powerpoint/2010/main" val="352094946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6E7DFE-E1F7-AFE8-84ED-9B06EE8BE7A0}"/>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94A03747-CF70-AC6E-9F6B-FA0E3FAAF61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ED5074D1-6872-5F28-EE62-0A94512EB0D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CD0EFC42-2B33-6BBB-B6E6-179AE337E04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B8485F7-06BC-4483-A0C4-92A649F9F499}" type="datetimeFigureOut">
              <a:rPr kumimoji="0" lang="en-GB" sz="1200" b="0" i="0" u="none" strike="noStrike" kern="1200" cap="none" spc="0" normalizeH="0" baseline="0" noProof="0" smtClean="0">
                <a:ln>
                  <a:noFill/>
                </a:ln>
                <a:solidFill>
                  <a:srgbClr val="6F6F6F">
                    <a:tint val="75000"/>
                  </a:srgbClr>
                </a:solidFill>
                <a:effectLst/>
                <a:uLnTx/>
                <a:uFillTx/>
                <a:latin typeface="Montserra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22/07/2024</a:t>
            </a:fld>
            <a:endParaRPr kumimoji="0" lang="en-GB" sz="1200" b="0" i="0" u="none" strike="noStrike" kern="1200" cap="none" spc="0" normalizeH="0" baseline="0" noProof="0">
              <a:ln>
                <a:noFill/>
              </a:ln>
              <a:solidFill>
                <a:srgbClr val="6F6F6F">
                  <a:tint val="75000"/>
                </a:srgbClr>
              </a:solidFill>
              <a:effectLst/>
              <a:uLnTx/>
              <a:uFillTx/>
              <a:latin typeface="Montserrat"/>
              <a:ea typeface="+mn-ea"/>
              <a:cs typeface="+mn-cs"/>
            </a:endParaRPr>
          </a:p>
        </p:txBody>
      </p:sp>
      <p:sp>
        <p:nvSpPr>
          <p:cNvPr id="6" name="Footer Placeholder 5">
            <a:extLst>
              <a:ext uri="{FF2B5EF4-FFF2-40B4-BE49-F238E27FC236}">
                <a16:creationId xmlns:a16="http://schemas.microsoft.com/office/drawing/2014/main" id="{9FE470DF-0D31-2773-C6A3-AEEE7510922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srgbClr val="6F6F6F">
                  <a:tint val="75000"/>
                </a:srgbClr>
              </a:solidFill>
              <a:effectLst/>
              <a:uLnTx/>
              <a:uFillTx/>
              <a:latin typeface="Montserrat"/>
              <a:ea typeface="+mn-ea"/>
              <a:cs typeface="+mn-cs"/>
            </a:endParaRPr>
          </a:p>
        </p:txBody>
      </p:sp>
      <p:sp>
        <p:nvSpPr>
          <p:cNvPr id="7" name="Slide Number Placeholder 6">
            <a:extLst>
              <a:ext uri="{FF2B5EF4-FFF2-40B4-BE49-F238E27FC236}">
                <a16:creationId xmlns:a16="http://schemas.microsoft.com/office/drawing/2014/main" id="{C94D62FF-9E58-FDA9-F530-5FD9D535AB7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6EE689-86A8-4B42-A124-41A2DB23E685}" type="slidenum">
              <a:rPr kumimoji="0" lang="en-GB" sz="1200" b="0" i="0" u="none" strike="noStrike" kern="1200" cap="none" spc="0" normalizeH="0" baseline="0" noProof="0" smtClean="0">
                <a:ln>
                  <a:noFill/>
                </a:ln>
                <a:solidFill>
                  <a:srgbClr val="6F6F6F">
                    <a:tint val="75000"/>
                  </a:srgbClr>
                </a:solidFill>
                <a:effectLst/>
                <a:uLnTx/>
                <a:uFillTx/>
                <a:latin typeface="Montserra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n-GB" sz="1200" b="0" i="0" u="none" strike="noStrike" kern="1200" cap="none" spc="0" normalizeH="0" baseline="0" noProof="0">
              <a:ln>
                <a:noFill/>
              </a:ln>
              <a:solidFill>
                <a:srgbClr val="6F6F6F">
                  <a:tint val="75000"/>
                </a:srgbClr>
              </a:solidFill>
              <a:effectLst/>
              <a:uLnTx/>
              <a:uFillTx/>
              <a:latin typeface="Montserrat"/>
              <a:ea typeface="+mn-ea"/>
              <a:cs typeface="+mn-cs"/>
            </a:endParaRPr>
          </a:p>
        </p:txBody>
      </p:sp>
    </p:spTree>
    <p:extLst>
      <p:ext uri="{BB962C8B-B14F-4D97-AF65-F5344CB8AC3E}">
        <p14:creationId xmlns:p14="http://schemas.microsoft.com/office/powerpoint/2010/main" val="426308575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E573CA-B16D-3D1A-CE3E-7E67455AFBBE}"/>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10B76FA1-2780-9DEB-EA73-EEC7E5F5D24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E353455-FA69-2633-7AC5-8E1BCD85721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A9E922CB-04E8-1DE5-08DB-6478AA48B66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01C3635-1342-16B7-93E5-A4384C12500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211A1E27-3A87-EBD0-8548-11720AF6B9B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B8485F7-06BC-4483-A0C4-92A649F9F499}" type="datetimeFigureOut">
              <a:rPr kumimoji="0" lang="en-GB" sz="1200" b="0" i="0" u="none" strike="noStrike" kern="1200" cap="none" spc="0" normalizeH="0" baseline="0" noProof="0" smtClean="0">
                <a:ln>
                  <a:noFill/>
                </a:ln>
                <a:solidFill>
                  <a:srgbClr val="6F6F6F">
                    <a:tint val="75000"/>
                  </a:srgbClr>
                </a:solidFill>
                <a:effectLst/>
                <a:uLnTx/>
                <a:uFillTx/>
                <a:latin typeface="Montserra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22/07/2024</a:t>
            </a:fld>
            <a:endParaRPr kumimoji="0" lang="en-GB" sz="1200" b="0" i="0" u="none" strike="noStrike" kern="1200" cap="none" spc="0" normalizeH="0" baseline="0" noProof="0">
              <a:ln>
                <a:noFill/>
              </a:ln>
              <a:solidFill>
                <a:srgbClr val="6F6F6F">
                  <a:tint val="75000"/>
                </a:srgbClr>
              </a:solidFill>
              <a:effectLst/>
              <a:uLnTx/>
              <a:uFillTx/>
              <a:latin typeface="Montserrat"/>
              <a:ea typeface="+mn-ea"/>
              <a:cs typeface="+mn-cs"/>
            </a:endParaRPr>
          </a:p>
        </p:txBody>
      </p:sp>
      <p:sp>
        <p:nvSpPr>
          <p:cNvPr id="8" name="Footer Placeholder 7">
            <a:extLst>
              <a:ext uri="{FF2B5EF4-FFF2-40B4-BE49-F238E27FC236}">
                <a16:creationId xmlns:a16="http://schemas.microsoft.com/office/drawing/2014/main" id="{A3C7B9CF-9CBF-3C3C-77E1-B59D75FB97B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srgbClr val="6F6F6F">
                  <a:tint val="75000"/>
                </a:srgbClr>
              </a:solidFill>
              <a:effectLst/>
              <a:uLnTx/>
              <a:uFillTx/>
              <a:latin typeface="Montserrat"/>
              <a:ea typeface="+mn-ea"/>
              <a:cs typeface="+mn-cs"/>
            </a:endParaRPr>
          </a:p>
        </p:txBody>
      </p:sp>
      <p:sp>
        <p:nvSpPr>
          <p:cNvPr id="9" name="Slide Number Placeholder 8">
            <a:extLst>
              <a:ext uri="{FF2B5EF4-FFF2-40B4-BE49-F238E27FC236}">
                <a16:creationId xmlns:a16="http://schemas.microsoft.com/office/drawing/2014/main" id="{DDDF8DAA-E18A-7CBA-617D-CBD034C344B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6EE689-86A8-4B42-A124-41A2DB23E685}" type="slidenum">
              <a:rPr kumimoji="0" lang="en-GB" sz="1200" b="0" i="0" u="none" strike="noStrike" kern="1200" cap="none" spc="0" normalizeH="0" baseline="0" noProof="0" smtClean="0">
                <a:ln>
                  <a:noFill/>
                </a:ln>
                <a:solidFill>
                  <a:srgbClr val="6F6F6F">
                    <a:tint val="75000"/>
                  </a:srgbClr>
                </a:solidFill>
                <a:effectLst/>
                <a:uLnTx/>
                <a:uFillTx/>
                <a:latin typeface="Montserra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n-GB" sz="1200" b="0" i="0" u="none" strike="noStrike" kern="1200" cap="none" spc="0" normalizeH="0" baseline="0" noProof="0">
              <a:ln>
                <a:noFill/>
              </a:ln>
              <a:solidFill>
                <a:srgbClr val="6F6F6F">
                  <a:tint val="75000"/>
                </a:srgbClr>
              </a:solidFill>
              <a:effectLst/>
              <a:uLnTx/>
              <a:uFillTx/>
              <a:latin typeface="Montserrat"/>
              <a:ea typeface="+mn-ea"/>
              <a:cs typeface="+mn-cs"/>
            </a:endParaRPr>
          </a:p>
        </p:txBody>
      </p:sp>
    </p:spTree>
    <p:extLst>
      <p:ext uri="{BB962C8B-B14F-4D97-AF65-F5344CB8AC3E}">
        <p14:creationId xmlns:p14="http://schemas.microsoft.com/office/powerpoint/2010/main" val="9654681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9C38AE-FB8D-EF96-0B28-DDA2E690253E}"/>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148344738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pic>
        <p:nvPicPr>
          <p:cNvPr id="3" name="Picture 2" descr="Light bulb glowing">
            <a:extLst>
              <a:ext uri="{FF2B5EF4-FFF2-40B4-BE49-F238E27FC236}">
                <a16:creationId xmlns:a16="http://schemas.microsoft.com/office/drawing/2014/main" id="{A3EF3447-89BB-A9A4-C860-C70F4D509A2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638" b="1638"/>
          <a:stretch/>
        </p:blipFill>
        <p:spPr>
          <a:xfrm flipH="1">
            <a:off x="1" y="0"/>
            <a:ext cx="12191999" cy="6858000"/>
          </a:xfrm>
          <a:prstGeom prst="rect">
            <a:avLst/>
          </a:prstGeom>
        </p:spPr>
      </p:pic>
      <p:sp>
        <p:nvSpPr>
          <p:cNvPr id="4" name="TextBox 3">
            <a:extLst>
              <a:ext uri="{FF2B5EF4-FFF2-40B4-BE49-F238E27FC236}">
                <a16:creationId xmlns:a16="http://schemas.microsoft.com/office/drawing/2014/main" id="{7115A002-6FF5-F315-8A10-2EC813D36C2E}"/>
              </a:ext>
            </a:extLst>
          </p:cNvPr>
          <p:cNvSpPr txBox="1"/>
          <p:nvPr userDrawn="1"/>
        </p:nvSpPr>
        <p:spPr>
          <a:xfrm>
            <a:off x="439947" y="301925"/>
            <a:ext cx="6918385" cy="523220"/>
          </a:xfrm>
          <a:prstGeom prst="rect">
            <a:avLst/>
          </a:prstGeom>
          <a:noFill/>
        </p:spPr>
        <p:txBody>
          <a:bodyPr wrap="square" rtlCol="0">
            <a:spAutoFit/>
          </a:bodyPr>
          <a:lstStyle/>
          <a:p>
            <a:r>
              <a:rPr lang="en-US" sz="2800" noProof="0">
                <a:solidFill>
                  <a:schemeClr val="bg1"/>
                </a:solidFill>
                <a:latin typeface="Montserrat Black" panose="00000A00000000000000" pitchFamily="2" charset="0"/>
              </a:rPr>
              <a:t>Expert insights</a:t>
            </a:r>
          </a:p>
        </p:txBody>
      </p:sp>
      <p:sp>
        <p:nvSpPr>
          <p:cNvPr id="6" name="TextBox 5">
            <a:extLst>
              <a:ext uri="{FF2B5EF4-FFF2-40B4-BE49-F238E27FC236}">
                <a16:creationId xmlns:a16="http://schemas.microsoft.com/office/drawing/2014/main" id="{B052D076-3B2D-EB7C-9C13-861E1662C7A6}"/>
              </a:ext>
            </a:extLst>
          </p:cNvPr>
          <p:cNvSpPr txBox="1"/>
          <p:nvPr userDrawn="1"/>
        </p:nvSpPr>
        <p:spPr>
          <a:xfrm>
            <a:off x="10487710" y="6492875"/>
            <a:ext cx="1645920"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a:ln>
                  <a:noFill/>
                </a:ln>
                <a:solidFill>
                  <a:srgbClr val="FF0000"/>
                </a:solidFill>
                <a:effectLst/>
                <a:uLnTx/>
                <a:uFillTx/>
                <a:latin typeface="Montserrat Medium" panose="00000600000000000000" pitchFamily="2" charset="0"/>
                <a:ea typeface="+mn-ea"/>
                <a:cs typeface="Arial" panose="020B0604020202020204" pitchFamily="34" charset="0"/>
              </a:rPr>
              <a:t>For internal use only</a:t>
            </a:r>
          </a:p>
        </p:txBody>
      </p:sp>
    </p:spTree>
    <p:extLst>
      <p:ext uri="{BB962C8B-B14F-4D97-AF65-F5344CB8AC3E}">
        <p14:creationId xmlns:p14="http://schemas.microsoft.com/office/powerpoint/2010/main" val="33327061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ítulo y objetos">
    <p:spTree>
      <p:nvGrpSpPr>
        <p:cNvPr id="1" name=""/>
        <p:cNvGrpSpPr/>
        <p:nvPr/>
      </p:nvGrpSpPr>
      <p:grpSpPr>
        <a:xfrm>
          <a:off x="0" y="0"/>
          <a:ext cx="0" cy="0"/>
          <a:chOff x="0" y="0"/>
          <a:chExt cx="0" cy="0"/>
        </a:xfrm>
      </p:grpSpPr>
      <p:sp>
        <p:nvSpPr>
          <p:cNvPr id="9" name="Round Single Corner of Rectangle 8">
            <a:extLst>
              <a:ext uri="{FF2B5EF4-FFF2-40B4-BE49-F238E27FC236}">
                <a16:creationId xmlns:a16="http://schemas.microsoft.com/office/drawing/2014/main" id="{D62F0843-A702-CFAA-28A2-962D26346CA2}"/>
              </a:ext>
            </a:extLst>
          </p:cNvPr>
          <p:cNvSpPr/>
          <p:nvPr userDrawn="1"/>
        </p:nvSpPr>
        <p:spPr>
          <a:xfrm flipV="1">
            <a:off x="609600" y="5184411"/>
            <a:ext cx="10972800" cy="884072"/>
          </a:xfrm>
          <a:prstGeom prst="round1Rect">
            <a:avLst>
              <a:gd name="adj" fmla="val 36532"/>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sp>
        <p:nvSpPr>
          <p:cNvPr id="3" name="Marcador de pie de página 2">
            <a:extLst>
              <a:ext uri="{FF2B5EF4-FFF2-40B4-BE49-F238E27FC236}">
                <a16:creationId xmlns:a16="http://schemas.microsoft.com/office/drawing/2014/main" id="{E9ACF3CA-8FF8-B186-9FF8-2B95BC5E3591}"/>
              </a:ext>
            </a:extLst>
          </p:cNvPr>
          <p:cNvSpPr>
            <a:spLocks noGrp="1"/>
          </p:cNvSpPr>
          <p:nvPr>
            <p:ph type="ftr" sz="quarter" idx="1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Marcador de texto 5">
            <a:extLst>
              <a:ext uri="{FF2B5EF4-FFF2-40B4-BE49-F238E27FC236}">
                <a16:creationId xmlns:a16="http://schemas.microsoft.com/office/drawing/2014/main" id="{A4432FF9-018B-59D9-84A6-42FE55AFDE0C}"/>
              </a:ext>
            </a:extLst>
          </p:cNvPr>
          <p:cNvSpPr>
            <a:spLocks noGrp="1"/>
          </p:cNvSpPr>
          <p:nvPr>
            <p:ph type="body" sz="quarter" idx="14"/>
          </p:nvPr>
        </p:nvSpPr>
        <p:spPr>
          <a:xfrm>
            <a:off x="623888" y="1449388"/>
            <a:ext cx="10909300" cy="1992066"/>
          </a:xfrm>
        </p:spPr>
        <p:txBody>
          <a:bodyPr/>
          <a:lstStyle>
            <a:lvl5pPr>
              <a:defRPr/>
            </a:lvl5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 </a:t>
            </a:r>
          </a:p>
        </p:txBody>
      </p:sp>
      <p:sp>
        <p:nvSpPr>
          <p:cNvPr id="4" name="Título 3">
            <a:extLst>
              <a:ext uri="{FF2B5EF4-FFF2-40B4-BE49-F238E27FC236}">
                <a16:creationId xmlns:a16="http://schemas.microsoft.com/office/drawing/2014/main" id="{B270C474-8428-DBE0-602D-773B6B6A4E47}"/>
              </a:ext>
            </a:extLst>
          </p:cNvPr>
          <p:cNvSpPr>
            <a:spLocks noGrp="1"/>
          </p:cNvSpPr>
          <p:nvPr>
            <p:ph type="title"/>
          </p:nvPr>
        </p:nvSpPr>
        <p:spPr/>
        <p:txBody>
          <a:bodyPr/>
          <a:lstStyle/>
          <a:p>
            <a:r>
              <a:rPr lang="es-ES"/>
              <a:t>Haga clic para modificar el estilo de título del patrón</a:t>
            </a:r>
          </a:p>
        </p:txBody>
      </p:sp>
    </p:spTree>
    <p:extLst>
      <p:ext uri="{BB962C8B-B14F-4D97-AF65-F5344CB8AC3E}">
        <p14:creationId xmlns:p14="http://schemas.microsoft.com/office/powerpoint/2010/main" val="138378570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F5B55AE5-16D5-EF42-AEF2-247D8976ABC8}"/>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B8485F7-06BC-4483-A0C4-92A649F9F499}" type="datetimeFigureOut">
              <a:rPr kumimoji="0" lang="en-GB" sz="1200" b="0" i="0" u="none" strike="noStrike" kern="1200" cap="none" spc="0" normalizeH="0" baseline="0" noProof="0" smtClean="0">
                <a:ln>
                  <a:noFill/>
                </a:ln>
                <a:solidFill>
                  <a:srgbClr val="6F6F6F">
                    <a:tint val="75000"/>
                  </a:srgbClr>
                </a:solidFill>
                <a:effectLst/>
                <a:uLnTx/>
                <a:uFillTx/>
                <a:latin typeface="Montserra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22/07/2024</a:t>
            </a:fld>
            <a:endParaRPr kumimoji="0" lang="en-GB" sz="1200" b="0" i="0" u="none" strike="noStrike" kern="1200" cap="none" spc="0" normalizeH="0" baseline="0" noProof="0">
              <a:ln>
                <a:noFill/>
              </a:ln>
              <a:solidFill>
                <a:srgbClr val="6F6F6F">
                  <a:tint val="75000"/>
                </a:srgbClr>
              </a:solidFill>
              <a:effectLst/>
              <a:uLnTx/>
              <a:uFillTx/>
              <a:latin typeface="Montserrat"/>
              <a:ea typeface="+mn-ea"/>
              <a:cs typeface="+mn-cs"/>
            </a:endParaRPr>
          </a:p>
        </p:txBody>
      </p:sp>
      <p:sp>
        <p:nvSpPr>
          <p:cNvPr id="4" name="Footer Placeholder 3">
            <a:extLst>
              <a:ext uri="{FF2B5EF4-FFF2-40B4-BE49-F238E27FC236}">
                <a16:creationId xmlns:a16="http://schemas.microsoft.com/office/drawing/2014/main" id="{8FE30FDE-889D-94C4-B6DB-A196CA9A49D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srgbClr val="6F6F6F">
                  <a:tint val="75000"/>
                </a:srgbClr>
              </a:solidFill>
              <a:effectLst/>
              <a:uLnTx/>
              <a:uFillTx/>
              <a:latin typeface="Montserrat"/>
              <a:ea typeface="+mn-ea"/>
              <a:cs typeface="+mn-cs"/>
            </a:endParaRPr>
          </a:p>
        </p:txBody>
      </p:sp>
      <p:sp>
        <p:nvSpPr>
          <p:cNvPr id="5" name="Slide Number Placeholder 4">
            <a:extLst>
              <a:ext uri="{FF2B5EF4-FFF2-40B4-BE49-F238E27FC236}">
                <a16:creationId xmlns:a16="http://schemas.microsoft.com/office/drawing/2014/main" id="{E3C8E34D-59D2-33A5-79E7-DB4EF8B6192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6EE689-86A8-4B42-A124-41A2DB23E685}" type="slidenum">
              <a:rPr kumimoji="0" lang="en-GB" sz="1200" b="0" i="0" u="none" strike="noStrike" kern="1200" cap="none" spc="0" normalizeH="0" baseline="0" noProof="0" smtClean="0">
                <a:ln>
                  <a:noFill/>
                </a:ln>
                <a:solidFill>
                  <a:srgbClr val="6F6F6F">
                    <a:tint val="75000"/>
                  </a:srgbClr>
                </a:solidFill>
                <a:effectLst/>
                <a:uLnTx/>
                <a:uFillTx/>
                <a:latin typeface="Montserra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n-GB" sz="1200" b="0" i="0" u="none" strike="noStrike" kern="1200" cap="none" spc="0" normalizeH="0" baseline="0" noProof="0">
              <a:ln>
                <a:noFill/>
              </a:ln>
              <a:solidFill>
                <a:srgbClr val="6F6F6F">
                  <a:tint val="75000"/>
                </a:srgbClr>
              </a:solidFill>
              <a:effectLst/>
              <a:uLnTx/>
              <a:uFillTx/>
              <a:latin typeface="Montserrat"/>
              <a:ea typeface="+mn-ea"/>
              <a:cs typeface="+mn-cs"/>
            </a:endParaRPr>
          </a:p>
        </p:txBody>
      </p:sp>
      <p:sp>
        <p:nvSpPr>
          <p:cNvPr id="6" name="Rectangle: Single Corner Rounded 5">
            <a:extLst>
              <a:ext uri="{FF2B5EF4-FFF2-40B4-BE49-F238E27FC236}">
                <a16:creationId xmlns:a16="http://schemas.microsoft.com/office/drawing/2014/main" id="{1668C842-09A1-7BAF-F125-F01AD21CCA42}"/>
              </a:ext>
            </a:extLst>
          </p:cNvPr>
          <p:cNvSpPr/>
          <p:nvPr userDrawn="1"/>
        </p:nvSpPr>
        <p:spPr>
          <a:xfrm flipV="1">
            <a:off x="210263" y="858981"/>
            <a:ext cx="5771094" cy="5227781"/>
          </a:xfrm>
          <a:prstGeom prst="round1Rect">
            <a:avLst/>
          </a:prstGeom>
          <a:solidFill>
            <a:schemeClr val="bg2">
              <a:lumMod val="95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Montserrat"/>
              <a:ea typeface="+mn-ea"/>
              <a:cs typeface="+mn-cs"/>
            </a:endParaRPr>
          </a:p>
        </p:txBody>
      </p:sp>
      <p:sp>
        <p:nvSpPr>
          <p:cNvPr id="7" name="Rectangle: Single Corner Rounded 6">
            <a:extLst>
              <a:ext uri="{FF2B5EF4-FFF2-40B4-BE49-F238E27FC236}">
                <a16:creationId xmlns:a16="http://schemas.microsoft.com/office/drawing/2014/main" id="{345CB8CE-CC91-98B1-130B-D38B5353DB68}"/>
              </a:ext>
            </a:extLst>
          </p:cNvPr>
          <p:cNvSpPr/>
          <p:nvPr userDrawn="1"/>
        </p:nvSpPr>
        <p:spPr>
          <a:xfrm flipV="1">
            <a:off x="6218794" y="858982"/>
            <a:ext cx="5771094" cy="5227781"/>
          </a:xfrm>
          <a:prstGeom prst="round1Rect">
            <a:avLst/>
          </a:prstGeom>
          <a:solidFill>
            <a:schemeClr val="bg2">
              <a:lumMod val="95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Montserrat"/>
              <a:ea typeface="+mn-ea"/>
              <a:cs typeface="+mn-cs"/>
            </a:endParaRPr>
          </a:p>
        </p:txBody>
      </p:sp>
    </p:spTree>
    <p:extLst>
      <p:ext uri="{BB962C8B-B14F-4D97-AF65-F5344CB8AC3E}">
        <p14:creationId xmlns:p14="http://schemas.microsoft.com/office/powerpoint/2010/main" val="342336304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F1BFC43-86CF-050C-B73D-9DDE79C6F67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B8485F7-06BC-4483-A0C4-92A649F9F499}" type="datetimeFigureOut">
              <a:rPr kumimoji="0" lang="en-GB" sz="1200" b="0" i="0" u="none" strike="noStrike" kern="1200" cap="none" spc="0" normalizeH="0" baseline="0" noProof="0" smtClean="0">
                <a:ln>
                  <a:noFill/>
                </a:ln>
                <a:solidFill>
                  <a:srgbClr val="6F6F6F">
                    <a:tint val="75000"/>
                  </a:srgbClr>
                </a:solidFill>
                <a:effectLst/>
                <a:uLnTx/>
                <a:uFillTx/>
                <a:latin typeface="Montserra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22/07/2024</a:t>
            </a:fld>
            <a:endParaRPr kumimoji="0" lang="en-GB" sz="1200" b="0" i="0" u="none" strike="noStrike" kern="1200" cap="none" spc="0" normalizeH="0" baseline="0" noProof="0">
              <a:ln>
                <a:noFill/>
              </a:ln>
              <a:solidFill>
                <a:srgbClr val="6F6F6F">
                  <a:tint val="75000"/>
                </a:srgbClr>
              </a:solidFill>
              <a:effectLst/>
              <a:uLnTx/>
              <a:uFillTx/>
              <a:latin typeface="Montserrat"/>
              <a:ea typeface="+mn-ea"/>
              <a:cs typeface="+mn-cs"/>
            </a:endParaRPr>
          </a:p>
        </p:txBody>
      </p:sp>
      <p:sp>
        <p:nvSpPr>
          <p:cNvPr id="3" name="Footer Placeholder 2">
            <a:extLst>
              <a:ext uri="{FF2B5EF4-FFF2-40B4-BE49-F238E27FC236}">
                <a16:creationId xmlns:a16="http://schemas.microsoft.com/office/drawing/2014/main" id="{4BF8FC06-7B19-C7EA-EA25-BCEC8B2AD93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srgbClr val="6F6F6F">
                  <a:tint val="75000"/>
                </a:srgbClr>
              </a:solidFill>
              <a:effectLst/>
              <a:uLnTx/>
              <a:uFillTx/>
              <a:latin typeface="Montserrat"/>
              <a:ea typeface="+mn-ea"/>
              <a:cs typeface="+mn-cs"/>
            </a:endParaRPr>
          </a:p>
        </p:txBody>
      </p:sp>
      <p:sp>
        <p:nvSpPr>
          <p:cNvPr id="4" name="Slide Number Placeholder 3">
            <a:extLst>
              <a:ext uri="{FF2B5EF4-FFF2-40B4-BE49-F238E27FC236}">
                <a16:creationId xmlns:a16="http://schemas.microsoft.com/office/drawing/2014/main" id="{693F697B-D47D-7FBB-AB42-382CE5B8960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6EE689-86A8-4B42-A124-41A2DB23E685}" type="slidenum">
              <a:rPr kumimoji="0" lang="en-GB" sz="1200" b="0" i="0" u="none" strike="noStrike" kern="1200" cap="none" spc="0" normalizeH="0" baseline="0" noProof="0" smtClean="0">
                <a:ln>
                  <a:noFill/>
                </a:ln>
                <a:solidFill>
                  <a:srgbClr val="6F6F6F">
                    <a:tint val="75000"/>
                  </a:srgbClr>
                </a:solidFill>
                <a:effectLst/>
                <a:uLnTx/>
                <a:uFillTx/>
                <a:latin typeface="Montserra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n-GB" sz="1200" b="0" i="0" u="none" strike="noStrike" kern="1200" cap="none" spc="0" normalizeH="0" baseline="0" noProof="0">
              <a:ln>
                <a:noFill/>
              </a:ln>
              <a:solidFill>
                <a:srgbClr val="6F6F6F">
                  <a:tint val="75000"/>
                </a:srgbClr>
              </a:solidFill>
              <a:effectLst/>
              <a:uLnTx/>
              <a:uFillTx/>
              <a:latin typeface="Montserrat"/>
              <a:ea typeface="+mn-ea"/>
              <a:cs typeface="+mn-cs"/>
            </a:endParaRPr>
          </a:p>
        </p:txBody>
      </p:sp>
      <p:pic>
        <p:nvPicPr>
          <p:cNvPr id="5" name="Picture 8">
            <a:extLst>
              <a:ext uri="{FF2B5EF4-FFF2-40B4-BE49-F238E27FC236}">
                <a16:creationId xmlns:a16="http://schemas.microsoft.com/office/drawing/2014/main" id="{4E8DC70A-6AB5-249B-EB5A-5FF583064264}"/>
              </a:ext>
            </a:extLst>
          </p:cNvPr>
          <p:cNvPicPr>
            <a:picLocks noChangeAspect="1"/>
          </p:cNvPicPr>
          <p:nvPr userDrawn="1"/>
        </p:nvPicPr>
        <p:blipFill>
          <a:blip r:embed="rId2"/>
          <a:stretch>
            <a:fillRect/>
          </a:stretch>
        </p:blipFill>
        <p:spPr>
          <a:xfrm>
            <a:off x="10684793" y="41711"/>
            <a:ext cx="1446825" cy="467247"/>
          </a:xfrm>
          <a:prstGeom prst="rect">
            <a:avLst/>
          </a:prstGeom>
        </p:spPr>
      </p:pic>
      <p:sp>
        <p:nvSpPr>
          <p:cNvPr id="6" name="TextBox 3">
            <a:extLst>
              <a:ext uri="{FF2B5EF4-FFF2-40B4-BE49-F238E27FC236}">
                <a16:creationId xmlns:a16="http://schemas.microsoft.com/office/drawing/2014/main" id="{6F7BA885-834D-8DBD-069C-83206208804D}"/>
              </a:ext>
            </a:extLst>
          </p:cNvPr>
          <p:cNvSpPr txBox="1"/>
          <p:nvPr userDrawn="1"/>
        </p:nvSpPr>
        <p:spPr>
          <a:xfrm>
            <a:off x="10873047" y="6684275"/>
            <a:ext cx="1514519" cy="215444"/>
          </a:xfrm>
          <a:prstGeom prst="rect">
            <a:avLst/>
          </a:prstGeom>
          <a:noFill/>
        </p:spPr>
        <p:txBody>
          <a:bodyPr wrap="square" rtlCol="0">
            <a:spAutoFit/>
          </a:bodyPr>
          <a:lstStyle/>
          <a:p>
            <a:r>
              <a:rPr lang="en-US" sz="800">
                <a:solidFill>
                  <a:schemeClr val="bg1"/>
                </a:solidFill>
                <a:latin typeface="Montserrat Medium" panose="00000600000000000000" pitchFamily="2" charset="0"/>
                <a:cs typeface="Arial" panose="020B0604020202020204" pitchFamily="34" charset="0"/>
              </a:rPr>
              <a:t>GMT-BIO-TIL-2024-3</a:t>
            </a:r>
            <a:endParaRPr lang="en-GB" sz="800">
              <a:solidFill>
                <a:schemeClr val="bg1"/>
              </a:solidFill>
            </a:endParaRPr>
          </a:p>
        </p:txBody>
      </p:sp>
    </p:spTree>
    <p:extLst>
      <p:ext uri="{BB962C8B-B14F-4D97-AF65-F5344CB8AC3E}">
        <p14:creationId xmlns:p14="http://schemas.microsoft.com/office/powerpoint/2010/main" val="429423596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F1BFC43-86CF-050C-B73D-9DDE79C6F67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B8485F7-06BC-4483-A0C4-92A649F9F499}" type="datetimeFigureOut">
              <a:rPr kumimoji="0" lang="en-GB" sz="1200" b="0" i="0" u="none" strike="noStrike" kern="1200" cap="none" spc="0" normalizeH="0" baseline="0" noProof="0" smtClean="0">
                <a:ln>
                  <a:noFill/>
                </a:ln>
                <a:solidFill>
                  <a:srgbClr val="6F6F6F">
                    <a:tint val="75000"/>
                  </a:srgbClr>
                </a:solidFill>
                <a:effectLst/>
                <a:uLnTx/>
                <a:uFillTx/>
                <a:latin typeface="Montserra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22/07/2024</a:t>
            </a:fld>
            <a:endParaRPr kumimoji="0" lang="en-GB" sz="1200" b="0" i="0" u="none" strike="noStrike" kern="1200" cap="none" spc="0" normalizeH="0" baseline="0" noProof="0">
              <a:ln>
                <a:noFill/>
              </a:ln>
              <a:solidFill>
                <a:srgbClr val="6F6F6F">
                  <a:tint val="75000"/>
                </a:srgbClr>
              </a:solidFill>
              <a:effectLst/>
              <a:uLnTx/>
              <a:uFillTx/>
              <a:latin typeface="Montserrat"/>
              <a:ea typeface="+mn-ea"/>
              <a:cs typeface="+mn-cs"/>
            </a:endParaRPr>
          </a:p>
        </p:txBody>
      </p:sp>
      <p:sp>
        <p:nvSpPr>
          <p:cNvPr id="3" name="Footer Placeholder 2">
            <a:extLst>
              <a:ext uri="{FF2B5EF4-FFF2-40B4-BE49-F238E27FC236}">
                <a16:creationId xmlns:a16="http://schemas.microsoft.com/office/drawing/2014/main" id="{4BF8FC06-7B19-C7EA-EA25-BCEC8B2AD93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srgbClr val="6F6F6F">
                  <a:tint val="75000"/>
                </a:srgbClr>
              </a:solidFill>
              <a:effectLst/>
              <a:uLnTx/>
              <a:uFillTx/>
              <a:latin typeface="Montserrat"/>
              <a:ea typeface="+mn-ea"/>
              <a:cs typeface="+mn-cs"/>
            </a:endParaRPr>
          </a:p>
        </p:txBody>
      </p:sp>
      <p:sp>
        <p:nvSpPr>
          <p:cNvPr id="4" name="Slide Number Placeholder 3">
            <a:extLst>
              <a:ext uri="{FF2B5EF4-FFF2-40B4-BE49-F238E27FC236}">
                <a16:creationId xmlns:a16="http://schemas.microsoft.com/office/drawing/2014/main" id="{693F697B-D47D-7FBB-AB42-382CE5B8960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6EE689-86A8-4B42-A124-41A2DB23E685}" type="slidenum">
              <a:rPr kumimoji="0" lang="en-GB" sz="1200" b="0" i="0" u="none" strike="noStrike" kern="1200" cap="none" spc="0" normalizeH="0" baseline="0" noProof="0" smtClean="0">
                <a:ln>
                  <a:noFill/>
                </a:ln>
                <a:solidFill>
                  <a:srgbClr val="6F6F6F">
                    <a:tint val="75000"/>
                  </a:srgbClr>
                </a:solidFill>
                <a:effectLst/>
                <a:uLnTx/>
                <a:uFillTx/>
                <a:latin typeface="Montserra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n-GB" sz="1200" b="0" i="0" u="none" strike="noStrike" kern="1200" cap="none" spc="0" normalizeH="0" baseline="0" noProof="0">
              <a:ln>
                <a:noFill/>
              </a:ln>
              <a:solidFill>
                <a:srgbClr val="6F6F6F">
                  <a:tint val="75000"/>
                </a:srgbClr>
              </a:solidFill>
              <a:effectLst/>
              <a:uLnTx/>
              <a:uFillTx/>
              <a:latin typeface="Montserrat"/>
              <a:ea typeface="+mn-ea"/>
              <a:cs typeface="+mn-cs"/>
            </a:endParaRPr>
          </a:p>
        </p:txBody>
      </p:sp>
      <p:grpSp>
        <p:nvGrpSpPr>
          <p:cNvPr id="15" name="Group 14">
            <a:extLst>
              <a:ext uri="{FF2B5EF4-FFF2-40B4-BE49-F238E27FC236}">
                <a16:creationId xmlns:a16="http://schemas.microsoft.com/office/drawing/2014/main" id="{25BD0341-6224-C33F-C366-01170184B4E1}"/>
              </a:ext>
            </a:extLst>
          </p:cNvPr>
          <p:cNvGrpSpPr/>
          <p:nvPr userDrawn="1"/>
        </p:nvGrpSpPr>
        <p:grpSpPr>
          <a:xfrm>
            <a:off x="10610486" y="11859"/>
            <a:ext cx="1489599" cy="430887"/>
            <a:chOff x="2031633" y="2343125"/>
            <a:chExt cx="1489599" cy="430887"/>
          </a:xfrm>
        </p:grpSpPr>
        <p:pic>
          <p:nvPicPr>
            <p:cNvPr id="16" name="Picture 15" descr="A yellow paw print with claws&#10;&#10;Description automatically generated">
              <a:extLst>
                <a:ext uri="{FF2B5EF4-FFF2-40B4-BE49-F238E27FC236}">
                  <a16:creationId xmlns:a16="http://schemas.microsoft.com/office/drawing/2014/main" id="{9CD062CE-6B5A-2679-10FF-0549002B7E99}"/>
                </a:ext>
              </a:extLst>
            </p:cNvPr>
            <p:cNvPicPr>
              <a:picLocks noChangeAspect="1"/>
            </p:cNvPicPr>
            <p:nvPr userDrawn="1"/>
          </p:nvPicPr>
          <p:blipFill>
            <a:blip r:embed="rId2">
              <a:duotone>
                <a:prstClr val="black"/>
                <a:schemeClr val="accent5">
                  <a:tint val="45000"/>
                  <a:satMod val="400000"/>
                </a:schemeClr>
              </a:duotone>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3181504" y="2343125"/>
              <a:ext cx="339728" cy="339728"/>
            </a:xfrm>
            <a:prstGeom prst="rect">
              <a:avLst/>
            </a:prstGeom>
          </p:spPr>
        </p:pic>
        <p:sp>
          <p:nvSpPr>
            <p:cNvPr id="17" name="TextBox 16">
              <a:extLst>
                <a:ext uri="{FF2B5EF4-FFF2-40B4-BE49-F238E27FC236}">
                  <a16:creationId xmlns:a16="http://schemas.microsoft.com/office/drawing/2014/main" id="{8FE2EEB1-802A-D8FA-0BD7-BB2B80BEFE8C}"/>
                </a:ext>
              </a:extLst>
            </p:cNvPr>
            <p:cNvSpPr txBox="1"/>
            <p:nvPr userDrawn="1"/>
          </p:nvSpPr>
          <p:spPr>
            <a:xfrm>
              <a:off x="2031633" y="2343125"/>
              <a:ext cx="1315421"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a:ln>
                    <a:noFill/>
                  </a:ln>
                  <a:solidFill>
                    <a:srgbClr val="002855"/>
                  </a:solidFill>
                  <a:effectLst/>
                  <a:uLnTx/>
                  <a:uFillTx/>
                  <a:latin typeface="Montserrat Black" panose="00000A00000000000000" pitchFamily="2" charset="0"/>
                  <a:ea typeface="+mn-ea"/>
                  <a:cs typeface="+mn-cs"/>
                </a:rPr>
                <a:t>TiGER</a:t>
              </a:r>
            </a:p>
          </p:txBody>
        </p:sp>
      </p:grpSp>
      <p:sp>
        <p:nvSpPr>
          <p:cNvPr id="5" name="TextBox 3">
            <a:extLst>
              <a:ext uri="{FF2B5EF4-FFF2-40B4-BE49-F238E27FC236}">
                <a16:creationId xmlns:a16="http://schemas.microsoft.com/office/drawing/2014/main" id="{FEC6AC32-9438-B623-6643-A4BCEE569A24}"/>
              </a:ext>
            </a:extLst>
          </p:cNvPr>
          <p:cNvSpPr txBox="1"/>
          <p:nvPr userDrawn="1"/>
        </p:nvSpPr>
        <p:spPr>
          <a:xfrm>
            <a:off x="10873047" y="6684275"/>
            <a:ext cx="1514519" cy="215444"/>
          </a:xfrm>
          <a:prstGeom prst="rect">
            <a:avLst/>
          </a:prstGeom>
          <a:noFill/>
        </p:spPr>
        <p:txBody>
          <a:bodyPr wrap="square" rtlCol="0">
            <a:spAutoFit/>
          </a:bodyPr>
          <a:lstStyle/>
          <a:p>
            <a:r>
              <a:rPr lang="en-US" sz="800">
                <a:solidFill>
                  <a:schemeClr val="bg1"/>
                </a:solidFill>
                <a:latin typeface="Montserrat Medium" panose="00000600000000000000" pitchFamily="2" charset="0"/>
                <a:cs typeface="Arial" panose="020B0604020202020204" pitchFamily="34" charset="0"/>
              </a:rPr>
              <a:t>GMT-BIO-TIL-2024-3</a:t>
            </a:r>
            <a:endParaRPr lang="en-GB" sz="800">
              <a:solidFill>
                <a:schemeClr val="bg1"/>
              </a:solidFill>
            </a:endParaRPr>
          </a:p>
        </p:txBody>
      </p:sp>
    </p:spTree>
    <p:extLst>
      <p:ext uri="{BB962C8B-B14F-4D97-AF65-F5344CB8AC3E}">
        <p14:creationId xmlns:p14="http://schemas.microsoft.com/office/powerpoint/2010/main" val="83906120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F1BFC43-86CF-050C-B73D-9DDE79C6F67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B8485F7-06BC-4483-A0C4-92A649F9F499}" type="datetimeFigureOut">
              <a:rPr kumimoji="0" lang="en-GB" sz="1200" b="0" i="0" u="none" strike="noStrike" kern="1200" cap="none" spc="0" normalizeH="0" baseline="0" noProof="0" smtClean="0">
                <a:ln>
                  <a:noFill/>
                </a:ln>
                <a:solidFill>
                  <a:srgbClr val="6F6F6F">
                    <a:tint val="75000"/>
                  </a:srgbClr>
                </a:solidFill>
                <a:effectLst/>
                <a:uLnTx/>
                <a:uFillTx/>
                <a:latin typeface="Montserra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22/07/2024</a:t>
            </a:fld>
            <a:endParaRPr kumimoji="0" lang="en-GB" sz="1200" b="0" i="0" u="none" strike="noStrike" kern="1200" cap="none" spc="0" normalizeH="0" baseline="0" noProof="0">
              <a:ln>
                <a:noFill/>
              </a:ln>
              <a:solidFill>
                <a:srgbClr val="6F6F6F">
                  <a:tint val="75000"/>
                </a:srgbClr>
              </a:solidFill>
              <a:effectLst/>
              <a:uLnTx/>
              <a:uFillTx/>
              <a:latin typeface="Montserrat"/>
              <a:ea typeface="+mn-ea"/>
              <a:cs typeface="+mn-cs"/>
            </a:endParaRPr>
          </a:p>
        </p:txBody>
      </p:sp>
      <p:sp>
        <p:nvSpPr>
          <p:cNvPr id="3" name="Footer Placeholder 2">
            <a:extLst>
              <a:ext uri="{FF2B5EF4-FFF2-40B4-BE49-F238E27FC236}">
                <a16:creationId xmlns:a16="http://schemas.microsoft.com/office/drawing/2014/main" id="{4BF8FC06-7B19-C7EA-EA25-BCEC8B2AD93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srgbClr val="6F6F6F">
                  <a:tint val="75000"/>
                </a:srgbClr>
              </a:solidFill>
              <a:effectLst/>
              <a:uLnTx/>
              <a:uFillTx/>
              <a:latin typeface="Montserrat"/>
              <a:ea typeface="+mn-ea"/>
              <a:cs typeface="+mn-cs"/>
            </a:endParaRPr>
          </a:p>
        </p:txBody>
      </p:sp>
      <p:sp>
        <p:nvSpPr>
          <p:cNvPr id="4" name="Slide Number Placeholder 3">
            <a:extLst>
              <a:ext uri="{FF2B5EF4-FFF2-40B4-BE49-F238E27FC236}">
                <a16:creationId xmlns:a16="http://schemas.microsoft.com/office/drawing/2014/main" id="{693F697B-D47D-7FBB-AB42-382CE5B8960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6EE689-86A8-4B42-A124-41A2DB23E685}" type="slidenum">
              <a:rPr kumimoji="0" lang="en-GB" sz="1200" b="0" i="0" u="none" strike="noStrike" kern="1200" cap="none" spc="0" normalizeH="0" baseline="0" noProof="0" smtClean="0">
                <a:ln>
                  <a:noFill/>
                </a:ln>
                <a:solidFill>
                  <a:srgbClr val="6F6F6F">
                    <a:tint val="75000"/>
                  </a:srgbClr>
                </a:solidFill>
                <a:effectLst/>
                <a:uLnTx/>
                <a:uFillTx/>
                <a:latin typeface="Montserra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n-GB" sz="1200" b="0" i="0" u="none" strike="noStrike" kern="1200" cap="none" spc="0" normalizeH="0" baseline="0" noProof="0">
              <a:ln>
                <a:noFill/>
              </a:ln>
              <a:solidFill>
                <a:srgbClr val="6F6F6F">
                  <a:tint val="75000"/>
                </a:srgbClr>
              </a:solidFill>
              <a:effectLst/>
              <a:uLnTx/>
              <a:uFillTx/>
              <a:latin typeface="Montserrat"/>
              <a:ea typeface="+mn-ea"/>
              <a:cs typeface="+mn-cs"/>
            </a:endParaRPr>
          </a:p>
        </p:txBody>
      </p:sp>
      <p:sp>
        <p:nvSpPr>
          <p:cNvPr id="5" name="TextBox 3">
            <a:extLst>
              <a:ext uri="{FF2B5EF4-FFF2-40B4-BE49-F238E27FC236}">
                <a16:creationId xmlns:a16="http://schemas.microsoft.com/office/drawing/2014/main" id="{E677BCD3-50AE-C614-F7E4-EFDA548A9260}"/>
              </a:ext>
            </a:extLst>
          </p:cNvPr>
          <p:cNvSpPr txBox="1"/>
          <p:nvPr userDrawn="1"/>
        </p:nvSpPr>
        <p:spPr>
          <a:xfrm>
            <a:off x="10873047" y="6684275"/>
            <a:ext cx="1514519" cy="215444"/>
          </a:xfrm>
          <a:prstGeom prst="rect">
            <a:avLst/>
          </a:prstGeom>
          <a:noFill/>
        </p:spPr>
        <p:txBody>
          <a:bodyPr wrap="square" rtlCol="0">
            <a:spAutoFit/>
          </a:bodyPr>
          <a:lstStyle/>
          <a:p>
            <a:r>
              <a:rPr lang="en-US" sz="800">
                <a:solidFill>
                  <a:schemeClr val="bg1"/>
                </a:solidFill>
                <a:latin typeface="Montserrat Medium" panose="00000600000000000000" pitchFamily="2" charset="0"/>
                <a:cs typeface="Arial" panose="020B0604020202020204" pitchFamily="34" charset="0"/>
              </a:rPr>
              <a:t>GMT-BIO-TIL-2024-3</a:t>
            </a:r>
            <a:endParaRPr lang="en-GB" sz="800">
              <a:solidFill>
                <a:schemeClr val="bg1"/>
              </a:solidFill>
            </a:endParaRPr>
          </a:p>
        </p:txBody>
      </p:sp>
    </p:spTree>
    <p:extLst>
      <p:ext uri="{BB962C8B-B14F-4D97-AF65-F5344CB8AC3E}">
        <p14:creationId xmlns:p14="http://schemas.microsoft.com/office/powerpoint/2010/main" val="315268432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1_Blank">
    <p:bg>
      <p:bgPr>
        <a:solidFill>
          <a:schemeClr val="accent5"/>
        </a:solidFill>
        <a:effectLst/>
      </p:bgPr>
    </p:bg>
    <p:spTree>
      <p:nvGrpSpPr>
        <p:cNvPr id="1" name=""/>
        <p:cNvGrpSpPr/>
        <p:nvPr/>
      </p:nvGrpSpPr>
      <p:grpSpPr>
        <a:xfrm>
          <a:off x="0" y="0"/>
          <a:ext cx="0" cy="0"/>
          <a:chOff x="0" y="0"/>
          <a:chExt cx="0" cy="0"/>
        </a:xfrm>
      </p:grpSpPr>
      <p:sp>
        <p:nvSpPr>
          <p:cNvPr id="8" name="Rectangle 5">
            <a:extLst>
              <a:ext uri="{FF2B5EF4-FFF2-40B4-BE49-F238E27FC236}">
                <a16:creationId xmlns:a16="http://schemas.microsoft.com/office/drawing/2014/main" id="{9819D942-86CA-4C6B-C614-49012C7207C9}"/>
              </a:ext>
            </a:extLst>
          </p:cNvPr>
          <p:cNvSpPr>
            <a:spLocks noGrp="1" noRot="1" noMove="1" noResize="1" noEditPoints="1" noAdjustHandles="1" noChangeArrowheads="1" noChangeShapeType="1"/>
          </p:cNvSpPr>
          <p:nvPr userDrawn="1"/>
        </p:nvSpPr>
        <p:spPr>
          <a:xfrm>
            <a:off x="1" y="0"/>
            <a:ext cx="12191998" cy="685800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16" name="Rectangle 5">
            <a:extLst>
              <a:ext uri="{FF2B5EF4-FFF2-40B4-BE49-F238E27FC236}">
                <a16:creationId xmlns:a16="http://schemas.microsoft.com/office/drawing/2014/main" id="{F3196E67-D4DD-48B2-A1C3-35AD93147FC9}"/>
              </a:ext>
            </a:extLst>
          </p:cNvPr>
          <p:cNvSpPr/>
          <p:nvPr userDrawn="1"/>
        </p:nvSpPr>
        <p:spPr>
          <a:xfrm>
            <a:off x="-1" y="0"/>
            <a:ext cx="12192000" cy="6858000"/>
          </a:xfrm>
          <a:prstGeom prst="rect">
            <a:avLst/>
          </a:prstGeom>
          <a:solidFill>
            <a:schemeClr val="accent1">
              <a:alpha val="52157"/>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pic>
        <p:nvPicPr>
          <p:cNvPr id="15" name="Graphic 4">
            <a:extLst>
              <a:ext uri="{FF2B5EF4-FFF2-40B4-BE49-F238E27FC236}">
                <a16:creationId xmlns:a16="http://schemas.microsoft.com/office/drawing/2014/main" id="{479E2930-4EB3-8B30-D945-37C953BF8344}"/>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75442" t="10469" r="3443" b="61318"/>
          <a:stretch/>
        </p:blipFill>
        <p:spPr>
          <a:xfrm>
            <a:off x="0" y="7795"/>
            <a:ext cx="12192000" cy="6857999"/>
          </a:xfrm>
          <a:prstGeom prst="rect">
            <a:avLst/>
          </a:prstGeom>
        </p:spPr>
      </p:pic>
    </p:spTree>
    <p:extLst>
      <p:ext uri="{BB962C8B-B14F-4D97-AF65-F5344CB8AC3E}">
        <p14:creationId xmlns:p14="http://schemas.microsoft.com/office/powerpoint/2010/main" val="99626701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9C11E0-25FC-F0FB-AD0C-94932EAF128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3B0A6D46-0F71-D9D8-0ACF-D9ACEF03CCD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D9478693-DFC5-1F42-8270-2B65BA1BD8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2668ED2-A1C2-448E-EED2-EA39A420212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B8485F7-06BC-4483-A0C4-92A649F9F499}" type="datetimeFigureOut">
              <a:rPr kumimoji="0" lang="en-GB" sz="1200" b="0" i="0" u="none" strike="noStrike" kern="1200" cap="none" spc="0" normalizeH="0" baseline="0" noProof="0" smtClean="0">
                <a:ln>
                  <a:noFill/>
                </a:ln>
                <a:solidFill>
                  <a:srgbClr val="6F6F6F">
                    <a:tint val="75000"/>
                  </a:srgbClr>
                </a:solidFill>
                <a:effectLst/>
                <a:uLnTx/>
                <a:uFillTx/>
                <a:latin typeface="Montserra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22/07/2024</a:t>
            </a:fld>
            <a:endParaRPr kumimoji="0" lang="en-GB" sz="1200" b="0" i="0" u="none" strike="noStrike" kern="1200" cap="none" spc="0" normalizeH="0" baseline="0" noProof="0">
              <a:ln>
                <a:noFill/>
              </a:ln>
              <a:solidFill>
                <a:srgbClr val="6F6F6F">
                  <a:tint val="75000"/>
                </a:srgbClr>
              </a:solidFill>
              <a:effectLst/>
              <a:uLnTx/>
              <a:uFillTx/>
              <a:latin typeface="Montserrat"/>
              <a:ea typeface="+mn-ea"/>
              <a:cs typeface="+mn-cs"/>
            </a:endParaRPr>
          </a:p>
        </p:txBody>
      </p:sp>
      <p:sp>
        <p:nvSpPr>
          <p:cNvPr id="6" name="Footer Placeholder 5">
            <a:extLst>
              <a:ext uri="{FF2B5EF4-FFF2-40B4-BE49-F238E27FC236}">
                <a16:creationId xmlns:a16="http://schemas.microsoft.com/office/drawing/2014/main" id="{7908C762-9959-189D-8488-1374E23CBCB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srgbClr val="6F6F6F">
                  <a:tint val="75000"/>
                </a:srgbClr>
              </a:solidFill>
              <a:effectLst/>
              <a:uLnTx/>
              <a:uFillTx/>
              <a:latin typeface="Montserrat"/>
              <a:ea typeface="+mn-ea"/>
              <a:cs typeface="+mn-cs"/>
            </a:endParaRPr>
          </a:p>
        </p:txBody>
      </p:sp>
      <p:sp>
        <p:nvSpPr>
          <p:cNvPr id="7" name="Slide Number Placeholder 6">
            <a:extLst>
              <a:ext uri="{FF2B5EF4-FFF2-40B4-BE49-F238E27FC236}">
                <a16:creationId xmlns:a16="http://schemas.microsoft.com/office/drawing/2014/main" id="{173F72F6-386E-D9EA-5FAA-E997E6F3EF4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6EE689-86A8-4B42-A124-41A2DB23E685}" type="slidenum">
              <a:rPr kumimoji="0" lang="en-GB" sz="1200" b="0" i="0" u="none" strike="noStrike" kern="1200" cap="none" spc="0" normalizeH="0" baseline="0" noProof="0" smtClean="0">
                <a:ln>
                  <a:noFill/>
                </a:ln>
                <a:solidFill>
                  <a:srgbClr val="6F6F6F">
                    <a:tint val="75000"/>
                  </a:srgbClr>
                </a:solidFill>
                <a:effectLst/>
                <a:uLnTx/>
                <a:uFillTx/>
                <a:latin typeface="Montserra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n-GB" sz="1200" b="0" i="0" u="none" strike="noStrike" kern="1200" cap="none" spc="0" normalizeH="0" baseline="0" noProof="0">
              <a:ln>
                <a:noFill/>
              </a:ln>
              <a:solidFill>
                <a:srgbClr val="6F6F6F">
                  <a:tint val="75000"/>
                </a:srgbClr>
              </a:solidFill>
              <a:effectLst/>
              <a:uLnTx/>
              <a:uFillTx/>
              <a:latin typeface="Montserrat"/>
              <a:ea typeface="+mn-ea"/>
              <a:cs typeface="+mn-cs"/>
            </a:endParaRPr>
          </a:p>
        </p:txBody>
      </p:sp>
    </p:spTree>
    <p:extLst>
      <p:ext uri="{BB962C8B-B14F-4D97-AF65-F5344CB8AC3E}">
        <p14:creationId xmlns:p14="http://schemas.microsoft.com/office/powerpoint/2010/main" val="99812218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F6A04D-814E-A970-0EAD-F79DF33B555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4EB24DD4-5CDD-2532-AD04-F9CDB496349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1F0936C0-337D-84CC-323D-9DA4FFF6A6F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A8791DA-8AFC-D9B3-6025-33D816F5D00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B8485F7-06BC-4483-A0C4-92A649F9F499}" type="datetimeFigureOut">
              <a:rPr kumimoji="0" lang="en-GB" sz="1200" b="0" i="0" u="none" strike="noStrike" kern="1200" cap="none" spc="0" normalizeH="0" baseline="0" noProof="0" smtClean="0">
                <a:ln>
                  <a:noFill/>
                </a:ln>
                <a:solidFill>
                  <a:srgbClr val="6F6F6F">
                    <a:tint val="75000"/>
                  </a:srgbClr>
                </a:solidFill>
                <a:effectLst/>
                <a:uLnTx/>
                <a:uFillTx/>
                <a:latin typeface="Montserra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22/07/2024</a:t>
            </a:fld>
            <a:endParaRPr kumimoji="0" lang="en-GB" sz="1200" b="0" i="0" u="none" strike="noStrike" kern="1200" cap="none" spc="0" normalizeH="0" baseline="0" noProof="0">
              <a:ln>
                <a:noFill/>
              </a:ln>
              <a:solidFill>
                <a:srgbClr val="6F6F6F">
                  <a:tint val="75000"/>
                </a:srgbClr>
              </a:solidFill>
              <a:effectLst/>
              <a:uLnTx/>
              <a:uFillTx/>
              <a:latin typeface="Montserrat"/>
              <a:ea typeface="+mn-ea"/>
              <a:cs typeface="+mn-cs"/>
            </a:endParaRPr>
          </a:p>
        </p:txBody>
      </p:sp>
      <p:sp>
        <p:nvSpPr>
          <p:cNvPr id="6" name="Footer Placeholder 5">
            <a:extLst>
              <a:ext uri="{FF2B5EF4-FFF2-40B4-BE49-F238E27FC236}">
                <a16:creationId xmlns:a16="http://schemas.microsoft.com/office/drawing/2014/main" id="{D8D543B6-AECF-20E6-3E6B-2FEDB1BE9A5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srgbClr val="6F6F6F">
                  <a:tint val="75000"/>
                </a:srgbClr>
              </a:solidFill>
              <a:effectLst/>
              <a:uLnTx/>
              <a:uFillTx/>
              <a:latin typeface="Montserrat"/>
              <a:ea typeface="+mn-ea"/>
              <a:cs typeface="+mn-cs"/>
            </a:endParaRPr>
          </a:p>
        </p:txBody>
      </p:sp>
      <p:sp>
        <p:nvSpPr>
          <p:cNvPr id="7" name="Slide Number Placeholder 6">
            <a:extLst>
              <a:ext uri="{FF2B5EF4-FFF2-40B4-BE49-F238E27FC236}">
                <a16:creationId xmlns:a16="http://schemas.microsoft.com/office/drawing/2014/main" id="{021CA3BB-261B-BAFF-C132-163A256B58E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6EE689-86A8-4B42-A124-41A2DB23E685}" type="slidenum">
              <a:rPr kumimoji="0" lang="en-GB" sz="1200" b="0" i="0" u="none" strike="noStrike" kern="1200" cap="none" spc="0" normalizeH="0" baseline="0" noProof="0" smtClean="0">
                <a:ln>
                  <a:noFill/>
                </a:ln>
                <a:solidFill>
                  <a:srgbClr val="6F6F6F">
                    <a:tint val="75000"/>
                  </a:srgbClr>
                </a:solidFill>
                <a:effectLst/>
                <a:uLnTx/>
                <a:uFillTx/>
                <a:latin typeface="Montserra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n-GB" sz="1200" b="0" i="0" u="none" strike="noStrike" kern="1200" cap="none" spc="0" normalizeH="0" baseline="0" noProof="0">
              <a:ln>
                <a:noFill/>
              </a:ln>
              <a:solidFill>
                <a:srgbClr val="6F6F6F">
                  <a:tint val="75000"/>
                </a:srgbClr>
              </a:solidFill>
              <a:effectLst/>
              <a:uLnTx/>
              <a:uFillTx/>
              <a:latin typeface="Montserrat"/>
              <a:ea typeface="+mn-ea"/>
              <a:cs typeface="+mn-cs"/>
            </a:endParaRPr>
          </a:p>
        </p:txBody>
      </p:sp>
    </p:spTree>
    <p:extLst>
      <p:ext uri="{BB962C8B-B14F-4D97-AF65-F5344CB8AC3E}">
        <p14:creationId xmlns:p14="http://schemas.microsoft.com/office/powerpoint/2010/main" val="21077317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77F37D-9B5C-0F25-E59B-3B414E773466}"/>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00C5766C-FDDB-C8BC-8916-C2FB88F115E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3761E16-FA04-0D77-3CD5-22A67B2742F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B8485F7-06BC-4483-A0C4-92A649F9F499}" type="datetimeFigureOut">
              <a:rPr kumimoji="0" lang="en-GB" sz="1200" b="0" i="0" u="none" strike="noStrike" kern="1200" cap="none" spc="0" normalizeH="0" baseline="0" noProof="0" smtClean="0">
                <a:ln>
                  <a:noFill/>
                </a:ln>
                <a:solidFill>
                  <a:srgbClr val="6F6F6F">
                    <a:tint val="75000"/>
                  </a:srgbClr>
                </a:solidFill>
                <a:effectLst/>
                <a:uLnTx/>
                <a:uFillTx/>
                <a:latin typeface="Montserra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22/07/2024</a:t>
            </a:fld>
            <a:endParaRPr kumimoji="0" lang="en-GB" sz="1200" b="0" i="0" u="none" strike="noStrike" kern="1200" cap="none" spc="0" normalizeH="0" baseline="0" noProof="0">
              <a:ln>
                <a:noFill/>
              </a:ln>
              <a:solidFill>
                <a:srgbClr val="6F6F6F">
                  <a:tint val="75000"/>
                </a:srgbClr>
              </a:solidFill>
              <a:effectLst/>
              <a:uLnTx/>
              <a:uFillTx/>
              <a:latin typeface="Montserrat"/>
              <a:ea typeface="+mn-ea"/>
              <a:cs typeface="+mn-cs"/>
            </a:endParaRPr>
          </a:p>
        </p:txBody>
      </p:sp>
      <p:sp>
        <p:nvSpPr>
          <p:cNvPr id="5" name="Footer Placeholder 4">
            <a:extLst>
              <a:ext uri="{FF2B5EF4-FFF2-40B4-BE49-F238E27FC236}">
                <a16:creationId xmlns:a16="http://schemas.microsoft.com/office/drawing/2014/main" id="{CD75DDD9-6DAD-1436-602B-510AE6B5B14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srgbClr val="6F6F6F">
                  <a:tint val="75000"/>
                </a:srgbClr>
              </a:solidFill>
              <a:effectLst/>
              <a:uLnTx/>
              <a:uFillTx/>
              <a:latin typeface="Montserrat"/>
              <a:ea typeface="+mn-ea"/>
              <a:cs typeface="+mn-cs"/>
            </a:endParaRPr>
          </a:p>
        </p:txBody>
      </p:sp>
      <p:sp>
        <p:nvSpPr>
          <p:cNvPr id="6" name="Slide Number Placeholder 5">
            <a:extLst>
              <a:ext uri="{FF2B5EF4-FFF2-40B4-BE49-F238E27FC236}">
                <a16:creationId xmlns:a16="http://schemas.microsoft.com/office/drawing/2014/main" id="{D514EE3A-4AB0-57B0-528A-7897488DE39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6EE689-86A8-4B42-A124-41A2DB23E685}" type="slidenum">
              <a:rPr kumimoji="0" lang="en-GB" sz="1200" b="0" i="0" u="none" strike="noStrike" kern="1200" cap="none" spc="0" normalizeH="0" baseline="0" noProof="0" smtClean="0">
                <a:ln>
                  <a:noFill/>
                </a:ln>
                <a:solidFill>
                  <a:srgbClr val="6F6F6F">
                    <a:tint val="75000"/>
                  </a:srgbClr>
                </a:solidFill>
                <a:effectLst/>
                <a:uLnTx/>
                <a:uFillTx/>
                <a:latin typeface="Montserra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n-GB" sz="1200" b="0" i="0" u="none" strike="noStrike" kern="1200" cap="none" spc="0" normalizeH="0" baseline="0" noProof="0">
              <a:ln>
                <a:noFill/>
              </a:ln>
              <a:solidFill>
                <a:srgbClr val="6F6F6F">
                  <a:tint val="75000"/>
                </a:srgbClr>
              </a:solidFill>
              <a:effectLst/>
              <a:uLnTx/>
              <a:uFillTx/>
              <a:latin typeface="Montserrat"/>
              <a:ea typeface="+mn-ea"/>
              <a:cs typeface="+mn-cs"/>
            </a:endParaRPr>
          </a:p>
        </p:txBody>
      </p:sp>
    </p:spTree>
    <p:extLst>
      <p:ext uri="{BB962C8B-B14F-4D97-AF65-F5344CB8AC3E}">
        <p14:creationId xmlns:p14="http://schemas.microsoft.com/office/powerpoint/2010/main" val="109329300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131102B-CB8B-652C-CFEF-08B5C193EA96}"/>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E562AFFB-FC49-12DE-2F52-EE848428E8B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BB450E8-00AA-99DD-1751-CAEEAE9F2B9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B8485F7-06BC-4483-A0C4-92A649F9F499}" type="datetimeFigureOut">
              <a:rPr kumimoji="0" lang="en-GB" sz="1200" b="0" i="0" u="none" strike="noStrike" kern="1200" cap="none" spc="0" normalizeH="0" baseline="0" noProof="0" smtClean="0">
                <a:ln>
                  <a:noFill/>
                </a:ln>
                <a:solidFill>
                  <a:srgbClr val="6F6F6F">
                    <a:tint val="75000"/>
                  </a:srgbClr>
                </a:solidFill>
                <a:effectLst/>
                <a:uLnTx/>
                <a:uFillTx/>
                <a:latin typeface="Montserra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22/07/2024</a:t>
            </a:fld>
            <a:endParaRPr kumimoji="0" lang="en-GB" sz="1200" b="0" i="0" u="none" strike="noStrike" kern="1200" cap="none" spc="0" normalizeH="0" baseline="0" noProof="0">
              <a:ln>
                <a:noFill/>
              </a:ln>
              <a:solidFill>
                <a:srgbClr val="6F6F6F">
                  <a:tint val="75000"/>
                </a:srgbClr>
              </a:solidFill>
              <a:effectLst/>
              <a:uLnTx/>
              <a:uFillTx/>
              <a:latin typeface="Montserrat"/>
              <a:ea typeface="+mn-ea"/>
              <a:cs typeface="+mn-cs"/>
            </a:endParaRPr>
          </a:p>
        </p:txBody>
      </p:sp>
      <p:sp>
        <p:nvSpPr>
          <p:cNvPr id="5" name="Footer Placeholder 4">
            <a:extLst>
              <a:ext uri="{FF2B5EF4-FFF2-40B4-BE49-F238E27FC236}">
                <a16:creationId xmlns:a16="http://schemas.microsoft.com/office/drawing/2014/main" id="{69A64DFB-8D44-DD43-92FD-E7F03E2F1B2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srgbClr val="6F6F6F">
                  <a:tint val="75000"/>
                </a:srgbClr>
              </a:solidFill>
              <a:effectLst/>
              <a:uLnTx/>
              <a:uFillTx/>
              <a:latin typeface="Montserrat"/>
              <a:ea typeface="+mn-ea"/>
              <a:cs typeface="+mn-cs"/>
            </a:endParaRPr>
          </a:p>
        </p:txBody>
      </p:sp>
      <p:sp>
        <p:nvSpPr>
          <p:cNvPr id="6" name="Slide Number Placeholder 5">
            <a:extLst>
              <a:ext uri="{FF2B5EF4-FFF2-40B4-BE49-F238E27FC236}">
                <a16:creationId xmlns:a16="http://schemas.microsoft.com/office/drawing/2014/main" id="{531BB4C2-94BD-D51A-9DB8-33322940092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6EE689-86A8-4B42-A124-41A2DB23E685}" type="slidenum">
              <a:rPr kumimoji="0" lang="en-GB" sz="1200" b="0" i="0" u="none" strike="noStrike" kern="1200" cap="none" spc="0" normalizeH="0" baseline="0" noProof="0" smtClean="0">
                <a:ln>
                  <a:noFill/>
                </a:ln>
                <a:solidFill>
                  <a:srgbClr val="6F6F6F">
                    <a:tint val="75000"/>
                  </a:srgbClr>
                </a:solidFill>
                <a:effectLst/>
                <a:uLnTx/>
                <a:uFillTx/>
                <a:latin typeface="Montserra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n-GB" sz="1200" b="0" i="0" u="none" strike="noStrike" kern="1200" cap="none" spc="0" normalizeH="0" baseline="0" noProof="0">
              <a:ln>
                <a:noFill/>
              </a:ln>
              <a:solidFill>
                <a:srgbClr val="6F6F6F">
                  <a:tint val="75000"/>
                </a:srgbClr>
              </a:solidFill>
              <a:effectLst/>
              <a:uLnTx/>
              <a:uFillTx/>
              <a:latin typeface="Montserrat"/>
              <a:ea typeface="+mn-ea"/>
              <a:cs typeface="+mn-cs"/>
            </a:endParaRPr>
          </a:p>
        </p:txBody>
      </p:sp>
    </p:spTree>
    <p:extLst>
      <p:ext uri="{BB962C8B-B14F-4D97-AF65-F5344CB8AC3E}">
        <p14:creationId xmlns:p14="http://schemas.microsoft.com/office/powerpoint/2010/main" val="206523530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_NEW">
    <p:bg>
      <p:bgRef idx="1001">
        <a:schemeClr val="bg1"/>
      </p:bgRef>
    </p:bg>
    <p:spTree>
      <p:nvGrpSpPr>
        <p:cNvPr id="1" name=""/>
        <p:cNvGrpSpPr/>
        <p:nvPr/>
      </p:nvGrpSpPr>
      <p:grpSpPr>
        <a:xfrm>
          <a:off x="0" y="0"/>
          <a:ext cx="0" cy="0"/>
          <a:chOff x="0" y="0"/>
          <a:chExt cx="0" cy="0"/>
        </a:xfrm>
      </p:grpSpPr>
      <p:sp>
        <p:nvSpPr>
          <p:cNvPr id="8" name="Marcador de texto 7">
            <a:extLst>
              <a:ext uri="{FF2B5EF4-FFF2-40B4-BE49-F238E27FC236}">
                <a16:creationId xmlns:a16="http://schemas.microsoft.com/office/drawing/2014/main" id="{7139E271-A153-B249-8CC8-25C27BC1998D}"/>
              </a:ext>
            </a:extLst>
          </p:cNvPr>
          <p:cNvSpPr>
            <a:spLocks noGrp="1"/>
          </p:cNvSpPr>
          <p:nvPr>
            <p:ph type="body" sz="quarter" idx="10" hasCustomPrompt="1"/>
          </p:nvPr>
        </p:nvSpPr>
        <p:spPr>
          <a:xfrm>
            <a:off x="432000" y="442231"/>
            <a:ext cx="11381117" cy="387798"/>
          </a:xfrm>
        </p:spPr>
        <p:txBody>
          <a:bodyPr wrap="square" lIns="0" tIns="0" rIns="0" bIns="0">
            <a:spAutoFit/>
          </a:bodyPr>
          <a:lstStyle>
            <a:lvl1pPr marL="0" indent="0">
              <a:buNone/>
              <a:defRPr lang="es-ES" sz="2800" b="1" smtClean="0">
                <a:solidFill>
                  <a:schemeClr val="accent1"/>
                </a:solidFill>
                <a:effectLst/>
                <a:latin typeface="Montserrat Black" panose="00000A00000000000000" pitchFamily="2" charset="0"/>
              </a:defRPr>
            </a:lvl1pPr>
            <a:lvl2pPr marL="8466" indent="0">
              <a:spcBef>
                <a:spcPts val="0"/>
              </a:spcBef>
              <a:buFontTx/>
              <a:buNone/>
              <a:tabLst/>
              <a:defRPr b="1">
                <a:solidFill>
                  <a:schemeClr val="accent1"/>
                </a:solidFill>
              </a:defRPr>
            </a:lvl2pPr>
          </a:lstStyle>
          <a:p>
            <a:r>
              <a:rPr lang="es-ES">
                <a:solidFill>
                  <a:srgbClr val="002855"/>
                </a:solidFill>
                <a:effectLst/>
                <a:latin typeface="Arial" panose="020B0604020202020204" pitchFamily="34" charset="0"/>
              </a:rPr>
              <a:t>TITLE</a:t>
            </a:r>
          </a:p>
        </p:txBody>
      </p:sp>
      <p:sp>
        <p:nvSpPr>
          <p:cNvPr id="6" name="Marcador de texto 5">
            <a:extLst>
              <a:ext uri="{FF2B5EF4-FFF2-40B4-BE49-F238E27FC236}">
                <a16:creationId xmlns:a16="http://schemas.microsoft.com/office/drawing/2014/main" id="{21C38BF8-5EA0-A443-A7F6-399BF12E3CA7}"/>
              </a:ext>
            </a:extLst>
          </p:cNvPr>
          <p:cNvSpPr>
            <a:spLocks noGrp="1"/>
          </p:cNvSpPr>
          <p:nvPr>
            <p:ph type="body" sz="quarter" idx="19" hasCustomPrompt="1"/>
          </p:nvPr>
        </p:nvSpPr>
        <p:spPr>
          <a:xfrm>
            <a:off x="1932317" y="6126743"/>
            <a:ext cx="8635041" cy="574516"/>
          </a:xfrm>
        </p:spPr>
        <p:txBody>
          <a:bodyPr wrap="square" lIns="0" tIns="0" rIns="0" bIns="0" anchor="b">
            <a:spAutoFit/>
          </a:bodyPr>
          <a:lstStyle>
            <a:lvl1pPr marL="0" indent="0" algn="just">
              <a:lnSpc>
                <a:spcPct val="100000"/>
              </a:lnSpc>
              <a:spcBef>
                <a:spcPts val="0"/>
              </a:spcBef>
              <a:buNone/>
              <a:defRPr sz="900">
                <a:solidFill>
                  <a:schemeClr val="bg1">
                    <a:lumMod val="50000"/>
                  </a:schemeClr>
                </a:solidFill>
              </a:defRPr>
            </a:lvl1pPr>
          </a:lstStyle>
          <a:p>
            <a:pPr lvl="0"/>
            <a:r>
              <a:rPr lang="es-ES" err="1"/>
              <a:t>Lorem</a:t>
            </a:r>
            <a:r>
              <a:rPr lang="es-ES"/>
              <a:t> </a:t>
            </a:r>
            <a:r>
              <a:rPr lang="es-ES" err="1"/>
              <a:t>ipsum</a:t>
            </a:r>
            <a:r>
              <a:rPr lang="es-ES"/>
              <a:t> dolor </a:t>
            </a:r>
            <a:r>
              <a:rPr lang="es-ES" err="1"/>
              <a:t>sit</a:t>
            </a:r>
            <a:r>
              <a:rPr lang="es-ES"/>
              <a:t> </a:t>
            </a:r>
            <a:r>
              <a:rPr lang="es-ES" err="1"/>
              <a:t>amet</a:t>
            </a:r>
            <a:r>
              <a:rPr lang="es-ES"/>
              <a:t>, </a:t>
            </a:r>
            <a:r>
              <a:rPr lang="es-ES" err="1"/>
              <a:t>consectetuer</a:t>
            </a:r>
            <a:r>
              <a:rPr lang="es-ES"/>
              <a:t> </a:t>
            </a:r>
            <a:r>
              <a:rPr lang="es-ES" err="1"/>
              <a:t>adipiscing</a:t>
            </a:r>
            <a:r>
              <a:rPr lang="es-ES"/>
              <a:t> </a:t>
            </a:r>
            <a:r>
              <a:rPr lang="es-ES" err="1"/>
              <a:t>elit</a:t>
            </a:r>
            <a:r>
              <a:rPr lang="es-ES"/>
              <a:t>. </a:t>
            </a:r>
            <a:r>
              <a:rPr lang="es-ES" err="1"/>
              <a:t>Aenean</a:t>
            </a:r>
            <a:r>
              <a:rPr lang="es-ES"/>
              <a:t> commodo </a:t>
            </a:r>
            <a:r>
              <a:rPr lang="es-ES" err="1"/>
              <a:t>ligula</a:t>
            </a:r>
            <a:r>
              <a:rPr lang="es-ES"/>
              <a:t> </a:t>
            </a:r>
            <a:r>
              <a:rPr lang="es-ES" err="1"/>
              <a:t>eget</a:t>
            </a:r>
            <a:r>
              <a:rPr lang="es-ES"/>
              <a:t> dolor. </a:t>
            </a:r>
            <a:r>
              <a:rPr lang="es-ES" err="1"/>
              <a:t>Aenean</a:t>
            </a:r>
            <a:r>
              <a:rPr lang="es-ES"/>
              <a:t> </a:t>
            </a:r>
            <a:r>
              <a:rPr lang="es-ES" err="1"/>
              <a:t>massa</a:t>
            </a:r>
            <a:r>
              <a:rPr lang="es-ES"/>
              <a:t>. Cum </a:t>
            </a:r>
            <a:r>
              <a:rPr lang="es-ES" err="1"/>
              <a:t>sociis</a:t>
            </a:r>
            <a:r>
              <a:rPr lang="es-ES"/>
              <a:t> </a:t>
            </a:r>
            <a:r>
              <a:rPr lang="es-ES" err="1"/>
              <a:t>natoque</a:t>
            </a:r>
            <a:r>
              <a:rPr lang="es-ES"/>
              <a:t> </a:t>
            </a:r>
            <a:r>
              <a:rPr lang="es-ES" err="1"/>
              <a:t>penatibus</a:t>
            </a:r>
            <a:r>
              <a:rPr lang="es-ES"/>
              <a:t> et </a:t>
            </a:r>
            <a:r>
              <a:rPr lang="es-ES" err="1"/>
              <a:t>magnis</a:t>
            </a:r>
            <a:r>
              <a:rPr lang="es-ES"/>
              <a:t> </a:t>
            </a:r>
            <a:r>
              <a:rPr lang="es-ES" err="1"/>
              <a:t>dis</a:t>
            </a:r>
            <a:r>
              <a:rPr lang="es-ES"/>
              <a:t> </a:t>
            </a:r>
            <a:r>
              <a:rPr lang="es-ES" err="1"/>
              <a:t>parturient</a:t>
            </a:r>
            <a:r>
              <a:rPr lang="es-ES"/>
              <a:t> montes, </a:t>
            </a:r>
            <a:r>
              <a:rPr lang="es-ES" err="1"/>
              <a:t>nascetur</a:t>
            </a:r>
            <a:r>
              <a:rPr lang="es-ES"/>
              <a:t> </a:t>
            </a:r>
            <a:r>
              <a:rPr lang="es-ES" err="1"/>
              <a:t>ridiculus</a:t>
            </a:r>
            <a:r>
              <a:rPr lang="es-ES"/>
              <a:t> mus. </a:t>
            </a:r>
            <a:r>
              <a:rPr lang="es-ES" err="1"/>
              <a:t>Lorem</a:t>
            </a:r>
            <a:r>
              <a:rPr lang="es-ES"/>
              <a:t> </a:t>
            </a:r>
            <a:r>
              <a:rPr lang="es-ES" err="1"/>
              <a:t>ipsum</a:t>
            </a:r>
            <a:r>
              <a:rPr lang="es-ES"/>
              <a:t> dolor </a:t>
            </a:r>
            <a:r>
              <a:rPr lang="es-ES" err="1"/>
              <a:t>sit</a:t>
            </a:r>
            <a:r>
              <a:rPr lang="es-ES"/>
              <a:t> </a:t>
            </a:r>
            <a:r>
              <a:rPr lang="es-ES" err="1"/>
              <a:t>amet</a:t>
            </a:r>
            <a:r>
              <a:rPr lang="es-ES"/>
              <a:t>, </a:t>
            </a:r>
            <a:r>
              <a:rPr lang="es-ES" err="1"/>
              <a:t>consectetuer</a:t>
            </a:r>
            <a:r>
              <a:rPr lang="es-ES"/>
              <a:t> </a:t>
            </a:r>
            <a:r>
              <a:rPr lang="es-ES" err="1"/>
              <a:t>adipiscing</a:t>
            </a:r>
            <a:r>
              <a:rPr lang="es-ES"/>
              <a:t> </a:t>
            </a:r>
            <a:r>
              <a:rPr lang="es-ES" err="1"/>
              <a:t>elit</a:t>
            </a:r>
            <a:r>
              <a:rPr lang="es-ES"/>
              <a:t>. </a:t>
            </a:r>
            <a:r>
              <a:rPr lang="es-ES" err="1"/>
              <a:t>Aenean</a:t>
            </a:r>
            <a:r>
              <a:rPr lang="es-ES"/>
              <a:t> commodo </a:t>
            </a:r>
            <a:r>
              <a:rPr lang="es-ES" err="1"/>
              <a:t>ligula</a:t>
            </a:r>
            <a:r>
              <a:rPr lang="es-ES"/>
              <a:t> </a:t>
            </a:r>
            <a:r>
              <a:rPr lang="es-ES" err="1"/>
              <a:t>eget</a:t>
            </a:r>
            <a:r>
              <a:rPr lang="es-ES"/>
              <a:t> dolor. </a:t>
            </a:r>
            <a:r>
              <a:rPr lang="es-ES" err="1"/>
              <a:t>Aenean</a:t>
            </a:r>
            <a:r>
              <a:rPr lang="es-ES"/>
              <a:t> </a:t>
            </a:r>
            <a:r>
              <a:rPr lang="es-ES" err="1"/>
              <a:t>massa</a:t>
            </a:r>
            <a:r>
              <a:rPr lang="es-ES"/>
              <a:t>. Cum </a:t>
            </a:r>
            <a:r>
              <a:rPr lang="es-ES" err="1"/>
              <a:t>sociis</a:t>
            </a:r>
            <a:r>
              <a:rPr lang="es-ES"/>
              <a:t> </a:t>
            </a:r>
            <a:r>
              <a:rPr lang="es-ES" err="1"/>
              <a:t>natoque</a:t>
            </a:r>
            <a:r>
              <a:rPr lang="es-ES"/>
              <a:t> </a:t>
            </a:r>
            <a:r>
              <a:rPr lang="es-ES" err="1"/>
              <a:t>penatibus</a:t>
            </a:r>
            <a:r>
              <a:rPr lang="es-ES"/>
              <a:t> et </a:t>
            </a:r>
            <a:r>
              <a:rPr lang="es-ES" err="1"/>
              <a:t>magnis</a:t>
            </a:r>
            <a:r>
              <a:rPr lang="es-ES"/>
              <a:t> </a:t>
            </a:r>
            <a:r>
              <a:rPr lang="es-ES" err="1"/>
              <a:t>dis</a:t>
            </a:r>
            <a:r>
              <a:rPr lang="es-ES"/>
              <a:t> </a:t>
            </a:r>
            <a:r>
              <a:rPr lang="es-ES" err="1"/>
              <a:t>parturient</a:t>
            </a:r>
            <a:r>
              <a:rPr lang="es-ES"/>
              <a:t> montes, </a:t>
            </a:r>
            <a:r>
              <a:rPr lang="es-ES" err="1"/>
              <a:t>nascetur</a:t>
            </a:r>
            <a:r>
              <a:rPr lang="es-ES"/>
              <a:t> </a:t>
            </a:r>
            <a:r>
              <a:rPr lang="es-ES" err="1"/>
              <a:t>ridiculus</a:t>
            </a:r>
            <a:r>
              <a:rPr lang="es-ES"/>
              <a:t> mus. </a:t>
            </a:r>
            <a:r>
              <a:rPr lang="es-ES" err="1"/>
              <a:t>Lorem</a:t>
            </a:r>
            <a:r>
              <a:rPr lang="es-ES"/>
              <a:t> </a:t>
            </a:r>
            <a:r>
              <a:rPr lang="es-ES" err="1"/>
              <a:t>ipsum</a:t>
            </a:r>
            <a:r>
              <a:rPr lang="es-ES"/>
              <a:t> dolor </a:t>
            </a:r>
            <a:r>
              <a:rPr lang="es-ES" err="1"/>
              <a:t>sit</a:t>
            </a:r>
            <a:r>
              <a:rPr lang="es-ES"/>
              <a:t> </a:t>
            </a:r>
            <a:r>
              <a:rPr lang="es-ES" err="1"/>
              <a:t>amet</a:t>
            </a:r>
            <a:r>
              <a:rPr lang="es-ES"/>
              <a:t>, </a:t>
            </a:r>
            <a:r>
              <a:rPr lang="es-ES" err="1"/>
              <a:t>consectetuer</a:t>
            </a:r>
            <a:r>
              <a:rPr lang="es-ES"/>
              <a:t> </a:t>
            </a:r>
            <a:r>
              <a:rPr lang="es-ES" err="1"/>
              <a:t>adipiscing</a:t>
            </a:r>
            <a:r>
              <a:rPr lang="es-ES"/>
              <a:t> </a:t>
            </a:r>
            <a:r>
              <a:rPr lang="es-ES" err="1"/>
              <a:t>elit</a:t>
            </a:r>
            <a:r>
              <a:rPr lang="es-ES"/>
              <a:t>. </a:t>
            </a:r>
            <a:r>
              <a:rPr lang="es-ES" err="1"/>
              <a:t>Aenean</a:t>
            </a:r>
            <a:r>
              <a:rPr lang="es-ES"/>
              <a:t> commodo </a:t>
            </a:r>
            <a:r>
              <a:rPr lang="es-ES" err="1"/>
              <a:t>ligula</a:t>
            </a:r>
            <a:r>
              <a:rPr lang="es-ES"/>
              <a:t> </a:t>
            </a:r>
            <a:r>
              <a:rPr lang="es-ES" err="1"/>
              <a:t>eget</a:t>
            </a:r>
            <a:r>
              <a:rPr lang="es-ES"/>
              <a:t> dolor. </a:t>
            </a:r>
            <a:r>
              <a:rPr lang="es-ES" err="1"/>
              <a:t>Aenean</a:t>
            </a:r>
            <a:r>
              <a:rPr lang="es-ES"/>
              <a:t> </a:t>
            </a:r>
            <a:r>
              <a:rPr lang="es-ES" err="1"/>
              <a:t>massa</a:t>
            </a:r>
            <a:r>
              <a:rPr lang="es-ES"/>
              <a:t>. Cum </a:t>
            </a:r>
            <a:r>
              <a:rPr lang="es-ES" err="1"/>
              <a:t>sociis</a:t>
            </a:r>
            <a:r>
              <a:rPr lang="es-ES"/>
              <a:t> </a:t>
            </a:r>
            <a:r>
              <a:rPr lang="es-ES" err="1"/>
              <a:t>natoque</a:t>
            </a:r>
            <a:r>
              <a:rPr lang="es-ES"/>
              <a:t> </a:t>
            </a:r>
            <a:r>
              <a:rPr lang="es-ES" err="1"/>
              <a:t>penatibus</a:t>
            </a:r>
            <a:r>
              <a:rPr lang="es-ES"/>
              <a:t> et </a:t>
            </a:r>
            <a:r>
              <a:rPr lang="es-ES" err="1"/>
              <a:t>magnis</a:t>
            </a:r>
            <a:r>
              <a:rPr lang="es-ES"/>
              <a:t> </a:t>
            </a:r>
            <a:r>
              <a:rPr lang="es-ES" err="1"/>
              <a:t>dis</a:t>
            </a:r>
            <a:r>
              <a:rPr lang="es-ES"/>
              <a:t> </a:t>
            </a:r>
            <a:r>
              <a:rPr lang="es-ES" err="1"/>
              <a:t>parturient</a:t>
            </a:r>
            <a:r>
              <a:rPr lang="es-ES"/>
              <a:t> montes, </a:t>
            </a:r>
            <a:r>
              <a:rPr lang="es-ES" err="1"/>
              <a:t>nascetur</a:t>
            </a:r>
            <a:r>
              <a:rPr lang="es-ES"/>
              <a:t> </a:t>
            </a:r>
            <a:r>
              <a:rPr lang="es-ES" err="1"/>
              <a:t>ridiculus</a:t>
            </a:r>
            <a:r>
              <a:rPr lang="es-ES"/>
              <a:t> mus.</a:t>
            </a:r>
          </a:p>
        </p:txBody>
      </p:sp>
    </p:spTree>
    <p:extLst>
      <p:ext uri="{BB962C8B-B14F-4D97-AF65-F5344CB8AC3E}">
        <p14:creationId xmlns:p14="http://schemas.microsoft.com/office/powerpoint/2010/main" val="125900736"/>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in pastilla">
    <p:spTree>
      <p:nvGrpSpPr>
        <p:cNvPr id="1" name=""/>
        <p:cNvGrpSpPr/>
        <p:nvPr/>
      </p:nvGrpSpPr>
      <p:grpSpPr>
        <a:xfrm>
          <a:off x="0" y="0"/>
          <a:ext cx="0" cy="0"/>
          <a:chOff x="0" y="0"/>
          <a:chExt cx="0" cy="0"/>
        </a:xfrm>
      </p:grpSpPr>
      <p:sp>
        <p:nvSpPr>
          <p:cNvPr id="3" name="Marcador de pie de página 2">
            <a:extLst>
              <a:ext uri="{FF2B5EF4-FFF2-40B4-BE49-F238E27FC236}">
                <a16:creationId xmlns:a16="http://schemas.microsoft.com/office/drawing/2014/main" id="{545830FE-958F-7763-8000-AA8D6A2F1740}"/>
              </a:ext>
            </a:extLst>
          </p:cNvPr>
          <p:cNvSpPr>
            <a:spLocks noGrp="1"/>
          </p:cNvSpPr>
          <p:nvPr>
            <p:ph type="ftr" sz="quarter" idx="1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Marcador de texto 5">
            <a:extLst>
              <a:ext uri="{FF2B5EF4-FFF2-40B4-BE49-F238E27FC236}">
                <a16:creationId xmlns:a16="http://schemas.microsoft.com/office/drawing/2014/main" id="{BAE07E5F-F285-5472-C93D-D571EDAB328B}"/>
              </a:ext>
            </a:extLst>
          </p:cNvPr>
          <p:cNvSpPr>
            <a:spLocks noGrp="1"/>
          </p:cNvSpPr>
          <p:nvPr>
            <p:ph type="body" sz="quarter" idx="14"/>
          </p:nvPr>
        </p:nvSpPr>
        <p:spPr>
          <a:xfrm>
            <a:off x="623888" y="1449388"/>
            <a:ext cx="10909300" cy="2074862"/>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Título 3">
            <a:extLst>
              <a:ext uri="{FF2B5EF4-FFF2-40B4-BE49-F238E27FC236}">
                <a16:creationId xmlns:a16="http://schemas.microsoft.com/office/drawing/2014/main" id="{98E2A6A3-20B6-BBED-E91D-CA482E964757}"/>
              </a:ext>
            </a:extLst>
          </p:cNvPr>
          <p:cNvSpPr>
            <a:spLocks noGrp="1"/>
          </p:cNvSpPr>
          <p:nvPr>
            <p:ph type="title"/>
          </p:nvPr>
        </p:nvSpPr>
        <p:spPr/>
        <p:txBody>
          <a:bodyPr/>
          <a:lstStyle/>
          <a:p>
            <a:r>
              <a:rPr lang="es-ES"/>
              <a:t>Haga clic para modificar el estilo de título del patrón</a:t>
            </a:r>
          </a:p>
        </p:txBody>
      </p:sp>
    </p:spTree>
    <p:extLst>
      <p:ext uri="{BB962C8B-B14F-4D97-AF65-F5344CB8AC3E}">
        <p14:creationId xmlns:p14="http://schemas.microsoft.com/office/powerpoint/2010/main" val="3857672239"/>
      </p:ext>
    </p:extLst>
  </p:cSld>
  <p:clrMapOvr>
    <a:masterClrMapping/>
  </p:clrMapOvr>
  <p:hf sldNum="0" hdr="0" dt="0"/>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Chapter cover">
    <p:bg>
      <p:bgPr>
        <a:solidFill>
          <a:schemeClr val="accent2"/>
        </a:solidFill>
        <a:effectLst/>
      </p:bgPr>
    </p:bg>
    <p:spTree>
      <p:nvGrpSpPr>
        <p:cNvPr id="1" name=""/>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599789B2-1553-2ABC-22B1-592E656402C2}"/>
              </a:ext>
            </a:extLst>
          </p:cNvPr>
          <p:cNvGraphicFramePr>
            <a:graphicFrameLocks noChangeAspect="1"/>
          </p:cNvGraphicFramePr>
          <p:nvPr userDrawn="1">
            <p:custDataLst>
              <p:tags r:id="rId1"/>
            </p:custDataLst>
            <p:extLst>
              <p:ext uri="{D42A27DB-BD31-4B8C-83A1-F6EECF244321}">
                <p14:modId xmlns:p14="http://schemas.microsoft.com/office/powerpoint/2010/main" val="112823922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44" imgH="345" progId="TCLayout.ActiveDocument.1">
                  <p:embed/>
                </p:oleObj>
              </mc:Choice>
              <mc:Fallback>
                <p:oleObj name="think-cell Slide" r:id="rId3" imgW="344" imgH="345" progId="TCLayout.ActiveDocument.1">
                  <p:embed/>
                  <p:pic>
                    <p:nvPicPr>
                      <p:cNvPr id="2" name="think-cell data - do not delete" hidden="1">
                        <a:extLst>
                          <a:ext uri="{FF2B5EF4-FFF2-40B4-BE49-F238E27FC236}">
                            <a16:creationId xmlns:a16="http://schemas.microsoft.com/office/drawing/2014/main" id="{599789B2-1553-2ABC-22B1-592E656402C2}"/>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0" name="Redondear rectángulo de esquina sencilla 9"/>
          <p:cNvSpPr/>
          <p:nvPr userDrawn="1"/>
        </p:nvSpPr>
        <p:spPr>
          <a:xfrm flipV="1">
            <a:off x="-7161" y="-2"/>
            <a:ext cx="12212573" cy="6868000"/>
          </a:xfrm>
          <a:prstGeom prst="round1Rect">
            <a:avLst>
              <a:gd name="adj" fmla="val 11436"/>
            </a:avLst>
          </a:prstGeom>
          <a:solidFill>
            <a:srgbClr val="0028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1800" b="0" i="0" u="none" strike="noStrike" kern="1200" cap="none" spc="0" normalizeH="0" baseline="0" noProof="0">
              <a:ln>
                <a:noFill/>
              </a:ln>
              <a:solidFill>
                <a:srgbClr val="FFFFFF"/>
              </a:solidFill>
              <a:effectLst/>
              <a:uLnTx/>
              <a:uFillTx/>
              <a:latin typeface="Montserrat"/>
              <a:ea typeface="+mn-ea"/>
              <a:cs typeface="+mn-cs"/>
            </a:endParaRPr>
          </a:p>
        </p:txBody>
      </p:sp>
      <p:sp>
        <p:nvSpPr>
          <p:cNvPr id="5" name="Footer Placeholder 4"/>
          <p:cNvSpPr>
            <a:spLocks noGrp="1"/>
          </p:cNvSpPr>
          <p:nvPr>
            <p:ph type="ftr" sz="quarter" idx="11"/>
          </p:nvPr>
        </p:nvSpPr>
        <p:spPr>
          <a:xfrm>
            <a:off x="4233335" y="6392076"/>
            <a:ext cx="2610852" cy="365125"/>
          </a:xfrm>
          <a:prstGeom prst="rect">
            <a:avLst/>
          </a:prstGeom>
        </p:spPr>
        <p:txBody>
          <a:bodyPr/>
          <a:lstStyle>
            <a:lvl1pPr>
              <a:defRPr>
                <a:solidFill>
                  <a:schemeClr val="bg2"/>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1200" b="0" i="0" u="none" strike="noStrike" kern="1200" cap="none" spc="0" normalizeH="0" baseline="0" noProof="0">
              <a:ln>
                <a:noFill/>
              </a:ln>
              <a:solidFill>
                <a:srgbClr val="FFFFFF"/>
              </a:solidFill>
              <a:effectLst/>
              <a:uLnTx/>
              <a:uFillTx/>
              <a:latin typeface="Montserrat"/>
              <a:ea typeface="+mn-ea"/>
              <a:cs typeface="+mn-cs"/>
            </a:endParaRPr>
          </a:p>
        </p:txBody>
      </p:sp>
      <p:cxnSp>
        <p:nvCxnSpPr>
          <p:cNvPr id="11" name="Conector recto 10"/>
          <p:cNvCxnSpPr/>
          <p:nvPr userDrawn="1"/>
        </p:nvCxnSpPr>
        <p:spPr>
          <a:xfrm>
            <a:off x="466729" y="6312759"/>
            <a:ext cx="1124902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Marcador de texto 12"/>
          <p:cNvSpPr>
            <a:spLocks noGrp="1"/>
          </p:cNvSpPr>
          <p:nvPr>
            <p:ph type="body" sz="quarter" idx="13"/>
          </p:nvPr>
        </p:nvSpPr>
        <p:spPr>
          <a:xfrm>
            <a:off x="467786" y="1709532"/>
            <a:ext cx="11247967" cy="4155489"/>
          </a:xfrm>
          <a:prstGeom prst="rect">
            <a:avLst/>
          </a:prstGeom>
        </p:spPr>
        <p:txBody>
          <a:bodyPr/>
          <a:lstStyle>
            <a:lvl1pPr marL="0" indent="0">
              <a:lnSpc>
                <a:spcPts val="7400"/>
              </a:lnSpc>
              <a:spcBef>
                <a:spcPts val="0"/>
              </a:spcBef>
              <a:buNone/>
              <a:defRPr sz="7400">
                <a:solidFill>
                  <a:srgbClr val="00F0BE"/>
                </a:solidFill>
                <a:latin typeface="Montserrat Black" panose="00000A00000000000000" pitchFamily="2" charset="0"/>
              </a:defRPr>
            </a:lvl1pPr>
            <a:lvl2pPr marL="457200" indent="0">
              <a:lnSpc>
                <a:spcPts val="4400"/>
              </a:lnSpc>
              <a:buNone/>
              <a:defRPr sz="4400">
                <a:solidFill>
                  <a:schemeClr val="accent2"/>
                </a:solidFill>
              </a:defRPr>
            </a:lvl2pPr>
            <a:lvl3pPr marL="914400" indent="0">
              <a:lnSpc>
                <a:spcPts val="4400"/>
              </a:lnSpc>
              <a:buNone/>
              <a:defRPr sz="4400">
                <a:solidFill>
                  <a:schemeClr val="accent2"/>
                </a:solidFill>
              </a:defRPr>
            </a:lvl3pPr>
            <a:lvl4pPr marL="1371600" indent="0">
              <a:lnSpc>
                <a:spcPts val="4400"/>
              </a:lnSpc>
              <a:buNone/>
              <a:defRPr sz="4400">
                <a:solidFill>
                  <a:schemeClr val="accent2"/>
                </a:solidFill>
              </a:defRPr>
            </a:lvl4pPr>
            <a:lvl5pPr marL="1828800" indent="0">
              <a:lnSpc>
                <a:spcPts val="4400"/>
              </a:lnSpc>
              <a:buNone/>
              <a:defRPr sz="4400">
                <a:solidFill>
                  <a:schemeClr val="accent2"/>
                </a:solidFill>
              </a:defRPr>
            </a:lvl5pPr>
          </a:lstStyle>
          <a:p>
            <a:pPr lvl="0"/>
            <a:r>
              <a:rPr lang="es-ES_tradnl"/>
              <a:t>Haga clic para modificar el estilo de texto del patrón</a:t>
            </a:r>
          </a:p>
        </p:txBody>
      </p:sp>
      <p:pic>
        <p:nvPicPr>
          <p:cNvPr id="8" name="Imagen 13">
            <a:extLst>
              <a:ext uri="{FF2B5EF4-FFF2-40B4-BE49-F238E27FC236}">
                <a16:creationId xmlns:a16="http://schemas.microsoft.com/office/drawing/2014/main" id="{CC8F04C2-9D00-4826-BCB1-664DA1AD7BBE}"/>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246185" y="6338643"/>
            <a:ext cx="1129264" cy="494711"/>
          </a:xfrm>
          <a:prstGeom prst="rect">
            <a:avLst/>
          </a:prstGeom>
        </p:spPr>
      </p:pic>
      <p:sp>
        <p:nvSpPr>
          <p:cNvPr id="4" name="Foliennummernplatzhalter 9">
            <a:extLst>
              <a:ext uri="{FF2B5EF4-FFF2-40B4-BE49-F238E27FC236}">
                <a16:creationId xmlns:a16="http://schemas.microsoft.com/office/drawing/2014/main" id="{8FA1673C-C6D8-6A33-7A9A-F0D93E35397D}"/>
              </a:ext>
            </a:extLst>
          </p:cNvPr>
          <p:cNvSpPr txBox="1">
            <a:spLocks/>
          </p:cNvSpPr>
          <p:nvPr userDrawn="1"/>
        </p:nvSpPr>
        <p:spPr>
          <a:xfrm>
            <a:off x="10116274" y="6356350"/>
            <a:ext cx="1573192"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rgbClr val="002855"/>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F05B83C6-52A7-4601-A173-AC6FCC291593}" type="slidenum">
              <a:rPr kumimoji="0" lang="de-DE" sz="1200" b="0" i="0" u="none" strike="noStrike" kern="1200" cap="none" spc="0" normalizeH="0" baseline="0" noProof="0" smtClean="0">
                <a:ln>
                  <a:noFill/>
                </a:ln>
                <a:solidFill>
                  <a:srgbClr val="FFFFFF"/>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de-DE" sz="12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82207544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le only_NEW">
    <p:bg>
      <p:bgPr>
        <a:solidFill>
          <a:schemeClr val="bg1"/>
        </a:solidFill>
        <a:effectLst/>
      </p:bgPr>
    </p:bg>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A9F6E5E8-8A07-5E22-09CF-E2B80CB7C556}"/>
              </a:ext>
            </a:extLst>
          </p:cNvPr>
          <p:cNvGraphicFramePr>
            <a:graphicFrameLocks noChangeAspect="1"/>
          </p:cNvGraphicFramePr>
          <p:nvPr userDrawn="1">
            <p:custDataLst>
              <p:tags r:id="rId1"/>
            </p:custDataLst>
            <p:extLst>
              <p:ext uri="{D42A27DB-BD31-4B8C-83A1-F6EECF244321}">
                <p14:modId xmlns:p14="http://schemas.microsoft.com/office/powerpoint/2010/main" val="117365169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44" imgH="345" progId="TCLayout.ActiveDocument.1">
                  <p:embed/>
                </p:oleObj>
              </mc:Choice>
              <mc:Fallback>
                <p:oleObj name="think-cell Slide" r:id="rId3" imgW="344" imgH="345" progId="TCLayout.ActiveDocument.1">
                  <p:embed/>
                  <p:pic>
                    <p:nvPicPr>
                      <p:cNvPr id="3" name="think-cell data - do not delete" hidden="1">
                        <a:extLst>
                          <a:ext uri="{FF2B5EF4-FFF2-40B4-BE49-F238E27FC236}">
                            <a16:creationId xmlns:a16="http://schemas.microsoft.com/office/drawing/2014/main" id="{A9F6E5E8-8A07-5E22-09CF-E2B80CB7C556}"/>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Rectángulo: una sola esquina redondeada 56">
            <a:extLst>
              <a:ext uri="{FF2B5EF4-FFF2-40B4-BE49-F238E27FC236}">
                <a16:creationId xmlns:a16="http://schemas.microsoft.com/office/drawing/2014/main" id="{DF60CF69-ECFD-ADAD-5DC5-2BF6FB78B21B}"/>
              </a:ext>
            </a:extLst>
          </p:cNvPr>
          <p:cNvSpPr/>
          <p:nvPr userDrawn="1"/>
        </p:nvSpPr>
        <p:spPr>
          <a:xfrm flipV="1">
            <a:off x="0" y="-4610"/>
            <a:ext cx="12191996" cy="868801"/>
          </a:xfrm>
          <a:prstGeom prst="rect">
            <a:avLst/>
          </a:prstGeom>
          <a:solidFill>
            <a:srgbClr val="002855"/>
          </a:solidFill>
          <a:ln cap="flat">
            <a:noFill/>
            <a:prstDash val="solid"/>
          </a:ln>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GB" sz="1800" b="0" i="0" u="none" strike="noStrike" kern="1200" cap="none" spc="0" normalizeH="0" baseline="0" noProof="0">
              <a:ln>
                <a:noFill/>
              </a:ln>
              <a:solidFill>
                <a:srgbClr val="FFFFFF"/>
              </a:solidFill>
              <a:effectLst/>
              <a:uLnTx/>
              <a:uFillTx/>
              <a:latin typeface="Calibri"/>
              <a:ea typeface="+mn-ea"/>
              <a:cs typeface="+mn-cs"/>
            </a:endParaRPr>
          </a:p>
        </p:txBody>
      </p:sp>
      <p:sp>
        <p:nvSpPr>
          <p:cNvPr id="14" name="Marcador de texto 12"/>
          <p:cNvSpPr>
            <a:spLocks noGrp="1"/>
          </p:cNvSpPr>
          <p:nvPr>
            <p:ph type="body" sz="quarter" idx="16" hasCustomPrompt="1"/>
          </p:nvPr>
        </p:nvSpPr>
        <p:spPr>
          <a:xfrm>
            <a:off x="467786" y="237430"/>
            <a:ext cx="11247967" cy="384721"/>
          </a:xfrm>
          <a:prstGeom prst="rect">
            <a:avLst/>
          </a:prstGeom>
        </p:spPr>
        <p:txBody>
          <a:bodyPr lIns="0" tIns="0" rIns="0" bIns="0" anchor="ctr">
            <a:spAutoFit/>
          </a:bodyPr>
          <a:lstStyle>
            <a:lvl1pPr marL="0" indent="0">
              <a:lnSpc>
                <a:spcPts val="2950"/>
              </a:lnSpc>
              <a:spcBef>
                <a:spcPts val="0"/>
              </a:spcBef>
              <a:buNone/>
              <a:defRPr sz="2800">
                <a:solidFill>
                  <a:srgbClr val="00F0BE"/>
                </a:solidFill>
                <a:latin typeface="Montserrat Black" panose="00000A00000000000000" pitchFamily="2" charset="0"/>
              </a:defRPr>
            </a:lvl1pPr>
            <a:lvl2pPr marL="457200" indent="0">
              <a:lnSpc>
                <a:spcPts val="4400"/>
              </a:lnSpc>
              <a:buNone/>
              <a:defRPr sz="4400">
                <a:solidFill>
                  <a:schemeClr val="accent2"/>
                </a:solidFill>
              </a:defRPr>
            </a:lvl2pPr>
            <a:lvl3pPr marL="914400" indent="0">
              <a:lnSpc>
                <a:spcPts val="4400"/>
              </a:lnSpc>
              <a:buNone/>
              <a:defRPr sz="4400">
                <a:solidFill>
                  <a:schemeClr val="accent2"/>
                </a:solidFill>
              </a:defRPr>
            </a:lvl3pPr>
            <a:lvl4pPr marL="1371600" indent="0">
              <a:lnSpc>
                <a:spcPts val="4400"/>
              </a:lnSpc>
              <a:buNone/>
              <a:defRPr sz="4400">
                <a:solidFill>
                  <a:schemeClr val="accent2"/>
                </a:solidFill>
              </a:defRPr>
            </a:lvl4pPr>
            <a:lvl5pPr marL="1828800" indent="0">
              <a:lnSpc>
                <a:spcPts val="4400"/>
              </a:lnSpc>
              <a:buNone/>
              <a:defRPr sz="4400">
                <a:solidFill>
                  <a:schemeClr val="accent2"/>
                </a:solidFill>
              </a:defRPr>
            </a:lvl5pPr>
          </a:lstStyle>
          <a:p>
            <a:pPr lvl="0"/>
            <a:r>
              <a:rPr lang="es-ES_tradnl"/>
              <a:t>Haga clic para modificar el estilo de texto del patrón</a:t>
            </a:r>
          </a:p>
        </p:txBody>
      </p:sp>
      <p:sp>
        <p:nvSpPr>
          <p:cNvPr id="5" name="Foliennummernplatzhalter 9">
            <a:extLst>
              <a:ext uri="{FF2B5EF4-FFF2-40B4-BE49-F238E27FC236}">
                <a16:creationId xmlns:a16="http://schemas.microsoft.com/office/drawing/2014/main" id="{062D34EE-41BE-E219-319B-464C45293F88}"/>
              </a:ext>
            </a:extLst>
          </p:cNvPr>
          <p:cNvSpPr>
            <a:spLocks noGrp="1"/>
          </p:cNvSpPr>
          <p:nvPr>
            <p:ph type="sldNum" sz="quarter" idx="4"/>
          </p:nvPr>
        </p:nvSpPr>
        <p:spPr>
          <a:xfrm>
            <a:off x="10116274" y="6356350"/>
            <a:ext cx="1573192" cy="365125"/>
          </a:xfrm>
          <a:prstGeom prst="rect">
            <a:avLst/>
          </a:prstGeom>
        </p:spPr>
        <p:txBody>
          <a:bodyPr vert="horz" lIns="91440" tIns="45720" rIns="91440" bIns="45720" rtlCol="0" anchor="ctr"/>
          <a:lstStyle>
            <a:lvl1pPr algn="r">
              <a:defRPr sz="1200">
                <a:solidFill>
                  <a:srgbClr val="002855"/>
                </a:solidFill>
                <a:latin typeface="Arial" panose="020B0604020202020204" pitchFamily="34" charset="0"/>
                <a:cs typeface="Arial" panose="020B0604020202020204" pitchFamily="34"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F05B83C6-52A7-4601-A173-AC6FCC291593}" type="slidenum">
              <a:rPr kumimoji="0" lang="de-DE" sz="1200" b="0" i="0" u="none" strike="noStrike" kern="1200" cap="none" spc="0" normalizeH="0" baseline="0" noProof="0" smtClean="0">
                <a:ln>
                  <a:noFill/>
                </a:ln>
                <a:solidFill>
                  <a:srgbClr val="002855"/>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de-DE" sz="1200" b="0" i="0" u="none" strike="noStrike" kern="1200" cap="none" spc="0" normalizeH="0" baseline="0" noProof="0">
              <a:ln>
                <a:noFill/>
              </a:ln>
              <a:solidFill>
                <a:srgbClr val="002855"/>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216836672"/>
      </p:ext>
    </p:extLst>
  </p:cSld>
  <p:clrMapOvr>
    <a:masterClrMapping/>
  </p:clrMapOvr>
  <p:extLst>
    <p:ext uri="{DCECCB84-F9BA-43D5-87BE-67443E8EF086}">
      <p15:sldGuideLst xmlns:p15="http://schemas.microsoft.com/office/powerpoint/2012/main">
        <p15:guide id="1" orient="horz" pos="731">
          <p15:clr>
            <a:srgbClr val="FBAE40"/>
          </p15:clr>
        </p15:guide>
        <p15:guide id="3" pos="302">
          <p15:clr>
            <a:srgbClr val="FBAE40"/>
          </p15:clr>
        </p15:guide>
        <p15:guide id="4" pos="7378">
          <p15:clr>
            <a:srgbClr val="FBAE40"/>
          </p15:clr>
        </p15:guide>
        <p15:guide id="5" orient="horz" pos="3793">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ext">
    <p:bg>
      <p:bgPr>
        <a:solidFill>
          <a:schemeClr val="bg1"/>
        </a:solidFill>
        <a:effectLst/>
      </p:bgPr>
    </p:bg>
    <p:spTree>
      <p:nvGrpSpPr>
        <p:cNvPr id="1" name=""/>
        <p:cNvGrpSpPr/>
        <p:nvPr/>
      </p:nvGrpSpPr>
      <p:grpSpPr>
        <a:xfrm>
          <a:off x="0" y="0"/>
          <a:ext cx="0" cy="0"/>
          <a:chOff x="0" y="0"/>
          <a:chExt cx="0" cy="0"/>
        </a:xfrm>
      </p:grpSpPr>
      <p:sp>
        <p:nvSpPr>
          <p:cNvPr id="13" name="Marcador de texto 12"/>
          <p:cNvSpPr>
            <a:spLocks noGrp="1"/>
          </p:cNvSpPr>
          <p:nvPr>
            <p:ph type="body" sz="quarter" idx="13"/>
          </p:nvPr>
        </p:nvSpPr>
        <p:spPr>
          <a:xfrm>
            <a:off x="467784" y="1689648"/>
            <a:ext cx="11260920" cy="4295519"/>
          </a:xfrm>
          <a:prstGeom prst="rect">
            <a:avLst/>
          </a:prstGeom>
        </p:spPr>
        <p:txBody>
          <a:bodyPr lIns="0" tIns="0" rIns="0" bIns="0"/>
          <a:lstStyle>
            <a:lvl1pPr marL="0" indent="0">
              <a:lnSpc>
                <a:spcPts val="1700"/>
              </a:lnSpc>
              <a:spcBef>
                <a:spcPts val="0"/>
              </a:spcBef>
              <a:buNone/>
              <a:defRPr sz="1400">
                <a:solidFill>
                  <a:schemeClr val="accent1"/>
                </a:solidFill>
              </a:defRPr>
            </a:lvl1pPr>
            <a:lvl2pPr marL="457200" indent="0">
              <a:lnSpc>
                <a:spcPts val="4400"/>
              </a:lnSpc>
              <a:buNone/>
              <a:defRPr sz="4400">
                <a:solidFill>
                  <a:schemeClr val="accent2"/>
                </a:solidFill>
              </a:defRPr>
            </a:lvl2pPr>
            <a:lvl3pPr marL="914400" indent="0">
              <a:lnSpc>
                <a:spcPts val="4400"/>
              </a:lnSpc>
              <a:buNone/>
              <a:defRPr sz="4400">
                <a:solidFill>
                  <a:schemeClr val="accent2"/>
                </a:solidFill>
              </a:defRPr>
            </a:lvl3pPr>
            <a:lvl4pPr marL="1371600" indent="0">
              <a:lnSpc>
                <a:spcPts val="4400"/>
              </a:lnSpc>
              <a:buNone/>
              <a:defRPr sz="4400">
                <a:solidFill>
                  <a:schemeClr val="accent2"/>
                </a:solidFill>
              </a:defRPr>
            </a:lvl4pPr>
            <a:lvl5pPr marL="1828800" indent="0">
              <a:lnSpc>
                <a:spcPts val="4400"/>
              </a:lnSpc>
              <a:buNone/>
              <a:defRPr sz="4400">
                <a:solidFill>
                  <a:schemeClr val="accent2"/>
                </a:solidFill>
              </a:defRPr>
            </a:lvl5pPr>
          </a:lstStyle>
          <a:p>
            <a:pPr lvl="0"/>
            <a:r>
              <a:rPr lang="es-ES_tradnl"/>
              <a:t>Haga clic para modificar el estilo de texto del patrón</a:t>
            </a:r>
          </a:p>
          <a:p>
            <a:pPr lvl="0"/>
            <a:endParaRPr lang="es-ES_tradnl"/>
          </a:p>
        </p:txBody>
      </p:sp>
      <p:sp>
        <p:nvSpPr>
          <p:cNvPr id="14" name="Marcador de texto 12"/>
          <p:cNvSpPr>
            <a:spLocks noGrp="1"/>
          </p:cNvSpPr>
          <p:nvPr>
            <p:ph type="body" sz="quarter" idx="16"/>
          </p:nvPr>
        </p:nvSpPr>
        <p:spPr>
          <a:xfrm>
            <a:off x="467786" y="356456"/>
            <a:ext cx="11247967" cy="1198460"/>
          </a:xfrm>
          <a:prstGeom prst="rect">
            <a:avLst/>
          </a:prstGeom>
        </p:spPr>
        <p:txBody>
          <a:bodyPr lIns="0" tIns="0" rIns="0" bIns="0"/>
          <a:lstStyle>
            <a:lvl1pPr marL="0" indent="0">
              <a:lnSpc>
                <a:spcPts val="2950"/>
              </a:lnSpc>
              <a:spcBef>
                <a:spcPts val="0"/>
              </a:spcBef>
              <a:buNone/>
              <a:defRPr sz="2950">
                <a:solidFill>
                  <a:schemeClr val="accent1"/>
                </a:solidFill>
              </a:defRPr>
            </a:lvl1pPr>
            <a:lvl2pPr marL="457200" indent="0">
              <a:lnSpc>
                <a:spcPts val="4400"/>
              </a:lnSpc>
              <a:buNone/>
              <a:defRPr sz="4400">
                <a:solidFill>
                  <a:schemeClr val="accent2"/>
                </a:solidFill>
              </a:defRPr>
            </a:lvl2pPr>
            <a:lvl3pPr marL="914400" indent="0">
              <a:lnSpc>
                <a:spcPts val="4400"/>
              </a:lnSpc>
              <a:buNone/>
              <a:defRPr sz="4400">
                <a:solidFill>
                  <a:schemeClr val="accent2"/>
                </a:solidFill>
              </a:defRPr>
            </a:lvl3pPr>
            <a:lvl4pPr marL="1371600" indent="0">
              <a:lnSpc>
                <a:spcPts val="4400"/>
              </a:lnSpc>
              <a:buNone/>
              <a:defRPr sz="4400">
                <a:solidFill>
                  <a:schemeClr val="accent2"/>
                </a:solidFill>
              </a:defRPr>
            </a:lvl4pPr>
            <a:lvl5pPr marL="1828800" indent="0">
              <a:lnSpc>
                <a:spcPts val="4400"/>
              </a:lnSpc>
              <a:buNone/>
              <a:defRPr sz="4400">
                <a:solidFill>
                  <a:schemeClr val="accent2"/>
                </a:solidFill>
              </a:defRPr>
            </a:lvl5pPr>
          </a:lstStyle>
          <a:p>
            <a:pPr lvl="0"/>
            <a:r>
              <a:rPr lang="es-ES_tradnl"/>
              <a:t>Haga clic para modificar el estilo de texto del patrón</a:t>
            </a:r>
          </a:p>
        </p:txBody>
      </p:sp>
    </p:spTree>
    <p:extLst>
      <p:ext uri="{BB962C8B-B14F-4D97-AF65-F5344CB8AC3E}">
        <p14:creationId xmlns:p14="http://schemas.microsoft.com/office/powerpoint/2010/main" val="44223948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293">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olo titulo">
    <p:spTree>
      <p:nvGrpSpPr>
        <p:cNvPr id="1" name=""/>
        <p:cNvGrpSpPr/>
        <p:nvPr/>
      </p:nvGrpSpPr>
      <p:grpSpPr>
        <a:xfrm>
          <a:off x="0" y="0"/>
          <a:ext cx="0" cy="0"/>
          <a:chOff x="0" y="0"/>
          <a:chExt cx="0" cy="0"/>
        </a:xfrm>
      </p:grpSpPr>
      <p:sp>
        <p:nvSpPr>
          <p:cNvPr id="3" name="Marcador de pie de página 2">
            <a:extLst>
              <a:ext uri="{FF2B5EF4-FFF2-40B4-BE49-F238E27FC236}">
                <a16:creationId xmlns:a16="http://schemas.microsoft.com/office/drawing/2014/main" id="{B5714792-C342-DEC0-8376-FC9EB66469A9}"/>
              </a:ext>
            </a:extLst>
          </p:cNvPr>
          <p:cNvSpPr>
            <a:spLocks noGrp="1"/>
          </p:cNvSpPr>
          <p:nvPr>
            <p:ph type="ftr" sz="quarter" idx="10"/>
          </p:nvPr>
        </p:nvSpPr>
        <p:spPr/>
        <p:txBody>
          <a:bodyPr anchor="b"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Título 3">
            <a:extLst>
              <a:ext uri="{FF2B5EF4-FFF2-40B4-BE49-F238E27FC236}">
                <a16:creationId xmlns:a16="http://schemas.microsoft.com/office/drawing/2014/main" id="{005E4CC7-CD60-5FCF-A616-B6F8DC9906BF}"/>
              </a:ext>
            </a:extLst>
          </p:cNvPr>
          <p:cNvSpPr>
            <a:spLocks noGrp="1"/>
          </p:cNvSpPr>
          <p:nvPr>
            <p:ph type="title"/>
          </p:nvPr>
        </p:nvSpPr>
        <p:spPr/>
        <p:txBody>
          <a:bodyPr/>
          <a:lstStyle/>
          <a:p>
            <a:r>
              <a:rPr lang="es-ES"/>
              <a:t>Haga clic para modificar el estilo de título del patrón</a:t>
            </a:r>
          </a:p>
        </p:txBody>
      </p:sp>
    </p:spTree>
    <p:extLst>
      <p:ext uri="{BB962C8B-B14F-4D97-AF65-F5344CB8AC3E}">
        <p14:creationId xmlns:p14="http://schemas.microsoft.com/office/powerpoint/2010/main" val="38875807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Eficacia apartados">
    <p:spTree>
      <p:nvGrpSpPr>
        <p:cNvPr id="1" name=""/>
        <p:cNvGrpSpPr/>
        <p:nvPr/>
      </p:nvGrpSpPr>
      <p:grpSpPr>
        <a:xfrm>
          <a:off x="0" y="0"/>
          <a:ext cx="0" cy="0"/>
          <a:chOff x="0" y="0"/>
          <a:chExt cx="0" cy="0"/>
        </a:xfrm>
      </p:grpSpPr>
      <p:sp>
        <p:nvSpPr>
          <p:cNvPr id="3" name="Marcador de pie de página 2">
            <a:extLst>
              <a:ext uri="{FF2B5EF4-FFF2-40B4-BE49-F238E27FC236}">
                <a16:creationId xmlns:a16="http://schemas.microsoft.com/office/drawing/2014/main" id="{B5714792-C342-DEC0-8376-FC9EB66469A9}"/>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Título 3">
            <a:extLst>
              <a:ext uri="{FF2B5EF4-FFF2-40B4-BE49-F238E27FC236}">
                <a16:creationId xmlns:a16="http://schemas.microsoft.com/office/drawing/2014/main" id="{005E4CC7-CD60-5FCF-A616-B6F8DC9906BF}"/>
              </a:ext>
            </a:extLst>
          </p:cNvPr>
          <p:cNvSpPr>
            <a:spLocks noGrp="1"/>
          </p:cNvSpPr>
          <p:nvPr>
            <p:ph type="title"/>
          </p:nvPr>
        </p:nvSpPr>
        <p:spPr/>
        <p:txBody>
          <a:bodyPr/>
          <a:lstStyle/>
          <a:p>
            <a:r>
              <a:rPr lang="es-ES"/>
              <a:t>Haga clic para modificar el estilo de título del patrón</a:t>
            </a:r>
          </a:p>
        </p:txBody>
      </p:sp>
      <p:sp>
        <p:nvSpPr>
          <p:cNvPr id="5" name="Marcador de texto 1">
            <a:extLst>
              <a:ext uri="{FF2B5EF4-FFF2-40B4-BE49-F238E27FC236}">
                <a16:creationId xmlns:a16="http://schemas.microsoft.com/office/drawing/2014/main" id="{A72DF4B1-5310-8CB7-3519-AA3ED350EB76}"/>
              </a:ext>
            </a:extLst>
          </p:cNvPr>
          <p:cNvSpPr txBox="1">
            <a:spLocks/>
          </p:cNvSpPr>
          <p:nvPr/>
        </p:nvSpPr>
        <p:spPr>
          <a:xfrm>
            <a:off x="5043400" y="26681"/>
            <a:ext cx="2137115" cy="191163"/>
          </a:xfrm>
          <a:prstGeom prst="round2SameRect">
            <a:avLst>
              <a:gd name="adj1" fmla="val 0"/>
              <a:gd name="adj2" fmla="val 35052"/>
            </a:avLst>
          </a:prstGeom>
          <a:solidFill>
            <a:schemeClr val="bg1"/>
          </a:solidFill>
          <a:ln>
            <a:solidFill>
              <a:schemeClr val="accent3"/>
            </a:solidFill>
          </a:ln>
          <a:effectLst>
            <a:outerShdw blurRad="50800" dist="38100" dir="2700000" algn="tl" rotWithShape="0">
              <a:prstClr val="black">
                <a:alpha val="10000"/>
              </a:prstClr>
            </a:outerShdw>
          </a:effectLst>
        </p:spPr>
        <p:txBody>
          <a:bodyPr lIns="48000" tIns="96000" rIns="48000" bIns="96000" anchor="ctr" anchorCtr="0"/>
          <a:lstStyle>
            <a:lvl1pPr marL="342900" indent="-342900" algn="l" defTabSz="457200" rtl="0" eaLnBrk="1" latinLnBrk="0" hangingPunct="1">
              <a:spcBef>
                <a:spcPct val="20000"/>
              </a:spcBef>
              <a:buFont typeface="Arial"/>
              <a:buChar char="•"/>
              <a:defRPr lang="es-ES" sz="1400" b="0" i="0" kern="1200" baseline="0" dirty="0">
                <a:solidFill>
                  <a:srgbClr val="646568"/>
                </a:solidFill>
                <a:latin typeface="Arial"/>
                <a:ea typeface="+mn-ea"/>
                <a:cs typeface="Arial"/>
              </a:defRPr>
            </a:lvl1pPr>
            <a:lvl2pPr marL="342900" indent="-342900" algn="l" defTabSz="457200" rtl="0" eaLnBrk="1" latinLnBrk="0" hangingPunct="1">
              <a:spcBef>
                <a:spcPct val="20000"/>
              </a:spcBef>
              <a:buFont typeface="Arial"/>
              <a:buChar char="–"/>
              <a:defRPr sz="1600" kern="1200">
                <a:solidFill>
                  <a:schemeClr val="tx1"/>
                </a:solidFill>
                <a:latin typeface="+mn-lt"/>
                <a:ea typeface="+mn-ea"/>
                <a:cs typeface="+mn-cs"/>
              </a:defRPr>
            </a:lvl2pPr>
            <a:lvl3pPr marL="342900" indent="-342900" algn="l" defTabSz="457200" rtl="0" eaLnBrk="1" latinLnBrk="0" hangingPunct="1">
              <a:spcBef>
                <a:spcPct val="20000"/>
              </a:spcBef>
              <a:buFont typeface="Arial"/>
              <a:buChar char="•"/>
              <a:defRPr sz="1600" kern="1200">
                <a:solidFill>
                  <a:schemeClr val="tx1"/>
                </a:solidFill>
                <a:latin typeface="+mn-lt"/>
                <a:ea typeface="+mn-ea"/>
                <a:cs typeface="+mn-cs"/>
              </a:defRPr>
            </a:lvl3pPr>
            <a:lvl4pPr marL="342900" indent="-342900" algn="l" defTabSz="457200" rtl="0" eaLnBrk="1" latinLnBrk="0" hangingPunct="1">
              <a:spcBef>
                <a:spcPct val="20000"/>
              </a:spcBef>
              <a:buFont typeface="Arial"/>
              <a:buChar char="–"/>
              <a:defRPr sz="1600" kern="1200">
                <a:solidFill>
                  <a:schemeClr val="tx1"/>
                </a:solidFill>
                <a:latin typeface="+mn-lt"/>
                <a:ea typeface="+mn-ea"/>
                <a:cs typeface="+mn-cs"/>
              </a:defRPr>
            </a:lvl4pPr>
            <a:lvl5pPr marL="342900" indent="-342900" algn="l" defTabSz="457200" rtl="0" eaLnBrk="1" latinLnBrk="0" hangingPunct="1">
              <a:spcBef>
                <a:spcPct val="20000"/>
              </a:spcBef>
              <a:buFont typeface="Arial"/>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609585" rtl="0" eaLnBrk="1" fontAlgn="auto" latinLnBrk="0" hangingPunct="1">
              <a:lnSpc>
                <a:spcPct val="100000"/>
              </a:lnSpc>
              <a:spcBef>
                <a:spcPct val="20000"/>
              </a:spcBef>
              <a:spcAft>
                <a:spcPts val="0"/>
              </a:spcAft>
              <a:buClrTx/>
              <a:buSzTx/>
              <a:buFont typeface="Arial"/>
              <a:buNone/>
              <a:tabLst/>
              <a:defRPr/>
            </a:pPr>
            <a:endParaRPr kumimoji="0" lang="es-ES" sz="1200" b="1" i="0" u="none" strike="noStrike" kern="1200" cap="none" spc="0" normalizeH="0" baseline="0" noProof="0">
              <a:ln>
                <a:noFill/>
              </a:ln>
              <a:solidFill>
                <a:prstClr val="white"/>
              </a:solidFill>
              <a:effectLst/>
              <a:uLnTx/>
              <a:uFillTx/>
              <a:latin typeface="Calibri"/>
              <a:ea typeface="+mn-ea"/>
              <a:cs typeface="Arial"/>
            </a:endParaRPr>
          </a:p>
        </p:txBody>
      </p:sp>
      <p:sp>
        <p:nvSpPr>
          <p:cNvPr id="8" name="Marcador de texto 7">
            <a:extLst>
              <a:ext uri="{FF2B5EF4-FFF2-40B4-BE49-F238E27FC236}">
                <a16:creationId xmlns:a16="http://schemas.microsoft.com/office/drawing/2014/main" id="{13341EAE-7710-FE58-0D4F-A73D0E334208}"/>
              </a:ext>
            </a:extLst>
          </p:cNvPr>
          <p:cNvSpPr>
            <a:spLocks noGrp="1"/>
          </p:cNvSpPr>
          <p:nvPr>
            <p:ph type="body" sz="quarter" idx="11" hasCustomPrompt="1"/>
          </p:nvPr>
        </p:nvSpPr>
        <p:spPr>
          <a:xfrm>
            <a:off x="4988675" y="7620"/>
            <a:ext cx="2214650" cy="226591"/>
          </a:xfrm>
        </p:spPr>
        <p:txBody>
          <a:bodyPr lIns="72000" tIns="36000" bIns="36000"/>
          <a:lstStyle>
            <a:lvl1pPr marL="0" indent="0" algn="ctr" defTabSz="609585" rtl="0" eaLnBrk="1" latinLnBrk="0" hangingPunct="1">
              <a:spcBef>
                <a:spcPct val="20000"/>
              </a:spcBef>
              <a:buFont typeface="Arial"/>
              <a:buNone/>
              <a:defRPr lang="es-ES" sz="1000" b="1" i="0" kern="1200" baseline="0" dirty="0" smtClean="0">
                <a:solidFill>
                  <a:schemeClr val="accent2"/>
                </a:solidFill>
                <a:latin typeface="Calibri"/>
                <a:ea typeface="+mn-ea"/>
                <a:cs typeface="Arial"/>
              </a:defRPr>
            </a:lvl1pPr>
            <a:lvl2pPr marL="0" indent="0" algn="l" defTabSz="609585" rtl="0" eaLnBrk="1" latinLnBrk="0" hangingPunct="1">
              <a:spcBef>
                <a:spcPct val="20000"/>
              </a:spcBef>
              <a:buFont typeface="Arial"/>
              <a:buNone/>
              <a:defRPr lang="es-ES" sz="1000" b="1" i="0" kern="1200" baseline="0" dirty="0" smtClean="0">
                <a:solidFill>
                  <a:schemeClr val="accent2"/>
                </a:solidFill>
                <a:latin typeface="Calibri"/>
                <a:ea typeface="+mn-ea"/>
                <a:cs typeface="Arial"/>
              </a:defRPr>
            </a:lvl2pPr>
            <a:lvl3pPr marL="0" indent="0" algn="l" defTabSz="609585" rtl="0" eaLnBrk="1" latinLnBrk="0" hangingPunct="1">
              <a:spcBef>
                <a:spcPct val="20000"/>
              </a:spcBef>
              <a:buFont typeface="Arial"/>
              <a:buNone/>
              <a:defRPr lang="es-ES" sz="1000" b="1" i="0" kern="1200" baseline="0" dirty="0" smtClean="0">
                <a:solidFill>
                  <a:schemeClr val="accent2"/>
                </a:solidFill>
                <a:latin typeface="Calibri"/>
                <a:ea typeface="+mn-ea"/>
                <a:cs typeface="Arial"/>
              </a:defRPr>
            </a:lvl3pPr>
            <a:lvl4pPr marL="0" indent="0" algn="l" defTabSz="609585" rtl="0" eaLnBrk="1" latinLnBrk="0" hangingPunct="1">
              <a:spcBef>
                <a:spcPct val="20000"/>
              </a:spcBef>
              <a:buFont typeface="Arial"/>
              <a:buNone/>
              <a:defRPr lang="es-ES" sz="1000" b="1" i="0" kern="1200" baseline="0" dirty="0" smtClean="0">
                <a:solidFill>
                  <a:schemeClr val="accent2"/>
                </a:solidFill>
                <a:latin typeface="Calibri"/>
                <a:ea typeface="+mn-ea"/>
                <a:cs typeface="Arial"/>
              </a:defRPr>
            </a:lvl4pPr>
            <a:lvl5pPr marL="0" indent="0" algn="l" defTabSz="609585" rtl="0" eaLnBrk="1" latinLnBrk="0" hangingPunct="1">
              <a:spcBef>
                <a:spcPct val="20000"/>
              </a:spcBef>
              <a:buFont typeface="Arial"/>
              <a:buNone/>
              <a:defRPr lang="es-ES" sz="1000" b="1" i="0" kern="1200" baseline="0" dirty="0">
                <a:solidFill>
                  <a:schemeClr val="accent2"/>
                </a:solidFill>
                <a:latin typeface="Calibri"/>
                <a:ea typeface="+mn-ea"/>
                <a:cs typeface="Arial"/>
              </a:defRPr>
            </a:lvl5pPr>
          </a:lstStyle>
          <a:p>
            <a:pPr lvl="0"/>
            <a:r>
              <a:rPr lang="es-ES"/>
              <a:t>EFICACIA APARTADOS TEXTO</a:t>
            </a:r>
          </a:p>
        </p:txBody>
      </p:sp>
    </p:spTree>
    <p:extLst>
      <p:ext uri="{BB962C8B-B14F-4D97-AF65-F5344CB8AC3E}">
        <p14:creationId xmlns:p14="http://schemas.microsoft.com/office/powerpoint/2010/main" val="10753206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DIAPO 15 pie de pagina extenso">
    <p:spTree>
      <p:nvGrpSpPr>
        <p:cNvPr id="1" name=""/>
        <p:cNvGrpSpPr/>
        <p:nvPr/>
      </p:nvGrpSpPr>
      <p:grpSpPr>
        <a:xfrm>
          <a:off x="0" y="0"/>
          <a:ext cx="0" cy="0"/>
          <a:chOff x="0" y="0"/>
          <a:chExt cx="0" cy="0"/>
        </a:xfrm>
      </p:grpSpPr>
      <p:sp>
        <p:nvSpPr>
          <p:cNvPr id="7" name="Rectangle 4">
            <a:extLst>
              <a:ext uri="{FF2B5EF4-FFF2-40B4-BE49-F238E27FC236}">
                <a16:creationId xmlns:a16="http://schemas.microsoft.com/office/drawing/2014/main" id="{52944A5A-90CA-FB7D-9CBB-4094C7C6A060}"/>
              </a:ext>
            </a:extLst>
          </p:cNvPr>
          <p:cNvSpPr/>
          <p:nvPr userDrawn="1"/>
        </p:nvSpPr>
        <p:spPr>
          <a:xfrm>
            <a:off x="1" y="5560793"/>
            <a:ext cx="12191999" cy="1297206"/>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pic>
        <p:nvPicPr>
          <p:cNvPr id="5" name="Picture 2" descr="A body of water with hills in the background&#10;&#10;Description automatically generated with medium confidence">
            <a:extLst>
              <a:ext uri="{FF2B5EF4-FFF2-40B4-BE49-F238E27FC236}">
                <a16:creationId xmlns:a16="http://schemas.microsoft.com/office/drawing/2014/main" id="{3B23E2A6-CA89-E589-C6C9-E07601176835}"/>
              </a:ext>
            </a:extLst>
          </p:cNvPr>
          <p:cNvPicPr>
            <a:picLocks noChangeAspect="1"/>
          </p:cNvPicPr>
          <p:nvPr userDrawn="1"/>
        </p:nvPicPr>
        <p:blipFill rotWithShape="1">
          <a:blip r:embed="rId2">
            <a:alphaModFix amt="20000"/>
            <a:duotone>
              <a:schemeClr val="accent6">
                <a:shade val="45000"/>
                <a:satMod val="135000"/>
              </a:schemeClr>
              <a:prstClr val="white"/>
            </a:duotone>
          </a:blip>
          <a:srcRect b="18915"/>
          <a:stretch/>
        </p:blipFill>
        <p:spPr>
          <a:xfrm>
            <a:off x="0" y="24820"/>
            <a:ext cx="12192000" cy="5560793"/>
          </a:xfrm>
          <a:prstGeom prst="rect">
            <a:avLst/>
          </a:prstGeom>
        </p:spPr>
      </p:pic>
      <p:sp>
        <p:nvSpPr>
          <p:cNvPr id="6" name="Round Single Corner of Rectangle 8">
            <a:extLst>
              <a:ext uri="{FF2B5EF4-FFF2-40B4-BE49-F238E27FC236}">
                <a16:creationId xmlns:a16="http://schemas.microsoft.com/office/drawing/2014/main" id="{44F0A638-BB8B-F0F1-0A0C-9A3C523FE8C0}"/>
              </a:ext>
            </a:extLst>
          </p:cNvPr>
          <p:cNvSpPr/>
          <p:nvPr userDrawn="1"/>
        </p:nvSpPr>
        <p:spPr>
          <a:xfrm flipV="1">
            <a:off x="-1" y="-24820"/>
            <a:ext cx="12191999" cy="1195083"/>
          </a:xfrm>
          <a:prstGeom prst="round1Rect">
            <a:avLst>
              <a:gd name="adj" fmla="val 46229"/>
            </a:avLst>
          </a:prstGeom>
          <a:solidFill>
            <a:srgbClr val="61266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sp>
        <p:nvSpPr>
          <p:cNvPr id="8" name="Rectangle 18">
            <a:extLst>
              <a:ext uri="{FF2B5EF4-FFF2-40B4-BE49-F238E27FC236}">
                <a16:creationId xmlns:a16="http://schemas.microsoft.com/office/drawing/2014/main" id="{3BDA1FA2-2807-7E3F-E1A2-6D6D70ED8DB5}"/>
              </a:ext>
            </a:extLst>
          </p:cNvPr>
          <p:cNvSpPr/>
          <p:nvPr userDrawn="1"/>
        </p:nvSpPr>
        <p:spPr>
          <a:xfrm>
            <a:off x="-17463" y="5537613"/>
            <a:ext cx="12192000" cy="48000"/>
          </a:xfrm>
          <a:prstGeom prst="rect">
            <a:avLst/>
          </a:prstGeom>
          <a:solidFill>
            <a:srgbClr val="61266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sp>
        <p:nvSpPr>
          <p:cNvPr id="3" name="Marcador de pie de página 2">
            <a:extLst>
              <a:ext uri="{FF2B5EF4-FFF2-40B4-BE49-F238E27FC236}">
                <a16:creationId xmlns:a16="http://schemas.microsoft.com/office/drawing/2014/main" id="{B5714792-C342-DEC0-8376-FC9EB66469A9}"/>
              </a:ext>
            </a:extLst>
          </p:cNvPr>
          <p:cNvSpPr>
            <a:spLocks noGrp="1"/>
          </p:cNvSpPr>
          <p:nvPr>
            <p:ph type="ftr" sz="quarter" idx="10"/>
          </p:nvPr>
        </p:nvSpPr>
        <p:spPr>
          <a:xfrm>
            <a:off x="103188" y="5624135"/>
            <a:ext cx="9887317" cy="195814"/>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Título 3">
            <a:extLst>
              <a:ext uri="{FF2B5EF4-FFF2-40B4-BE49-F238E27FC236}">
                <a16:creationId xmlns:a16="http://schemas.microsoft.com/office/drawing/2014/main" id="{005E4CC7-CD60-5FCF-A616-B6F8DC9906BF}"/>
              </a:ext>
            </a:extLst>
          </p:cNvPr>
          <p:cNvSpPr>
            <a:spLocks noGrp="1"/>
          </p:cNvSpPr>
          <p:nvPr>
            <p:ph type="title"/>
          </p:nvPr>
        </p:nvSpPr>
        <p:spPr/>
        <p:txBody>
          <a:bodyPr/>
          <a:lstStyle/>
          <a:p>
            <a:r>
              <a:rPr lang="es-ES"/>
              <a:t>Haga clic para modificar el estilo de título del patrón</a:t>
            </a:r>
          </a:p>
        </p:txBody>
      </p:sp>
      <p:pic>
        <p:nvPicPr>
          <p:cNvPr id="9" name="Imagen 13" descr="almirall color.png">
            <a:extLst>
              <a:ext uri="{FF2B5EF4-FFF2-40B4-BE49-F238E27FC236}">
                <a16:creationId xmlns:a16="http://schemas.microsoft.com/office/drawing/2014/main" id="{5C1576C0-011C-A763-561C-D30BF3084C2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693400" y="6290359"/>
            <a:ext cx="1316405" cy="543867"/>
          </a:xfrm>
          <a:prstGeom prst="rect">
            <a:avLst/>
          </a:prstGeom>
        </p:spPr>
      </p:pic>
    </p:spTree>
    <p:extLst>
      <p:ext uri="{BB962C8B-B14F-4D97-AF65-F5344CB8AC3E}">
        <p14:creationId xmlns:p14="http://schemas.microsoft.com/office/powerpoint/2010/main" val="8944408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pie pagina extenso">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58A4FE75-75F6-94BE-45D5-152A00F6185E}"/>
              </a:ext>
            </a:extLst>
          </p:cNvPr>
          <p:cNvSpPr/>
          <p:nvPr userDrawn="1"/>
        </p:nvSpPr>
        <p:spPr>
          <a:xfrm>
            <a:off x="1" y="4180383"/>
            <a:ext cx="12191999" cy="2677617"/>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sp>
        <p:nvSpPr>
          <p:cNvPr id="3" name="Marcador de pie de página 2">
            <a:extLst>
              <a:ext uri="{FF2B5EF4-FFF2-40B4-BE49-F238E27FC236}">
                <a16:creationId xmlns:a16="http://schemas.microsoft.com/office/drawing/2014/main" id="{B5714792-C342-DEC0-8376-FC9EB66469A9}"/>
              </a:ext>
            </a:extLst>
          </p:cNvPr>
          <p:cNvSpPr>
            <a:spLocks noGrp="1"/>
          </p:cNvSpPr>
          <p:nvPr>
            <p:ph type="ftr" sz="quarter" idx="10"/>
          </p:nvPr>
        </p:nvSpPr>
        <p:spPr>
          <a:xfrm>
            <a:off x="155448" y="4180383"/>
            <a:ext cx="10433304" cy="244608"/>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Título 3">
            <a:extLst>
              <a:ext uri="{FF2B5EF4-FFF2-40B4-BE49-F238E27FC236}">
                <a16:creationId xmlns:a16="http://schemas.microsoft.com/office/drawing/2014/main" id="{005E4CC7-CD60-5FCF-A616-B6F8DC9906BF}"/>
              </a:ext>
            </a:extLst>
          </p:cNvPr>
          <p:cNvSpPr>
            <a:spLocks noGrp="1"/>
          </p:cNvSpPr>
          <p:nvPr>
            <p:ph type="title"/>
          </p:nvPr>
        </p:nvSpPr>
        <p:spPr/>
        <p:txBody>
          <a:bodyPr/>
          <a:lstStyle/>
          <a:p>
            <a:r>
              <a:rPr lang="es-ES"/>
              <a:t>Haga clic para modificar el estilo de título del patrón</a:t>
            </a:r>
          </a:p>
        </p:txBody>
      </p:sp>
      <p:pic>
        <p:nvPicPr>
          <p:cNvPr id="5" name="Picture 2" descr="A body of water with hills in the background&#10;&#10;Description automatically generated with medium confidence">
            <a:extLst>
              <a:ext uri="{FF2B5EF4-FFF2-40B4-BE49-F238E27FC236}">
                <a16:creationId xmlns:a16="http://schemas.microsoft.com/office/drawing/2014/main" id="{BE7F2E0B-8C8C-B3F0-2C5A-457BE96ED626}"/>
              </a:ext>
            </a:extLst>
          </p:cNvPr>
          <p:cNvPicPr>
            <a:picLocks noChangeAspect="1"/>
          </p:cNvPicPr>
          <p:nvPr userDrawn="1"/>
        </p:nvPicPr>
        <p:blipFill rotWithShape="1">
          <a:blip r:embed="rId2">
            <a:alphaModFix amt="20000"/>
            <a:duotone>
              <a:schemeClr val="accent6">
                <a:shade val="45000"/>
                <a:satMod val="135000"/>
              </a:schemeClr>
              <a:prstClr val="white"/>
            </a:duotone>
          </a:blip>
          <a:srcRect t="15735" b="25114"/>
          <a:stretch/>
        </p:blipFill>
        <p:spPr>
          <a:xfrm>
            <a:off x="0" y="123825"/>
            <a:ext cx="12192000" cy="4056558"/>
          </a:xfrm>
          <a:prstGeom prst="rect">
            <a:avLst/>
          </a:prstGeom>
        </p:spPr>
      </p:pic>
      <p:sp>
        <p:nvSpPr>
          <p:cNvPr id="6" name="Round Single Corner of Rectangle 8">
            <a:extLst>
              <a:ext uri="{FF2B5EF4-FFF2-40B4-BE49-F238E27FC236}">
                <a16:creationId xmlns:a16="http://schemas.microsoft.com/office/drawing/2014/main" id="{4D07B635-0382-ECC7-FD17-FACCB72EF5A9}"/>
              </a:ext>
            </a:extLst>
          </p:cNvPr>
          <p:cNvSpPr/>
          <p:nvPr userDrawn="1"/>
        </p:nvSpPr>
        <p:spPr>
          <a:xfrm flipV="1">
            <a:off x="-1" y="-24820"/>
            <a:ext cx="12191999" cy="1195083"/>
          </a:xfrm>
          <a:prstGeom prst="round1Rect">
            <a:avLst>
              <a:gd name="adj" fmla="val 46229"/>
            </a:avLst>
          </a:prstGeom>
          <a:solidFill>
            <a:srgbClr val="61266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pic>
        <p:nvPicPr>
          <p:cNvPr id="7" name="Imagen 13" descr="almirall color.png">
            <a:extLst>
              <a:ext uri="{FF2B5EF4-FFF2-40B4-BE49-F238E27FC236}">
                <a16:creationId xmlns:a16="http://schemas.microsoft.com/office/drawing/2014/main" id="{F9E87E61-8A0D-E9D0-6DD2-018301BF99E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693400" y="6290359"/>
            <a:ext cx="1316405" cy="543867"/>
          </a:xfrm>
          <a:prstGeom prst="rect">
            <a:avLst/>
          </a:prstGeom>
        </p:spPr>
      </p:pic>
      <p:sp>
        <p:nvSpPr>
          <p:cNvPr id="8" name="Rectangle 18">
            <a:extLst>
              <a:ext uri="{FF2B5EF4-FFF2-40B4-BE49-F238E27FC236}">
                <a16:creationId xmlns:a16="http://schemas.microsoft.com/office/drawing/2014/main" id="{EEF03F6D-B7AB-6F78-B584-BF8CB011E882}"/>
              </a:ext>
            </a:extLst>
          </p:cNvPr>
          <p:cNvSpPr/>
          <p:nvPr userDrawn="1"/>
        </p:nvSpPr>
        <p:spPr>
          <a:xfrm>
            <a:off x="0" y="4132383"/>
            <a:ext cx="12192000" cy="48000"/>
          </a:xfrm>
          <a:prstGeom prst="rect">
            <a:avLst/>
          </a:prstGeom>
          <a:solidFill>
            <a:srgbClr val="61266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3632988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solo fondo">
    <p:spTree>
      <p:nvGrpSpPr>
        <p:cNvPr id="1" name=""/>
        <p:cNvGrpSpPr/>
        <p:nvPr/>
      </p:nvGrpSpPr>
      <p:grpSpPr>
        <a:xfrm>
          <a:off x="0" y="0"/>
          <a:ext cx="0" cy="0"/>
          <a:chOff x="0" y="0"/>
          <a:chExt cx="0" cy="0"/>
        </a:xfrm>
      </p:grpSpPr>
      <p:sp>
        <p:nvSpPr>
          <p:cNvPr id="7" name="Rectangle 4">
            <a:extLst>
              <a:ext uri="{FF2B5EF4-FFF2-40B4-BE49-F238E27FC236}">
                <a16:creationId xmlns:a16="http://schemas.microsoft.com/office/drawing/2014/main" id="{ED1F792C-1395-24BE-F644-7998708874FD}"/>
              </a:ext>
            </a:extLst>
          </p:cNvPr>
          <p:cNvSpPr/>
          <p:nvPr userDrawn="1"/>
        </p:nvSpPr>
        <p:spPr>
          <a:xfrm>
            <a:off x="1" y="5604566"/>
            <a:ext cx="12191999" cy="1253434"/>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pic>
        <p:nvPicPr>
          <p:cNvPr id="4" name="Picture 2" descr="A body of water with hills in the background&#10;&#10;Description automatically generated with medium confidence">
            <a:extLst>
              <a:ext uri="{FF2B5EF4-FFF2-40B4-BE49-F238E27FC236}">
                <a16:creationId xmlns:a16="http://schemas.microsoft.com/office/drawing/2014/main" id="{0BB65FFF-5356-D070-C6D7-7B2B48AAA2F8}"/>
              </a:ext>
            </a:extLst>
          </p:cNvPr>
          <p:cNvPicPr>
            <a:picLocks noChangeAspect="1"/>
          </p:cNvPicPr>
          <p:nvPr userDrawn="1"/>
        </p:nvPicPr>
        <p:blipFill rotWithShape="1">
          <a:blip r:embed="rId2">
            <a:alphaModFix amt="20000"/>
            <a:duotone>
              <a:schemeClr val="accent6">
                <a:shade val="45000"/>
                <a:satMod val="135000"/>
              </a:schemeClr>
              <a:prstClr val="white"/>
            </a:duotone>
          </a:blip>
          <a:srcRect b="17577"/>
          <a:stretch/>
        </p:blipFill>
        <p:spPr>
          <a:xfrm>
            <a:off x="0" y="0"/>
            <a:ext cx="12192000" cy="5652566"/>
          </a:xfrm>
          <a:prstGeom prst="rect">
            <a:avLst/>
          </a:prstGeom>
        </p:spPr>
      </p:pic>
      <p:sp>
        <p:nvSpPr>
          <p:cNvPr id="2" name="Título 1"/>
          <p:cNvSpPr>
            <a:spLocks noGrp="1"/>
          </p:cNvSpPr>
          <p:nvPr>
            <p:ph type="title" hasCustomPrompt="1"/>
          </p:nvPr>
        </p:nvSpPr>
        <p:spPr>
          <a:xfrm>
            <a:off x="527051" y="558801"/>
            <a:ext cx="11137899" cy="514738"/>
          </a:xfrm>
        </p:spPr>
        <p:txBody>
          <a:bodyPr wrap="square">
            <a:spAutoFit/>
          </a:bodyPr>
          <a:lstStyle>
            <a:lvl1pPr algn="l">
              <a:defRPr sz="2400" b="0" i="0">
                <a:solidFill>
                  <a:srgbClr val="4E124D"/>
                </a:solidFill>
                <a:latin typeface="Arial"/>
                <a:cs typeface="Arial"/>
              </a:defRPr>
            </a:lvl1pPr>
          </a:lstStyle>
          <a:p>
            <a:r>
              <a:rPr lang="es-ES_tradnl" err="1"/>
              <a:t>Title</a:t>
            </a:r>
            <a:r>
              <a:rPr lang="es-ES_tradnl"/>
              <a:t> </a:t>
            </a:r>
            <a:r>
              <a:rPr lang="es-ES_tradnl" err="1"/>
              <a:t>to</a:t>
            </a:r>
            <a:r>
              <a:rPr lang="es-ES_tradnl"/>
              <a:t> </a:t>
            </a:r>
            <a:r>
              <a:rPr lang="es-ES_tradnl" err="1"/>
              <a:t>go</a:t>
            </a:r>
            <a:r>
              <a:rPr lang="es-ES_tradnl"/>
              <a:t> </a:t>
            </a:r>
            <a:r>
              <a:rPr lang="es-ES_tradnl" err="1"/>
              <a:t>here</a:t>
            </a:r>
            <a:endParaRPr lang="es-ES"/>
          </a:p>
        </p:txBody>
      </p:sp>
      <p:sp>
        <p:nvSpPr>
          <p:cNvPr id="3" name="Marcador de pie de página 2">
            <a:extLst>
              <a:ext uri="{FF2B5EF4-FFF2-40B4-BE49-F238E27FC236}">
                <a16:creationId xmlns:a16="http://schemas.microsoft.com/office/drawing/2014/main" id="{B5714792-C342-DEC0-8376-FC9EB66469A9}"/>
              </a:ext>
            </a:extLst>
          </p:cNvPr>
          <p:cNvSpPr>
            <a:spLocks noGrp="1"/>
          </p:cNvSpPr>
          <p:nvPr>
            <p:ph type="ftr" sz="quarter" idx="10"/>
          </p:nvPr>
        </p:nvSpPr>
        <p:spPr>
          <a:xfrm>
            <a:off x="623888" y="5666073"/>
            <a:ext cx="9887317" cy="195814"/>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pic>
        <p:nvPicPr>
          <p:cNvPr id="5" name="Imagen 13" descr="almirall color.png">
            <a:extLst>
              <a:ext uri="{FF2B5EF4-FFF2-40B4-BE49-F238E27FC236}">
                <a16:creationId xmlns:a16="http://schemas.microsoft.com/office/drawing/2014/main" id="{E24FD223-48C0-9A67-19CD-74AB99D1FAA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693400" y="6290359"/>
            <a:ext cx="1316405" cy="543867"/>
          </a:xfrm>
          <a:prstGeom prst="rect">
            <a:avLst/>
          </a:prstGeom>
        </p:spPr>
      </p:pic>
      <p:sp>
        <p:nvSpPr>
          <p:cNvPr id="6" name="Rectangle 18">
            <a:extLst>
              <a:ext uri="{FF2B5EF4-FFF2-40B4-BE49-F238E27FC236}">
                <a16:creationId xmlns:a16="http://schemas.microsoft.com/office/drawing/2014/main" id="{7CD4D07B-30E3-7678-238A-9A2A6283AB5B}"/>
              </a:ext>
            </a:extLst>
          </p:cNvPr>
          <p:cNvSpPr/>
          <p:nvPr userDrawn="1"/>
        </p:nvSpPr>
        <p:spPr>
          <a:xfrm>
            <a:off x="0" y="5604566"/>
            <a:ext cx="12192000" cy="48000"/>
          </a:xfrm>
          <a:prstGeom prst="rect">
            <a:avLst/>
          </a:prstGeom>
          <a:solidFill>
            <a:srgbClr val="61266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9949698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14.xml"/><Relationship Id="rId7" Type="http://schemas.openxmlformats.org/officeDocument/2006/relationships/image" Target="../media/image6.png"/><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theme" Target="../theme/theme2.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9.xml"/><Relationship Id="rId7" Type="http://schemas.openxmlformats.org/officeDocument/2006/relationships/theme" Target="../theme/theme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5" Type="http://schemas.openxmlformats.org/officeDocument/2006/relationships/slideLayout" Target="../slideLayouts/slideLayout21.xml"/><Relationship Id="rId4" Type="http://schemas.openxmlformats.org/officeDocument/2006/relationships/slideLayout" Target="../slideLayouts/slideLayout2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slideLayout" Target="../slideLayouts/slideLayout40.xml"/><Relationship Id="rId3" Type="http://schemas.openxmlformats.org/officeDocument/2006/relationships/slideLayout" Target="../slideLayouts/slideLayout25.xml"/><Relationship Id="rId21" Type="http://schemas.openxmlformats.org/officeDocument/2006/relationships/theme" Target="../theme/theme4.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5" Type="http://schemas.openxmlformats.org/officeDocument/2006/relationships/image" Target="../media/image3.png"/><Relationship Id="rId2" Type="http://schemas.openxmlformats.org/officeDocument/2006/relationships/slideLayout" Target="../slideLayouts/slideLayout24.xml"/><Relationship Id="rId16" Type="http://schemas.openxmlformats.org/officeDocument/2006/relationships/slideLayout" Target="../slideLayouts/slideLayout38.xml"/><Relationship Id="rId20" Type="http://schemas.openxmlformats.org/officeDocument/2006/relationships/slideLayout" Target="../slideLayouts/slideLayout42.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24" Type="http://schemas.openxmlformats.org/officeDocument/2006/relationships/image" Target="../media/image15.emf"/><Relationship Id="rId5" Type="http://schemas.openxmlformats.org/officeDocument/2006/relationships/slideLayout" Target="../slideLayouts/slideLayout27.xml"/><Relationship Id="rId15" Type="http://schemas.openxmlformats.org/officeDocument/2006/relationships/slideLayout" Target="../slideLayouts/slideLayout37.xml"/><Relationship Id="rId23" Type="http://schemas.openxmlformats.org/officeDocument/2006/relationships/oleObject" Target="../embeddings/oleObject1.bin"/><Relationship Id="rId10" Type="http://schemas.openxmlformats.org/officeDocument/2006/relationships/slideLayout" Target="../slideLayouts/slideLayout32.xml"/><Relationship Id="rId19" Type="http://schemas.openxmlformats.org/officeDocument/2006/relationships/slideLayout" Target="../slideLayouts/slideLayout41.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 Id="rId22" Type="http://schemas.openxmlformats.org/officeDocument/2006/relationships/tags" Target="../tags/tag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623887" y="184487"/>
            <a:ext cx="10909301" cy="884070"/>
          </a:xfrm>
          <a:prstGeom prst="rect">
            <a:avLst/>
          </a:prstGeom>
        </p:spPr>
        <p:txBody>
          <a:bodyPr vert="horz" wrap="square" lIns="72000" tIns="72000" rIns="72000" bIns="72000" rtlCol="0" anchor="b" anchorCtr="0">
            <a:spAutoFit/>
          </a:bodyPr>
          <a:lstStyle/>
          <a:p>
            <a:r>
              <a:rPr lang="es-ES_tradnl"/>
              <a:t>Clic para </a:t>
            </a:r>
            <a:br>
              <a:rPr lang="es-ES_tradnl"/>
            </a:br>
            <a:r>
              <a:rPr lang="es-ES_tradnl"/>
              <a:t>editar título</a:t>
            </a:r>
            <a:endParaRPr lang="es-ES"/>
          </a:p>
        </p:txBody>
      </p:sp>
      <p:sp>
        <p:nvSpPr>
          <p:cNvPr id="5" name="Rectangle 4">
            <a:extLst>
              <a:ext uri="{FF2B5EF4-FFF2-40B4-BE49-F238E27FC236}">
                <a16:creationId xmlns:a16="http://schemas.microsoft.com/office/drawing/2014/main" id="{EDB7AAA2-F5DD-577B-3397-90D3578ECCDF}"/>
              </a:ext>
            </a:extLst>
          </p:cNvPr>
          <p:cNvSpPr/>
          <p:nvPr userDrawn="1"/>
        </p:nvSpPr>
        <p:spPr>
          <a:xfrm>
            <a:off x="1" y="6421176"/>
            <a:ext cx="12191999" cy="436824"/>
          </a:xfrm>
          <a:prstGeom prst="rect">
            <a:avLst/>
          </a:prstGeom>
          <a:solidFill>
            <a:schemeClr val="accent1">
              <a:alpha val="24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sp>
        <p:nvSpPr>
          <p:cNvPr id="4" name="Marcador de pie de página 3">
            <a:extLst>
              <a:ext uri="{FF2B5EF4-FFF2-40B4-BE49-F238E27FC236}">
                <a16:creationId xmlns:a16="http://schemas.microsoft.com/office/drawing/2014/main" id="{6CE35DF3-D53C-60F4-6246-98F2C205F4CB}"/>
              </a:ext>
            </a:extLst>
          </p:cNvPr>
          <p:cNvSpPr>
            <a:spLocks noGrp="1"/>
          </p:cNvSpPr>
          <p:nvPr>
            <p:ph type="ftr" sz="quarter" idx="3"/>
          </p:nvPr>
        </p:nvSpPr>
        <p:spPr>
          <a:xfrm>
            <a:off x="623887" y="6217667"/>
            <a:ext cx="10909301" cy="195814"/>
          </a:xfrm>
          <a:prstGeom prst="rect">
            <a:avLst/>
          </a:prstGeom>
        </p:spPr>
        <p:txBody>
          <a:bodyPr vert="horz" wrap="square" lIns="72000" tIns="36000" rIns="72000" bIns="36000" rtlCol="0" anchor="b" anchorCtr="0">
            <a:spAutoFit/>
          </a:bodyPr>
          <a:lstStyle>
            <a:lvl1pPr algn="l">
              <a:defRPr sz="800">
                <a:solidFill>
                  <a:schemeClr val="accent4"/>
                </a:solidFill>
              </a:defRPr>
            </a:lvl1pPr>
          </a:lstStyle>
          <a:p>
            <a:endParaRPr lang="es-ES"/>
          </a:p>
        </p:txBody>
      </p:sp>
      <p:sp>
        <p:nvSpPr>
          <p:cNvPr id="6" name="Marcador de texto 5">
            <a:extLst>
              <a:ext uri="{FF2B5EF4-FFF2-40B4-BE49-F238E27FC236}">
                <a16:creationId xmlns:a16="http://schemas.microsoft.com/office/drawing/2014/main" id="{B42C463E-3927-6DFB-58E1-A0F856771779}"/>
              </a:ext>
            </a:extLst>
          </p:cNvPr>
          <p:cNvSpPr>
            <a:spLocks noGrp="1"/>
          </p:cNvSpPr>
          <p:nvPr>
            <p:ph type="body" idx="1"/>
          </p:nvPr>
        </p:nvSpPr>
        <p:spPr>
          <a:xfrm>
            <a:off x="628649" y="1454150"/>
            <a:ext cx="10515600" cy="1992066"/>
          </a:xfrm>
          <a:prstGeom prst="rect">
            <a:avLst/>
          </a:prstGeom>
        </p:spPr>
        <p:txBody>
          <a:bodyPr vert="horz" lIns="72000" tIns="72000" rIns="72000" bIns="72000" rtlCol="0">
            <a:sp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pic>
        <p:nvPicPr>
          <p:cNvPr id="10" name="Imagen 9">
            <a:extLst>
              <a:ext uri="{FF2B5EF4-FFF2-40B4-BE49-F238E27FC236}">
                <a16:creationId xmlns:a16="http://schemas.microsoft.com/office/drawing/2014/main" id="{724CB5CB-2FE7-F696-E74F-08688773203C}"/>
              </a:ext>
            </a:extLst>
          </p:cNvPr>
          <p:cNvPicPr>
            <a:picLocks noChangeAspect="1"/>
          </p:cNvPicPr>
          <p:nvPr userDrawn="1"/>
        </p:nvPicPr>
        <p:blipFill>
          <a:blip r:embed="rId13"/>
          <a:stretch>
            <a:fillRect/>
          </a:stretch>
        </p:blipFill>
        <p:spPr>
          <a:xfrm>
            <a:off x="118872" y="607558"/>
            <a:ext cx="12192000" cy="1014984"/>
          </a:xfrm>
          <a:prstGeom prst="rect">
            <a:avLst/>
          </a:prstGeom>
        </p:spPr>
      </p:pic>
      <p:pic>
        <p:nvPicPr>
          <p:cNvPr id="7" name="Picture 2" descr="Ilumetri 5 Anni Completa – Almirallmed It">
            <a:extLst>
              <a:ext uri="{FF2B5EF4-FFF2-40B4-BE49-F238E27FC236}">
                <a16:creationId xmlns:a16="http://schemas.microsoft.com/office/drawing/2014/main" id="{03DDF7F1-7F64-37BB-960B-612FE355A210}"/>
              </a:ext>
            </a:extLst>
          </p:cNvPr>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0628502" y="6471180"/>
            <a:ext cx="904686" cy="336816"/>
          </a:xfrm>
          <a:prstGeom prst="rect">
            <a:avLst/>
          </a:prstGeom>
          <a:noFill/>
          <a:extLst>
            <a:ext uri="{909E8E84-426E-40DD-AFC4-6F175D3DCCD1}">
              <a14:hiddenFill xmlns:a14="http://schemas.microsoft.com/office/drawing/2010/main">
                <a:solidFill>
                  <a:srgbClr val="FFFFFF"/>
                </a:solidFill>
              </a14:hiddenFill>
            </a:ext>
          </a:extLst>
        </p:spPr>
      </p:pic>
      <p:pic>
        <p:nvPicPr>
          <p:cNvPr id="9" name="Imagen 13" descr="almirall color.png">
            <a:extLst>
              <a:ext uri="{FF2B5EF4-FFF2-40B4-BE49-F238E27FC236}">
                <a16:creationId xmlns:a16="http://schemas.microsoft.com/office/drawing/2014/main" id="{78BE2CE1-BD1E-7CE4-6A8A-750F25C1750C}"/>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514350" y="6429279"/>
            <a:ext cx="1018088" cy="420619"/>
          </a:xfrm>
          <a:prstGeom prst="rect">
            <a:avLst/>
          </a:prstGeom>
        </p:spPr>
      </p:pic>
    </p:spTree>
    <p:extLst>
      <p:ext uri="{BB962C8B-B14F-4D97-AF65-F5344CB8AC3E}">
        <p14:creationId xmlns:p14="http://schemas.microsoft.com/office/powerpoint/2010/main" val="1100312756"/>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86" r:id="rId11"/>
  </p:sldLayoutIdLst>
  <p:hf sldNum="0" hdr="0" dt="0"/>
  <p:txStyles>
    <p:titleStyle>
      <a:lvl1pPr algn="l" defTabSz="609585" rtl="0" eaLnBrk="1" latinLnBrk="0" hangingPunct="1">
        <a:spcBef>
          <a:spcPct val="0"/>
        </a:spcBef>
        <a:buNone/>
        <a:defRPr lang="es-ES" sz="2400" b="0" i="0" kern="1200" dirty="0">
          <a:solidFill>
            <a:schemeClr val="accent2"/>
          </a:solidFill>
          <a:latin typeface="Arial"/>
          <a:ea typeface="+mj-ea"/>
          <a:cs typeface="Arial"/>
        </a:defRPr>
      </a:lvl1pPr>
    </p:titleStyle>
    <p:bodyStyle>
      <a:lvl1pPr marL="0" indent="0" algn="l" defTabSz="609585" rtl="0" eaLnBrk="1" latinLnBrk="0" hangingPunct="1">
        <a:lnSpc>
          <a:spcPct val="100000"/>
        </a:lnSpc>
        <a:spcBef>
          <a:spcPts val="300"/>
        </a:spcBef>
        <a:spcAft>
          <a:spcPts val="600"/>
        </a:spcAft>
        <a:buClr>
          <a:schemeClr val="accent2"/>
        </a:buClr>
        <a:buFontTx/>
        <a:buNone/>
        <a:defRPr lang="es-ES" sz="1800" b="0" i="0" kern="1200" baseline="0" dirty="0">
          <a:solidFill>
            <a:schemeClr val="tx1">
              <a:lumMod val="75000"/>
              <a:lumOff val="25000"/>
            </a:schemeClr>
          </a:solidFill>
          <a:latin typeface="+mn-lt"/>
          <a:ea typeface="+mn-ea"/>
          <a:cs typeface="Arial"/>
        </a:defRPr>
      </a:lvl1pPr>
      <a:lvl2pPr marL="216000" indent="-216000" algn="l" defTabSz="609585" rtl="0" eaLnBrk="1" latinLnBrk="0" hangingPunct="1">
        <a:spcBef>
          <a:spcPts val="300"/>
        </a:spcBef>
        <a:spcAft>
          <a:spcPts val="600"/>
        </a:spcAft>
        <a:buClr>
          <a:schemeClr val="accent2"/>
        </a:buClr>
        <a:buFont typeface="Arial" panose="020B0604020202020204" pitchFamily="34" charset="0"/>
        <a:buChar char="•"/>
        <a:defRPr sz="1800" kern="1200">
          <a:solidFill>
            <a:schemeClr val="tx1">
              <a:lumMod val="75000"/>
              <a:lumOff val="25000"/>
            </a:schemeClr>
          </a:solidFill>
          <a:latin typeface="+mn-lt"/>
          <a:ea typeface="+mn-ea"/>
          <a:cs typeface="+mn-cs"/>
        </a:defRPr>
      </a:lvl2pPr>
      <a:lvl3pPr marL="432000" indent="-216000" algn="l" defTabSz="609585" rtl="0" eaLnBrk="1" latinLnBrk="0" hangingPunct="1">
        <a:spcBef>
          <a:spcPts val="300"/>
        </a:spcBef>
        <a:spcAft>
          <a:spcPts val="600"/>
        </a:spcAft>
        <a:buClr>
          <a:schemeClr val="accent1"/>
        </a:buClr>
        <a:buFont typeface="Arial" panose="020B0604020202020204" pitchFamily="34" charset="0"/>
        <a:buChar char="•"/>
        <a:defRPr sz="1800" kern="1200">
          <a:solidFill>
            <a:schemeClr val="tx1">
              <a:lumMod val="75000"/>
              <a:lumOff val="25000"/>
            </a:schemeClr>
          </a:solidFill>
          <a:latin typeface="+mn-lt"/>
          <a:ea typeface="+mn-ea"/>
          <a:cs typeface="+mn-cs"/>
        </a:defRPr>
      </a:lvl3pPr>
      <a:lvl4pPr marL="648000" indent="-216000" algn="l" defTabSz="609585" rtl="0" eaLnBrk="1" latinLnBrk="0" hangingPunct="1">
        <a:spcBef>
          <a:spcPts val="300"/>
        </a:spcBef>
        <a:spcAft>
          <a:spcPts val="600"/>
        </a:spcAft>
        <a:buClr>
          <a:schemeClr val="accent3"/>
        </a:buClr>
        <a:buFont typeface="Arial" panose="020B0604020202020204" pitchFamily="34" charset="0"/>
        <a:buChar char="•"/>
        <a:defRPr sz="1800" kern="1200">
          <a:solidFill>
            <a:schemeClr val="tx1">
              <a:lumMod val="75000"/>
              <a:lumOff val="25000"/>
            </a:schemeClr>
          </a:solidFill>
          <a:latin typeface="+mn-lt"/>
          <a:ea typeface="+mn-ea"/>
          <a:cs typeface="+mn-cs"/>
        </a:defRPr>
      </a:lvl4pPr>
      <a:lvl5pPr marL="864000" indent="-216000" algn="l" defTabSz="609585" rtl="0" eaLnBrk="1" latinLnBrk="0" hangingPunct="1">
        <a:spcBef>
          <a:spcPts val="300"/>
        </a:spcBef>
        <a:spcAft>
          <a:spcPts val="600"/>
        </a:spcAft>
        <a:buClr>
          <a:schemeClr val="accent4"/>
        </a:buClr>
        <a:buFont typeface="Arial" panose="020B0604020202020204" pitchFamily="34" charset="0"/>
        <a:buChar char="•"/>
        <a:defRPr sz="1800" kern="1200">
          <a:solidFill>
            <a:schemeClr val="tx1">
              <a:lumMod val="75000"/>
              <a:lumOff val="25000"/>
            </a:schemeClr>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s-E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pos="393">
          <p15:clr>
            <a:srgbClr val="F26B43"/>
          </p15:clr>
        </p15:guide>
        <p15:guide id="3" pos="438">
          <p15:clr>
            <a:srgbClr val="F26B43"/>
          </p15:clr>
        </p15:guide>
        <p15:guide id="4" pos="7265">
          <p15:clr>
            <a:srgbClr val="F26B43"/>
          </p15:clr>
        </p15:guide>
        <p15:guide id="5" pos="7219">
          <p15:clr>
            <a:srgbClr val="F26B43"/>
          </p15:clr>
        </p15:guide>
        <p15:guide id="7" orient="horz" pos="913">
          <p15:clr>
            <a:srgbClr val="F26B43"/>
          </p15:clr>
        </p15:guide>
        <p15:guide id="8" orient="horz" pos="958">
          <p15:clr>
            <a:srgbClr val="F26B43"/>
          </p15:clr>
        </p15:guide>
        <p15:guide id="9" orient="horz" pos="3702" userDrawn="1">
          <p15:clr>
            <a:srgbClr val="F26B43"/>
          </p15:clr>
        </p15:guide>
        <p15:guide id="10" pos="3795" userDrawn="1">
          <p15:clr>
            <a:srgbClr val="F26B43"/>
          </p15:clr>
        </p15:guide>
        <p15:guide id="11" pos="3885"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149E6BD-D96C-D52D-F2B6-BFD9BB317523}"/>
              </a:ext>
            </a:extLst>
          </p:cNvPr>
          <p:cNvSpPr/>
          <p:nvPr userDrawn="1"/>
        </p:nvSpPr>
        <p:spPr>
          <a:xfrm>
            <a:off x="0" y="-21630"/>
            <a:ext cx="12192000" cy="6879631"/>
          </a:xfrm>
          <a:prstGeom prst="rect">
            <a:avLst/>
          </a:prstGeom>
          <a:solidFill>
            <a:srgbClr val="00285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panose="020B0604020202020204"/>
              <a:ea typeface="+mn-ea"/>
              <a:cs typeface="+mn-cs"/>
            </a:endParaRPr>
          </a:p>
        </p:txBody>
      </p:sp>
      <p:pic>
        <p:nvPicPr>
          <p:cNvPr id="8" name="Picture 7">
            <a:extLst>
              <a:ext uri="{FF2B5EF4-FFF2-40B4-BE49-F238E27FC236}">
                <a16:creationId xmlns:a16="http://schemas.microsoft.com/office/drawing/2014/main" id="{94FDA01C-0946-F713-C535-E1880A03EA05}"/>
              </a:ext>
            </a:extLst>
          </p:cNvPr>
          <p:cNvPicPr>
            <a:picLocks noChangeAspect="1"/>
          </p:cNvPicPr>
          <p:nvPr userDrawn="1"/>
        </p:nvPicPr>
        <p:blipFill rotWithShape="1">
          <a:blip r:embed="rId7"/>
          <a:srcRect b="14592"/>
          <a:stretch/>
        </p:blipFill>
        <p:spPr>
          <a:xfrm>
            <a:off x="0" y="-21631"/>
            <a:ext cx="12192000" cy="5857219"/>
          </a:xfrm>
          <a:prstGeom prst="rect">
            <a:avLst/>
          </a:prstGeom>
        </p:spPr>
      </p:pic>
      <p:pic>
        <p:nvPicPr>
          <p:cNvPr id="10" name="Picture 9" descr="A picture containing text, clipart&#10;&#10;Description automatically generated">
            <a:extLst>
              <a:ext uri="{FF2B5EF4-FFF2-40B4-BE49-F238E27FC236}">
                <a16:creationId xmlns:a16="http://schemas.microsoft.com/office/drawing/2014/main" id="{EEBB7EFF-B765-003F-F896-B733E7B48239}"/>
              </a:ext>
            </a:extLst>
          </p:cNvPr>
          <p:cNvPicPr>
            <a:picLocks noChangeAspect="1"/>
          </p:cNvPicPr>
          <p:nvPr userDrawn="1"/>
        </p:nvPicPr>
        <p:blipFill>
          <a:blip r:embed="rId8"/>
          <a:stretch>
            <a:fillRect/>
          </a:stretch>
        </p:blipFill>
        <p:spPr>
          <a:xfrm>
            <a:off x="9197976" y="5835588"/>
            <a:ext cx="1905016" cy="693345"/>
          </a:xfrm>
          <a:prstGeom prst="rect">
            <a:avLst/>
          </a:prstGeom>
        </p:spPr>
      </p:pic>
    </p:spTree>
    <p:extLst>
      <p:ext uri="{BB962C8B-B14F-4D97-AF65-F5344CB8AC3E}">
        <p14:creationId xmlns:p14="http://schemas.microsoft.com/office/powerpoint/2010/main" val="1577394454"/>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Lst>
  <p:txStyles>
    <p:titleStyle>
      <a:lvl1pPr algn="l" defTabSz="609585" rtl="0" eaLnBrk="1" latinLnBrk="0" hangingPunct="1">
        <a:spcBef>
          <a:spcPct val="0"/>
        </a:spcBef>
        <a:buNone/>
        <a:defRPr sz="4800" b="0" kern="1200">
          <a:solidFill>
            <a:srgbClr val="612663"/>
          </a:solidFill>
          <a:latin typeface="+mj-lt"/>
          <a:ea typeface="+mj-ea"/>
          <a:cs typeface="+mj-cs"/>
        </a:defRPr>
      </a:lvl1pPr>
    </p:titleStyle>
    <p:bodyStyle>
      <a:lvl1pPr marL="457189" indent="-457189" algn="l" defTabSz="609585" rtl="0" eaLnBrk="1" latinLnBrk="0" hangingPunct="1">
        <a:spcBef>
          <a:spcPct val="20000"/>
        </a:spcBef>
        <a:buFont typeface="Arial"/>
        <a:buChar char="•"/>
        <a:defRPr sz="4267" kern="1200">
          <a:solidFill>
            <a:schemeClr val="tx1"/>
          </a:solidFill>
          <a:latin typeface="+mn-lt"/>
          <a:ea typeface="+mn-ea"/>
          <a:cs typeface="+mn-cs"/>
        </a:defRPr>
      </a:lvl1pPr>
      <a:lvl2pPr marL="990575" indent="-380990" algn="l" defTabSz="609585" rtl="0" eaLnBrk="1" latinLnBrk="0" hangingPunct="1">
        <a:spcBef>
          <a:spcPct val="20000"/>
        </a:spcBef>
        <a:buFont typeface="Arial"/>
        <a:buChar char="–"/>
        <a:defRPr sz="3733" kern="1200">
          <a:solidFill>
            <a:schemeClr val="tx1"/>
          </a:solidFill>
          <a:latin typeface="+mn-lt"/>
          <a:ea typeface="+mn-ea"/>
          <a:cs typeface="+mn-cs"/>
        </a:defRPr>
      </a:lvl2pPr>
      <a:lvl3pPr marL="1523962" indent="-304792" algn="l" defTabSz="609585" rtl="0" eaLnBrk="1" latinLnBrk="0" hangingPunct="1">
        <a:spcBef>
          <a:spcPct val="20000"/>
        </a:spcBef>
        <a:buFont typeface="Arial"/>
        <a:buChar char="•"/>
        <a:defRPr sz="3200" kern="120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s-E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Marcador de pie de página 8">
            <a:extLst>
              <a:ext uri="{FF2B5EF4-FFF2-40B4-BE49-F238E27FC236}">
                <a16:creationId xmlns:a16="http://schemas.microsoft.com/office/drawing/2014/main" id="{10DBA6AB-6255-390D-1AE3-01EB2C3A86D3}"/>
              </a:ext>
            </a:extLst>
          </p:cNvPr>
          <p:cNvSpPr>
            <a:spLocks noGrp="1"/>
          </p:cNvSpPr>
          <p:nvPr>
            <p:ph type="ftr" sz="quarter" idx="3"/>
          </p:nvPr>
        </p:nvSpPr>
        <p:spPr>
          <a:xfrm>
            <a:off x="560007" y="6151245"/>
            <a:ext cx="9882442" cy="211203"/>
          </a:xfrm>
          <a:prstGeom prst="rect">
            <a:avLst/>
          </a:prstGeom>
        </p:spPr>
        <p:txBody>
          <a:bodyPr vert="horz" lIns="72000" tIns="36000" rIns="72000" bIns="36000" rtlCol="0" anchor="t" anchorCtr="0">
            <a:spAutoFit/>
          </a:bodyPr>
          <a:lstStyle>
            <a:lvl1pPr algn="l">
              <a:defRPr sz="900">
                <a:solidFill>
                  <a:schemeClr val="accent4"/>
                </a:solidFill>
              </a:defRPr>
            </a:lvl1pPr>
          </a:lstStyle>
          <a:p>
            <a:endParaRPr lang="es-ES"/>
          </a:p>
        </p:txBody>
      </p:sp>
    </p:spTree>
    <p:extLst>
      <p:ext uri="{BB962C8B-B14F-4D97-AF65-F5344CB8AC3E}">
        <p14:creationId xmlns:p14="http://schemas.microsoft.com/office/powerpoint/2010/main" val="2195925176"/>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347">
          <p15:clr>
            <a:srgbClr val="F26B43"/>
          </p15:clr>
        </p15:guide>
        <p15:guide id="4" pos="393">
          <p15:clr>
            <a:srgbClr val="F26B43"/>
          </p15:clr>
        </p15:guide>
        <p15:guide id="5" pos="7333">
          <p15:clr>
            <a:srgbClr val="F26B43"/>
          </p15:clr>
        </p15:guide>
        <p15:guide id="6" pos="7287">
          <p15:clr>
            <a:srgbClr val="F26B43"/>
          </p15:clr>
        </p15:guide>
        <p15:guide id="7" pos="3885">
          <p15:clr>
            <a:srgbClr val="F26B43"/>
          </p15:clr>
        </p15:guide>
        <p15:guide id="8" pos="3795">
          <p15:clr>
            <a:srgbClr val="F26B43"/>
          </p15:clr>
        </p15:guide>
        <p15:guide id="9" orient="horz" pos="595">
          <p15:clr>
            <a:srgbClr val="F26B43"/>
          </p15:clr>
        </p15:guide>
        <p15:guide id="10" orient="horz" pos="799">
          <p15:clr>
            <a:srgbClr val="F26B43"/>
          </p15:clr>
        </p15:guide>
        <p15:guide id="12" orient="horz" pos="845">
          <p15:clr>
            <a:srgbClr val="F26B43"/>
          </p15:clr>
        </p15:guide>
        <p15:guide id="13" orient="horz" pos="3748">
          <p15:clr>
            <a:srgbClr val="F26B43"/>
          </p15:clr>
        </p15:guide>
        <p15:guide id="14" orient="horz" pos="3702">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13" name="think-cell data - do not delete" hidden="1">
            <a:extLst>
              <a:ext uri="{FF2B5EF4-FFF2-40B4-BE49-F238E27FC236}">
                <a16:creationId xmlns:a16="http://schemas.microsoft.com/office/drawing/2014/main" id="{F5657A72-0EC4-7A28-22DE-9D19C0A8244F}"/>
              </a:ext>
            </a:extLst>
          </p:cNvPr>
          <p:cNvGraphicFramePr>
            <a:graphicFrameLocks noChangeAspect="1"/>
          </p:cNvGraphicFramePr>
          <p:nvPr userDrawn="1">
            <p:custDataLst>
              <p:tags r:id="rId22"/>
            </p:custDataLst>
            <p:extLst>
              <p:ext uri="{D42A27DB-BD31-4B8C-83A1-F6EECF244321}">
                <p14:modId xmlns:p14="http://schemas.microsoft.com/office/powerpoint/2010/main" val="183650080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23" imgW="278" imgH="278" progId="TCLayout.ActiveDocument.1">
                  <p:embed/>
                </p:oleObj>
              </mc:Choice>
              <mc:Fallback>
                <p:oleObj name="think-cell Slide" r:id="rId23" imgW="278" imgH="278" progId="TCLayout.ActiveDocument.1">
                  <p:embed/>
                  <p:pic>
                    <p:nvPicPr>
                      <p:cNvPr id="13" name="think-cell data - do not delete" hidden="1">
                        <a:extLst>
                          <a:ext uri="{FF2B5EF4-FFF2-40B4-BE49-F238E27FC236}">
                            <a16:creationId xmlns:a16="http://schemas.microsoft.com/office/drawing/2014/main" id="{F5657A72-0EC4-7A28-22DE-9D19C0A8244F}"/>
                          </a:ext>
                        </a:extLst>
                      </p:cNvPr>
                      <p:cNvPicPr/>
                      <p:nvPr/>
                    </p:nvPicPr>
                    <p:blipFill>
                      <a:blip r:embed="rId24"/>
                      <a:stretch>
                        <a:fillRect/>
                      </a:stretch>
                    </p:blipFill>
                    <p:spPr>
                      <a:xfrm>
                        <a:off x="1588" y="1588"/>
                        <a:ext cx="1588" cy="1588"/>
                      </a:xfrm>
                      <a:prstGeom prst="rect">
                        <a:avLst/>
                      </a:prstGeom>
                    </p:spPr>
                  </p:pic>
                </p:oleObj>
              </mc:Fallback>
            </mc:AlternateContent>
          </a:graphicData>
        </a:graphic>
      </p:graphicFrame>
      <p:sp>
        <p:nvSpPr>
          <p:cNvPr id="2" name="Title Placeholder 1">
            <a:extLst>
              <a:ext uri="{FF2B5EF4-FFF2-40B4-BE49-F238E27FC236}">
                <a16:creationId xmlns:a16="http://schemas.microsoft.com/office/drawing/2014/main" id="{7754692B-304B-FF52-75BF-FDAB30A3A6FD}"/>
              </a:ext>
            </a:extLst>
          </p:cNvPr>
          <p:cNvSpPr>
            <a:spLocks noGrp="1"/>
          </p:cNvSpPr>
          <p:nvPr>
            <p:ph type="title"/>
          </p:nvPr>
        </p:nvSpPr>
        <p:spPr>
          <a:xfrm>
            <a:off x="432000" y="442192"/>
            <a:ext cx="11328000" cy="42261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3B564CEA-FEC5-ACC2-AA91-CF32F357A9B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53F633C-0C4E-213F-6708-A893053F6B6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CB8485F7-06BC-4483-A0C4-92A649F9F499}" type="datetimeFigureOut">
              <a:rPr kumimoji="0" lang="en-GB" sz="1200" b="0" i="0" u="none" strike="noStrike" kern="1200" cap="none" spc="0" normalizeH="0" baseline="0" noProof="0" smtClean="0">
                <a:ln>
                  <a:noFill/>
                </a:ln>
                <a:solidFill>
                  <a:srgbClr val="6F6F6F">
                    <a:tint val="75000"/>
                  </a:srgbClr>
                </a:solidFill>
                <a:effectLst/>
                <a:uLnTx/>
                <a:uFillTx/>
                <a:latin typeface="Montserra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22/07/2024</a:t>
            </a:fld>
            <a:endParaRPr kumimoji="0" lang="en-GB" sz="1200" b="0" i="0" u="none" strike="noStrike" kern="1200" cap="none" spc="0" normalizeH="0" baseline="0" noProof="0">
              <a:ln>
                <a:noFill/>
              </a:ln>
              <a:solidFill>
                <a:srgbClr val="6F6F6F">
                  <a:tint val="75000"/>
                </a:srgbClr>
              </a:solidFill>
              <a:effectLst/>
              <a:uLnTx/>
              <a:uFillTx/>
              <a:latin typeface="Montserrat"/>
              <a:ea typeface="+mn-ea"/>
              <a:cs typeface="+mn-cs"/>
            </a:endParaRPr>
          </a:p>
        </p:txBody>
      </p:sp>
      <p:sp>
        <p:nvSpPr>
          <p:cNvPr id="5" name="Footer Placeholder 4">
            <a:extLst>
              <a:ext uri="{FF2B5EF4-FFF2-40B4-BE49-F238E27FC236}">
                <a16:creationId xmlns:a16="http://schemas.microsoft.com/office/drawing/2014/main" id="{E285CEBC-65DD-0C6D-1067-D356A2A55CB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srgbClr val="6F6F6F">
                  <a:tint val="75000"/>
                </a:srgbClr>
              </a:solidFill>
              <a:effectLst/>
              <a:uLnTx/>
              <a:uFillTx/>
              <a:latin typeface="Montserrat"/>
              <a:ea typeface="+mn-ea"/>
              <a:cs typeface="+mn-cs"/>
            </a:endParaRPr>
          </a:p>
        </p:txBody>
      </p:sp>
      <p:sp>
        <p:nvSpPr>
          <p:cNvPr id="6" name="Slide Number Placeholder 5">
            <a:extLst>
              <a:ext uri="{FF2B5EF4-FFF2-40B4-BE49-F238E27FC236}">
                <a16:creationId xmlns:a16="http://schemas.microsoft.com/office/drawing/2014/main" id="{A3DED07E-F8D4-15E9-C12A-92BA9D8E8EE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46EE689-86A8-4B42-A124-41A2DB23E685}" type="slidenum">
              <a:rPr kumimoji="0" lang="en-GB" sz="1200" b="0" i="0" u="none" strike="noStrike" kern="1200" cap="none" spc="0" normalizeH="0" baseline="0" noProof="0" smtClean="0">
                <a:ln>
                  <a:noFill/>
                </a:ln>
                <a:solidFill>
                  <a:srgbClr val="6F6F6F">
                    <a:tint val="75000"/>
                  </a:srgbClr>
                </a:solidFill>
                <a:effectLst/>
                <a:uLnTx/>
                <a:uFillTx/>
                <a:latin typeface="Montserra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n-GB" sz="1200" b="0" i="0" u="none" strike="noStrike" kern="1200" cap="none" spc="0" normalizeH="0" baseline="0" noProof="0">
              <a:ln>
                <a:noFill/>
              </a:ln>
              <a:solidFill>
                <a:srgbClr val="6F6F6F">
                  <a:tint val="75000"/>
                </a:srgbClr>
              </a:solidFill>
              <a:effectLst/>
              <a:uLnTx/>
              <a:uFillTx/>
              <a:latin typeface="Montserrat"/>
              <a:ea typeface="+mn-ea"/>
              <a:cs typeface="+mn-cs"/>
            </a:endParaRPr>
          </a:p>
        </p:txBody>
      </p:sp>
      <p:sp>
        <p:nvSpPr>
          <p:cNvPr id="7" name="Date Placeholder 3">
            <a:extLst>
              <a:ext uri="{FF2B5EF4-FFF2-40B4-BE49-F238E27FC236}">
                <a16:creationId xmlns:a16="http://schemas.microsoft.com/office/drawing/2014/main" id="{EDECBB6E-6337-9166-F451-F3975131DE3B}"/>
              </a:ext>
            </a:extLst>
          </p:cNvPr>
          <p:cNvSpPr txBox="1">
            <a:spLocks/>
          </p:cNvSpPr>
          <p:nvPr userDrawn="1"/>
        </p:nvSpPr>
        <p:spPr>
          <a:xfrm>
            <a:off x="838200" y="6356350"/>
            <a:ext cx="2743200" cy="365125"/>
          </a:xfrm>
          <a:prstGeom prst="rect">
            <a:avLst/>
          </a:prstGeom>
        </p:spPr>
        <p:txBody>
          <a:bodyPr vert="horz" lIns="91440" tIns="45720" rIns="91440" bIns="45720" rtlCol="0" anchor="ctr"/>
          <a:lstStyle>
            <a:defPPr>
              <a:defRPr lang="es-E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39BC2A0C-AF9F-4A9E-9529-68AB0345C456}" type="datetimeFigureOut">
              <a:rPr kumimoji="0" lang="en-GB" sz="1200" b="0" i="0" u="none" strike="noStrike" kern="1200" cap="none" spc="0" normalizeH="0" baseline="0" noProof="0" smtClean="0">
                <a:ln>
                  <a:noFill/>
                </a:ln>
                <a:solidFill>
                  <a:srgbClr val="6F6F6F">
                    <a:tint val="75000"/>
                  </a:srgbClr>
                </a:solidFill>
                <a:effectLst/>
                <a:uLnTx/>
                <a:uFillTx/>
                <a:latin typeface="Montserra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22/07/2024</a:t>
            </a:fld>
            <a:endParaRPr kumimoji="0" lang="en-GB" sz="1200" b="0" i="0" u="none" strike="noStrike" kern="1200" cap="none" spc="0" normalizeH="0" baseline="0" noProof="0">
              <a:ln>
                <a:noFill/>
              </a:ln>
              <a:solidFill>
                <a:srgbClr val="6F6F6F">
                  <a:tint val="75000"/>
                </a:srgbClr>
              </a:solidFill>
              <a:effectLst/>
              <a:uLnTx/>
              <a:uFillTx/>
              <a:latin typeface="Montserrat"/>
              <a:ea typeface="+mn-ea"/>
              <a:cs typeface="+mn-cs"/>
            </a:endParaRPr>
          </a:p>
        </p:txBody>
      </p:sp>
      <p:sp>
        <p:nvSpPr>
          <p:cNvPr id="8" name="Rectangle 7">
            <a:extLst>
              <a:ext uri="{FF2B5EF4-FFF2-40B4-BE49-F238E27FC236}">
                <a16:creationId xmlns:a16="http://schemas.microsoft.com/office/drawing/2014/main" id="{69650973-1890-BCAA-74AE-5EBC34EAB4C3}"/>
              </a:ext>
            </a:extLst>
          </p:cNvPr>
          <p:cNvSpPr/>
          <p:nvPr userDrawn="1"/>
        </p:nvSpPr>
        <p:spPr>
          <a:xfrm>
            <a:off x="-1" y="6085374"/>
            <a:ext cx="12191999" cy="640863"/>
          </a:xfrm>
          <a:prstGeom prst="rect">
            <a:avLst/>
          </a:prstGeom>
          <a:solidFill>
            <a:sysClr val="window" lastClr="FFFFFF">
              <a:lumMod val="95000"/>
            </a:sysClr>
          </a:solidFill>
          <a:ln w="952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white"/>
              </a:solidFill>
              <a:effectLst/>
              <a:uLnTx/>
              <a:uFillTx/>
              <a:latin typeface="Montserrat"/>
              <a:ea typeface="+mn-ea"/>
              <a:cs typeface="+mn-cs"/>
            </a:endParaRPr>
          </a:p>
        </p:txBody>
      </p:sp>
      <p:pic>
        <p:nvPicPr>
          <p:cNvPr id="9" name="Imagen 13" descr="almirall color.png">
            <a:extLst>
              <a:ext uri="{FF2B5EF4-FFF2-40B4-BE49-F238E27FC236}">
                <a16:creationId xmlns:a16="http://schemas.microsoft.com/office/drawing/2014/main" id="{3D8B27BF-D275-17D2-29DD-652A31F52154}"/>
              </a:ext>
            </a:extLst>
          </p:cNvPr>
          <p:cNvPicPr>
            <a:picLocks noChangeAspect="1"/>
          </p:cNvPicPr>
          <p:nvPr userDrawn="1"/>
        </p:nvPicPr>
        <p:blipFill>
          <a:blip r:embed="rId25">
            <a:extLst>
              <a:ext uri="{28A0092B-C50C-407E-A947-70E740481C1C}">
                <a14:useLocalDpi xmlns:a14="http://schemas.microsoft.com/office/drawing/2010/main" val="0"/>
              </a:ext>
            </a:extLst>
          </a:blip>
          <a:stretch>
            <a:fillRect/>
          </a:stretch>
        </p:blipFill>
        <p:spPr>
          <a:xfrm>
            <a:off x="514065" y="6157398"/>
            <a:ext cx="1358731" cy="561353"/>
          </a:xfrm>
          <a:prstGeom prst="rect">
            <a:avLst/>
          </a:prstGeom>
        </p:spPr>
      </p:pic>
      <p:sp>
        <p:nvSpPr>
          <p:cNvPr id="10" name="Rectangle 9">
            <a:extLst>
              <a:ext uri="{FF2B5EF4-FFF2-40B4-BE49-F238E27FC236}">
                <a16:creationId xmlns:a16="http://schemas.microsoft.com/office/drawing/2014/main" id="{11154883-58E5-5AFB-FB62-0C693B0A80D5}"/>
              </a:ext>
            </a:extLst>
          </p:cNvPr>
          <p:cNvSpPr/>
          <p:nvPr userDrawn="1"/>
        </p:nvSpPr>
        <p:spPr>
          <a:xfrm>
            <a:off x="-4" y="6719168"/>
            <a:ext cx="12192000" cy="145773"/>
          </a:xfrm>
          <a:prstGeom prst="rect">
            <a:avLst/>
          </a:prstGeom>
          <a:solidFill>
            <a:srgbClr val="002855"/>
          </a:solidFill>
          <a:ln w="952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white"/>
              </a:solidFill>
              <a:effectLst/>
              <a:uLnTx/>
              <a:uFillTx/>
              <a:latin typeface="Montserrat"/>
              <a:ea typeface="+mn-ea"/>
              <a:cs typeface="+mn-cs"/>
            </a:endParaRPr>
          </a:p>
        </p:txBody>
      </p:sp>
      <p:sp>
        <p:nvSpPr>
          <p:cNvPr id="11" name="TextBox 10">
            <a:extLst>
              <a:ext uri="{FF2B5EF4-FFF2-40B4-BE49-F238E27FC236}">
                <a16:creationId xmlns:a16="http://schemas.microsoft.com/office/drawing/2014/main" id="{FDAB8112-A7E7-A2BA-DE95-1D4B3E069BC4}"/>
              </a:ext>
            </a:extLst>
          </p:cNvPr>
          <p:cNvSpPr txBox="1"/>
          <p:nvPr userDrawn="1"/>
        </p:nvSpPr>
        <p:spPr>
          <a:xfrm>
            <a:off x="10487710" y="6492875"/>
            <a:ext cx="1645920"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a:ln>
                  <a:noFill/>
                </a:ln>
                <a:solidFill>
                  <a:srgbClr val="9A0000"/>
                </a:solidFill>
                <a:effectLst/>
                <a:uLnTx/>
                <a:uFillTx/>
                <a:latin typeface="Montserrat Medium" panose="00000600000000000000" pitchFamily="2" charset="0"/>
                <a:ea typeface="+mn-ea"/>
                <a:cs typeface="Arial" panose="020B0604020202020204" pitchFamily="34" charset="0"/>
              </a:rPr>
              <a:t>For internal use only</a:t>
            </a:r>
          </a:p>
        </p:txBody>
      </p:sp>
      <p:sp>
        <p:nvSpPr>
          <p:cNvPr id="14" name="TextBox 13">
            <a:extLst>
              <a:ext uri="{FF2B5EF4-FFF2-40B4-BE49-F238E27FC236}">
                <a16:creationId xmlns:a16="http://schemas.microsoft.com/office/drawing/2014/main" id="{14FA8964-071A-891E-26C2-5EE1888A57A5}"/>
              </a:ext>
            </a:extLst>
          </p:cNvPr>
          <p:cNvSpPr txBox="1"/>
          <p:nvPr>
            <p:extLst>
              <p:ext uri="{1162E1C5-73C7-4A58-AE30-91384D911F3F}">
                <p184:classification xmlns:p184="http://schemas.microsoft.com/office/powerpoint/2018/4/main" val="hdr"/>
              </p:ext>
            </p:extLst>
          </p:nvPr>
        </p:nvSpPr>
        <p:spPr>
          <a:xfrm>
            <a:off x="11382375" y="63500"/>
            <a:ext cx="774700" cy="152400"/>
          </a:xfrm>
          <a:prstGeom prst="rect">
            <a:avLst/>
          </a:prstGeom>
        </p:spPr>
        <p:txBody>
          <a:bodyPr horzOverflow="overflow"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INTERNAL USE</a:t>
            </a:r>
          </a:p>
        </p:txBody>
      </p:sp>
      <p:sp>
        <p:nvSpPr>
          <p:cNvPr id="12" name="Rectangle 11">
            <a:extLst>
              <a:ext uri="{FF2B5EF4-FFF2-40B4-BE49-F238E27FC236}">
                <a16:creationId xmlns:a16="http://schemas.microsoft.com/office/drawing/2014/main" id="{D404A195-91EC-DD96-745B-F7EEE7BE6126}"/>
              </a:ext>
            </a:extLst>
          </p:cNvPr>
          <p:cNvSpPr/>
          <p:nvPr userDrawn="1"/>
        </p:nvSpPr>
        <p:spPr>
          <a:xfrm>
            <a:off x="11119769" y="0"/>
            <a:ext cx="1055298" cy="37093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Montserrat"/>
              <a:ea typeface="+mn-ea"/>
              <a:cs typeface="+mn-cs"/>
            </a:endParaRPr>
          </a:p>
        </p:txBody>
      </p:sp>
    </p:spTree>
    <p:extLst>
      <p:ext uri="{BB962C8B-B14F-4D97-AF65-F5344CB8AC3E}">
        <p14:creationId xmlns:p14="http://schemas.microsoft.com/office/powerpoint/2010/main" val="1847188072"/>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 id="2147483710" r:id="rId14"/>
    <p:sldLayoutId id="2147483711" r:id="rId15"/>
    <p:sldLayoutId id="2147483712" r:id="rId16"/>
    <p:sldLayoutId id="2147483713" r:id="rId17"/>
    <p:sldLayoutId id="2147483714" r:id="rId18"/>
    <p:sldLayoutId id="2147483715" r:id="rId19"/>
    <p:sldLayoutId id="2147483716" r:id="rId20"/>
  </p:sldLayoutIdLst>
  <p:txStyles>
    <p:titleStyle>
      <a:lvl1pPr algn="l" defTabSz="914400" rtl="0" eaLnBrk="1" latinLnBrk="0" hangingPunct="1">
        <a:lnSpc>
          <a:spcPct val="90000"/>
        </a:lnSpc>
        <a:spcBef>
          <a:spcPct val="0"/>
        </a:spcBef>
        <a:buNone/>
        <a:defRPr sz="28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8" Type="http://schemas.openxmlformats.org/officeDocument/2006/relationships/image" Target="../media/image57.svg"/><Relationship Id="rId3" Type="http://schemas.openxmlformats.org/officeDocument/2006/relationships/image" Target="../media/image54.png"/><Relationship Id="rId7" Type="http://schemas.openxmlformats.org/officeDocument/2006/relationships/image" Target="../media/image56.png"/><Relationship Id="rId2" Type="http://schemas.openxmlformats.org/officeDocument/2006/relationships/hyperlink" Target="https://www.who.int/es/about/governance/constitution" TargetMode="External"/><Relationship Id="rId1" Type="http://schemas.openxmlformats.org/officeDocument/2006/relationships/slideLayout" Target="../slideLayouts/slideLayout5.xml"/><Relationship Id="rId6" Type="http://schemas.openxmlformats.org/officeDocument/2006/relationships/image" Target="../media/image53.svg"/><Relationship Id="rId5" Type="http://schemas.openxmlformats.org/officeDocument/2006/relationships/image" Target="../media/image52.png"/><Relationship Id="rId4" Type="http://schemas.openxmlformats.org/officeDocument/2006/relationships/image" Target="../media/image55.svg"/></Relationships>
</file>

<file path=ppt/slides/_rels/slide11.xml.rels><?xml version="1.0" encoding="UTF-8" standalone="yes"?>
<Relationships xmlns="http://schemas.openxmlformats.org/package/2006/relationships"><Relationship Id="rId8" Type="http://schemas.openxmlformats.org/officeDocument/2006/relationships/chart" Target="../charts/chart3.xml"/><Relationship Id="rId3" Type="http://schemas.openxmlformats.org/officeDocument/2006/relationships/image" Target="../media/image59.svg"/><Relationship Id="rId7" Type="http://schemas.openxmlformats.org/officeDocument/2006/relationships/chart" Target="../charts/chart2.xml"/><Relationship Id="rId2" Type="http://schemas.openxmlformats.org/officeDocument/2006/relationships/image" Target="../media/image58.png"/><Relationship Id="rId1" Type="http://schemas.openxmlformats.org/officeDocument/2006/relationships/slideLayout" Target="../slideLayouts/slideLayout5.xml"/><Relationship Id="rId6" Type="http://schemas.openxmlformats.org/officeDocument/2006/relationships/chart" Target="../charts/chart1.xml"/><Relationship Id="rId11" Type="http://schemas.openxmlformats.org/officeDocument/2006/relationships/image" Target="../media/image53.svg"/><Relationship Id="rId5" Type="http://schemas.openxmlformats.org/officeDocument/2006/relationships/image" Target="../media/image61.svg"/><Relationship Id="rId10" Type="http://schemas.openxmlformats.org/officeDocument/2006/relationships/image" Target="../media/image52.png"/><Relationship Id="rId4" Type="http://schemas.openxmlformats.org/officeDocument/2006/relationships/image" Target="../media/image60.png"/><Relationship Id="rId9" Type="http://schemas.openxmlformats.org/officeDocument/2006/relationships/chart" Target="../charts/chart4.xml"/></Relationships>
</file>

<file path=ppt/slides/_rels/slide12.xml.rels><?xml version="1.0" encoding="UTF-8" standalone="yes"?>
<Relationships xmlns="http://schemas.openxmlformats.org/package/2006/relationships"><Relationship Id="rId3" Type="http://schemas.openxmlformats.org/officeDocument/2006/relationships/chart" Target="../charts/chart5.xml"/><Relationship Id="rId7" Type="http://schemas.openxmlformats.org/officeDocument/2006/relationships/image" Target="../media/image53.svg"/><Relationship Id="rId2" Type="http://schemas.openxmlformats.org/officeDocument/2006/relationships/notesSlide" Target="../notesSlides/notesSlide2.xml"/><Relationship Id="rId1" Type="http://schemas.openxmlformats.org/officeDocument/2006/relationships/slideLayout" Target="../slideLayouts/slideLayout5.xml"/><Relationship Id="rId6" Type="http://schemas.openxmlformats.org/officeDocument/2006/relationships/image" Target="../media/image52.png"/><Relationship Id="rId5" Type="http://schemas.openxmlformats.org/officeDocument/2006/relationships/image" Target="../media/image63.svg"/><Relationship Id="rId4" Type="http://schemas.openxmlformats.org/officeDocument/2006/relationships/image" Target="../media/image62.png"/></Relationships>
</file>

<file path=ppt/slides/_rels/slide1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xml"/><Relationship Id="rId1" Type="http://schemas.openxmlformats.org/officeDocument/2006/relationships/slideLayout" Target="../slideLayouts/slideLayout5.xml"/><Relationship Id="rId4" Type="http://schemas.openxmlformats.org/officeDocument/2006/relationships/image" Target="../media/image53.svg"/></Relationships>
</file>

<file path=ppt/slides/_rels/slide1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51.png"/><Relationship Id="rId1" Type="http://schemas.openxmlformats.org/officeDocument/2006/relationships/slideLayout" Target="../slideLayouts/slideLayout5.xml"/><Relationship Id="rId6" Type="http://schemas.openxmlformats.org/officeDocument/2006/relationships/image" Target="../media/image7.png"/><Relationship Id="rId5" Type="http://schemas.openxmlformats.org/officeDocument/2006/relationships/image" Target="../media/image66.png"/><Relationship Id="rId4" Type="http://schemas.openxmlformats.org/officeDocument/2006/relationships/image" Target="../media/image65.svg"/></Relationships>
</file>

<file path=ppt/slides/_rels/slide15.xml.rels><?xml version="1.0" encoding="UTF-8" standalone="yes"?>
<Relationships xmlns="http://schemas.openxmlformats.org/package/2006/relationships"><Relationship Id="rId3" Type="http://schemas.openxmlformats.org/officeDocument/2006/relationships/image" Target="../media/image68.svg"/><Relationship Id="rId2" Type="http://schemas.openxmlformats.org/officeDocument/2006/relationships/image" Target="../media/image67.png"/><Relationship Id="rId1" Type="http://schemas.openxmlformats.org/officeDocument/2006/relationships/slideLayout" Target="../slideLayouts/slideLayout5.xml"/><Relationship Id="rId4" Type="http://schemas.openxmlformats.org/officeDocument/2006/relationships/image" Target="../media/image66.png"/></Relationships>
</file>

<file path=ppt/slides/_rels/slide16.xml.rels><?xml version="1.0" encoding="UTF-8" standalone="yes"?>
<Relationships xmlns="http://schemas.openxmlformats.org/package/2006/relationships"><Relationship Id="rId8" Type="http://schemas.openxmlformats.org/officeDocument/2006/relationships/image" Target="../media/image70.svg"/><Relationship Id="rId13" Type="http://schemas.openxmlformats.org/officeDocument/2006/relationships/image" Target="../media/image75.png"/><Relationship Id="rId3" Type="http://schemas.openxmlformats.org/officeDocument/2006/relationships/image" Target="../media/image67.png"/><Relationship Id="rId7" Type="http://schemas.openxmlformats.org/officeDocument/2006/relationships/image" Target="../media/image69.png"/><Relationship Id="rId12" Type="http://schemas.openxmlformats.org/officeDocument/2006/relationships/image" Target="../media/image74.svg"/><Relationship Id="rId2" Type="http://schemas.openxmlformats.org/officeDocument/2006/relationships/notesSlide" Target="../notesSlides/notesSlide4.xml"/><Relationship Id="rId16" Type="http://schemas.openxmlformats.org/officeDocument/2006/relationships/image" Target="../media/image78.svg"/><Relationship Id="rId1" Type="http://schemas.openxmlformats.org/officeDocument/2006/relationships/slideLayout" Target="../slideLayouts/slideLayout5.xml"/><Relationship Id="rId6" Type="http://schemas.microsoft.com/office/2007/relationships/hdphoto" Target="../media/hdphoto1.wdp"/><Relationship Id="rId11" Type="http://schemas.openxmlformats.org/officeDocument/2006/relationships/image" Target="../media/image73.png"/><Relationship Id="rId5" Type="http://schemas.openxmlformats.org/officeDocument/2006/relationships/image" Target="../media/image18.png"/><Relationship Id="rId15" Type="http://schemas.openxmlformats.org/officeDocument/2006/relationships/image" Target="../media/image77.png"/><Relationship Id="rId10" Type="http://schemas.openxmlformats.org/officeDocument/2006/relationships/image" Target="../media/image72.svg"/><Relationship Id="rId4" Type="http://schemas.openxmlformats.org/officeDocument/2006/relationships/image" Target="../media/image68.svg"/><Relationship Id="rId9" Type="http://schemas.openxmlformats.org/officeDocument/2006/relationships/image" Target="../media/image71.png"/><Relationship Id="rId14" Type="http://schemas.openxmlformats.org/officeDocument/2006/relationships/image" Target="../media/image76.svg"/></Relationships>
</file>

<file path=ppt/slides/_rels/slide17.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image" Target="../media/image67.png"/><Relationship Id="rId7" Type="http://schemas.openxmlformats.org/officeDocument/2006/relationships/image" Target="../media/image80.svg"/><Relationship Id="rId2" Type="http://schemas.openxmlformats.org/officeDocument/2006/relationships/notesSlide" Target="../notesSlides/notesSlide5.xml"/><Relationship Id="rId1" Type="http://schemas.openxmlformats.org/officeDocument/2006/relationships/slideLayout" Target="../slideLayouts/slideLayout5.xml"/><Relationship Id="rId6" Type="http://schemas.openxmlformats.org/officeDocument/2006/relationships/image" Target="../media/image79.png"/><Relationship Id="rId5" Type="http://schemas.openxmlformats.org/officeDocument/2006/relationships/image" Target="../media/image66.png"/><Relationship Id="rId4" Type="http://schemas.openxmlformats.org/officeDocument/2006/relationships/image" Target="../media/image68.svg"/><Relationship Id="rId9" Type="http://schemas.openxmlformats.org/officeDocument/2006/relationships/image" Target="../media/image82.svg"/></Relationships>
</file>

<file path=ppt/slides/_rels/slide1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6.xml"/><Relationship Id="rId1" Type="http://schemas.openxmlformats.org/officeDocument/2006/relationships/slideLayout" Target="../slideLayouts/slideLayout5.xml"/><Relationship Id="rId5" Type="http://schemas.openxmlformats.org/officeDocument/2006/relationships/image" Target="../media/image66.png"/><Relationship Id="rId4" Type="http://schemas.openxmlformats.org/officeDocument/2006/relationships/image" Target="../media/image68.svg"/></Relationships>
</file>

<file path=ppt/slides/_rels/slide1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image" Target="../media/image83.png"/><Relationship Id="rId5" Type="http://schemas.openxmlformats.org/officeDocument/2006/relationships/image" Target="../media/image66.png"/><Relationship Id="rId4" Type="http://schemas.openxmlformats.org/officeDocument/2006/relationships/image" Target="../media/image68.sv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8.xml"/><Relationship Id="rId1" Type="http://schemas.openxmlformats.org/officeDocument/2006/relationships/slideLayout" Target="../slideLayouts/slideLayout5.xml"/><Relationship Id="rId6" Type="http://schemas.openxmlformats.org/officeDocument/2006/relationships/image" Target="../media/image84.png"/><Relationship Id="rId5" Type="http://schemas.openxmlformats.org/officeDocument/2006/relationships/image" Target="../media/image66.png"/><Relationship Id="rId4" Type="http://schemas.openxmlformats.org/officeDocument/2006/relationships/image" Target="../media/image68.svg"/></Relationships>
</file>

<file path=ppt/slides/_rels/slide21.xml.rels><?xml version="1.0" encoding="UTF-8" standalone="yes"?>
<Relationships xmlns="http://schemas.openxmlformats.org/package/2006/relationships"><Relationship Id="rId8" Type="http://schemas.openxmlformats.org/officeDocument/2006/relationships/image" Target="../media/image88.svg"/><Relationship Id="rId3" Type="http://schemas.openxmlformats.org/officeDocument/2006/relationships/image" Target="../media/image68.svg"/><Relationship Id="rId7" Type="http://schemas.openxmlformats.org/officeDocument/2006/relationships/image" Target="../media/image87.png"/><Relationship Id="rId2" Type="http://schemas.openxmlformats.org/officeDocument/2006/relationships/image" Target="../media/image67.png"/><Relationship Id="rId1" Type="http://schemas.openxmlformats.org/officeDocument/2006/relationships/slideLayout" Target="../slideLayouts/slideLayout5.xml"/><Relationship Id="rId6" Type="http://schemas.openxmlformats.org/officeDocument/2006/relationships/image" Target="../media/image86.svg"/><Relationship Id="rId5" Type="http://schemas.openxmlformats.org/officeDocument/2006/relationships/image" Target="../media/image85.png"/><Relationship Id="rId10" Type="http://schemas.openxmlformats.org/officeDocument/2006/relationships/image" Target="../media/image90.svg"/><Relationship Id="rId4" Type="http://schemas.openxmlformats.org/officeDocument/2006/relationships/image" Target="../media/image66.png"/><Relationship Id="rId9" Type="http://schemas.openxmlformats.org/officeDocument/2006/relationships/image" Target="../media/image89.png"/></Relationships>
</file>

<file path=ppt/slides/_rels/slide22.xml.rels><?xml version="1.0" encoding="UTF-8" standalone="yes"?>
<Relationships xmlns="http://schemas.openxmlformats.org/package/2006/relationships"><Relationship Id="rId8" Type="http://schemas.openxmlformats.org/officeDocument/2006/relationships/image" Target="../media/image93.png"/><Relationship Id="rId3" Type="http://schemas.openxmlformats.org/officeDocument/2006/relationships/image" Target="../media/image67.png"/><Relationship Id="rId7" Type="http://schemas.openxmlformats.org/officeDocument/2006/relationships/image" Target="../media/image92.png"/><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image" Target="../media/image91.png"/><Relationship Id="rId5" Type="http://schemas.openxmlformats.org/officeDocument/2006/relationships/image" Target="../media/image66.png"/><Relationship Id="rId4" Type="http://schemas.openxmlformats.org/officeDocument/2006/relationships/image" Target="../media/image68.svg"/><Relationship Id="rId9" Type="http://schemas.openxmlformats.org/officeDocument/2006/relationships/image" Target="../media/image94.svg"/></Relationships>
</file>

<file path=ppt/slides/_rels/slide23.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10.xml"/><Relationship Id="rId1" Type="http://schemas.openxmlformats.org/officeDocument/2006/relationships/slideLayout" Target="../slideLayouts/slideLayout5.xml"/><Relationship Id="rId5" Type="http://schemas.openxmlformats.org/officeDocument/2006/relationships/image" Target="../media/image96.svg"/><Relationship Id="rId4" Type="http://schemas.openxmlformats.org/officeDocument/2006/relationships/image" Target="../media/image95.png"/></Relationships>
</file>

<file path=ppt/slides/_rels/slide24.xml.rels><?xml version="1.0" encoding="UTF-8" standalone="yes"?>
<Relationships xmlns="http://schemas.openxmlformats.org/package/2006/relationships"><Relationship Id="rId8" Type="http://schemas.openxmlformats.org/officeDocument/2006/relationships/image" Target="../media/image99.svg"/><Relationship Id="rId13" Type="http://schemas.openxmlformats.org/officeDocument/2006/relationships/image" Target="../media/image104.png"/><Relationship Id="rId3" Type="http://schemas.openxmlformats.org/officeDocument/2006/relationships/image" Target="../media/image67.png"/><Relationship Id="rId7" Type="http://schemas.openxmlformats.org/officeDocument/2006/relationships/image" Target="../media/image98.png"/><Relationship Id="rId12" Type="http://schemas.openxmlformats.org/officeDocument/2006/relationships/image" Target="../media/image103.svg"/><Relationship Id="rId2" Type="http://schemas.openxmlformats.org/officeDocument/2006/relationships/notesSlide" Target="../notesSlides/notesSlide11.xml"/><Relationship Id="rId1" Type="http://schemas.openxmlformats.org/officeDocument/2006/relationships/slideLayout" Target="../slideLayouts/slideLayout5.xml"/><Relationship Id="rId6" Type="http://schemas.openxmlformats.org/officeDocument/2006/relationships/image" Target="../media/image97.png"/><Relationship Id="rId11" Type="http://schemas.openxmlformats.org/officeDocument/2006/relationships/image" Target="../media/image102.png"/><Relationship Id="rId5" Type="http://schemas.openxmlformats.org/officeDocument/2006/relationships/image" Target="../media/image66.png"/><Relationship Id="rId10" Type="http://schemas.openxmlformats.org/officeDocument/2006/relationships/image" Target="../media/image101.svg"/><Relationship Id="rId4" Type="http://schemas.openxmlformats.org/officeDocument/2006/relationships/image" Target="../media/image68.svg"/><Relationship Id="rId9" Type="http://schemas.openxmlformats.org/officeDocument/2006/relationships/image" Target="../media/image100.png"/><Relationship Id="rId14" Type="http://schemas.openxmlformats.org/officeDocument/2006/relationships/image" Target="../media/image105.svg"/></Relationships>
</file>

<file path=ppt/slides/_rels/slide25.xml.rels><?xml version="1.0" encoding="UTF-8" standalone="yes"?>
<Relationships xmlns="http://schemas.openxmlformats.org/package/2006/relationships"><Relationship Id="rId3" Type="http://schemas.openxmlformats.org/officeDocument/2006/relationships/image" Target="../media/image67.png"/><Relationship Id="rId7" Type="http://schemas.openxmlformats.org/officeDocument/2006/relationships/image" Target="../media/image107.svg"/><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openxmlformats.org/officeDocument/2006/relationships/image" Target="../media/image106.png"/><Relationship Id="rId5" Type="http://schemas.openxmlformats.org/officeDocument/2006/relationships/image" Target="../media/image66.png"/><Relationship Id="rId4" Type="http://schemas.openxmlformats.org/officeDocument/2006/relationships/image" Target="../media/image68.svg"/></Relationships>
</file>

<file path=ppt/slides/_rels/slide26.xml.rels><?xml version="1.0" encoding="UTF-8" standalone="yes"?>
<Relationships xmlns="http://schemas.openxmlformats.org/package/2006/relationships"><Relationship Id="rId8" Type="http://schemas.openxmlformats.org/officeDocument/2006/relationships/image" Target="../media/image111.png"/><Relationship Id="rId3" Type="http://schemas.openxmlformats.org/officeDocument/2006/relationships/image" Target="../media/image67.png"/><Relationship Id="rId7" Type="http://schemas.openxmlformats.org/officeDocument/2006/relationships/image" Target="../media/image110.svg"/><Relationship Id="rId2" Type="http://schemas.openxmlformats.org/officeDocument/2006/relationships/notesSlide" Target="../notesSlides/notesSlide13.xml"/><Relationship Id="rId1" Type="http://schemas.openxmlformats.org/officeDocument/2006/relationships/slideLayout" Target="../slideLayouts/slideLayout5.xml"/><Relationship Id="rId6" Type="http://schemas.openxmlformats.org/officeDocument/2006/relationships/image" Target="../media/image109.png"/><Relationship Id="rId5" Type="http://schemas.openxmlformats.org/officeDocument/2006/relationships/image" Target="../media/image66.png"/><Relationship Id="rId4" Type="http://schemas.openxmlformats.org/officeDocument/2006/relationships/image" Target="../media/image108.svg"/></Relationships>
</file>

<file path=ppt/slides/_rels/slide27.xml.rels><?xml version="1.0" encoding="UTF-8" standalone="yes"?>
<Relationships xmlns="http://schemas.openxmlformats.org/package/2006/relationships"><Relationship Id="rId8" Type="http://schemas.openxmlformats.org/officeDocument/2006/relationships/image" Target="../media/image112.png"/><Relationship Id="rId3" Type="http://schemas.openxmlformats.org/officeDocument/2006/relationships/image" Target="../media/image67.png"/><Relationship Id="rId7" Type="http://schemas.openxmlformats.org/officeDocument/2006/relationships/image" Target="../media/image110.svg"/><Relationship Id="rId2" Type="http://schemas.openxmlformats.org/officeDocument/2006/relationships/notesSlide" Target="../notesSlides/notesSlide14.xml"/><Relationship Id="rId1" Type="http://schemas.openxmlformats.org/officeDocument/2006/relationships/slideLayout" Target="../slideLayouts/slideLayout5.xml"/><Relationship Id="rId6" Type="http://schemas.openxmlformats.org/officeDocument/2006/relationships/image" Target="../media/image109.png"/><Relationship Id="rId5" Type="http://schemas.openxmlformats.org/officeDocument/2006/relationships/image" Target="../media/image66.png"/><Relationship Id="rId4" Type="http://schemas.openxmlformats.org/officeDocument/2006/relationships/image" Target="../media/image108.svg"/></Relationships>
</file>

<file path=ppt/slides/_rels/slide2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5.xml"/><Relationship Id="rId1" Type="http://schemas.openxmlformats.org/officeDocument/2006/relationships/slideLayout" Target="../slideLayouts/slideLayout5.xml"/><Relationship Id="rId6" Type="http://schemas.openxmlformats.org/officeDocument/2006/relationships/image" Target="../media/image113.png"/><Relationship Id="rId5" Type="http://schemas.openxmlformats.org/officeDocument/2006/relationships/image" Target="../media/image66.png"/><Relationship Id="rId4" Type="http://schemas.openxmlformats.org/officeDocument/2006/relationships/image" Target="../media/image68.svg"/></Relationships>
</file>

<file path=ppt/slides/_rels/slide2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6.xml"/><Relationship Id="rId1" Type="http://schemas.openxmlformats.org/officeDocument/2006/relationships/slideLayout" Target="../slideLayouts/slideLayout5.xml"/><Relationship Id="rId5" Type="http://schemas.openxmlformats.org/officeDocument/2006/relationships/image" Target="../media/image66.png"/><Relationship Id="rId4" Type="http://schemas.openxmlformats.org/officeDocument/2006/relationships/image" Target="../media/image68.sv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8" Type="http://schemas.openxmlformats.org/officeDocument/2006/relationships/image" Target="../media/image116.png"/><Relationship Id="rId3" Type="http://schemas.openxmlformats.org/officeDocument/2006/relationships/image" Target="../media/image67.png"/><Relationship Id="rId7" Type="http://schemas.openxmlformats.org/officeDocument/2006/relationships/image" Target="../media/image115.svg"/><Relationship Id="rId2" Type="http://schemas.openxmlformats.org/officeDocument/2006/relationships/notesSlide" Target="../notesSlides/notesSlide17.xml"/><Relationship Id="rId1" Type="http://schemas.openxmlformats.org/officeDocument/2006/relationships/slideLayout" Target="../slideLayouts/slideLayout5.xml"/><Relationship Id="rId6" Type="http://schemas.openxmlformats.org/officeDocument/2006/relationships/image" Target="../media/image114.png"/><Relationship Id="rId5" Type="http://schemas.openxmlformats.org/officeDocument/2006/relationships/image" Target="../media/image66.png"/><Relationship Id="rId4" Type="http://schemas.openxmlformats.org/officeDocument/2006/relationships/image" Target="../media/image68.svg"/><Relationship Id="rId9" Type="http://schemas.openxmlformats.org/officeDocument/2006/relationships/image" Target="../media/image117.svg"/></Relationships>
</file>

<file path=ppt/slides/_rels/slide3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51.png"/><Relationship Id="rId1" Type="http://schemas.openxmlformats.org/officeDocument/2006/relationships/slideLayout" Target="../slideLayouts/slideLayout5.xml"/><Relationship Id="rId6" Type="http://schemas.openxmlformats.org/officeDocument/2006/relationships/image" Target="../media/image118.png"/><Relationship Id="rId5" Type="http://schemas.openxmlformats.org/officeDocument/2006/relationships/image" Target="../media/image7.png"/><Relationship Id="rId4" Type="http://schemas.openxmlformats.org/officeDocument/2006/relationships/image" Target="../media/image65.svg"/></Relationships>
</file>

<file path=ppt/slides/_rels/slide32.xml.rels><?xml version="1.0" encoding="UTF-8" standalone="yes"?>
<Relationships xmlns="http://schemas.openxmlformats.org/package/2006/relationships"><Relationship Id="rId8" Type="http://schemas.openxmlformats.org/officeDocument/2006/relationships/image" Target="../media/image72.svg"/><Relationship Id="rId13" Type="http://schemas.openxmlformats.org/officeDocument/2006/relationships/image" Target="../media/image123.png"/><Relationship Id="rId18" Type="http://schemas.microsoft.com/office/2007/relationships/hdphoto" Target="../media/hdphoto1.wdp"/><Relationship Id="rId3" Type="http://schemas.openxmlformats.org/officeDocument/2006/relationships/image" Target="../media/image67.png"/><Relationship Id="rId7" Type="http://schemas.openxmlformats.org/officeDocument/2006/relationships/image" Target="../media/image71.png"/><Relationship Id="rId12" Type="http://schemas.openxmlformats.org/officeDocument/2006/relationships/image" Target="../media/image122.svg"/><Relationship Id="rId17" Type="http://schemas.openxmlformats.org/officeDocument/2006/relationships/image" Target="../media/image18.png"/><Relationship Id="rId2" Type="http://schemas.openxmlformats.org/officeDocument/2006/relationships/notesSlide" Target="../notesSlides/notesSlide18.xml"/><Relationship Id="rId16" Type="http://schemas.openxmlformats.org/officeDocument/2006/relationships/image" Target="../media/image126.svg"/><Relationship Id="rId20" Type="http://schemas.openxmlformats.org/officeDocument/2006/relationships/image" Target="../media/image74.svg"/><Relationship Id="rId1" Type="http://schemas.openxmlformats.org/officeDocument/2006/relationships/slideLayout" Target="../slideLayouts/slideLayout5.xml"/><Relationship Id="rId6" Type="http://schemas.openxmlformats.org/officeDocument/2006/relationships/image" Target="../media/image70.svg"/><Relationship Id="rId11" Type="http://schemas.openxmlformats.org/officeDocument/2006/relationships/image" Target="../media/image121.png"/><Relationship Id="rId5" Type="http://schemas.openxmlformats.org/officeDocument/2006/relationships/image" Target="../media/image69.png"/><Relationship Id="rId15" Type="http://schemas.openxmlformats.org/officeDocument/2006/relationships/image" Target="../media/image125.png"/><Relationship Id="rId10" Type="http://schemas.openxmlformats.org/officeDocument/2006/relationships/image" Target="../media/image120.svg"/><Relationship Id="rId19" Type="http://schemas.openxmlformats.org/officeDocument/2006/relationships/image" Target="../media/image73.png"/><Relationship Id="rId4" Type="http://schemas.openxmlformats.org/officeDocument/2006/relationships/image" Target="../media/image68.svg"/><Relationship Id="rId9" Type="http://schemas.openxmlformats.org/officeDocument/2006/relationships/image" Target="../media/image119.png"/><Relationship Id="rId14" Type="http://schemas.openxmlformats.org/officeDocument/2006/relationships/image" Target="../media/image124.svg"/></Relationships>
</file>

<file path=ppt/slides/_rels/slide3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9.xml"/><Relationship Id="rId1" Type="http://schemas.openxmlformats.org/officeDocument/2006/relationships/slideLayout" Target="../slideLayouts/slideLayout5.xml"/><Relationship Id="rId6" Type="http://schemas.microsoft.com/office/2007/relationships/hdphoto" Target="../media/hdphoto1.wdp"/><Relationship Id="rId5" Type="http://schemas.openxmlformats.org/officeDocument/2006/relationships/image" Target="../media/image18.png"/><Relationship Id="rId4" Type="http://schemas.openxmlformats.org/officeDocument/2006/relationships/image" Target="../media/image68.svg"/></Relationships>
</file>

<file path=ppt/slides/_rels/slide34.xml.rels><?xml version="1.0" encoding="UTF-8" standalone="yes"?>
<Relationships xmlns="http://schemas.openxmlformats.org/package/2006/relationships"><Relationship Id="rId3" Type="http://schemas.openxmlformats.org/officeDocument/2006/relationships/image" Target="../media/image67.png"/><Relationship Id="rId7" Type="http://schemas.microsoft.com/office/2007/relationships/hdphoto" Target="../media/hdphoto1.wdp"/><Relationship Id="rId2" Type="http://schemas.openxmlformats.org/officeDocument/2006/relationships/notesSlide" Target="../notesSlides/notesSlide20.xml"/><Relationship Id="rId1" Type="http://schemas.openxmlformats.org/officeDocument/2006/relationships/slideLayout" Target="../slideLayouts/slideLayout5.xml"/><Relationship Id="rId6" Type="http://schemas.openxmlformats.org/officeDocument/2006/relationships/image" Target="../media/image18.png"/><Relationship Id="rId5" Type="http://schemas.openxmlformats.org/officeDocument/2006/relationships/image" Target="../media/image127.png"/><Relationship Id="rId4" Type="http://schemas.openxmlformats.org/officeDocument/2006/relationships/image" Target="../media/image68.svg"/></Relationships>
</file>

<file path=ppt/slides/_rels/slide3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1.xml"/><Relationship Id="rId1" Type="http://schemas.openxmlformats.org/officeDocument/2006/relationships/slideLayout" Target="../slideLayouts/slideLayout5.xml"/><Relationship Id="rId6" Type="http://schemas.microsoft.com/office/2007/relationships/hdphoto" Target="../media/hdphoto1.wdp"/><Relationship Id="rId5" Type="http://schemas.openxmlformats.org/officeDocument/2006/relationships/image" Target="../media/image18.png"/><Relationship Id="rId4" Type="http://schemas.openxmlformats.org/officeDocument/2006/relationships/image" Target="../media/image68.svg"/></Relationships>
</file>

<file path=ppt/slides/_rels/slide36.xml.rels><?xml version="1.0" encoding="UTF-8" standalone="yes"?>
<Relationships xmlns="http://schemas.openxmlformats.org/package/2006/relationships"><Relationship Id="rId3" Type="http://schemas.openxmlformats.org/officeDocument/2006/relationships/image" Target="../media/image128.png"/><Relationship Id="rId7" Type="http://schemas.microsoft.com/office/2007/relationships/hdphoto" Target="../media/hdphoto1.wdp"/><Relationship Id="rId2" Type="http://schemas.openxmlformats.org/officeDocument/2006/relationships/notesSlide" Target="../notesSlides/notesSlide22.xml"/><Relationship Id="rId1" Type="http://schemas.openxmlformats.org/officeDocument/2006/relationships/slideLayout" Target="../slideLayouts/slideLayout5.xml"/><Relationship Id="rId6" Type="http://schemas.openxmlformats.org/officeDocument/2006/relationships/image" Target="../media/image18.png"/><Relationship Id="rId5" Type="http://schemas.openxmlformats.org/officeDocument/2006/relationships/image" Target="../media/image68.svg"/><Relationship Id="rId4" Type="http://schemas.openxmlformats.org/officeDocument/2006/relationships/image" Target="../media/image67.png"/></Relationships>
</file>

<file path=ppt/slides/_rels/slide37.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06.png"/><Relationship Id="rId7" Type="http://schemas.openxmlformats.org/officeDocument/2006/relationships/image" Target="../media/image68.svg"/><Relationship Id="rId2" Type="http://schemas.openxmlformats.org/officeDocument/2006/relationships/notesSlide" Target="../notesSlides/notesSlide23.xml"/><Relationship Id="rId1" Type="http://schemas.openxmlformats.org/officeDocument/2006/relationships/slideLayout" Target="../slideLayouts/slideLayout5.xml"/><Relationship Id="rId6" Type="http://schemas.openxmlformats.org/officeDocument/2006/relationships/image" Target="../media/image67.png"/><Relationship Id="rId5" Type="http://schemas.openxmlformats.org/officeDocument/2006/relationships/image" Target="../media/image129.png"/><Relationship Id="rId4" Type="http://schemas.openxmlformats.org/officeDocument/2006/relationships/image" Target="../media/image107.svg"/><Relationship Id="rId9" Type="http://schemas.microsoft.com/office/2007/relationships/hdphoto" Target="../media/hdphoto1.wdp"/></Relationships>
</file>

<file path=ppt/slides/_rels/slide38.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51.png"/><Relationship Id="rId1" Type="http://schemas.openxmlformats.org/officeDocument/2006/relationships/slideLayout" Target="../slideLayouts/slideLayout5.xml"/><Relationship Id="rId6" Type="http://schemas.openxmlformats.org/officeDocument/2006/relationships/image" Target="../media/image7.png"/><Relationship Id="rId5" Type="http://schemas.openxmlformats.org/officeDocument/2006/relationships/image" Target="../media/image132.jpeg"/><Relationship Id="rId4" Type="http://schemas.openxmlformats.org/officeDocument/2006/relationships/image" Target="../media/image131.svg"/></Relationships>
</file>

<file path=ppt/slides/_rels/slide39.xml.rels><?xml version="1.0" encoding="UTF-8" standalone="yes"?>
<Relationships xmlns="http://schemas.openxmlformats.org/package/2006/relationships"><Relationship Id="rId8" Type="http://schemas.openxmlformats.org/officeDocument/2006/relationships/image" Target="../media/image138.svg"/><Relationship Id="rId3" Type="http://schemas.openxmlformats.org/officeDocument/2006/relationships/image" Target="../media/image134.svg"/><Relationship Id="rId7" Type="http://schemas.openxmlformats.org/officeDocument/2006/relationships/image" Target="../media/image137.png"/><Relationship Id="rId12" Type="http://schemas.openxmlformats.org/officeDocument/2006/relationships/image" Target="../media/image141.svg"/><Relationship Id="rId2" Type="http://schemas.openxmlformats.org/officeDocument/2006/relationships/image" Target="../media/image133.png"/><Relationship Id="rId1" Type="http://schemas.openxmlformats.org/officeDocument/2006/relationships/slideLayout" Target="../slideLayouts/slideLayout5.xml"/><Relationship Id="rId6" Type="http://schemas.openxmlformats.org/officeDocument/2006/relationships/image" Target="../media/image136.svg"/><Relationship Id="rId11" Type="http://schemas.openxmlformats.org/officeDocument/2006/relationships/image" Target="../media/image140.png"/><Relationship Id="rId5" Type="http://schemas.openxmlformats.org/officeDocument/2006/relationships/image" Target="../media/image135.png"/><Relationship Id="rId10" Type="http://schemas.openxmlformats.org/officeDocument/2006/relationships/image" Target="../media/image139.svg"/><Relationship Id="rId4" Type="http://schemas.openxmlformats.org/officeDocument/2006/relationships/image" Target="../media/image132.jpeg"/><Relationship Id="rId9" Type="http://schemas.openxmlformats.org/officeDocument/2006/relationships/image" Target="../media/image85.png"/></Relationships>
</file>

<file path=ppt/slides/_rels/slide4.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Layout" Target="../slideLayouts/slideLayout5.xml"/><Relationship Id="rId5" Type="http://schemas.openxmlformats.org/officeDocument/2006/relationships/image" Target="../media/image27.svg"/><Relationship Id="rId4" Type="http://schemas.openxmlformats.org/officeDocument/2006/relationships/image" Target="../media/image26.png"/></Relationships>
</file>

<file path=ppt/slides/_rels/slide40.xml.rels><?xml version="1.0" encoding="UTF-8" standalone="yes"?>
<Relationships xmlns="http://schemas.openxmlformats.org/package/2006/relationships"><Relationship Id="rId3" Type="http://schemas.openxmlformats.org/officeDocument/2006/relationships/image" Target="../media/image134.svg"/><Relationship Id="rId2" Type="http://schemas.openxmlformats.org/officeDocument/2006/relationships/image" Target="../media/image133.png"/><Relationship Id="rId1" Type="http://schemas.openxmlformats.org/officeDocument/2006/relationships/slideLayout" Target="../slideLayouts/slideLayout5.xml"/><Relationship Id="rId4" Type="http://schemas.openxmlformats.org/officeDocument/2006/relationships/image" Target="../media/image132.jpeg"/></Relationships>
</file>

<file path=ppt/slides/_rels/slide41.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24.xml"/><Relationship Id="rId1" Type="http://schemas.openxmlformats.org/officeDocument/2006/relationships/slideLayout" Target="../slideLayouts/slideLayout5.xml"/><Relationship Id="rId6" Type="http://schemas.openxmlformats.org/officeDocument/2006/relationships/chart" Target="../charts/chart6.xml"/><Relationship Id="rId5" Type="http://schemas.openxmlformats.org/officeDocument/2006/relationships/image" Target="../media/image132.jpeg"/><Relationship Id="rId4" Type="http://schemas.openxmlformats.org/officeDocument/2006/relationships/image" Target="../media/image134.svg"/></Relationships>
</file>

<file path=ppt/slides/_rels/slide42.xml.rels><?xml version="1.0" encoding="UTF-8" standalone="yes"?>
<Relationships xmlns="http://schemas.openxmlformats.org/package/2006/relationships"><Relationship Id="rId3" Type="http://schemas.openxmlformats.org/officeDocument/2006/relationships/image" Target="../media/image134.svg"/><Relationship Id="rId2" Type="http://schemas.openxmlformats.org/officeDocument/2006/relationships/image" Target="../media/image133.png"/><Relationship Id="rId1" Type="http://schemas.openxmlformats.org/officeDocument/2006/relationships/slideLayout" Target="../slideLayouts/slideLayout5.xml"/><Relationship Id="rId6" Type="http://schemas.openxmlformats.org/officeDocument/2006/relationships/image" Target="../media/image143.svg"/><Relationship Id="rId5" Type="http://schemas.openxmlformats.org/officeDocument/2006/relationships/image" Target="../media/image142.png"/><Relationship Id="rId4" Type="http://schemas.openxmlformats.org/officeDocument/2006/relationships/image" Target="../media/image132.jpeg"/></Relationships>
</file>

<file path=ppt/slides/_rels/slide43.xml.rels><?xml version="1.0" encoding="UTF-8" standalone="yes"?>
<Relationships xmlns="http://schemas.openxmlformats.org/package/2006/relationships"><Relationship Id="rId3" Type="http://schemas.openxmlformats.org/officeDocument/2006/relationships/image" Target="../media/image134.svg"/><Relationship Id="rId2" Type="http://schemas.openxmlformats.org/officeDocument/2006/relationships/image" Target="../media/image133.png"/><Relationship Id="rId1" Type="http://schemas.openxmlformats.org/officeDocument/2006/relationships/slideLayout" Target="../slideLayouts/slideLayout5.xml"/><Relationship Id="rId4" Type="http://schemas.openxmlformats.org/officeDocument/2006/relationships/image" Target="../media/image132.jpeg"/></Relationships>
</file>

<file path=ppt/slides/_rels/slide44.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25.xml"/><Relationship Id="rId1" Type="http://schemas.openxmlformats.org/officeDocument/2006/relationships/slideLayout" Target="../slideLayouts/slideLayout5.xml"/><Relationship Id="rId6" Type="http://schemas.openxmlformats.org/officeDocument/2006/relationships/chart" Target="../charts/chart7.xml"/><Relationship Id="rId5" Type="http://schemas.openxmlformats.org/officeDocument/2006/relationships/image" Target="../media/image132.jpeg"/><Relationship Id="rId4" Type="http://schemas.openxmlformats.org/officeDocument/2006/relationships/image" Target="../media/image134.svg"/></Relationships>
</file>

<file path=ppt/slides/_rels/slide45.xml.rels><?xml version="1.0" encoding="UTF-8" standalone="yes"?>
<Relationships xmlns="http://schemas.openxmlformats.org/package/2006/relationships"><Relationship Id="rId3" Type="http://schemas.openxmlformats.org/officeDocument/2006/relationships/image" Target="../media/image133.png"/><Relationship Id="rId7" Type="http://schemas.openxmlformats.org/officeDocument/2006/relationships/image" Target="../media/image145.svg"/><Relationship Id="rId2" Type="http://schemas.openxmlformats.org/officeDocument/2006/relationships/notesSlide" Target="../notesSlides/notesSlide26.xml"/><Relationship Id="rId1" Type="http://schemas.openxmlformats.org/officeDocument/2006/relationships/slideLayout" Target="../slideLayouts/slideLayout5.xml"/><Relationship Id="rId6" Type="http://schemas.openxmlformats.org/officeDocument/2006/relationships/image" Target="../media/image144.png"/><Relationship Id="rId5" Type="http://schemas.openxmlformats.org/officeDocument/2006/relationships/image" Target="../media/image132.jpeg"/><Relationship Id="rId4" Type="http://schemas.openxmlformats.org/officeDocument/2006/relationships/image" Target="../media/image134.svg"/></Relationships>
</file>

<file path=ppt/slides/_rels/slide46.xml.rels><?xml version="1.0" encoding="UTF-8" standalone="yes"?>
<Relationships xmlns="http://schemas.openxmlformats.org/package/2006/relationships"><Relationship Id="rId8" Type="http://schemas.openxmlformats.org/officeDocument/2006/relationships/image" Target="../media/image148.png"/><Relationship Id="rId13" Type="http://schemas.openxmlformats.org/officeDocument/2006/relationships/image" Target="../media/image153.svg"/><Relationship Id="rId3" Type="http://schemas.openxmlformats.org/officeDocument/2006/relationships/image" Target="../media/image133.png"/><Relationship Id="rId7" Type="http://schemas.openxmlformats.org/officeDocument/2006/relationships/image" Target="../media/image147.svg"/><Relationship Id="rId12" Type="http://schemas.openxmlformats.org/officeDocument/2006/relationships/image" Target="../media/image152.png"/><Relationship Id="rId2" Type="http://schemas.openxmlformats.org/officeDocument/2006/relationships/notesSlide" Target="../notesSlides/notesSlide27.xml"/><Relationship Id="rId1" Type="http://schemas.openxmlformats.org/officeDocument/2006/relationships/slideLayout" Target="../slideLayouts/slideLayout5.xml"/><Relationship Id="rId6" Type="http://schemas.openxmlformats.org/officeDocument/2006/relationships/image" Target="../media/image146.png"/><Relationship Id="rId11" Type="http://schemas.openxmlformats.org/officeDocument/2006/relationships/image" Target="../media/image151.svg"/><Relationship Id="rId5" Type="http://schemas.openxmlformats.org/officeDocument/2006/relationships/image" Target="../media/image132.jpeg"/><Relationship Id="rId15" Type="http://schemas.openxmlformats.org/officeDocument/2006/relationships/image" Target="../media/image155.svg"/><Relationship Id="rId10" Type="http://schemas.openxmlformats.org/officeDocument/2006/relationships/image" Target="../media/image150.png"/><Relationship Id="rId4" Type="http://schemas.openxmlformats.org/officeDocument/2006/relationships/image" Target="../media/image134.svg"/><Relationship Id="rId9" Type="http://schemas.openxmlformats.org/officeDocument/2006/relationships/image" Target="../media/image149.svg"/><Relationship Id="rId14" Type="http://schemas.openxmlformats.org/officeDocument/2006/relationships/image" Target="../media/image154.png"/></Relationships>
</file>

<file path=ppt/slides/_rels/slide47.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image" Target="../media/image133.png"/><Relationship Id="rId7" Type="http://schemas.openxmlformats.org/officeDocument/2006/relationships/chart" Target="../charts/chart9.xml"/><Relationship Id="rId2" Type="http://schemas.openxmlformats.org/officeDocument/2006/relationships/chart" Target="../charts/chart8.xml"/><Relationship Id="rId1" Type="http://schemas.openxmlformats.org/officeDocument/2006/relationships/slideLayout" Target="../slideLayouts/slideLayout5.xml"/><Relationship Id="rId6" Type="http://schemas.openxmlformats.org/officeDocument/2006/relationships/image" Target="../media/image90.svg"/><Relationship Id="rId11" Type="http://schemas.openxmlformats.org/officeDocument/2006/relationships/chart" Target="../charts/chart11.xml"/><Relationship Id="rId5" Type="http://schemas.openxmlformats.org/officeDocument/2006/relationships/image" Target="../media/image89.png"/><Relationship Id="rId10" Type="http://schemas.openxmlformats.org/officeDocument/2006/relationships/chart" Target="../charts/chart10.xml"/><Relationship Id="rId4" Type="http://schemas.openxmlformats.org/officeDocument/2006/relationships/image" Target="../media/image134.svg"/><Relationship Id="rId9" Type="http://schemas.openxmlformats.org/officeDocument/2006/relationships/image" Target="../media/image86.svg"/></Relationships>
</file>

<file path=ppt/slides/_rels/slide48.xml.rels><?xml version="1.0" encoding="UTF-8" standalone="yes"?>
<Relationships xmlns="http://schemas.openxmlformats.org/package/2006/relationships"><Relationship Id="rId3" Type="http://schemas.openxmlformats.org/officeDocument/2006/relationships/hyperlink" Target="https://www.sanidad.gob.es/profesionales/medicamentos.do" TargetMode="External"/><Relationship Id="rId2" Type="http://schemas.openxmlformats.org/officeDocument/2006/relationships/image" Target="../media/image51.png"/><Relationship Id="rId1" Type="http://schemas.openxmlformats.org/officeDocument/2006/relationships/slideLayout" Target="../slideLayouts/slideLayout5.xml"/><Relationship Id="rId4" Type="http://schemas.openxmlformats.org/officeDocument/2006/relationships/image" Target="../media/image7.png"/></Relationships>
</file>

<file path=ppt/slides/_rels/slide49.xml.rels><?xml version="1.0" encoding="UTF-8" standalone="yes"?>
<Relationships xmlns="http://schemas.openxmlformats.org/package/2006/relationships"><Relationship Id="rId8" Type="http://schemas.openxmlformats.org/officeDocument/2006/relationships/image" Target="../media/image162.png"/><Relationship Id="rId13" Type="http://schemas.openxmlformats.org/officeDocument/2006/relationships/image" Target="../media/image167.svg"/><Relationship Id="rId3" Type="http://schemas.openxmlformats.org/officeDocument/2006/relationships/image" Target="../media/image157.svg"/><Relationship Id="rId7" Type="http://schemas.openxmlformats.org/officeDocument/2006/relationships/image" Target="../media/image161.svg"/><Relationship Id="rId12" Type="http://schemas.openxmlformats.org/officeDocument/2006/relationships/image" Target="../media/image166.png"/><Relationship Id="rId2" Type="http://schemas.openxmlformats.org/officeDocument/2006/relationships/image" Target="../media/image156.png"/><Relationship Id="rId1" Type="http://schemas.openxmlformats.org/officeDocument/2006/relationships/slideLayout" Target="../slideLayouts/slideLayout5.xml"/><Relationship Id="rId6" Type="http://schemas.openxmlformats.org/officeDocument/2006/relationships/image" Target="../media/image160.png"/><Relationship Id="rId11" Type="http://schemas.openxmlformats.org/officeDocument/2006/relationships/image" Target="../media/image165.svg"/><Relationship Id="rId5" Type="http://schemas.openxmlformats.org/officeDocument/2006/relationships/image" Target="../media/image159.svg"/><Relationship Id="rId15" Type="http://schemas.openxmlformats.org/officeDocument/2006/relationships/image" Target="../media/image169.svg"/><Relationship Id="rId10" Type="http://schemas.openxmlformats.org/officeDocument/2006/relationships/image" Target="../media/image164.png"/><Relationship Id="rId4" Type="http://schemas.openxmlformats.org/officeDocument/2006/relationships/image" Target="../media/image158.png"/><Relationship Id="rId9" Type="http://schemas.openxmlformats.org/officeDocument/2006/relationships/image" Target="../media/image163.svg"/><Relationship Id="rId14" Type="http://schemas.openxmlformats.org/officeDocument/2006/relationships/image" Target="../media/image168.png"/></Relationships>
</file>

<file path=ppt/slides/_rels/slide5.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Layout" Target="../slideLayouts/slideLayout5.xml"/><Relationship Id="rId5" Type="http://schemas.openxmlformats.org/officeDocument/2006/relationships/image" Target="../media/image31.svg"/><Relationship Id="rId4" Type="http://schemas.openxmlformats.org/officeDocument/2006/relationships/image" Target="../media/image30.png"/></Relationships>
</file>

<file path=ppt/slides/_rels/slide50.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slideLayout" Target="../slideLayouts/slideLayout5.xml"/><Relationship Id="rId4" Type="http://schemas.openxmlformats.org/officeDocument/2006/relationships/image" Target="../media/image170.png"/></Relationships>
</file>

<file path=ppt/slides/_rels/slide51.xml.rels><?xml version="1.0" encoding="UTF-8" standalone="yes"?>
<Relationships xmlns="http://schemas.openxmlformats.org/package/2006/relationships"><Relationship Id="rId8" Type="http://schemas.openxmlformats.org/officeDocument/2006/relationships/image" Target="../media/image177.png"/><Relationship Id="rId3" Type="http://schemas.openxmlformats.org/officeDocument/2006/relationships/image" Target="../media/image172.svg"/><Relationship Id="rId7" Type="http://schemas.openxmlformats.org/officeDocument/2006/relationships/image" Target="../media/image176.svg"/><Relationship Id="rId2" Type="http://schemas.openxmlformats.org/officeDocument/2006/relationships/image" Target="../media/image171.png"/><Relationship Id="rId1" Type="http://schemas.openxmlformats.org/officeDocument/2006/relationships/slideLayout" Target="../slideLayouts/slideLayout5.xml"/><Relationship Id="rId6" Type="http://schemas.openxmlformats.org/officeDocument/2006/relationships/image" Target="../media/image175.png"/><Relationship Id="rId5" Type="http://schemas.openxmlformats.org/officeDocument/2006/relationships/image" Target="../media/image174.svg"/><Relationship Id="rId4" Type="http://schemas.openxmlformats.org/officeDocument/2006/relationships/image" Target="../media/image173.png"/><Relationship Id="rId9" Type="http://schemas.openxmlformats.org/officeDocument/2006/relationships/image" Target="../media/image178.sv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3" Type="http://schemas.openxmlformats.org/officeDocument/2006/relationships/hyperlink" Target="https://cima.aemps.es/cima/pdfs/ft/1181323001/FT_1181323001.pdf" TargetMode="External"/><Relationship Id="rId2" Type="http://schemas.openxmlformats.org/officeDocument/2006/relationships/image" Target="../media/image179.png"/><Relationship Id="rId1" Type="http://schemas.openxmlformats.org/officeDocument/2006/relationships/slideLayout" Target="../slideLayouts/slideLayout20.xml"/></Relationships>
</file>

<file path=ppt/slides/_rels/slide6.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slideLayout" Target="../slideLayouts/slideLayout5.xml"/><Relationship Id="rId5" Type="http://schemas.openxmlformats.org/officeDocument/2006/relationships/image" Target="../media/image35.svg"/><Relationship Id="rId4" Type="http://schemas.openxmlformats.org/officeDocument/2006/relationships/image" Target="../media/image34.png"/></Relationships>
</file>

<file path=ppt/slides/_rels/slide7.xml.rels><?xml version="1.0" encoding="UTF-8" standalone="yes"?>
<Relationships xmlns="http://schemas.openxmlformats.org/package/2006/relationships"><Relationship Id="rId8" Type="http://schemas.openxmlformats.org/officeDocument/2006/relationships/image" Target="../media/image41.svg"/><Relationship Id="rId13" Type="http://schemas.openxmlformats.org/officeDocument/2006/relationships/image" Target="../media/image46.png"/><Relationship Id="rId3" Type="http://schemas.openxmlformats.org/officeDocument/2006/relationships/image" Target="../media/image36.png"/><Relationship Id="rId7" Type="http://schemas.openxmlformats.org/officeDocument/2006/relationships/image" Target="../media/image40.png"/><Relationship Id="rId12" Type="http://schemas.openxmlformats.org/officeDocument/2006/relationships/image" Target="../media/image45.png"/><Relationship Id="rId2" Type="http://schemas.microsoft.com/office/2018/10/relationships/comments" Target="../comments/modernComment_7FFFD39B_B7F7610.xml"/><Relationship Id="rId16" Type="http://schemas.openxmlformats.org/officeDocument/2006/relationships/image" Target="../media/image49.png"/><Relationship Id="rId1" Type="http://schemas.openxmlformats.org/officeDocument/2006/relationships/slideLayout" Target="../slideLayouts/slideLayout5.xml"/><Relationship Id="rId6" Type="http://schemas.openxmlformats.org/officeDocument/2006/relationships/image" Target="../media/image39.svg"/><Relationship Id="rId11" Type="http://schemas.openxmlformats.org/officeDocument/2006/relationships/image" Target="../media/image44.png"/><Relationship Id="rId5" Type="http://schemas.openxmlformats.org/officeDocument/2006/relationships/image" Target="../media/image38.png"/><Relationship Id="rId15" Type="http://schemas.openxmlformats.org/officeDocument/2006/relationships/image" Target="../media/image48.png"/><Relationship Id="rId10" Type="http://schemas.openxmlformats.org/officeDocument/2006/relationships/image" Target="../media/image43.png"/><Relationship Id="rId4" Type="http://schemas.openxmlformats.org/officeDocument/2006/relationships/image" Target="../media/image37.svg"/><Relationship Id="rId9" Type="http://schemas.openxmlformats.org/officeDocument/2006/relationships/image" Target="../media/image42.png"/><Relationship Id="rId14" Type="http://schemas.openxmlformats.org/officeDocument/2006/relationships/image" Target="../media/image47.png"/></Relationships>
</file>

<file path=ppt/slides/_rels/slide8.xml.rels><?xml version="1.0" encoding="UTF-8" standalone="yes"?>
<Relationships xmlns="http://schemas.openxmlformats.org/package/2006/relationships"><Relationship Id="rId8" Type="http://schemas.openxmlformats.org/officeDocument/2006/relationships/image" Target="../media/image41.svg"/><Relationship Id="rId3" Type="http://schemas.openxmlformats.org/officeDocument/2006/relationships/image" Target="../media/image36.png"/><Relationship Id="rId7" Type="http://schemas.openxmlformats.org/officeDocument/2006/relationships/image" Target="../media/image40.png"/><Relationship Id="rId2" Type="http://schemas.microsoft.com/office/2018/10/relationships/comments" Target="../comments/modernComment_7FFFD39C_E56834D8.xml"/><Relationship Id="rId1" Type="http://schemas.openxmlformats.org/officeDocument/2006/relationships/slideLayout" Target="../slideLayouts/slideLayout5.xml"/><Relationship Id="rId6" Type="http://schemas.openxmlformats.org/officeDocument/2006/relationships/image" Target="../media/image39.svg"/><Relationship Id="rId5" Type="http://schemas.openxmlformats.org/officeDocument/2006/relationships/image" Target="../media/image38.png"/><Relationship Id="rId4" Type="http://schemas.openxmlformats.org/officeDocument/2006/relationships/image" Target="../media/image37.svg"/><Relationship Id="rId9" Type="http://schemas.openxmlformats.org/officeDocument/2006/relationships/image" Target="../media/image50.jpeg"/></Relationships>
</file>

<file path=ppt/slides/_rels/slide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5.xml"/><Relationship Id="rId5" Type="http://schemas.openxmlformats.org/officeDocument/2006/relationships/image" Target="../media/image7.png"/><Relationship Id="rId4" Type="http://schemas.openxmlformats.org/officeDocument/2006/relationships/image" Target="../media/image53.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ie de página 1">
            <a:extLst>
              <a:ext uri="{FF2B5EF4-FFF2-40B4-BE49-F238E27FC236}">
                <a16:creationId xmlns:a16="http://schemas.microsoft.com/office/drawing/2014/main" id="{4ECC3FAF-B9F2-A041-E87E-28FD8BDC4E71}"/>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8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3" name="Título 2">
            <a:extLst>
              <a:ext uri="{FF2B5EF4-FFF2-40B4-BE49-F238E27FC236}">
                <a16:creationId xmlns:a16="http://schemas.microsoft.com/office/drawing/2014/main" id="{57EF8A78-46B4-F3D2-FA20-E10753A75F4A}"/>
              </a:ext>
            </a:extLst>
          </p:cNvPr>
          <p:cNvSpPr>
            <a:spLocks noGrp="1"/>
          </p:cNvSpPr>
          <p:nvPr>
            <p:ph type="title"/>
          </p:nvPr>
        </p:nvSpPr>
        <p:spPr/>
        <p:txBody>
          <a:bodyPr/>
          <a:lstStyle/>
          <a:p>
            <a:endParaRPr lang="es-ES"/>
          </a:p>
        </p:txBody>
      </p:sp>
      <p:sp>
        <p:nvSpPr>
          <p:cNvPr id="4" name="Rectangle 8">
            <a:extLst>
              <a:ext uri="{FF2B5EF4-FFF2-40B4-BE49-F238E27FC236}">
                <a16:creationId xmlns:a16="http://schemas.microsoft.com/office/drawing/2014/main" id="{91CBDC9C-D28B-CE95-F03A-11F7D2974703}"/>
              </a:ext>
            </a:extLst>
          </p:cNvPr>
          <p:cNvSpPr/>
          <p:nvPr/>
        </p:nvSpPr>
        <p:spPr>
          <a:xfrm>
            <a:off x="0" y="0"/>
            <a:ext cx="12192000" cy="6879631"/>
          </a:xfrm>
          <a:prstGeom prst="rect">
            <a:avLst/>
          </a:prstGeom>
          <a:solidFill>
            <a:srgbClr val="00285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panose="020B0604020202020204"/>
              <a:ea typeface="+mn-ea"/>
              <a:cs typeface="+mn-cs"/>
            </a:endParaRPr>
          </a:p>
        </p:txBody>
      </p:sp>
      <p:pic>
        <p:nvPicPr>
          <p:cNvPr id="5" name="Picture 9" descr="A picture containing text, clipart&#10;&#10;Description automatically generated">
            <a:extLst>
              <a:ext uri="{FF2B5EF4-FFF2-40B4-BE49-F238E27FC236}">
                <a16:creationId xmlns:a16="http://schemas.microsoft.com/office/drawing/2014/main" id="{0A885517-C36C-FB70-3BD0-C63E76C85109}"/>
              </a:ext>
            </a:extLst>
          </p:cNvPr>
          <p:cNvPicPr>
            <a:picLocks noChangeAspect="1"/>
          </p:cNvPicPr>
          <p:nvPr/>
        </p:nvPicPr>
        <p:blipFill>
          <a:blip r:embed="rId2"/>
          <a:stretch>
            <a:fillRect/>
          </a:stretch>
        </p:blipFill>
        <p:spPr>
          <a:xfrm>
            <a:off x="9915106" y="5977624"/>
            <a:ext cx="1618082" cy="588913"/>
          </a:xfrm>
          <a:prstGeom prst="rect">
            <a:avLst/>
          </a:prstGeom>
        </p:spPr>
      </p:pic>
      <p:sp>
        <p:nvSpPr>
          <p:cNvPr id="10" name="Rectángulo: una sola esquina redondeada 9">
            <a:extLst>
              <a:ext uri="{FF2B5EF4-FFF2-40B4-BE49-F238E27FC236}">
                <a16:creationId xmlns:a16="http://schemas.microsoft.com/office/drawing/2014/main" id="{EC9CBC23-348E-626A-DF0C-BE3FEE209167}"/>
              </a:ext>
            </a:extLst>
          </p:cNvPr>
          <p:cNvSpPr/>
          <p:nvPr/>
        </p:nvSpPr>
        <p:spPr>
          <a:xfrm flipV="1">
            <a:off x="0" y="0"/>
            <a:ext cx="12192000" cy="5842000"/>
          </a:xfrm>
          <a:prstGeom prst="round1Rect">
            <a:avLst/>
          </a:prstGeom>
          <a:blipFill>
            <a:blip r:embed="rId3"/>
            <a:srcRect/>
            <a:stretch>
              <a:fillRect t="-23603" b="-15485"/>
            </a:stretch>
          </a:bli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13" name="Redondear rectángulo de esquina sencilla 8">
            <a:extLst>
              <a:ext uri="{FF2B5EF4-FFF2-40B4-BE49-F238E27FC236}">
                <a16:creationId xmlns:a16="http://schemas.microsoft.com/office/drawing/2014/main" id="{A49933DE-B4C9-65DC-B46E-B63BDC8AAAE4}"/>
              </a:ext>
            </a:extLst>
          </p:cNvPr>
          <p:cNvSpPr/>
          <p:nvPr/>
        </p:nvSpPr>
        <p:spPr>
          <a:xfrm rot="10800000" flipH="1">
            <a:off x="623887" y="4101186"/>
            <a:ext cx="2747386" cy="432000"/>
          </a:xfrm>
          <a:prstGeom prst="round1Rect">
            <a:avLst>
              <a:gd name="adj" fmla="val 2512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14" name="Title 1">
            <a:extLst>
              <a:ext uri="{FF2B5EF4-FFF2-40B4-BE49-F238E27FC236}">
                <a16:creationId xmlns:a16="http://schemas.microsoft.com/office/drawing/2014/main" id="{ED49DC40-1F81-B799-8470-560554CE2360}"/>
              </a:ext>
            </a:extLst>
          </p:cNvPr>
          <p:cNvSpPr txBox="1">
            <a:spLocks/>
          </p:cNvSpPr>
          <p:nvPr/>
        </p:nvSpPr>
        <p:spPr>
          <a:xfrm>
            <a:off x="528637" y="410843"/>
            <a:ext cx="6564140" cy="3635592"/>
          </a:xfrm>
          <a:prstGeom prst="rect">
            <a:avLst/>
          </a:prstGeom>
        </p:spPr>
        <p:txBody>
          <a:bodyPr vert="horz" wrap="square" lIns="72000" tIns="72000" rIns="72000" bIns="72000" rtlCol="0" anchor="b" anchorCtr="0">
            <a:spAutoFit/>
          </a:bodyPr>
          <a:lstStyle>
            <a:lvl1pPr algn="l" defTabSz="609585" rtl="0" eaLnBrk="1" latinLnBrk="0" hangingPunct="1">
              <a:spcBef>
                <a:spcPct val="0"/>
              </a:spcBef>
              <a:buNone/>
              <a:defRPr lang="es-ES" sz="2400" b="0" i="0" kern="1200" dirty="0">
                <a:solidFill>
                  <a:schemeClr val="accent2"/>
                </a:solidFill>
                <a:latin typeface="Arial"/>
                <a:ea typeface="+mj-ea"/>
                <a:cs typeface="Arial"/>
              </a:defRPr>
            </a:lvl1pPr>
          </a:lstStyle>
          <a:p>
            <a:pPr>
              <a:lnSpc>
                <a:spcPct val="90000"/>
              </a:lnSpc>
            </a:pPr>
            <a:r>
              <a:rPr lang="es-ES" sz="3600" b="1" dirty="0">
                <a:solidFill>
                  <a:srgbClr val="612662"/>
                </a:solidFill>
              </a:rPr>
              <a:t>USO DE ILUMETRI</a:t>
            </a:r>
            <a:r>
              <a:rPr lang="es-ES" sz="3600" b="1" baseline="30000" dirty="0">
                <a:solidFill>
                  <a:srgbClr val="612662"/>
                </a:solidFill>
              </a:rPr>
              <a:t>®</a:t>
            </a:r>
            <a:r>
              <a:rPr lang="es-ES" sz="3600" b="1" dirty="0">
                <a:solidFill>
                  <a:srgbClr val="612662"/>
                </a:solidFill>
              </a:rPr>
              <a:t>  </a:t>
            </a:r>
            <a:endParaRPr lang="es-ES" dirty="0"/>
          </a:p>
          <a:p>
            <a:pPr>
              <a:lnSpc>
                <a:spcPct val="90000"/>
              </a:lnSpc>
            </a:pPr>
            <a:r>
              <a:rPr lang="es-ES" sz="3600" b="1" dirty="0">
                <a:solidFill>
                  <a:srgbClr val="612662"/>
                </a:solidFill>
              </a:rPr>
              <a:t>PARA UNA MEJORA </a:t>
            </a:r>
            <a:br>
              <a:rPr lang="es-ES" sz="3600" b="1" dirty="0">
                <a:solidFill>
                  <a:srgbClr val="612662"/>
                </a:solidFill>
              </a:rPr>
            </a:br>
            <a:r>
              <a:rPr lang="es-ES" sz="3600" b="1" dirty="0">
                <a:solidFill>
                  <a:srgbClr val="612662"/>
                </a:solidFill>
              </a:rPr>
              <a:t>DEL BIENESTAR </a:t>
            </a:r>
            <a:br>
              <a:rPr lang="es-ES" sz="3600" b="1" dirty="0">
                <a:solidFill>
                  <a:srgbClr val="612662"/>
                </a:solidFill>
              </a:rPr>
            </a:br>
            <a:r>
              <a:rPr lang="es-ES" sz="3600" b="1" dirty="0">
                <a:solidFill>
                  <a:srgbClr val="612662"/>
                </a:solidFill>
              </a:rPr>
              <a:t>DE LOS PACIENTES </a:t>
            </a:r>
            <a:br>
              <a:rPr lang="es-ES" sz="3600" b="1" dirty="0">
                <a:solidFill>
                  <a:srgbClr val="612662"/>
                </a:solidFill>
              </a:rPr>
            </a:br>
            <a:r>
              <a:rPr lang="es-ES" sz="3600" b="1" dirty="0">
                <a:solidFill>
                  <a:srgbClr val="612662"/>
                </a:solidFill>
              </a:rPr>
              <a:t>CON PSORIASIS</a:t>
            </a:r>
          </a:p>
          <a:p>
            <a:pPr>
              <a:lnSpc>
                <a:spcPct val="90000"/>
              </a:lnSpc>
            </a:pPr>
            <a:r>
              <a:rPr lang="es-ES" sz="3600" b="1" dirty="0">
                <a:solidFill>
                  <a:srgbClr val="612662"/>
                </a:solidFill>
              </a:rPr>
              <a:t>EN PLACAS DE </a:t>
            </a:r>
          </a:p>
          <a:p>
            <a:pPr>
              <a:lnSpc>
                <a:spcPct val="90000"/>
              </a:lnSpc>
            </a:pPr>
            <a:r>
              <a:rPr lang="es-ES" sz="3600" b="1" dirty="0">
                <a:solidFill>
                  <a:srgbClr val="612662"/>
                </a:solidFill>
              </a:rPr>
              <a:t>MODERADA A GRAVE</a:t>
            </a:r>
            <a:r>
              <a:rPr lang="es-ES" sz="3600" b="1" baseline="30000" dirty="0">
                <a:solidFill>
                  <a:srgbClr val="612662"/>
                </a:solidFill>
              </a:rPr>
              <a:t>1</a:t>
            </a:r>
            <a:endParaRPr lang="es-ES" baseline="30000" dirty="0"/>
          </a:p>
        </p:txBody>
      </p:sp>
      <p:sp>
        <p:nvSpPr>
          <p:cNvPr id="15" name="TextBox 4">
            <a:extLst>
              <a:ext uri="{FF2B5EF4-FFF2-40B4-BE49-F238E27FC236}">
                <a16:creationId xmlns:a16="http://schemas.microsoft.com/office/drawing/2014/main" id="{109AE1AC-65BA-C865-5215-154F9D88F2CA}"/>
              </a:ext>
            </a:extLst>
          </p:cNvPr>
          <p:cNvSpPr txBox="1"/>
          <p:nvPr/>
        </p:nvSpPr>
        <p:spPr>
          <a:xfrm>
            <a:off x="719137" y="4163298"/>
            <a:ext cx="2652136" cy="307777"/>
          </a:xfrm>
          <a:prstGeom prst="rect">
            <a:avLst/>
          </a:prstGeom>
          <a:noFill/>
        </p:spPr>
        <p:txBody>
          <a:bodyPr wrap="square" lIns="0" tIns="0" rIns="0" bIns="0" rtlCol="0">
            <a:spAutoFit/>
          </a:bodyPr>
          <a:lstStyle/>
          <a:p>
            <a:r>
              <a:rPr lang="es-ES" sz="2000" b="1" dirty="0">
                <a:solidFill>
                  <a:schemeClr val="bg1"/>
                </a:solidFill>
                <a:latin typeface="Arial"/>
              </a:rPr>
              <a:t>Estudio POSITIVE</a:t>
            </a:r>
            <a:r>
              <a:rPr lang="es-ES" sz="2000" b="1" baseline="30000" dirty="0">
                <a:solidFill>
                  <a:schemeClr val="bg1"/>
                </a:solidFill>
                <a:latin typeface="Arial"/>
              </a:rPr>
              <a:t>1</a:t>
            </a:r>
          </a:p>
        </p:txBody>
      </p:sp>
      <p:sp>
        <p:nvSpPr>
          <p:cNvPr id="16" name="TextBox 4">
            <a:extLst>
              <a:ext uri="{FF2B5EF4-FFF2-40B4-BE49-F238E27FC236}">
                <a16:creationId xmlns:a16="http://schemas.microsoft.com/office/drawing/2014/main" id="{815D6FAF-5717-387D-BD3E-D057A048BEEA}"/>
              </a:ext>
            </a:extLst>
          </p:cNvPr>
          <p:cNvSpPr txBox="1"/>
          <p:nvPr/>
        </p:nvSpPr>
        <p:spPr>
          <a:xfrm>
            <a:off x="206768" y="6374068"/>
            <a:ext cx="1488682" cy="246221"/>
          </a:xfrm>
          <a:prstGeom prst="rect">
            <a:avLst/>
          </a:prstGeom>
          <a:noFill/>
        </p:spPr>
        <p:txBody>
          <a:bodyPr wrap="square">
            <a:spAutoFit/>
          </a:bodyPr>
          <a:lstStyle>
            <a:defPPr>
              <a:defRPr lang="es-ES_trad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a-DK" sz="1000" dirty="0">
                <a:solidFill>
                  <a:schemeClr val="bg1"/>
                </a:solidFill>
              </a:rPr>
              <a:t>ES-ILU-2400042</a:t>
            </a:r>
          </a:p>
        </p:txBody>
      </p:sp>
      <p:sp>
        <p:nvSpPr>
          <p:cNvPr id="6" name="Marcador de pie de página 227">
            <a:extLst>
              <a:ext uri="{FF2B5EF4-FFF2-40B4-BE49-F238E27FC236}">
                <a16:creationId xmlns:a16="http://schemas.microsoft.com/office/drawing/2014/main" id="{27C50AED-DD45-BD01-3EE5-81C889385CE6}"/>
              </a:ext>
            </a:extLst>
          </p:cNvPr>
          <p:cNvSpPr txBox="1">
            <a:spLocks/>
          </p:cNvSpPr>
          <p:nvPr/>
        </p:nvSpPr>
        <p:spPr>
          <a:xfrm>
            <a:off x="206768" y="5925822"/>
            <a:ext cx="6564140" cy="442035"/>
          </a:xfrm>
        </p:spPr>
        <p:txBody>
          <a:bodyPr anchor="b" anchorCtr="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800" b="1" dirty="0">
                <a:solidFill>
                  <a:schemeClr val="bg1"/>
                </a:solidFill>
                <a:latin typeface="Calibri"/>
              </a:rPr>
              <a:t>1. </a:t>
            </a:r>
            <a:r>
              <a:rPr lang="es-ES" sz="800" dirty="0" err="1">
                <a:solidFill>
                  <a:schemeClr val="bg1"/>
                </a:solidFill>
                <a:latin typeface="Calibri"/>
              </a:rPr>
              <a:t>Dauden</a:t>
            </a:r>
            <a:r>
              <a:rPr lang="es-ES" sz="800" dirty="0">
                <a:solidFill>
                  <a:schemeClr val="bg1"/>
                </a:solidFill>
                <a:latin typeface="Calibri"/>
              </a:rPr>
              <a:t> E. et al. Bienestar de los pacientes tratados con </a:t>
            </a:r>
            <a:r>
              <a:rPr lang="es-ES" sz="800" dirty="0" err="1">
                <a:solidFill>
                  <a:schemeClr val="bg1"/>
                </a:solidFill>
                <a:latin typeface="Calibri"/>
              </a:rPr>
              <a:t>tildrakizumab</a:t>
            </a:r>
            <a:r>
              <a:rPr lang="es-ES" sz="800" dirty="0">
                <a:solidFill>
                  <a:schemeClr val="bg1"/>
                </a:solidFill>
                <a:latin typeface="Calibri"/>
              </a:rPr>
              <a:t> en condiciones de práctica clínica habitual: resultados preliminares a semana 52 del estudio de fase IV POSITIVE. Poster presentado en el 51º Congreso AEDV Madrid 22-25 Mayo 2024. P-379. </a:t>
            </a:r>
            <a:endParaRPr lang="en-US" sz="800" dirty="0">
              <a:solidFill>
                <a:schemeClr val="bg1"/>
              </a:solidFill>
              <a:latin typeface="Calibri"/>
            </a:endParaRPr>
          </a:p>
        </p:txBody>
      </p:sp>
    </p:spTree>
    <p:extLst>
      <p:ext uri="{BB962C8B-B14F-4D97-AF65-F5344CB8AC3E}">
        <p14:creationId xmlns:p14="http://schemas.microsoft.com/office/powerpoint/2010/main" val="24071485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Bocadillo: rectángulo con esquinas redondeadas 14">
            <a:extLst>
              <a:ext uri="{FF2B5EF4-FFF2-40B4-BE49-F238E27FC236}">
                <a16:creationId xmlns:a16="http://schemas.microsoft.com/office/drawing/2014/main" id="{AFC1AFC0-FD2B-FED1-C497-8B08A1480D20}"/>
              </a:ext>
            </a:extLst>
          </p:cNvPr>
          <p:cNvSpPr/>
          <p:nvPr/>
        </p:nvSpPr>
        <p:spPr>
          <a:xfrm>
            <a:off x="1317791" y="1591288"/>
            <a:ext cx="5073482" cy="2443690"/>
          </a:xfrm>
          <a:prstGeom prst="wedgeRoundRectCallout">
            <a:avLst>
              <a:gd name="adj1" fmla="val -20833"/>
              <a:gd name="adj2" fmla="val 66817"/>
              <a:gd name="adj3" fmla="val 16667"/>
            </a:avLst>
          </a:prstGeom>
          <a:solidFill>
            <a:srgbClr val="E6DE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5" name="Título 4">
            <a:extLst>
              <a:ext uri="{FF2B5EF4-FFF2-40B4-BE49-F238E27FC236}">
                <a16:creationId xmlns:a16="http://schemas.microsoft.com/office/drawing/2014/main" id="{B9DEF4AF-4177-AB10-2B0E-E293B008B8CF}"/>
              </a:ext>
            </a:extLst>
          </p:cNvPr>
          <p:cNvSpPr>
            <a:spLocks noGrp="1"/>
          </p:cNvSpPr>
          <p:nvPr>
            <p:ph type="title"/>
          </p:nvPr>
        </p:nvSpPr>
        <p:spPr>
          <a:xfrm>
            <a:off x="252772" y="60595"/>
            <a:ext cx="10909301" cy="1068736"/>
          </a:xfrm>
        </p:spPr>
        <p:txBody>
          <a:bodyPr wrap="square">
            <a:spAutoFit/>
          </a:bodyPr>
          <a:lstStyle/>
          <a:p>
            <a:r>
              <a:rPr lang="es-ES" sz="2000" dirty="0"/>
              <a:t>Necesidades no cubiertas en psoriasis: </a:t>
            </a:r>
            <a:r>
              <a:rPr lang="es-ES" sz="2000" b="1" dirty="0"/>
              <a:t>elevar las medidas de calidad de vida como resultados más importantes e implicar a los pacientes en enfoques asistenciales centrados en ellos y personalizados</a:t>
            </a:r>
            <a:r>
              <a:rPr lang="es-ES" sz="2000" b="1" baseline="30000" dirty="0"/>
              <a:t>1</a:t>
            </a:r>
          </a:p>
        </p:txBody>
      </p:sp>
      <p:sp>
        <p:nvSpPr>
          <p:cNvPr id="247" name="Forma libre: forma 246" hidden="1">
            <a:extLst>
              <a:ext uri="{FF2B5EF4-FFF2-40B4-BE49-F238E27FC236}">
                <a16:creationId xmlns:a16="http://schemas.microsoft.com/office/drawing/2014/main" id="{E21CE63C-08CA-9B55-6A5A-48F5DD5301C6}"/>
              </a:ext>
            </a:extLst>
          </p:cNvPr>
          <p:cNvSpPr/>
          <p:nvPr/>
        </p:nvSpPr>
        <p:spPr>
          <a:xfrm>
            <a:off x="2538912" y="2939332"/>
            <a:ext cx="6363285" cy="290262"/>
          </a:xfrm>
          <a:custGeom>
            <a:avLst/>
            <a:gdLst>
              <a:gd name="connsiteX0" fmla="*/ 0 w 6363285"/>
              <a:gd name="connsiteY0" fmla="*/ 0 h 290262"/>
              <a:gd name="connsiteX1" fmla="*/ 353642 w 6363285"/>
              <a:gd name="connsiteY1" fmla="*/ 20057 h 290262"/>
              <a:gd name="connsiteX2" fmla="*/ 718500 w 6363285"/>
              <a:gd name="connsiteY2" fmla="*/ 110125 h 290262"/>
              <a:gd name="connsiteX3" fmla="*/ 1083357 w 6363285"/>
              <a:gd name="connsiteY3" fmla="*/ 90069 h 290262"/>
              <a:gd name="connsiteX4" fmla="*/ 1459714 w 6363285"/>
              <a:gd name="connsiteY4" fmla="*/ 140148 h 290262"/>
              <a:gd name="connsiteX5" fmla="*/ 1836071 w 6363285"/>
              <a:gd name="connsiteY5" fmla="*/ 180137 h 290262"/>
              <a:gd name="connsiteX6" fmla="*/ 2200929 w 6363285"/>
              <a:gd name="connsiteY6" fmla="*/ 250149 h 290262"/>
              <a:gd name="connsiteX7" fmla="*/ 2588643 w 6363285"/>
              <a:gd name="connsiteY7" fmla="*/ 280172 h 290262"/>
              <a:gd name="connsiteX8" fmla="*/ 3033428 w 6363285"/>
              <a:gd name="connsiteY8" fmla="*/ 230217 h 290262"/>
              <a:gd name="connsiteX9" fmla="*/ 3432500 w 6363285"/>
              <a:gd name="connsiteY9" fmla="*/ 290263 h 290262"/>
              <a:gd name="connsiteX10" fmla="*/ 3843071 w 6363285"/>
              <a:gd name="connsiteY10" fmla="*/ 200194 h 290262"/>
              <a:gd name="connsiteX11" fmla="*/ 4766715 w 6363285"/>
              <a:gd name="connsiteY11" fmla="*/ 270206 h 290262"/>
              <a:gd name="connsiteX12" fmla="*/ 5314143 w 6363285"/>
              <a:gd name="connsiteY12" fmla="*/ 280172 h 290262"/>
              <a:gd name="connsiteX13" fmla="*/ 5781643 w 6363285"/>
              <a:gd name="connsiteY13" fmla="*/ 280172 h 290262"/>
              <a:gd name="connsiteX14" fmla="*/ 6363286 w 6363285"/>
              <a:gd name="connsiteY14" fmla="*/ 250149 h 290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363285" h="290262">
                <a:moveTo>
                  <a:pt x="0" y="0"/>
                </a:moveTo>
                <a:lnTo>
                  <a:pt x="353642" y="20057"/>
                </a:lnTo>
                <a:lnTo>
                  <a:pt x="718500" y="110125"/>
                </a:lnTo>
                <a:lnTo>
                  <a:pt x="1083357" y="90069"/>
                </a:lnTo>
                <a:lnTo>
                  <a:pt x="1459714" y="140148"/>
                </a:lnTo>
                <a:lnTo>
                  <a:pt x="1836071" y="180137"/>
                </a:lnTo>
                <a:lnTo>
                  <a:pt x="2200929" y="250149"/>
                </a:lnTo>
                <a:lnTo>
                  <a:pt x="2588643" y="280172"/>
                </a:lnTo>
                <a:lnTo>
                  <a:pt x="3033428" y="230217"/>
                </a:lnTo>
                <a:lnTo>
                  <a:pt x="3432500" y="290263"/>
                </a:lnTo>
                <a:lnTo>
                  <a:pt x="3843071" y="200194"/>
                </a:lnTo>
                <a:lnTo>
                  <a:pt x="4766715" y="270206"/>
                </a:lnTo>
                <a:lnTo>
                  <a:pt x="5314143" y="280172"/>
                </a:lnTo>
                <a:lnTo>
                  <a:pt x="5781643" y="280172"/>
                </a:lnTo>
                <a:lnTo>
                  <a:pt x="6363286" y="250149"/>
                </a:lnTo>
              </a:path>
            </a:pathLst>
          </a:custGeom>
          <a:noFill/>
          <a:ln w="13100" cap="flat">
            <a:solidFill>
              <a:schemeClr val="accent6"/>
            </a:solidFill>
            <a:prstDash val="solid"/>
            <a:miter/>
          </a:ln>
        </p:spPr>
        <p:txBody>
          <a:bodyPr rtlCol="0" anchor="ctr"/>
          <a:lstStyle/>
          <a:p>
            <a:endParaRPr lang="es-ES"/>
          </a:p>
        </p:txBody>
      </p:sp>
      <p:sp>
        <p:nvSpPr>
          <p:cNvPr id="258" name="Marcador de pie de página 257">
            <a:extLst>
              <a:ext uri="{FF2B5EF4-FFF2-40B4-BE49-F238E27FC236}">
                <a16:creationId xmlns:a16="http://schemas.microsoft.com/office/drawing/2014/main" id="{44A0D0E5-32F9-639C-F74D-160C9E16738A}"/>
              </a:ext>
            </a:extLst>
          </p:cNvPr>
          <p:cNvSpPr>
            <a:spLocks noGrp="1"/>
          </p:cNvSpPr>
          <p:nvPr>
            <p:ph type="ftr" sz="quarter" idx="10"/>
          </p:nvPr>
        </p:nvSpPr>
        <p:spPr>
          <a:xfrm>
            <a:off x="660567" y="5825442"/>
            <a:ext cx="10909301" cy="580534"/>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900" b="1" i="0" u="none" strike="noStrike" kern="1200" cap="none" spc="0" normalizeH="0" baseline="0" noProof="0" dirty="0">
                <a:ln>
                  <a:noFill/>
                </a:ln>
                <a:effectLst/>
                <a:uLnTx/>
                <a:uFillTx/>
                <a:ea typeface="+mn-ea"/>
                <a:cs typeface="+mn-cs"/>
              </a:rPr>
              <a:t>OMS</a:t>
            </a:r>
            <a:r>
              <a:rPr kumimoji="0" lang="es-ES" sz="900" b="0" i="0" u="none" strike="noStrike" kern="1200" cap="none" spc="0" normalizeH="0" baseline="0" noProof="0" dirty="0">
                <a:ln>
                  <a:noFill/>
                </a:ln>
                <a:effectLst/>
                <a:uLnTx/>
                <a:uFillTx/>
                <a:ea typeface="+mn-ea"/>
                <a:cs typeface="+mn-cs"/>
              </a:rPr>
              <a:t>: Organización mundial de la Salud.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effectLst/>
                <a:uLnTx/>
                <a:uFillTx/>
                <a:ea typeface="+mn-ea"/>
                <a:cs typeface="+mn-cs"/>
              </a:rPr>
              <a:t>1.</a:t>
            </a:r>
            <a:r>
              <a:rPr kumimoji="0" lang="en-US" sz="800" b="0" i="0" u="none" strike="noStrike" kern="1200" cap="none" spc="0" normalizeH="0" baseline="0" noProof="0" dirty="0">
                <a:ln>
                  <a:noFill/>
                </a:ln>
                <a:effectLst/>
                <a:uLnTx/>
                <a:uFillTx/>
                <a:ea typeface="+mn-ea"/>
                <a:cs typeface="+mn-cs"/>
              </a:rPr>
              <a:t> </a:t>
            </a:r>
            <a:r>
              <a:rPr kumimoji="0" lang="en-US" sz="800" b="0" i="0" u="none" strike="noStrike" kern="1200" cap="none" spc="0" normalizeH="0" baseline="0" noProof="0" dirty="0" err="1">
                <a:ln>
                  <a:noFill/>
                </a:ln>
                <a:effectLst/>
                <a:uLnTx/>
                <a:uFillTx/>
                <a:ea typeface="+mn-ea"/>
                <a:cs typeface="+mn-cs"/>
              </a:rPr>
              <a:t>Koren</a:t>
            </a:r>
            <a:r>
              <a:rPr kumimoji="0" lang="en-US" sz="800" b="0" i="0" u="none" strike="noStrike" kern="1200" cap="none" spc="0" normalizeH="0" baseline="0" noProof="0" dirty="0">
                <a:ln>
                  <a:noFill/>
                </a:ln>
                <a:effectLst/>
                <a:uLnTx/>
                <a:uFillTx/>
                <a:ea typeface="+mn-ea"/>
                <a:cs typeface="+mn-cs"/>
              </a:rPr>
              <a:t> J, Lambert JLW, Thomsen SF, McAteer H, et al. Elevating the Standard of Care for Patients with Psoriasis: 'Calls to Action' from </a:t>
            </a:r>
            <a:r>
              <a:rPr kumimoji="0" lang="en-US" sz="800" b="0" i="0" u="none" strike="noStrike" kern="1200" cap="none" spc="0" normalizeH="0" baseline="0" noProof="0" dirty="0" err="1">
                <a:ln>
                  <a:noFill/>
                </a:ln>
                <a:effectLst/>
                <a:uLnTx/>
                <a:uFillTx/>
                <a:ea typeface="+mn-ea"/>
                <a:cs typeface="+mn-cs"/>
              </a:rPr>
              <a:t>Epicensus</a:t>
            </a:r>
            <a:r>
              <a:rPr kumimoji="0" lang="en-US" sz="800" b="0" i="0" u="none" strike="noStrike" kern="1200" cap="none" spc="0" normalizeH="0" baseline="0" noProof="0" dirty="0">
                <a:ln>
                  <a:noFill/>
                </a:ln>
                <a:effectLst/>
                <a:uLnTx/>
                <a:uFillTx/>
                <a:ea typeface="+mn-ea"/>
                <a:cs typeface="+mn-cs"/>
              </a:rPr>
              <a:t>, a Multistakeholder Pan-European Initiative. Dermatol </a:t>
            </a:r>
            <a:r>
              <a:rPr kumimoji="0" lang="en-US" sz="800" b="0" i="0" u="none" strike="noStrike" kern="1200" cap="none" spc="0" normalizeH="0" baseline="0" noProof="0" dirty="0" err="1">
                <a:ln>
                  <a:noFill/>
                </a:ln>
                <a:effectLst/>
                <a:uLnTx/>
                <a:uFillTx/>
                <a:ea typeface="+mn-ea"/>
                <a:cs typeface="+mn-cs"/>
              </a:rPr>
              <a:t>Ther</a:t>
            </a:r>
            <a:r>
              <a:rPr kumimoji="0" lang="en-US" sz="800" b="0" i="0" u="none" strike="noStrike" kern="1200" cap="none" spc="0" normalizeH="0" baseline="0" noProof="0" dirty="0">
                <a:ln>
                  <a:noFill/>
                </a:ln>
                <a:effectLst/>
                <a:uLnTx/>
                <a:uFillTx/>
                <a:ea typeface="+mn-ea"/>
                <a:cs typeface="+mn-cs"/>
              </a:rPr>
              <a:t> (</a:t>
            </a:r>
            <a:r>
              <a:rPr kumimoji="0" lang="en-US" sz="800" b="0" i="0" u="none" strike="noStrike" kern="1200" cap="none" spc="0" normalizeH="0" baseline="0" noProof="0" dirty="0" err="1">
                <a:ln>
                  <a:noFill/>
                </a:ln>
                <a:effectLst/>
                <a:uLnTx/>
                <a:uFillTx/>
                <a:ea typeface="+mn-ea"/>
                <a:cs typeface="+mn-cs"/>
              </a:rPr>
              <a:t>Heidelb</a:t>
            </a:r>
            <a:r>
              <a:rPr kumimoji="0" lang="en-US" sz="800" b="0" i="0" u="none" strike="noStrike" kern="1200" cap="none" spc="0" normalizeH="0" baseline="0" noProof="0" dirty="0">
                <a:ln>
                  <a:noFill/>
                </a:ln>
                <a:effectLst/>
                <a:uLnTx/>
                <a:uFillTx/>
                <a:ea typeface="+mn-ea"/>
                <a:cs typeface="+mn-cs"/>
              </a:rPr>
              <a:t>). 2023 Jan;13(1):245-268.. </a:t>
            </a:r>
            <a:r>
              <a:rPr kumimoji="0" lang="en-US" sz="800" b="1" i="0" u="none" strike="noStrike" kern="1200" cap="none" spc="0" normalizeH="0" baseline="0" noProof="0" dirty="0">
                <a:ln>
                  <a:noFill/>
                </a:ln>
                <a:effectLst/>
                <a:uLnTx/>
                <a:uFillTx/>
                <a:ea typeface="+mn-ea"/>
                <a:cs typeface="+mn-cs"/>
              </a:rPr>
              <a:t>2. </a:t>
            </a:r>
            <a:r>
              <a:rPr kumimoji="0" lang="es-ES" sz="800" b="0" i="0" u="none" strike="noStrike" kern="1200" cap="none" spc="0" normalizeH="0" baseline="0" noProof="0" dirty="0">
                <a:ln>
                  <a:noFill/>
                </a:ln>
                <a:effectLst/>
                <a:uLnTx/>
                <a:uFillTx/>
                <a:ea typeface="+mn-ea"/>
                <a:cs typeface="+mn-cs"/>
              </a:rPr>
              <a:t>Organización Mundial de la Salud</a:t>
            </a:r>
            <a:r>
              <a:rPr kumimoji="0" lang="en-US" sz="800" b="0" i="0" u="none" strike="noStrike" kern="1200" cap="none" spc="0" normalizeH="0" baseline="0" noProof="0" dirty="0">
                <a:ln>
                  <a:noFill/>
                </a:ln>
                <a:effectLst/>
                <a:uLnTx/>
                <a:uFillTx/>
                <a:ea typeface="+mn-ea"/>
                <a:cs typeface="+mn-cs"/>
              </a:rPr>
              <a:t>. </a:t>
            </a:r>
            <a:r>
              <a:rPr kumimoji="0" lang="es-ES" sz="800" b="0" i="0" u="none" strike="noStrike" kern="1200" cap="none" spc="0" normalizeH="0" baseline="0" noProof="0" dirty="0">
                <a:ln>
                  <a:noFill/>
                </a:ln>
                <a:effectLst/>
                <a:uLnTx/>
                <a:uFillTx/>
                <a:ea typeface="+mn-ea"/>
                <a:cs typeface="+mn-cs"/>
              </a:rPr>
              <a:t>Constitución</a:t>
            </a:r>
            <a:r>
              <a:rPr kumimoji="0" lang="en-US" sz="800" b="0" i="0" u="none" strike="noStrike" kern="1200" cap="none" spc="0" normalizeH="0" baseline="0" noProof="0" dirty="0">
                <a:ln>
                  <a:noFill/>
                </a:ln>
                <a:effectLst/>
                <a:uLnTx/>
                <a:uFillTx/>
                <a:ea typeface="+mn-ea"/>
                <a:cs typeface="+mn-cs"/>
              </a:rPr>
              <a:t>. 1946. Disponible </a:t>
            </a:r>
            <a:r>
              <a:rPr kumimoji="0" lang="en-US" sz="800" b="0" i="0" u="none" strike="noStrike" kern="1200" cap="none" spc="0" normalizeH="0" baseline="0" noProof="0" dirty="0" err="1">
                <a:ln>
                  <a:noFill/>
                </a:ln>
                <a:effectLst/>
                <a:uLnTx/>
                <a:uFillTx/>
                <a:ea typeface="+mn-ea"/>
                <a:cs typeface="+mn-cs"/>
              </a:rPr>
              <a:t>en</a:t>
            </a:r>
            <a:r>
              <a:rPr kumimoji="0" lang="en-US" sz="800" b="0" i="0" u="none" strike="noStrike" kern="1200" cap="none" spc="0" normalizeH="0" baseline="0" noProof="0" dirty="0">
                <a:ln>
                  <a:noFill/>
                </a:ln>
                <a:effectLst/>
                <a:uLnTx/>
                <a:uFillTx/>
                <a:ea typeface="+mn-ea"/>
                <a:cs typeface="+mn-cs"/>
              </a:rPr>
              <a:t>: </a:t>
            </a:r>
            <a:r>
              <a:rPr kumimoji="0" lang="en-US" sz="800" b="0" i="0" u="none" strike="noStrike" kern="1200" cap="none" spc="0" normalizeH="0" baseline="0" noProof="0" dirty="0">
                <a:ln>
                  <a:noFill/>
                </a:ln>
                <a:effectLst/>
                <a:uLnTx/>
                <a:uFillTx/>
                <a:ea typeface="+mn-ea"/>
                <a:cs typeface="+mn-cs"/>
                <a:hlinkClick r:id="rId2">
                  <a:extLst>
                    <a:ext uri="{A12FA001-AC4F-418D-AE19-62706E023703}">
                      <ahyp:hlinkClr xmlns:ahyp="http://schemas.microsoft.com/office/drawing/2018/hyperlinkcolor" val="tx"/>
                    </a:ext>
                  </a:extLst>
                </a:hlinkClick>
              </a:rPr>
              <a:t>https://www.who.int/es/about/governance/constitution</a:t>
            </a:r>
            <a:r>
              <a:rPr kumimoji="0" lang="en-US" sz="800" b="0" i="0" u="none" strike="noStrike" kern="1200" cap="none" spc="0" normalizeH="0" baseline="0" noProof="0" dirty="0">
                <a:ln>
                  <a:noFill/>
                </a:ln>
                <a:effectLst/>
                <a:uLnTx/>
                <a:uFillTx/>
                <a:ea typeface="+mn-ea"/>
                <a:cs typeface="+mn-cs"/>
              </a:rPr>
              <a:t> (ultimo </a:t>
            </a:r>
            <a:r>
              <a:rPr kumimoji="0" lang="en-US" sz="800" b="0" i="0" u="none" strike="noStrike" kern="1200" cap="none" spc="0" normalizeH="0" baseline="0" noProof="0" dirty="0" err="1">
                <a:ln>
                  <a:noFill/>
                </a:ln>
                <a:effectLst/>
                <a:uLnTx/>
                <a:uFillTx/>
                <a:ea typeface="+mn-ea"/>
                <a:cs typeface="+mn-cs"/>
              </a:rPr>
              <a:t>acceso</a:t>
            </a:r>
            <a:r>
              <a:rPr kumimoji="0" lang="en-US" sz="800" b="0" i="0" u="none" strike="noStrike" kern="1200" cap="none" spc="0" normalizeH="0" baseline="0" noProof="0" dirty="0">
                <a:ln>
                  <a:noFill/>
                </a:ln>
                <a:effectLst/>
                <a:uLnTx/>
                <a:uFillTx/>
                <a:ea typeface="+mn-ea"/>
                <a:cs typeface="+mn-cs"/>
              </a:rPr>
              <a:t>: </a:t>
            </a:r>
            <a:r>
              <a:rPr kumimoji="0" lang="en-US" sz="800" b="0" i="0" u="none" strike="noStrike" kern="1200" cap="none" spc="0" normalizeH="0" baseline="0" noProof="0" dirty="0" err="1">
                <a:ln>
                  <a:noFill/>
                </a:ln>
                <a:effectLst/>
                <a:uLnTx/>
                <a:uFillTx/>
                <a:ea typeface="+mn-ea"/>
                <a:cs typeface="+mn-cs"/>
              </a:rPr>
              <a:t>septiembre</a:t>
            </a:r>
            <a:r>
              <a:rPr kumimoji="0" lang="en-US" sz="800" b="0" i="0" u="none" strike="noStrike" kern="1200" cap="none" spc="0" normalizeH="0" baseline="0" noProof="0" dirty="0">
                <a:ln>
                  <a:noFill/>
                </a:ln>
                <a:effectLst/>
                <a:uLnTx/>
                <a:uFillTx/>
                <a:ea typeface="+mn-ea"/>
                <a:cs typeface="+mn-cs"/>
              </a:rPr>
              <a:t> 2023). 3. Meier BM. Human Rights in the World Health Organization: Views of the Director-General Candidates. Health Hum Rights. 2017 Jun;19(1):293-298.</a:t>
            </a:r>
          </a:p>
        </p:txBody>
      </p:sp>
      <p:sp>
        <p:nvSpPr>
          <p:cNvPr id="14" name="CuadroTexto 13">
            <a:extLst>
              <a:ext uri="{FF2B5EF4-FFF2-40B4-BE49-F238E27FC236}">
                <a16:creationId xmlns:a16="http://schemas.microsoft.com/office/drawing/2014/main" id="{94B7EED6-77D3-B0C9-ECB5-7DB85F7F0A86}"/>
              </a:ext>
            </a:extLst>
          </p:cNvPr>
          <p:cNvSpPr txBox="1"/>
          <p:nvPr/>
        </p:nvSpPr>
        <p:spPr>
          <a:xfrm>
            <a:off x="1563987" y="2526573"/>
            <a:ext cx="4753108" cy="1323439"/>
          </a:xfrm>
          <a:prstGeom prst="rect">
            <a:avLst/>
          </a:prstGeom>
          <a:noFill/>
        </p:spPr>
        <p:txBody>
          <a:bodyPr wrap="square" rtlCol="0">
            <a:spAutoFit/>
          </a:bodyPr>
          <a:lstStyle/>
          <a:p>
            <a:r>
              <a:rPr lang="es-ES" sz="2000" b="1" i="1" dirty="0">
                <a:solidFill>
                  <a:schemeClr val="accent2"/>
                </a:solidFill>
                <a:latin typeface="+mj-lt"/>
              </a:rPr>
              <a:t>“La salud es un estado de completo bienestar físico, mental y social, y no solamente la ausencia de afecciones o enfermedades.”</a:t>
            </a:r>
            <a:r>
              <a:rPr lang="es-ES" sz="2000" b="1" i="1" baseline="30000" dirty="0">
                <a:solidFill>
                  <a:schemeClr val="accent2"/>
                </a:solidFill>
                <a:latin typeface="+mj-lt"/>
              </a:rPr>
              <a:t>2</a:t>
            </a:r>
          </a:p>
        </p:txBody>
      </p:sp>
      <p:sp>
        <p:nvSpPr>
          <p:cNvPr id="16" name="CuadroTexto 15">
            <a:extLst>
              <a:ext uri="{FF2B5EF4-FFF2-40B4-BE49-F238E27FC236}">
                <a16:creationId xmlns:a16="http://schemas.microsoft.com/office/drawing/2014/main" id="{01FDF456-3E3D-C73B-880B-2F703481450A}"/>
              </a:ext>
            </a:extLst>
          </p:cNvPr>
          <p:cNvSpPr txBox="1"/>
          <p:nvPr/>
        </p:nvSpPr>
        <p:spPr>
          <a:xfrm>
            <a:off x="2749644" y="4403820"/>
            <a:ext cx="2012783" cy="307777"/>
          </a:xfrm>
          <a:prstGeom prst="rect">
            <a:avLst/>
          </a:prstGeom>
          <a:noFill/>
        </p:spPr>
        <p:txBody>
          <a:bodyPr wrap="square" rtlCol="0">
            <a:spAutoFit/>
          </a:bodyPr>
          <a:lstStyle/>
          <a:p>
            <a:r>
              <a:rPr lang="es-ES" sz="1400" b="1" i="1" dirty="0">
                <a:solidFill>
                  <a:schemeClr val="accent2"/>
                </a:solidFill>
              </a:rPr>
              <a:t>Constitución de la OMS</a:t>
            </a:r>
          </a:p>
        </p:txBody>
      </p:sp>
      <p:pic>
        <p:nvPicPr>
          <p:cNvPr id="28" name="Gráfico 27">
            <a:extLst>
              <a:ext uri="{FF2B5EF4-FFF2-40B4-BE49-F238E27FC236}">
                <a16:creationId xmlns:a16="http://schemas.microsoft.com/office/drawing/2014/main" id="{05594E90-1160-D13A-9401-32735CB7CE5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262286" y="1541080"/>
            <a:ext cx="976029" cy="976029"/>
          </a:xfrm>
          <a:prstGeom prst="rect">
            <a:avLst/>
          </a:prstGeom>
        </p:spPr>
      </p:pic>
      <p:cxnSp>
        <p:nvCxnSpPr>
          <p:cNvPr id="29" name="Conector recto 28">
            <a:extLst>
              <a:ext uri="{FF2B5EF4-FFF2-40B4-BE49-F238E27FC236}">
                <a16:creationId xmlns:a16="http://schemas.microsoft.com/office/drawing/2014/main" id="{75589E2A-A3AC-C231-3E1C-2D8672AAC22A}"/>
              </a:ext>
            </a:extLst>
          </p:cNvPr>
          <p:cNvCxnSpPr>
            <a:cxnSpLocks/>
          </p:cNvCxnSpPr>
          <p:nvPr/>
        </p:nvCxnSpPr>
        <p:spPr>
          <a:xfrm>
            <a:off x="8750300" y="2641039"/>
            <a:ext cx="0" cy="408399"/>
          </a:xfrm>
          <a:prstGeom prst="line">
            <a:avLst/>
          </a:prstGeom>
          <a:ln w="19050">
            <a:solidFill>
              <a:schemeClr val="accent1"/>
            </a:solidFill>
            <a:prstDash val="sysDot"/>
            <a:tailEnd type="oval"/>
          </a:ln>
          <a:effectLst/>
        </p:spPr>
        <p:style>
          <a:lnRef idx="2">
            <a:schemeClr val="accent1"/>
          </a:lnRef>
          <a:fillRef idx="0">
            <a:schemeClr val="accent1"/>
          </a:fillRef>
          <a:effectRef idx="1">
            <a:schemeClr val="accent1"/>
          </a:effectRef>
          <a:fontRef idx="minor">
            <a:schemeClr val="tx1"/>
          </a:fontRef>
        </p:style>
      </p:cxnSp>
      <p:sp>
        <p:nvSpPr>
          <p:cNvPr id="30" name="CuadroTexto 29">
            <a:extLst>
              <a:ext uri="{FF2B5EF4-FFF2-40B4-BE49-F238E27FC236}">
                <a16:creationId xmlns:a16="http://schemas.microsoft.com/office/drawing/2014/main" id="{BF2AE445-C218-9EB1-4745-2C3BEE22443E}"/>
              </a:ext>
            </a:extLst>
          </p:cNvPr>
          <p:cNvSpPr txBox="1"/>
          <p:nvPr/>
        </p:nvSpPr>
        <p:spPr>
          <a:xfrm>
            <a:off x="6930682" y="3124905"/>
            <a:ext cx="3639236" cy="830997"/>
          </a:xfrm>
          <a:prstGeom prst="rect">
            <a:avLst/>
          </a:prstGeom>
          <a:noFill/>
        </p:spPr>
        <p:txBody>
          <a:bodyPr wrap="square" rtlCol="0">
            <a:spAutoFit/>
          </a:bodyPr>
          <a:lstStyle/>
          <a:p>
            <a:pPr algn="ctr"/>
            <a:r>
              <a:rPr lang="es-ES" sz="1600" dirty="0"/>
              <a:t>Disfrutar del máximo grado de salud que se pueda lograr es uno de los derechos fundamentales de todo ser humano.</a:t>
            </a:r>
            <a:r>
              <a:rPr lang="es-ES" sz="1600" baseline="30000" dirty="0"/>
              <a:t>3</a:t>
            </a:r>
          </a:p>
        </p:txBody>
      </p:sp>
      <p:grpSp>
        <p:nvGrpSpPr>
          <p:cNvPr id="3" name="Grupo 2">
            <a:extLst>
              <a:ext uri="{FF2B5EF4-FFF2-40B4-BE49-F238E27FC236}">
                <a16:creationId xmlns:a16="http://schemas.microsoft.com/office/drawing/2014/main" id="{98D891AA-F5EA-DDAE-1AFB-892881B88C81}"/>
              </a:ext>
            </a:extLst>
          </p:cNvPr>
          <p:cNvGrpSpPr/>
          <p:nvPr/>
        </p:nvGrpSpPr>
        <p:grpSpPr>
          <a:xfrm>
            <a:off x="11268894" y="0"/>
            <a:ext cx="598437" cy="682835"/>
            <a:chOff x="10628818" y="3887"/>
            <a:chExt cx="598437" cy="682835"/>
          </a:xfrm>
        </p:grpSpPr>
        <p:sp>
          <p:nvSpPr>
            <p:cNvPr id="4" name="Forma libre: forma 3">
              <a:extLst>
                <a:ext uri="{FF2B5EF4-FFF2-40B4-BE49-F238E27FC236}">
                  <a16:creationId xmlns:a16="http://schemas.microsoft.com/office/drawing/2014/main" id="{F31FD175-5C55-5C32-5D35-D1F08C971FF8}"/>
                </a:ext>
              </a:extLst>
            </p:cNvPr>
            <p:cNvSpPr/>
            <p:nvPr/>
          </p:nvSpPr>
          <p:spPr>
            <a:xfrm flipV="1">
              <a:off x="10628818" y="3887"/>
              <a:ext cx="598437" cy="682835"/>
            </a:xfrm>
            <a:custGeom>
              <a:avLst/>
              <a:gdLst>
                <a:gd name="connsiteX0" fmla="*/ 0 w 598437"/>
                <a:gd name="connsiteY0" fmla="*/ 682835 h 682835"/>
                <a:gd name="connsiteX1" fmla="*/ 598437 w 598437"/>
                <a:gd name="connsiteY1" fmla="*/ 682835 h 682835"/>
                <a:gd name="connsiteX2" fmla="*/ 598437 w 598437"/>
                <a:gd name="connsiteY2" fmla="*/ 84398 h 682835"/>
                <a:gd name="connsiteX3" fmla="*/ 392114 w 598437"/>
                <a:gd name="connsiteY3" fmla="*/ 84398 h 682835"/>
                <a:gd name="connsiteX4" fmla="*/ 299218 w 598437"/>
                <a:gd name="connsiteY4" fmla="*/ 0 h 682835"/>
                <a:gd name="connsiteX5" fmla="*/ 206322 w 598437"/>
                <a:gd name="connsiteY5" fmla="*/ 84398 h 682835"/>
                <a:gd name="connsiteX6" fmla="*/ 0 w 598437"/>
                <a:gd name="connsiteY6" fmla="*/ 84398 h 682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8437" h="682835">
                  <a:moveTo>
                    <a:pt x="0" y="682835"/>
                  </a:moveTo>
                  <a:lnTo>
                    <a:pt x="598437" y="682835"/>
                  </a:lnTo>
                  <a:lnTo>
                    <a:pt x="598437" y="84398"/>
                  </a:lnTo>
                  <a:lnTo>
                    <a:pt x="392114" y="84398"/>
                  </a:lnTo>
                  <a:lnTo>
                    <a:pt x="299218" y="0"/>
                  </a:lnTo>
                  <a:lnTo>
                    <a:pt x="206322" y="84398"/>
                  </a:lnTo>
                  <a:lnTo>
                    <a:pt x="0" y="84398"/>
                  </a:lnTo>
                  <a:close/>
                </a:path>
              </a:pathLst>
            </a:custGeom>
            <a:solidFill>
              <a:srgbClr val="E6DEE6"/>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s-ES"/>
            </a:p>
          </p:txBody>
        </p:sp>
        <p:pic>
          <p:nvPicPr>
            <p:cNvPr id="6" name="Graphic 25">
              <a:extLst>
                <a:ext uri="{FF2B5EF4-FFF2-40B4-BE49-F238E27FC236}">
                  <a16:creationId xmlns:a16="http://schemas.microsoft.com/office/drawing/2014/main" id="{E14457EA-E1F9-1150-D216-A554CAACF5A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735638" y="155812"/>
              <a:ext cx="384796" cy="357311"/>
            </a:xfrm>
            <a:prstGeom prst="rect">
              <a:avLst/>
            </a:prstGeom>
          </p:spPr>
        </p:pic>
      </p:grpSp>
      <p:pic>
        <p:nvPicPr>
          <p:cNvPr id="2" name="Gráfico 1">
            <a:extLst>
              <a:ext uri="{FF2B5EF4-FFF2-40B4-BE49-F238E27FC236}">
                <a16:creationId xmlns:a16="http://schemas.microsoft.com/office/drawing/2014/main" id="{09C2A27C-57BE-8A79-1BD3-DCAD4D33CAF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770380" y="1698485"/>
            <a:ext cx="836389" cy="836389"/>
          </a:xfrm>
          <a:prstGeom prst="rect">
            <a:avLst/>
          </a:prstGeom>
        </p:spPr>
      </p:pic>
    </p:spTree>
    <p:extLst>
      <p:ext uri="{BB962C8B-B14F-4D97-AF65-F5344CB8AC3E}">
        <p14:creationId xmlns:p14="http://schemas.microsoft.com/office/powerpoint/2010/main" val="21990960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 name="Forma libre: forma 243">
            <a:extLst>
              <a:ext uri="{FF2B5EF4-FFF2-40B4-BE49-F238E27FC236}">
                <a16:creationId xmlns:a16="http://schemas.microsoft.com/office/drawing/2014/main" id="{E4F02B8C-AA3C-CB2F-4345-C645A96CB6DD}"/>
              </a:ext>
            </a:extLst>
          </p:cNvPr>
          <p:cNvSpPr/>
          <p:nvPr/>
        </p:nvSpPr>
        <p:spPr>
          <a:xfrm>
            <a:off x="695325" y="1936085"/>
            <a:ext cx="3766273" cy="3789474"/>
          </a:xfrm>
          <a:custGeom>
            <a:avLst/>
            <a:gdLst>
              <a:gd name="connsiteX0" fmla="*/ 1867987 w 3766273"/>
              <a:gd name="connsiteY0" fmla="*/ 0 h 3789474"/>
              <a:gd name="connsiteX1" fmla="*/ 2139224 w 3766273"/>
              <a:gd name="connsiteY1" fmla="*/ 262502 h 3789474"/>
              <a:gd name="connsiteX2" fmla="*/ 3766273 w 3766273"/>
              <a:gd name="connsiteY2" fmla="*/ 262502 h 3789474"/>
              <a:gd name="connsiteX3" fmla="*/ 3766273 w 3766273"/>
              <a:gd name="connsiteY3" fmla="*/ 3789474 h 3789474"/>
              <a:gd name="connsiteX4" fmla="*/ 0 w 3766273"/>
              <a:gd name="connsiteY4" fmla="*/ 3789474 h 3789474"/>
              <a:gd name="connsiteX5" fmla="*/ 0 w 3766273"/>
              <a:gd name="connsiteY5" fmla="*/ 262502 h 3789474"/>
              <a:gd name="connsiteX6" fmla="*/ 1596749 w 3766273"/>
              <a:gd name="connsiteY6" fmla="*/ 262502 h 3789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66273" h="3789474">
                <a:moveTo>
                  <a:pt x="1867987" y="0"/>
                </a:moveTo>
                <a:lnTo>
                  <a:pt x="2139224" y="262502"/>
                </a:lnTo>
                <a:lnTo>
                  <a:pt x="3766273" y="262502"/>
                </a:lnTo>
                <a:lnTo>
                  <a:pt x="3766273" y="3789474"/>
                </a:lnTo>
                <a:lnTo>
                  <a:pt x="0" y="3789474"/>
                </a:lnTo>
                <a:lnTo>
                  <a:pt x="0" y="262502"/>
                </a:lnTo>
                <a:lnTo>
                  <a:pt x="1596749" y="262502"/>
                </a:lnTo>
                <a:close/>
              </a:path>
            </a:pathLst>
          </a:custGeom>
          <a:solidFill>
            <a:srgbClr val="F4F1F5">
              <a:alpha val="81000"/>
            </a:srgbClr>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s-ES"/>
          </a:p>
        </p:txBody>
      </p:sp>
      <p:sp>
        <p:nvSpPr>
          <p:cNvPr id="243" name="Forma libre: forma 242">
            <a:extLst>
              <a:ext uri="{FF2B5EF4-FFF2-40B4-BE49-F238E27FC236}">
                <a16:creationId xmlns:a16="http://schemas.microsoft.com/office/drawing/2014/main" id="{C4F7D6E0-DA08-C2F4-4B74-275B3280BB64}"/>
              </a:ext>
            </a:extLst>
          </p:cNvPr>
          <p:cNvSpPr/>
          <p:nvPr/>
        </p:nvSpPr>
        <p:spPr>
          <a:xfrm>
            <a:off x="4584618" y="1936085"/>
            <a:ext cx="6918413" cy="3789474"/>
          </a:xfrm>
          <a:custGeom>
            <a:avLst/>
            <a:gdLst>
              <a:gd name="connsiteX0" fmla="*/ 3459207 w 6918413"/>
              <a:gd name="connsiteY0" fmla="*/ 0 h 3789474"/>
              <a:gd name="connsiteX1" fmla="*/ 3730445 w 6918413"/>
              <a:gd name="connsiteY1" fmla="*/ 262502 h 3789474"/>
              <a:gd name="connsiteX2" fmla="*/ 6918413 w 6918413"/>
              <a:gd name="connsiteY2" fmla="*/ 262502 h 3789474"/>
              <a:gd name="connsiteX3" fmla="*/ 6918413 w 6918413"/>
              <a:gd name="connsiteY3" fmla="*/ 3789474 h 3789474"/>
              <a:gd name="connsiteX4" fmla="*/ 0 w 6918413"/>
              <a:gd name="connsiteY4" fmla="*/ 3789474 h 3789474"/>
              <a:gd name="connsiteX5" fmla="*/ 0 w 6918413"/>
              <a:gd name="connsiteY5" fmla="*/ 262502 h 3789474"/>
              <a:gd name="connsiteX6" fmla="*/ 3187969 w 6918413"/>
              <a:gd name="connsiteY6" fmla="*/ 262502 h 3789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918413" h="3789474">
                <a:moveTo>
                  <a:pt x="3459207" y="0"/>
                </a:moveTo>
                <a:lnTo>
                  <a:pt x="3730445" y="262502"/>
                </a:lnTo>
                <a:lnTo>
                  <a:pt x="6918413" y="262502"/>
                </a:lnTo>
                <a:lnTo>
                  <a:pt x="6918413" y="3789474"/>
                </a:lnTo>
                <a:lnTo>
                  <a:pt x="0" y="3789474"/>
                </a:lnTo>
                <a:lnTo>
                  <a:pt x="0" y="262502"/>
                </a:lnTo>
                <a:lnTo>
                  <a:pt x="3187969" y="262502"/>
                </a:lnTo>
                <a:close/>
              </a:path>
            </a:pathLst>
          </a:custGeom>
          <a:solidFill>
            <a:schemeClr val="accent1">
              <a:lumMod val="20000"/>
              <a:lumOff val="80000"/>
              <a:alpha val="29000"/>
            </a:schemeClr>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s-ES"/>
          </a:p>
        </p:txBody>
      </p:sp>
      <p:sp>
        <p:nvSpPr>
          <p:cNvPr id="5" name="Título 4">
            <a:extLst>
              <a:ext uri="{FF2B5EF4-FFF2-40B4-BE49-F238E27FC236}">
                <a16:creationId xmlns:a16="http://schemas.microsoft.com/office/drawing/2014/main" id="{B9DEF4AF-4177-AB10-2B0E-E293B008B8CF}"/>
              </a:ext>
            </a:extLst>
          </p:cNvPr>
          <p:cNvSpPr>
            <a:spLocks noGrp="1"/>
          </p:cNvSpPr>
          <p:nvPr>
            <p:ph type="title"/>
          </p:nvPr>
        </p:nvSpPr>
        <p:spPr>
          <a:xfrm>
            <a:off x="623887" y="553819"/>
            <a:ext cx="10909301" cy="514738"/>
          </a:xfrm>
        </p:spPr>
        <p:txBody>
          <a:bodyPr wrap="square">
            <a:spAutoFit/>
          </a:bodyPr>
          <a:lstStyle/>
          <a:p>
            <a:r>
              <a:rPr lang="es-ES" dirty="0"/>
              <a:t>La psoriasis impacta profundamente </a:t>
            </a:r>
            <a:r>
              <a:rPr lang="es-ES" b="1" dirty="0"/>
              <a:t>en el bienestar de los pacientes</a:t>
            </a:r>
            <a:r>
              <a:rPr lang="es-ES" b="1" baseline="30000" dirty="0"/>
              <a:t>1,2</a:t>
            </a:r>
          </a:p>
        </p:txBody>
      </p:sp>
      <p:sp>
        <p:nvSpPr>
          <p:cNvPr id="247" name="Forma libre: forma 246" hidden="1">
            <a:extLst>
              <a:ext uri="{FF2B5EF4-FFF2-40B4-BE49-F238E27FC236}">
                <a16:creationId xmlns:a16="http://schemas.microsoft.com/office/drawing/2014/main" id="{E21CE63C-08CA-9B55-6A5A-48F5DD5301C6}"/>
              </a:ext>
            </a:extLst>
          </p:cNvPr>
          <p:cNvSpPr/>
          <p:nvPr/>
        </p:nvSpPr>
        <p:spPr>
          <a:xfrm>
            <a:off x="2538912" y="2939332"/>
            <a:ext cx="6363285" cy="290262"/>
          </a:xfrm>
          <a:custGeom>
            <a:avLst/>
            <a:gdLst>
              <a:gd name="connsiteX0" fmla="*/ 0 w 6363285"/>
              <a:gd name="connsiteY0" fmla="*/ 0 h 290262"/>
              <a:gd name="connsiteX1" fmla="*/ 353642 w 6363285"/>
              <a:gd name="connsiteY1" fmla="*/ 20057 h 290262"/>
              <a:gd name="connsiteX2" fmla="*/ 718500 w 6363285"/>
              <a:gd name="connsiteY2" fmla="*/ 110125 h 290262"/>
              <a:gd name="connsiteX3" fmla="*/ 1083357 w 6363285"/>
              <a:gd name="connsiteY3" fmla="*/ 90069 h 290262"/>
              <a:gd name="connsiteX4" fmla="*/ 1459714 w 6363285"/>
              <a:gd name="connsiteY4" fmla="*/ 140148 h 290262"/>
              <a:gd name="connsiteX5" fmla="*/ 1836071 w 6363285"/>
              <a:gd name="connsiteY5" fmla="*/ 180137 h 290262"/>
              <a:gd name="connsiteX6" fmla="*/ 2200929 w 6363285"/>
              <a:gd name="connsiteY6" fmla="*/ 250149 h 290262"/>
              <a:gd name="connsiteX7" fmla="*/ 2588643 w 6363285"/>
              <a:gd name="connsiteY7" fmla="*/ 280172 h 290262"/>
              <a:gd name="connsiteX8" fmla="*/ 3033428 w 6363285"/>
              <a:gd name="connsiteY8" fmla="*/ 230217 h 290262"/>
              <a:gd name="connsiteX9" fmla="*/ 3432500 w 6363285"/>
              <a:gd name="connsiteY9" fmla="*/ 290263 h 290262"/>
              <a:gd name="connsiteX10" fmla="*/ 3843071 w 6363285"/>
              <a:gd name="connsiteY10" fmla="*/ 200194 h 290262"/>
              <a:gd name="connsiteX11" fmla="*/ 4766715 w 6363285"/>
              <a:gd name="connsiteY11" fmla="*/ 270206 h 290262"/>
              <a:gd name="connsiteX12" fmla="*/ 5314143 w 6363285"/>
              <a:gd name="connsiteY12" fmla="*/ 280172 h 290262"/>
              <a:gd name="connsiteX13" fmla="*/ 5781643 w 6363285"/>
              <a:gd name="connsiteY13" fmla="*/ 280172 h 290262"/>
              <a:gd name="connsiteX14" fmla="*/ 6363286 w 6363285"/>
              <a:gd name="connsiteY14" fmla="*/ 250149 h 290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363285" h="290262">
                <a:moveTo>
                  <a:pt x="0" y="0"/>
                </a:moveTo>
                <a:lnTo>
                  <a:pt x="353642" y="20057"/>
                </a:lnTo>
                <a:lnTo>
                  <a:pt x="718500" y="110125"/>
                </a:lnTo>
                <a:lnTo>
                  <a:pt x="1083357" y="90069"/>
                </a:lnTo>
                <a:lnTo>
                  <a:pt x="1459714" y="140148"/>
                </a:lnTo>
                <a:lnTo>
                  <a:pt x="1836071" y="180137"/>
                </a:lnTo>
                <a:lnTo>
                  <a:pt x="2200929" y="250149"/>
                </a:lnTo>
                <a:lnTo>
                  <a:pt x="2588643" y="280172"/>
                </a:lnTo>
                <a:lnTo>
                  <a:pt x="3033428" y="230217"/>
                </a:lnTo>
                <a:lnTo>
                  <a:pt x="3432500" y="290263"/>
                </a:lnTo>
                <a:lnTo>
                  <a:pt x="3843071" y="200194"/>
                </a:lnTo>
                <a:lnTo>
                  <a:pt x="4766715" y="270206"/>
                </a:lnTo>
                <a:lnTo>
                  <a:pt x="5314143" y="280172"/>
                </a:lnTo>
                <a:lnTo>
                  <a:pt x="5781643" y="280172"/>
                </a:lnTo>
                <a:lnTo>
                  <a:pt x="6363286" y="250149"/>
                </a:lnTo>
              </a:path>
            </a:pathLst>
          </a:custGeom>
          <a:noFill/>
          <a:ln w="13100" cap="flat">
            <a:solidFill>
              <a:schemeClr val="accent6"/>
            </a:solidFill>
            <a:prstDash val="solid"/>
            <a:miter/>
          </a:ln>
        </p:spPr>
        <p:txBody>
          <a:bodyPr rtlCol="0" anchor="ctr"/>
          <a:lstStyle/>
          <a:p>
            <a:endParaRPr lang="es-ES"/>
          </a:p>
        </p:txBody>
      </p:sp>
      <p:sp>
        <p:nvSpPr>
          <p:cNvPr id="258" name="Marcador de pie de página 257">
            <a:extLst>
              <a:ext uri="{FF2B5EF4-FFF2-40B4-BE49-F238E27FC236}">
                <a16:creationId xmlns:a16="http://schemas.microsoft.com/office/drawing/2014/main" id="{44A0D0E5-32F9-639C-F74D-160C9E16738A}"/>
              </a:ext>
            </a:extLst>
          </p:cNvPr>
          <p:cNvSpPr>
            <a:spLocks noGrp="1"/>
          </p:cNvSpPr>
          <p:nvPr>
            <p:ph type="ftr" sz="quarter" idx="10"/>
          </p:nvPr>
        </p:nvSpPr>
        <p:spPr>
          <a:xfrm>
            <a:off x="660567" y="5917775"/>
            <a:ext cx="10909301" cy="488201"/>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900" b="1" i="0" u="none" strike="noStrike" kern="1200" cap="none" spc="0" normalizeH="0" baseline="0" noProof="0" dirty="0" err="1">
                <a:ln>
                  <a:noFill/>
                </a:ln>
                <a:effectLst/>
                <a:uLnTx/>
                <a:uFillTx/>
                <a:ea typeface="+mn-ea"/>
                <a:cs typeface="+mn-cs"/>
              </a:rPr>
              <a:t>PsO</a:t>
            </a:r>
            <a:r>
              <a:rPr kumimoji="0" lang="es-ES" sz="900" b="1" i="0" u="none" strike="noStrike" kern="1200" cap="none" spc="0" normalizeH="0" baseline="0" noProof="0" dirty="0">
                <a:ln>
                  <a:noFill/>
                </a:ln>
                <a:effectLst/>
                <a:uLnTx/>
                <a:uFillTx/>
                <a:ea typeface="+mn-ea"/>
                <a:cs typeface="+mn-cs"/>
              </a:rPr>
              <a:t>: </a:t>
            </a:r>
            <a:r>
              <a:rPr kumimoji="0" lang="es-ES" sz="900" i="0" u="none" strike="noStrike" kern="1200" cap="none" spc="0" normalizeH="0" baseline="0" noProof="0" dirty="0">
                <a:ln>
                  <a:noFill/>
                </a:ln>
                <a:effectLst/>
                <a:uLnTx/>
                <a:uFillTx/>
                <a:ea typeface="+mn-ea"/>
                <a:cs typeface="+mn-cs"/>
              </a:rPr>
              <a:t>psoriasis.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900" b="1" i="0" u="none" strike="noStrike" kern="1200" cap="none" spc="0" normalizeH="0" baseline="0" noProof="0" dirty="0">
                <a:ln>
                  <a:noFill/>
                </a:ln>
                <a:effectLst/>
                <a:uLnTx/>
                <a:uFillTx/>
                <a:ea typeface="+mn-ea"/>
                <a:cs typeface="+mn-cs"/>
              </a:rPr>
              <a:t>1. </a:t>
            </a:r>
            <a:r>
              <a:rPr kumimoji="0" lang="es-ES" sz="900" b="0" i="0" u="none" strike="noStrike" kern="1200" cap="none" spc="0" normalizeH="0" baseline="0" noProof="0" dirty="0" err="1">
                <a:ln>
                  <a:noFill/>
                </a:ln>
                <a:effectLst/>
                <a:uLnTx/>
                <a:uFillTx/>
                <a:ea typeface="+mn-ea"/>
                <a:cs typeface="+mn-cs"/>
              </a:rPr>
              <a:t>Dubertret</a:t>
            </a:r>
            <a:r>
              <a:rPr kumimoji="0" lang="es-ES" sz="900" b="0" i="0" u="none" strike="noStrike" kern="1200" cap="none" spc="0" normalizeH="0" baseline="0" noProof="0" dirty="0">
                <a:ln>
                  <a:noFill/>
                </a:ln>
                <a:effectLst/>
                <a:uLnTx/>
                <a:uFillTx/>
                <a:ea typeface="+mn-ea"/>
                <a:cs typeface="+mn-cs"/>
              </a:rPr>
              <a:t> L, </a:t>
            </a:r>
            <a:r>
              <a:rPr kumimoji="0" lang="es-ES" sz="900" b="0" i="0" u="none" strike="noStrike" kern="1200" cap="none" spc="0" normalizeH="0" baseline="0" noProof="0" dirty="0" err="1">
                <a:ln>
                  <a:noFill/>
                </a:ln>
                <a:effectLst/>
                <a:uLnTx/>
                <a:uFillTx/>
                <a:ea typeface="+mn-ea"/>
                <a:cs typeface="+mn-cs"/>
              </a:rPr>
              <a:t>Mrowietz</a:t>
            </a:r>
            <a:r>
              <a:rPr kumimoji="0" lang="es-ES" sz="900" b="0" i="0" u="none" strike="noStrike" kern="1200" cap="none" spc="0" normalizeH="0" baseline="0" noProof="0" dirty="0">
                <a:ln>
                  <a:noFill/>
                </a:ln>
                <a:effectLst/>
                <a:uLnTx/>
                <a:uFillTx/>
                <a:ea typeface="+mn-ea"/>
                <a:cs typeface="+mn-cs"/>
              </a:rPr>
              <a:t> U, </a:t>
            </a:r>
            <a:r>
              <a:rPr kumimoji="0" lang="es-ES" sz="900" b="0" i="0" u="none" strike="noStrike" kern="1200" cap="none" spc="0" normalizeH="0" baseline="0" noProof="0" dirty="0" err="1">
                <a:ln>
                  <a:noFill/>
                </a:ln>
                <a:effectLst/>
                <a:uLnTx/>
                <a:uFillTx/>
                <a:ea typeface="+mn-ea"/>
                <a:cs typeface="+mn-cs"/>
              </a:rPr>
              <a:t>Ranki</a:t>
            </a:r>
            <a:r>
              <a:rPr kumimoji="0" lang="es-ES" sz="900" b="0" i="0" u="none" strike="noStrike" kern="1200" cap="none" spc="0" normalizeH="0" baseline="0" noProof="0" dirty="0">
                <a:ln>
                  <a:noFill/>
                </a:ln>
                <a:effectLst/>
                <a:uLnTx/>
                <a:uFillTx/>
                <a:ea typeface="+mn-ea"/>
                <a:cs typeface="+mn-cs"/>
              </a:rPr>
              <a:t> A, </a:t>
            </a:r>
            <a:r>
              <a:rPr kumimoji="0" lang="es-ES" sz="900" b="0" i="1" u="none" strike="noStrike" kern="1200" cap="none" spc="0" normalizeH="0" baseline="0" noProof="0" dirty="0">
                <a:ln>
                  <a:noFill/>
                </a:ln>
                <a:effectLst/>
                <a:uLnTx/>
                <a:uFillTx/>
                <a:ea typeface="+mn-ea"/>
                <a:cs typeface="+mn-cs"/>
              </a:rPr>
              <a:t>et al. </a:t>
            </a:r>
            <a:r>
              <a:rPr kumimoji="0" lang="es-ES" sz="900" b="0" i="0" u="none" strike="noStrike" kern="1200" cap="none" spc="0" normalizeH="0" baseline="0" noProof="0" dirty="0" err="1">
                <a:ln>
                  <a:noFill/>
                </a:ln>
                <a:effectLst/>
                <a:uLnTx/>
                <a:uFillTx/>
                <a:ea typeface="+mn-ea"/>
                <a:cs typeface="+mn-cs"/>
              </a:rPr>
              <a:t>European</a:t>
            </a:r>
            <a:r>
              <a:rPr kumimoji="0" lang="es-ES" sz="900" b="0" i="0" u="none" strike="noStrike" kern="1200" cap="none" spc="0" normalizeH="0" baseline="0" noProof="0" dirty="0">
                <a:ln>
                  <a:noFill/>
                </a:ln>
                <a:effectLst/>
                <a:uLnTx/>
                <a:uFillTx/>
                <a:ea typeface="+mn-ea"/>
                <a:cs typeface="+mn-cs"/>
              </a:rPr>
              <a:t> </a:t>
            </a:r>
            <a:r>
              <a:rPr kumimoji="0" lang="es-ES" sz="900" b="0" i="0" u="none" strike="noStrike" kern="1200" cap="none" spc="0" normalizeH="0" baseline="0" noProof="0" dirty="0" err="1">
                <a:ln>
                  <a:noFill/>
                </a:ln>
                <a:effectLst/>
                <a:uLnTx/>
                <a:uFillTx/>
                <a:ea typeface="+mn-ea"/>
                <a:cs typeface="+mn-cs"/>
              </a:rPr>
              <a:t>patient</a:t>
            </a:r>
            <a:r>
              <a:rPr kumimoji="0" lang="es-ES" sz="900" b="0" i="0" u="none" strike="noStrike" kern="1200" cap="none" spc="0" normalizeH="0" baseline="0" noProof="0" dirty="0">
                <a:ln>
                  <a:noFill/>
                </a:ln>
                <a:effectLst/>
                <a:uLnTx/>
                <a:uFillTx/>
                <a:ea typeface="+mn-ea"/>
                <a:cs typeface="+mn-cs"/>
              </a:rPr>
              <a:t> </a:t>
            </a:r>
            <a:r>
              <a:rPr kumimoji="0" lang="es-ES" sz="900" b="0" i="0" u="none" strike="noStrike" kern="1200" cap="none" spc="0" normalizeH="0" baseline="0" noProof="0" dirty="0" err="1">
                <a:ln>
                  <a:noFill/>
                </a:ln>
                <a:effectLst/>
                <a:uLnTx/>
                <a:uFillTx/>
                <a:ea typeface="+mn-ea"/>
                <a:cs typeface="+mn-cs"/>
              </a:rPr>
              <a:t>perspectives</a:t>
            </a:r>
            <a:r>
              <a:rPr kumimoji="0" lang="es-ES" sz="900" b="0" i="0" u="none" strike="noStrike" kern="1200" cap="none" spc="0" normalizeH="0" baseline="0" noProof="0" dirty="0">
                <a:ln>
                  <a:noFill/>
                </a:ln>
                <a:effectLst/>
                <a:uLnTx/>
                <a:uFillTx/>
                <a:ea typeface="+mn-ea"/>
                <a:cs typeface="+mn-cs"/>
              </a:rPr>
              <a:t> </a:t>
            </a:r>
            <a:r>
              <a:rPr kumimoji="0" lang="es-ES" sz="900" b="0" i="0" u="none" strike="noStrike" kern="1200" cap="none" spc="0" normalizeH="0" baseline="0" noProof="0" dirty="0" err="1">
                <a:ln>
                  <a:noFill/>
                </a:ln>
                <a:effectLst/>
                <a:uLnTx/>
                <a:uFillTx/>
                <a:ea typeface="+mn-ea"/>
                <a:cs typeface="+mn-cs"/>
              </a:rPr>
              <a:t>on</a:t>
            </a:r>
            <a:r>
              <a:rPr kumimoji="0" lang="es-ES" sz="900" b="0" i="0" u="none" strike="noStrike" kern="1200" cap="none" spc="0" normalizeH="0" baseline="0" noProof="0" dirty="0">
                <a:ln>
                  <a:noFill/>
                </a:ln>
                <a:effectLst/>
                <a:uLnTx/>
                <a:uFillTx/>
                <a:ea typeface="+mn-ea"/>
                <a:cs typeface="+mn-cs"/>
              </a:rPr>
              <a:t> </a:t>
            </a:r>
            <a:r>
              <a:rPr kumimoji="0" lang="es-ES" sz="900" b="0" i="0" u="none" strike="noStrike" kern="1200" cap="none" spc="0" normalizeH="0" baseline="0" noProof="0" dirty="0" err="1">
                <a:ln>
                  <a:noFill/>
                </a:ln>
                <a:effectLst/>
                <a:uLnTx/>
                <a:uFillTx/>
                <a:ea typeface="+mn-ea"/>
                <a:cs typeface="+mn-cs"/>
              </a:rPr>
              <a:t>the</a:t>
            </a:r>
            <a:r>
              <a:rPr kumimoji="0" lang="es-ES" sz="900" b="0" i="0" u="none" strike="noStrike" kern="1200" cap="none" spc="0" normalizeH="0" baseline="0" noProof="0" dirty="0">
                <a:ln>
                  <a:noFill/>
                </a:ln>
                <a:effectLst/>
                <a:uLnTx/>
                <a:uFillTx/>
                <a:ea typeface="+mn-ea"/>
                <a:cs typeface="+mn-cs"/>
              </a:rPr>
              <a:t> </a:t>
            </a:r>
            <a:r>
              <a:rPr kumimoji="0" lang="es-ES" sz="900" b="0" i="0" u="none" strike="noStrike" kern="1200" cap="none" spc="0" normalizeH="0" baseline="0" noProof="0" dirty="0" err="1">
                <a:ln>
                  <a:noFill/>
                </a:ln>
                <a:effectLst/>
                <a:uLnTx/>
                <a:uFillTx/>
                <a:ea typeface="+mn-ea"/>
                <a:cs typeface="+mn-cs"/>
              </a:rPr>
              <a:t>impact</a:t>
            </a:r>
            <a:r>
              <a:rPr kumimoji="0" lang="es-ES" sz="900" b="0" i="0" u="none" strike="noStrike" kern="1200" cap="none" spc="0" normalizeH="0" baseline="0" noProof="0" dirty="0">
                <a:ln>
                  <a:noFill/>
                </a:ln>
                <a:effectLst/>
                <a:uLnTx/>
                <a:uFillTx/>
                <a:ea typeface="+mn-ea"/>
                <a:cs typeface="+mn-cs"/>
              </a:rPr>
              <a:t> </a:t>
            </a:r>
            <a:r>
              <a:rPr kumimoji="0" lang="es-ES" sz="900" b="0" i="0" u="none" strike="noStrike" kern="1200" cap="none" spc="0" normalizeH="0" baseline="0" noProof="0" dirty="0" err="1">
                <a:ln>
                  <a:noFill/>
                </a:ln>
                <a:effectLst/>
                <a:uLnTx/>
                <a:uFillTx/>
                <a:ea typeface="+mn-ea"/>
                <a:cs typeface="+mn-cs"/>
              </a:rPr>
              <a:t>of</a:t>
            </a:r>
            <a:r>
              <a:rPr kumimoji="0" lang="es-ES" sz="900" b="0" i="0" u="none" strike="noStrike" kern="1200" cap="none" spc="0" normalizeH="0" baseline="0" noProof="0" dirty="0">
                <a:ln>
                  <a:noFill/>
                </a:ln>
                <a:effectLst/>
                <a:uLnTx/>
                <a:uFillTx/>
                <a:ea typeface="+mn-ea"/>
                <a:cs typeface="+mn-cs"/>
              </a:rPr>
              <a:t> psoriasis: </a:t>
            </a:r>
            <a:r>
              <a:rPr kumimoji="0" lang="es-ES" sz="900" b="0" i="0" u="none" strike="noStrike" kern="1200" cap="none" spc="0" normalizeH="0" baseline="0" noProof="0" dirty="0" err="1">
                <a:ln>
                  <a:noFill/>
                </a:ln>
                <a:effectLst/>
                <a:uLnTx/>
                <a:uFillTx/>
                <a:ea typeface="+mn-ea"/>
                <a:cs typeface="+mn-cs"/>
              </a:rPr>
              <a:t>the</a:t>
            </a:r>
            <a:r>
              <a:rPr kumimoji="0" lang="es-ES" sz="900" b="0" i="0" u="none" strike="noStrike" kern="1200" cap="none" spc="0" normalizeH="0" baseline="0" noProof="0" dirty="0">
                <a:ln>
                  <a:noFill/>
                </a:ln>
                <a:effectLst/>
                <a:uLnTx/>
                <a:uFillTx/>
                <a:ea typeface="+mn-ea"/>
                <a:cs typeface="+mn-cs"/>
              </a:rPr>
              <a:t> EUROPSO </a:t>
            </a:r>
            <a:r>
              <a:rPr kumimoji="0" lang="es-ES" sz="900" b="0" i="0" u="none" strike="noStrike" kern="1200" cap="none" spc="0" normalizeH="0" baseline="0" noProof="0" dirty="0" err="1">
                <a:ln>
                  <a:noFill/>
                </a:ln>
                <a:effectLst/>
                <a:uLnTx/>
                <a:uFillTx/>
                <a:ea typeface="+mn-ea"/>
                <a:cs typeface="+mn-cs"/>
              </a:rPr>
              <a:t>patient</a:t>
            </a:r>
            <a:r>
              <a:rPr kumimoji="0" lang="es-ES" sz="900" b="0" i="0" u="none" strike="noStrike" kern="1200" cap="none" spc="0" normalizeH="0" baseline="0" noProof="0" dirty="0">
                <a:ln>
                  <a:noFill/>
                </a:ln>
                <a:effectLst/>
                <a:uLnTx/>
                <a:uFillTx/>
                <a:ea typeface="+mn-ea"/>
                <a:cs typeface="+mn-cs"/>
              </a:rPr>
              <a:t> </a:t>
            </a:r>
            <a:r>
              <a:rPr kumimoji="0" lang="es-ES" sz="900" b="0" i="0" u="none" strike="noStrike" kern="1200" cap="none" spc="0" normalizeH="0" baseline="0" noProof="0" dirty="0" err="1">
                <a:ln>
                  <a:noFill/>
                </a:ln>
                <a:effectLst/>
                <a:uLnTx/>
                <a:uFillTx/>
                <a:ea typeface="+mn-ea"/>
                <a:cs typeface="+mn-cs"/>
              </a:rPr>
              <a:t>membership</a:t>
            </a:r>
            <a:r>
              <a:rPr kumimoji="0" lang="es-ES" sz="900" b="0" i="0" u="none" strike="noStrike" kern="1200" cap="none" spc="0" normalizeH="0" baseline="0" noProof="0" dirty="0">
                <a:ln>
                  <a:noFill/>
                </a:ln>
                <a:effectLst/>
                <a:uLnTx/>
                <a:uFillTx/>
                <a:ea typeface="+mn-ea"/>
                <a:cs typeface="+mn-cs"/>
              </a:rPr>
              <a:t> </a:t>
            </a:r>
            <a:r>
              <a:rPr kumimoji="0" lang="es-ES" sz="900" b="0" i="0" u="none" strike="noStrike" kern="1200" cap="none" spc="0" normalizeH="0" baseline="0" noProof="0" dirty="0" err="1">
                <a:ln>
                  <a:noFill/>
                </a:ln>
                <a:effectLst/>
                <a:uLnTx/>
                <a:uFillTx/>
                <a:ea typeface="+mn-ea"/>
                <a:cs typeface="+mn-cs"/>
              </a:rPr>
              <a:t>survey</a:t>
            </a:r>
            <a:r>
              <a:rPr kumimoji="0" lang="es-ES" sz="900" b="0" i="0" u="none" strike="noStrike" kern="1200" cap="none" spc="0" normalizeH="0" baseline="0" noProof="0" dirty="0">
                <a:ln>
                  <a:noFill/>
                </a:ln>
                <a:effectLst/>
                <a:uLnTx/>
                <a:uFillTx/>
                <a:ea typeface="+mn-ea"/>
                <a:cs typeface="+mn-cs"/>
              </a:rPr>
              <a:t>. Br J </a:t>
            </a:r>
            <a:r>
              <a:rPr kumimoji="0" lang="es-ES" sz="900" b="0" i="0" u="none" strike="noStrike" kern="1200" cap="none" spc="0" normalizeH="0" baseline="0" noProof="0" dirty="0" err="1">
                <a:ln>
                  <a:noFill/>
                </a:ln>
                <a:effectLst/>
                <a:uLnTx/>
                <a:uFillTx/>
                <a:ea typeface="+mn-ea"/>
                <a:cs typeface="+mn-cs"/>
              </a:rPr>
              <a:t>Dermatol</a:t>
            </a:r>
            <a:r>
              <a:rPr kumimoji="0" lang="es-ES" sz="900" b="0" i="0" u="none" strike="noStrike" kern="1200" cap="none" spc="0" normalizeH="0" baseline="0" noProof="0" dirty="0">
                <a:ln>
                  <a:noFill/>
                </a:ln>
                <a:effectLst/>
                <a:uLnTx/>
                <a:uFillTx/>
                <a:ea typeface="+mn-ea"/>
                <a:cs typeface="+mn-cs"/>
              </a:rPr>
              <a:t>. 2006 Oct;155(4):729-36. </a:t>
            </a:r>
            <a:r>
              <a:rPr kumimoji="0" lang="es-ES" sz="900" b="1" i="0" u="none" strike="noStrike" kern="1200" cap="none" spc="0" normalizeH="0" baseline="0" noProof="0" dirty="0">
                <a:ln>
                  <a:noFill/>
                </a:ln>
                <a:effectLst/>
                <a:uLnTx/>
                <a:uFillTx/>
                <a:ea typeface="+mn-ea"/>
                <a:cs typeface="+mn-cs"/>
              </a:rPr>
              <a:t>2. </a:t>
            </a:r>
            <a:r>
              <a:rPr kumimoji="0" lang="es-ES" sz="900" b="0" i="0" u="none" strike="noStrike" kern="1200" cap="none" spc="0" normalizeH="0" baseline="0" noProof="0" dirty="0">
                <a:ln>
                  <a:noFill/>
                </a:ln>
                <a:effectLst/>
                <a:uLnTx/>
                <a:uFillTx/>
                <a:ea typeface="+mn-ea"/>
                <a:cs typeface="+mn-cs"/>
              </a:rPr>
              <a:t>Armstrong AW, </a:t>
            </a:r>
            <a:r>
              <a:rPr kumimoji="0" lang="es-ES" sz="900" b="0" i="0" u="none" strike="noStrike" kern="1200" cap="none" spc="0" normalizeH="0" baseline="0" noProof="0" dirty="0" err="1">
                <a:ln>
                  <a:noFill/>
                </a:ln>
                <a:effectLst/>
                <a:uLnTx/>
                <a:uFillTx/>
                <a:ea typeface="+mn-ea"/>
                <a:cs typeface="+mn-cs"/>
              </a:rPr>
              <a:t>Schupp</a:t>
            </a:r>
            <a:r>
              <a:rPr kumimoji="0" lang="es-ES" sz="900" b="0" i="0" u="none" strike="noStrike" kern="1200" cap="none" spc="0" normalizeH="0" baseline="0" noProof="0" dirty="0">
                <a:ln>
                  <a:noFill/>
                </a:ln>
                <a:effectLst/>
                <a:uLnTx/>
                <a:uFillTx/>
                <a:ea typeface="+mn-ea"/>
                <a:cs typeface="+mn-cs"/>
              </a:rPr>
              <a:t> C, Wu J, </a:t>
            </a:r>
            <a:r>
              <a:rPr kumimoji="0" lang="es-ES" sz="900" b="0" i="1" u="none" strike="noStrike" kern="1200" cap="none" spc="0" normalizeH="0" baseline="0" noProof="0" dirty="0">
                <a:ln>
                  <a:noFill/>
                </a:ln>
                <a:effectLst/>
                <a:uLnTx/>
                <a:uFillTx/>
                <a:ea typeface="+mn-ea"/>
                <a:cs typeface="+mn-cs"/>
              </a:rPr>
              <a:t>et al. </a:t>
            </a:r>
            <a:r>
              <a:rPr kumimoji="0" lang="es-ES" sz="900" b="0" i="0" u="none" strike="noStrike" kern="1200" cap="none" spc="0" normalizeH="0" baseline="0" noProof="0" dirty="0" err="1">
                <a:ln>
                  <a:noFill/>
                </a:ln>
                <a:effectLst/>
                <a:uLnTx/>
                <a:uFillTx/>
                <a:ea typeface="+mn-ea"/>
                <a:cs typeface="+mn-cs"/>
              </a:rPr>
              <a:t>Quality</a:t>
            </a:r>
            <a:r>
              <a:rPr kumimoji="0" lang="es-ES" sz="900" b="0" i="0" u="none" strike="noStrike" kern="1200" cap="none" spc="0" normalizeH="0" baseline="0" noProof="0" dirty="0">
                <a:ln>
                  <a:noFill/>
                </a:ln>
                <a:effectLst/>
                <a:uLnTx/>
                <a:uFillTx/>
                <a:ea typeface="+mn-ea"/>
                <a:cs typeface="+mn-cs"/>
              </a:rPr>
              <a:t> </a:t>
            </a:r>
            <a:r>
              <a:rPr kumimoji="0" lang="es-ES" sz="900" b="0" i="0" u="none" strike="noStrike" kern="1200" cap="none" spc="0" normalizeH="0" baseline="0" noProof="0" dirty="0" err="1">
                <a:ln>
                  <a:noFill/>
                </a:ln>
                <a:effectLst/>
                <a:uLnTx/>
                <a:uFillTx/>
                <a:ea typeface="+mn-ea"/>
                <a:cs typeface="+mn-cs"/>
              </a:rPr>
              <a:t>of</a:t>
            </a:r>
            <a:r>
              <a:rPr kumimoji="0" lang="es-ES" sz="900" b="0" i="0" u="none" strike="noStrike" kern="1200" cap="none" spc="0" normalizeH="0" baseline="0" noProof="0" dirty="0">
                <a:ln>
                  <a:noFill/>
                </a:ln>
                <a:effectLst/>
                <a:uLnTx/>
                <a:uFillTx/>
                <a:ea typeface="+mn-ea"/>
                <a:cs typeface="+mn-cs"/>
              </a:rPr>
              <a:t> </a:t>
            </a:r>
            <a:r>
              <a:rPr kumimoji="0" lang="es-ES" sz="900" b="0" i="0" u="none" strike="noStrike" kern="1200" cap="none" spc="0" normalizeH="0" baseline="0" noProof="0" dirty="0" err="1">
                <a:ln>
                  <a:noFill/>
                </a:ln>
                <a:effectLst/>
                <a:uLnTx/>
                <a:uFillTx/>
                <a:ea typeface="+mn-ea"/>
                <a:cs typeface="+mn-cs"/>
              </a:rPr>
              <a:t>life</a:t>
            </a:r>
            <a:r>
              <a:rPr kumimoji="0" lang="es-ES" sz="900" b="0" i="0" u="none" strike="noStrike" kern="1200" cap="none" spc="0" normalizeH="0" baseline="0" noProof="0" dirty="0">
                <a:ln>
                  <a:noFill/>
                </a:ln>
                <a:effectLst/>
                <a:uLnTx/>
                <a:uFillTx/>
                <a:ea typeface="+mn-ea"/>
                <a:cs typeface="+mn-cs"/>
              </a:rPr>
              <a:t> and </a:t>
            </a:r>
            <a:r>
              <a:rPr kumimoji="0" lang="es-ES" sz="900" b="0" i="0" u="none" strike="noStrike" kern="1200" cap="none" spc="0" normalizeH="0" baseline="0" noProof="0" dirty="0" err="1">
                <a:ln>
                  <a:noFill/>
                </a:ln>
                <a:effectLst/>
                <a:uLnTx/>
                <a:uFillTx/>
                <a:ea typeface="+mn-ea"/>
                <a:cs typeface="+mn-cs"/>
              </a:rPr>
              <a:t>work</a:t>
            </a:r>
            <a:r>
              <a:rPr kumimoji="0" lang="es-ES" sz="900" b="0" i="0" u="none" strike="noStrike" kern="1200" cap="none" spc="0" normalizeH="0" baseline="0" noProof="0" dirty="0">
                <a:ln>
                  <a:noFill/>
                </a:ln>
                <a:effectLst/>
                <a:uLnTx/>
                <a:uFillTx/>
                <a:ea typeface="+mn-ea"/>
                <a:cs typeface="+mn-cs"/>
              </a:rPr>
              <a:t> </a:t>
            </a:r>
            <a:r>
              <a:rPr kumimoji="0" lang="es-ES" sz="900" b="0" i="0" u="none" strike="noStrike" kern="1200" cap="none" spc="0" normalizeH="0" baseline="0" noProof="0" dirty="0" err="1">
                <a:ln>
                  <a:noFill/>
                </a:ln>
                <a:effectLst/>
                <a:uLnTx/>
                <a:uFillTx/>
                <a:ea typeface="+mn-ea"/>
                <a:cs typeface="+mn-cs"/>
              </a:rPr>
              <a:t>productivity</a:t>
            </a:r>
            <a:r>
              <a:rPr kumimoji="0" lang="es-ES" sz="900" b="0" i="0" u="none" strike="noStrike" kern="1200" cap="none" spc="0" normalizeH="0" baseline="0" noProof="0" dirty="0">
                <a:ln>
                  <a:noFill/>
                </a:ln>
                <a:effectLst/>
                <a:uLnTx/>
                <a:uFillTx/>
                <a:ea typeface="+mn-ea"/>
                <a:cs typeface="+mn-cs"/>
              </a:rPr>
              <a:t> </a:t>
            </a:r>
            <a:r>
              <a:rPr kumimoji="0" lang="es-ES" sz="900" b="0" i="0" u="none" strike="noStrike" kern="1200" cap="none" spc="0" normalizeH="0" baseline="0" noProof="0" dirty="0" err="1">
                <a:ln>
                  <a:noFill/>
                </a:ln>
                <a:effectLst/>
                <a:uLnTx/>
                <a:uFillTx/>
                <a:ea typeface="+mn-ea"/>
                <a:cs typeface="+mn-cs"/>
              </a:rPr>
              <a:t>impairment</a:t>
            </a:r>
            <a:r>
              <a:rPr kumimoji="0" lang="es-ES" sz="900" b="0" i="0" u="none" strike="noStrike" kern="1200" cap="none" spc="0" normalizeH="0" baseline="0" noProof="0" dirty="0">
                <a:ln>
                  <a:noFill/>
                </a:ln>
                <a:effectLst/>
                <a:uLnTx/>
                <a:uFillTx/>
                <a:ea typeface="+mn-ea"/>
                <a:cs typeface="+mn-cs"/>
              </a:rPr>
              <a:t> </a:t>
            </a:r>
            <a:r>
              <a:rPr kumimoji="0" lang="es-ES" sz="900" b="0" i="0" u="none" strike="noStrike" kern="1200" cap="none" spc="0" normalizeH="0" baseline="0" noProof="0" dirty="0" err="1">
                <a:ln>
                  <a:noFill/>
                </a:ln>
                <a:effectLst/>
                <a:uLnTx/>
                <a:uFillTx/>
                <a:ea typeface="+mn-ea"/>
                <a:cs typeface="+mn-cs"/>
              </a:rPr>
              <a:t>among</a:t>
            </a:r>
            <a:r>
              <a:rPr kumimoji="0" lang="es-ES" sz="900" b="0" i="0" u="none" strike="noStrike" kern="1200" cap="none" spc="0" normalizeH="0" baseline="0" noProof="0" dirty="0">
                <a:ln>
                  <a:noFill/>
                </a:ln>
                <a:effectLst/>
                <a:uLnTx/>
                <a:uFillTx/>
                <a:ea typeface="+mn-ea"/>
                <a:cs typeface="+mn-cs"/>
              </a:rPr>
              <a:t> psoriasis </a:t>
            </a:r>
            <a:r>
              <a:rPr kumimoji="0" lang="es-ES" sz="900" b="0" i="0" u="none" strike="noStrike" kern="1200" cap="none" spc="0" normalizeH="0" baseline="0" noProof="0" dirty="0" err="1">
                <a:ln>
                  <a:noFill/>
                </a:ln>
                <a:effectLst/>
                <a:uLnTx/>
                <a:uFillTx/>
                <a:ea typeface="+mn-ea"/>
                <a:cs typeface="+mn-cs"/>
              </a:rPr>
              <a:t>patients</a:t>
            </a:r>
            <a:r>
              <a:rPr kumimoji="0" lang="es-ES" sz="900" b="0" i="0" u="none" strike="noStrike" kern="1200" cap="none" spc="0" normalizeH="0" baseline="0" noProof="0" dirty="0">
                <a:ln>
                  <a:noFill/>
                </a:ln>
                <a:effectLst/>
                <a:uLnTx/>
                <a:uFillTx/>
                <a:ea typeface="+mn-ea"/>
                <a:cs typeface="+mn-cs"/>
              </a:rPr>
              <a:t>: </a:t>
            </a:r>
            <a:r>
              <a:rPr kumimoji="0" lang="es-ES" sz="900" b="0" i="0" u="none" strike="noStrike" kern="1200" cap="none" spc="0" normalizeH="0" baseline="0" noProof="0" dirty="0" err="1">
                <a:ln>
                  <a:noFill/>
                </a:ln>
                <a:effectLst/>
                <a:uLnTx/>
                <a:uFillTx/>
                <a:ea typeface="+mn-ea"/>
                <a:cs typeface="+mn-cs"/>
              </a:rPr>
              <a:t>findings</a:t>
            </a:r>
            <a:r>
              <a:rPr kumimoji="0" lang="es-ES" sz="900" b="0" i="0" u="none" strike="noStrike" kern="1200" cap="none" spc="0" normalizeH="0" baseline="0" noProof="0" dirty="0">
                <a:ln>
                  <a:noFill/>
                </a:ln>
                <a:effectLst/>
                <a:uLnTx/>
                <a:uFillTx/>
                <a:ea typeface="+mn-ea"/>
                <a:cs typeface="+mn-cs"/>
              </a:rPr>
              <a:t> </a:t>
            </a:r>
            <a:r>
              <a:rPr kumimoji="0" lang="es-ES" sz="900" b="0" i="0" u="none" strike="noStrike" kern="1200" cap="none" spc="0" normalizeH="0" baseline="0" noProof="0" dirty="0" err="1">
                <a:ln>
                  <a:noFill/>
                </a:ln>
                <a:effectLst/>
                <a:uLnTx/>
                <a:uFillTx/>
                <a:ea typeface="+mn-ea"/>
                <a:cs typeface="+mn-cs"/>
              </a:rPr>
              <a:t>from</a:t>
            </a:r>
            <a:r>
              <a:rPr kumimoji="0" lang="es-ES" sz="900" b="0" i="0" u="none" strike="noStrike" kern="1200" cap="none" spc="0" normalizeH="0" baseline="0" noProof="0" dirty="0">
                <a:ln>
                  <a:noFill/>
                </a:ln>
                <a:effectLst/>
                <a:uLnTx/>
                <a:uFillTx/>
                <a:ea typeface="+mn-ea"/>
                <a:cs typeface="+mn-cs"/>
              </a:rPr>
              <a:t> </a:t>
            </a:r>
            <a:r>
              <a:rPr kumimoji="0" lang="es-ES" sz="900" b="0" i="0" u="none" strike="noStrike" kern="1200" cap="none" spc="0" normalizeH="0" baseline="0" noProof="0" dirty="0" err="1">
                <a:ln>
                  <a:noFill/>
                </a:ln>
                <a:effectLst/>
                <a:uLnTx/>
                <a:uFillTx/>
                <a:ea typeface="+mn-ea"/>
                <a:cs typeface="+mn-cs"/>
              </a:rPr>
              <a:t>the</a:t>
            </a:r>
            <a:r>
              <a:rPr kumimoji="0" lang="es-ES" sz="900" b="0" i="0" u="none" strike="noStrike" kern="1200" cap="none" spc="0" normalizeH="0" baseline="0" noProof="0" dirty="0">
                <a:ln>
                  <a:noFill/>
                </a:ln>
                <a:effectLst/>
                <a:uLnTx/>
                <a:uFillTx/>
                <a:ea typeface="+mn-ea"/>
                <a:cs typeface="+mn-cs"/>
              </a:rPr>
              <a:t> </a:t>
            </a:r>
            <a:r>
              <a:rPr kumimoji="0" lang="es-ES" sz="900" b="0" i="0" u="none" strike="noStrike" kern="1200" cap="none" spc="0" normalizeH="0" baseline="0" noProof="0" dirty="0" err="1">
                <a:ln>
                  <a:noFill/>
                </a:ln>
                <a:effectLst/>
                <a:uLnTx/>
                <a:uFillTx/>
                <a:ea typeface="+mn-ea"/>
                <a:cs typeface="+mn-cs"/>
              </a:rPr>
              <a:t>National</a:t>
            </a:r>
            <a:r>
              <a:rPr kumimoji="0" lang="es-ES" sz="900" b="0" i="0" u="none" strike="noStrike" kern="1200" cap="none" spc="0" normalizeH="0" baseline="0" noProof="0" dirty="0">
                <a:ln>
                  <a:noFill/>
                </a:ln>
                <a:effectLst/>
                <a:uLnTx/>
                <a:uFillTx/>
                <a:ea typeface="+mn-ea"/>
                <a:cs typeface="+mn-cs"/>
              </a:rPr>
              <a:t> Psoriasis </a:t>
            </a:r>
            <a:r>
              <a:rPr kumimoji="0" lang="es-ES" sz="900" b="0" i="0" u="none" strike="noStrike" kern="1200" cap="none" spc="0" normalizeH="0" baseline="0" noProof="0" dirty="0" err="1">
                <a:ln>
                  <a:noFill/>
                </a:ln>
                <a:effectLst/>
                <a:uLnTx/>
                <a:uFillTx/>
                <a:ea typeface="+mn-ea"/>
                <a:cs typeface="+mn-cs"/>
              </a:rPr>
              <a:t>Foundation</a:t>
            </a:r>
            <a:r>
              <a:rPr kumimoji="0" lang="es-ES" sz="900" b="0" i="0" u="none" strike="noStrike" kern="1200" cap="none" spc="0" normalizeH="0" baseline="0" noProof="0" dirty="0">
                <a:ln>
                  <a:noFill/>
                </a:ln>
                <a:effectLst/>
                <a:uLnTx/>
                <a:uFillTx/>
                <a:ea typeface="+mn-ea"/>
                <a:cs typeface="+mn-cs"/>
              </a:rPr>
              <a:t> </a:t>
            </a:r>
            <a:r>
              <a:rPr kumimoji="0" lang="es-ES" sz="900" b="0" i="0" u="none" strike="noStrike" kern="1200" cap="none" spc="0" normalizeH="0" baseline="0" noProof="0" dirty="0" err="1">
                <a:ln>
                  <a:noFill/>
                </a:ln>
                <a:effectLst/>
                <a:uLnTx/>
                <a:uFillTx/>
                <a:ea typeface="+mn-ea"/>
                <a:cs typeface="+mn-cs"/>
              </a:rPr>
              <a:t>survey</a:t>
            </a:r>
            <a:r>
              <a:rPr kumimoji="0" lang="es-ES" sz="900" b="0" i="0" u="none" strike="noStrike" kern="1200" cap="none" spc="0" normalizeH="0" baseline="0" noProof="0" dirty="0">
                <a:ln>
                  <a:noFill/>
                </a:ln>
                <a:effectLst/>
                <a:uLnTx/>
                <a:uFillTx/>
                <a:ea typeface="+mn-ea"/>
                <a:cs typeface="+mn-cs"/>
              </a:rPr>
              <a:t> data 2003-2011. </a:t>
            </a:r>
            <a:r>
              <a:rPr kumimoji="0" lang="es-ES" sz="900" b="0" i="0" u="none" strike="noStrike" kern="1200" cap="none" spc="0" normalizeH="0" baseline="0" noProof="0" dirty="0" err="1">
                <a:ln>
                  <a:noFill/>
                </a:ln>
                <a:effectLst/>
                <a:uLnTx/>
                <a:uFillTx/>
                <a:ea typeface="+mn-ea"/>
                <a:cs typeface="+mn-cs"/>
              </a:rPr>
              <a:t>PLoS</a:t>
            </a:r>
            <a:r>
              <a:rPr kumimoji="0" lang="es-ES" sz="900" b="0" i="0" u="none" strike="noStrike" kern="1200" cap="none" spc="0" normalizeH="0" baseline="0" noProof="0" dirty="0">
                <a:ln>
                  <a:noFill/>
                </a:ln>
                <a:effectLst/>
                <a:uLnTx/>
                <a:uFillTx/>
                <a:ea typeface="+mn-ea"/>
                <a:cs typeface="+mn-cs"/>
              </a:rPr>
              <a:t> </a:t>
            </a:r>
            <a:r>
              <a:rPr kumimoji="0" lang="es-ES" sz="900" b="0" i="0" u="none" strike="noStrike" kern="1200" cap="none" spc="0" normalizeH="0" baseline="0" noProof="0" dirty="0" err="1">
                <a:ln>
                  <a:noFill/>
                </a:ln>
                <a:effectLst/>
                <a:uLnTx/>
                <a:uFillTx/>
                <a:ea typeface="+mn-ea"/>
                <a:cs typeface="+mn-cs"/>
              </a:rPr>
              <a:t>One</a:t>
            </a:r>
            <a:r>
              <a:rPr kumimoji="0" lang="es-ES" sz="900" b="0" i="0" u="none" strike="noStrike" kern="1200" cap="none" spc="0" normalizeH="0" baseline="0" noProof="0" dirty="0">
                <a:ln>
                  <a:noFill/>
                </a:ln>
                <a:effectLst/>
                <a:uLnTx/>
                <a:uFillTx/>
                <a:ea typeface="+mn-ea"/>
                <a:cs typeface="+mn-cs"/>
              </a:rPr>
              <a:t>. 2012;7(12):e52935.</a:t>
            </a:r>
          </a:p>
        </p:txBody>
      </p:sp>
      <p:sp>
        <p:nvSpPr>
          <p:cNvPr id="4" name="Título 1">
            <a:extLst>
              <a:ext uri="{FF2B5EF4-FFF2-40B4-BE49-F238E27FC236}">
                <a16:creationId xmlns:a16="http://schemas.microsoft.com/office/drawing/2014/main" id="{5CAB72F8-1DB9-EFD1-5BAC-074EFE79FFFC}"/>
              </a:ext>
            </a:extLst>
          </p:cNvPr>
          <p:cNvSpPr txBox="1">
            <a:spLocks/>
          </p:cNvSpPr>
          <p:nvPr/>
        </p:nvSpPr>
        <p:spPr>
          <a:xfrm>
            <a:off x="1320710" y="1186684"/>
            <a:ext cx="3263908" cy="884070"/>
          </a:xfrm>
          <a:prstGeom prst="rect">
            <a:avLst/>
          </a:prstGeom>
        </p:spPr>
        <p:txBody>
          <a:bodyPr vert="horz" wrap="square" lIns="72000" tIns="72000" rIns="72000" bIns="72000" rtlCol="0" anchor="ctr" anchorCtr="0">
            <a:spAutoFit/>
          </a:bodyPr>
          <a:lstStyle>
            <a:lvl1pPr algn="l" defTabSz="457200" rtl="0" eaLnBrk="1" latinLnBrk="0" hangingPunct="1">
              <a:spcBef>
                <a:spcPct val="0"/>
              </a:spcBef>
              <a:buNone/>
              <a:defRPr lang="es-ES" sz="1800" b="0" i="0" kern="1200">
                <a:solidFill>
                  <a:srgbClr val="4E124D"/>
                </a:solidFill>
                <a:latin typeface="Arial"/>
                <a:ea typeface="+mj-ea"/>
                <a:cs typeface="Arial"/>
              </a:defRPr>
            </a:lvl1pPr>
          </a:lstStyle>
          <a:p>
            <a:r>
              <a:rPr lang="es-ES" sz="1600" dirty="0">
                <a:solidFill>
                  <a:schemeClr val="accent2"/>
                </a:solidFill>
                <a:latin typeface="+mj-lt"/>
              </a:rPr>
              <a:t>Encuesta que contestaron </a:t>
            </a:r>
            <a:br>
              <a:rPr lang="es-ES" sz="1600" dirty="0">
                <a:solidFill>
                  <a:schemeClr val="accent2"/>
                </a:solidFill>
                <a:latin typeface="+mj-lt"/>
              </a:rPr>
            </a:br>
            <a:r>
              <a:rPr lang="es-ES" sz="1600" b="1" dirty="0">
                <a:solidFill>
                  <a:schemeClr val="accent2"/>
                </a:solidFill>
                <a:latin typeface="+mj-lt"/>
              </a:rPr>
              <a:t>18.386 pacientes (36%), </a:t>
            </a:r>
            <a:r>
              <a:rPr lang="es-ES" sz="1600" dirty="0">
                <a:solidFill>
                  <a:schemeClr val="accent2"/>
                </a:solidFill>
                <a:latin typeface="+mj-lt"/>
              </a:rPr>
              <a:t>de los cuales </a:t>
            </a:r>
            <a:r>
              <a:rPr lang="es-ES" sz="1600" b="1" dirty="0">
                <a:solidFill>
                  <a:schemeClr val="accent2"/>
                </a:solidFill>
                <a:latin typeface="+mj-lt"/>
              </a:rPr>
              <a:t>17.990 tenían psoriasis</a:t>
            </a:r>
            <a:r>
              <a:rPr lang="es-ES" sz="1600" dirty="0">
                <a:solidFill>
                  <a:schemeClr val="accent2"/>
                </a:solidFill>
                <a:latin typeface="+mj-lt"/>
              </a:rPr>
              <a:t>.</a:t>
            </a:r>
            <a:r>
              <a:rPr lang="es-ES" sz="1600" baseline="30000" dirty="0">
                <a:solidFill>
                  <a:schemeClr val="accent2"/>
                </a:solidFill>
                <a:latin typeface="+mj-lt"/>
              </a:rPr>
              <a:t>1</a:t>
            </a:r>
          </a:p>
        </p:txBody>
      </p:sp>
      <p:sp>
        <p:nvSpPr>
          <p:cNvPr id="6" name="Título 1">
            <a:extLst>
              <a:ext uri="{FF2B5EF4-FFF2-40B4-BE49-F238E27FC236}">
                <a16:creationId xmlns:a16="http://schemas.microsoft.com/office/drawing/2014/main" id="{221E70E5-352F-E3A5-4AB6-B93F4D6DD212}"/>
              </a:ext>
            </a:extLst>
          </p:cNvPr>
          <p:cNvSpPr txBox="1">
            <a:spLocks/>
          </p:cNvSpPr>
          <p:nvPr/>
        </p:nvSpPr>
        <p:spPr>
          <a:xfrm>
            <a:off x="6274851" y="1338601"/>
            <a:ext cx="3820402" cy="637849"/>
          </a:xfrm>
          <a:prstGeom prst="rect">
            <a:avLst/>
          </a:prstGeom>
        </p:spPr>
        <p:txBody>
          <a:bodyPr vert="horz" wrap="square" lIns="72000" tIns="72000" rIns="72000" bIns="72000" rtlCol="0" anchor="ctr" anchorCtr="0">
            <a:spAutoFit/>
          </a:bodyPr>
          <a:lstStyle>
            <a:lvl1pPr algn="l" defTabSz="457200" rtl="0" eaLnBrk="1" latinLnBrk="0" hangingPunct="1">
              <a:spcBef>
                <a:spcPct val="0"/>
              </a:spcBef>
              <a:buNone/>
              <a:defRPr lang="es-ES" sz="1800" b="0" i="0" kern="1200">
                <a:solidFill>
                  <a:srgbClr val="4E124D"/>
                </a:solidFill>
                <a:latin typeface="Arial"/>
                <a:ea typeface="+mj-ea"/>
                <a:cs typeface="Arial"/>
              </a:defRPr>
            </a:lvl1pPr>
          </a:lstStyle>
          <a:p>
            <a:r>
              <a:rPr lang="es-ES" sz="1600" dirty="0">
                <a:solidFill>
                  <a:schemeClr val="accent1"/>
                </a:solidFill>
                <a:latin typeface="+mj-lt"/>
              </a:rPr>
              <a:t>Encuesta a </a:t>
            </a:r>
            <a:br>
              <a:rPr lang="es-ES" sz="1600" dirty="0">
                <a:solidFill>
                  <a:schemeClr val="accent1"/>
                </a:solidFill>
                <a:latin typeface="+mj-lt"/>
              </a:rPr>
            </a:br>
            <a:r>
              <a:rPr lang="es-ES" sz="1600" dirty="0">
                <a:solidFill>
                  <a:schemeClr val="accent1"/>
                </a:solidFill>
                <a:latin typeface="+mj-lt"/>
              </a:rPr>
              <a:t>más de </a:t>
            </a:r>
            <a:r>
              <a:rPr lang="es-ES" sz="1600" b="1" dirty="0">
                <a:solidFill>
                  <a:schemeClr val="accent1"/>
                </a:solidFill>
                <a:latin typeface="+mj-lt"/>
              </a:rPr>
              <a:t>5.604 pacientes </a:t>
            </a:r>
            <a:r>
              <a:rPr lang="es-ES" sz="1600" dirty="0">
                <a:solidFill>
                  <a:schemeClr val="accent1"/>
                </a:solidFill>
                <a:latin typeface="+mj-lt"/>
              </a:rPr>
              <a:t>con psoriasis.</a:t>
            </a:r>
            <a:r>
              <a:rPr lang="es-ES" sz="1600" baseline="30000" dirty="0">
                <a:solidFill>
                  <a:schemeClr val="accent1"/>
                </a:solidFill>
                <a:latin typeface="+mj-lt"/>
              </a:rPr>
              <a:t>2</a:t>
            </a:r>
            <a:r>
              <a:rPr lang="es-ES" sz="1600" dirty="0">
                <a:solidFill>
                  <a:schemeClr val="accent1"/>
                </a:solidFill>
                <a:latin typeface="+mj-lt"/>
              </a:rPr>
              <a:t> </a:t>
            </a:r>
          </a:p>
        </p:txBody>
      </p:sp>
      <p:pic>
        <p:nvPicPr>
          <p:cNvPr id="10" name="Gráfico 9">
            <a:extLst>
              <a:ext uri="{FF2B5EF4-FFF2-40B4-BE49-F238E27FC236}">
                <a16:creationId xmlns:a16="http://schemas.microsoft.com/office/drawing/2014/main" id="{1FF3B286-CF74-602F-4CDB-D84B8E78EEA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83587" y="1406193"/>
            <a:ext cx="480332" cy="480332"/>
          </a:xfrm>
          <a:prstGeom prst="rect">
            <a:avLst/>
          </a:prstGeom>
        </p:spPr>
      </p:pic>
      <p:pic>
        <p:nvPicPr>
          <p:cNvPr id="12" name="Gráfico 11">
            <a:extLst>
              <a:ext uri="{FF2B5EF4-FFF2-40B4-BE49-F238E27FC236}">
                <a16:creationId xmlns:a16="http://schemas.microsoft.com/office/drawing/2014/main" id="{8362D259-22E1-6390-0D37-FB19FC43CD5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746356" y="1392207"/>
            <a:ext cx="489688" cy="489688"/>
          </a:xfrm>
          <a:prstGeom prst="rect">
            <a:avLst/>
          </a:prstGeom>
        </p:spPr>
      </p:pic>
      <p:graphicFrame>
        <p:nvGraphicFramePr>
          <p:cNvPr id="17" name="Chart 8">
            <a:extLst>
              <a:ext uri="{FF2B5EF4-FFF2-40B4-BE49-F238E27FC236}">
                <a16:creationId xmlns:a16="http://schemas.microsoft.com/office/drawing/2014/main" id="{7F855EB7-5E57-E6D5-4CD3-45BA9BA2F6D0}"/>
              </a:ext>
            </a:extLst>
          </p:cNvPr>
          <p:cNvGraphicFramePr/>
          <p:nvPr>
            <p:extLst>
              <p:ext uri="{D42A27DB-BD31-4B8C-83A1-F6EECF244321}">
                <p14:modId xmlns:p14="http://schemas.microsoft.com/office/powerpoint/2010/main" val="2792361653"/>
              </p:ext>
            </p:extLst>
          </p:nvPr>
        </p:nvGraphicFramePr>
        <p:xfrm>
          <a:off x="1413449" y="3267126"/>
          <a:ext cx="2529033" cy="1686021"/>
        </p:xfrm>
        <a:graphic>
          <a:graphicData uri="http://schemas.openxmlformats.org/drawingml/2006/chart">
            <c:chart xmlns:c="http://schemas.openxmlformats.org/drawingml/2006/chart" xmlns:r="http://schemas.openxmlformats.org/officeDocument/2006/relationships" r:id="rId6"/>
          </a:graphicData>
        </a:graphic>
      </p:graphicFrame>
      <p:sp>
        <p:nvSpPr>
          <p:cNvPr id="18" name="Título 1">
            <a:extLst>
              <a:ext uri="{FF2B5EF4-FFF2-40B4-BE49-F238E27FC236}">
                <a16:creationId xmlns:a16="http://schemas.microsoft.com/office/drawing/2014/main" id="{43727DE8-34B4-96C3-09DE-F388BECB1770}"/>
              </a:ext>
            </a:extLst>
          </p:cNvPr>
          <p:cNvSpPr txBox="1">
            <a:spLocks/>
          </p:cNvSpPr>
          <p:nvPr/>
        </p:nvSpPr>
        <p:spPr>
          <a:xfrm>
            <a:off x="2220185" y="3793213"/>
            <a:ext cx="933933" cy="576293"/>
          </a:xfrm>
          <a:prstGeom prst="rect">
            <a:avLst/>
          </a:prstGeom>
        </p:spPr>
        <p:txBody>
          <a:bodyPr vert="horz" wrap="square" lIns="72000" tIns="72000" rIns="72000" bIns="72000" rtlCol="0" anchor="ctr" anchorCtr="0">
            <a:spAutoFit/>
          </a:bodyPr>
          <a:lstStyle>
            <a:lvl1pPr algn="l" defTabSz="457200" rtl="0" eaLnBrk="1" latinLnBrk="0" hangingPunct="1">
              <a:spcBef>
                <a:spcPct val="0"/>
              </a:spcBef>
              <a:buNone/>
              <a:defRPr lang="es-ES" sz="1800" b="0" i="0" kern="1200">
                <a:solidFill>
                  <a:srgbClr val="4E124D"/>
                </a:solidFill>
                <a:latin typeface="Arial"/>
                <a:ea typeface="+mj-ea"/>
                <a:cs typeface="Arial"/>
              </a:defRPr>
            </a:lvl1pPr>
          </a:lstStyle>
          <a:p>
            <a:pPr algn="ctr"/>
            <a:r>
              <a:rPr lang="es-ES" sz="2800" b="1">
                <a:solidFill>
                  <a:schemeClr val="accent2"/>
                </a:solidFill>
                <a:latin typeface="+mj-lt"/>
              </a:rPr>
              <a:t>77</a:t>
            </a:r>
            <a:r>
              <a:rPr lang="es-ES" sz="2000" b="1">
                <a:solidFill>
                  <a:schemeClr val="accent2"/>
                </a:solidFill>
                <a:latin typeface="+mj-lt"/>
              </a:rPr>
              <a:t>%</a:t>
            </a:r>
            <a:endParaRPr lang="es-ES" sz="2800" b="1" baseline="30000">
              <a:solidFill>
                <a:schemeClr val="accent2"/>
              </a:solidFill>
              <a:latin typeface="+mj-lt"/>
            </a:endParaRPr>
          </a:p>
        </p:txBody>
      </p:sp>
      <p:sp>
        <p:nvSpPr>
          <p:cNvPr id="21" name="CuadroTexto 20">
            <a:extLst>
              <a:ext uri="{FF2B5EF4-FFF2-40B4-BE49-F238E27FC236}">
                <a16:creationId xmlns:a16="http://schemas.microsoft.com/office/drawing/2014/main" id="{643C2357-DBA1-32B2-E023-543D0CDA0962}"/>
              </a:ext>
            </a:extLst>
          </p:cNvPr>
          <p:cNvSpPr txBox="1"/>
          <p:nvPr/>
        </p:nvSpPr>
        <p:spPr>
          <a:xfrm>
            <a:off x="1185426" y="2600470"/>
            <a:ext cx="1654628" cy="523220"/>
          </a:xfrm>
          <a:prstGeom prst="rect">
            <a:avLst/>
          </a:prstGeom>
          <a:noFill/>
        </p:spPr>
        <p:txBody>
          <a:bodyPr wrap="square">
            <a:spAutoFit/>
          </a:bodyPr>
          <a:lstStyle/>
          <a:p>
            <a:r>
              <a:rPr lang="es-ES" sz="1400" dirty="0"/>
              <a:t>“La psoriasis es un </a:t>
            </a:r>
            <a:r>
              <a:rPr lang="es-ES" sz="1400" b="1" dirty="0"/>
              <a:t>problema</a:t>
            </a:r>
            <a:r>
              <a:rPr lang="es-ES" sz="1400" dirty="0"/>
              <a:t>.”</a:t>
            </a:r>
            <a:r>
              <a:rPr lang="es-ES" sz="1400" baseline="30000" dirty="0"/>
              <a:t>1</a:t>
            </a:r>
            <a:endParaRPr lang="es-ES" sz="1400" dirty="0"/>
          </a:p>
        </p:txBody>
      </p:sp>
      <p:graphicFrame>
        <p:nvGraphicFramePr>
          <p:cNvPr id="25" name="Chart 25">
            <a:extLst>
              <a:ext uri="{FF2B5EF4-FFF2-40B4-BE49-F238E27FC236}">
                <a16:creationId xmlns:a16="http://schemas.microsoft.com/office/drawing/2014/main" id="{E9159820-DF14-8C70-82F5-0837F153DCA1}"/>
              </a:ext>
            </a:extLst>
          </p:cNvPr>
          <p:cNvGraphicFramePr/>
          <p:nvPr>
            <p:extLst>
              <p:ext uri="{D42A27DB-BD31-4B8C-83A1-F6EECF244321}">
                <p14:modId xmlns:p14="http://schemas.microsoft.com/office/powerpoint/2010/main" val="1073251901"/>
              </p:ext>
            </p:extLst>
          </p:nvPr>
        </p:nvGraphicFramePr>
        <p:xfrm>
          <a:off x="9154675" y="3267126"/>
          <a:ext cx="2563187" cy="1708792"/>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6" name="Chart 22">
            <a:extLst>
              <a:ext uri="{FF2B5EF4-FFF2-40B4-BE49-F238E27FC236}">
                <a16:creationId xmlns:a16="http://schemas.microsoft.com/office/drawing/2014/main" id="{5B8DBC8F-CB00-1BBA-CEF5-3AA1F476326D}"/>
              </a:ext>
            </a:extLst>
          </p:cNvPr>
          <p:cNvGraphicFramePr/>
          <p:nvPr>
            <p:extLst>
              <p:ext uri="{D42A27DB-BD31-4B8C-83A1-F6EECF244321}">
                <p14:modId xmlns:p14="http://schemas.microsoft.com/office/powerpoint/2010/main" val="2207235793"/>
              </p:ext>
            </p:extLst>
          </p:nvPr>
        </p:nvGraphicFramePr>
        <p:xfrm>
          <a:off x="7143229" y="3267126"/>
          <a:ext cx="2563187" cy="170879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27" name="Chart 18">
            <a:extLst>
              <a:ext uri="{FF2B5EF4-FFF2-40B4-BE49-F238E27FC236}">
                <a16:creationId xmlns:a16="http://schemas.microsoft.com/office/drawing/2014/main" id="{418F0DDE-9753-FC99-156B-8A072723AD30}"/>
              </a:ext>
            </a:extLst>
          </p:cNvPr>
          <p:cNvGraphicFramePr/>
          <p:nvPr>
            <p:extLst>
              <p:ext uri="{D42A27DB-BD31-4B8C-83A1-F6EECF244321}">
                <p14:modId xmlns:p14="http://schemas.microsoft.com/office/powerpoint/2010/main" val="733330560"/>
              </p:ext>
            </p:extLst>
          </p:nvPr>
        </p:nvGraphicFramePr>
        <p:xfrm>
          <a:off x="4904701" y="3267126"/>
          <a:ext cx="2563187" cy="1708792"/>
        </p:xfrm>
        <a:graphic>
          <a:graphicData uri="http://schemas.openxmlformats.org/drawingml/2006/chart">
            <c:chart xmlns:c="http://schemas.openxmlformats.org/drawingml/2006/chart" xmlns:r="http://schemas.openxmlformats.org/officeDocument/2006/relationships" r:id="rId9"/>
          </a:graphicData>
        </a:graphic>
      </p:graphicFrame>
      <p:sp>
        <p:nvSpPr>
          <p:cNvPr id="225" name="Título 1">
            <a:extLst>
              <a:ext uri="{FF2B5EF4-FFF2-40B4-BE49-F238E27FC236}">
                <a16:creationId xmlns:a16="http://schemas.microsoft.com/office/drawing/2014/main" id="{0F08B721-803E-8D83-AE42-9F10525B57CC}"/>
              </a:ext>
            </a:extLst>
          </p:cNvPr>
          <p:cNvSpPr txBox="1">
            <a:spLocks/>
          </p:cNvSpPr>
          <p:nvPr/>
        </p:nvSpPr>
        <p:spPr>
          <a:xfrm>
            <a:off x="5742163" y="3804599"/>
            <a:ext cx="933933" cy="576293"/>
          </a:xfrm>
          <a:prstGeom prst="rect">
            <a:avLst/>
          </a:prstGeom>
        </p:spPr>
        <p:txBody>
          <a:bodyPr vert="horz" wrap="square" lIns="72000" tIns="72000" rIns="72000" bIns="72000" rtlCol="0" anchor="ctr" anchorCtr="0">
            <a:spAutoFit/>
          </a:bodyPr>
          <a:lstStyle>
            <a:lvl1pPr algn="l" defTabSz="457200" rtl="0" eaLnBrk="1" latinLnBrk="0" hangingPunct="1">
              <a:spcBef>
                <a:spcPct val="0"/>
              </a:spcBef>
              <a:buNone/>
              <a:defRPr lang="es-ES" sz="1800" b="0" i="0" kern="1200">
                <a:solidFill>
                  <a:srgbClr val="4E124D"/>
                </a:solidFill>
                <a:latin typeface="Arial"/>
                <a:ea typeface="+mj-ea"/>
                <a:cs typeface="Arial"/>
              </a:defRPr>
            </a:lvl1pPr>
          </a:lstStyle>
          <a:p>
            <a:pPr algn="ctr"/>
            <a:r>
              <a:rPr lang="es-ES" sz="2800" b="1">
                <a:solidFill>
                  <a:schemeClr val="accent1"/>
                </a:solidFill>
                <a:latin typeface="+mj-lt"/>
              </a:rPr>
              <a:t>94</a:t>
            </a:r>
            <a:r>
              <a:rPr lang="es-ES" sz="2000" b="1">
                <a:solidFill>
                  <a:schemeClr val="accent1"/>
                </a:solidFill>
                <a:latin typeface="+mj-lt"/>
              </a:rPr>
              <a:t>%</a:t>
            </a:r>
            <a:endParaRPr lang="es-ES" sz="2800" b="1" baseline="30000">
              <a:solidFill>
                <a:schemeClr val="accent1"/>
              </a:solidFill>
              <a:latin typeface="+mj-lt"/>
            </a:endParaRPr>
          </a:p>
        </p:txBody>
      </p:sp>
      <p:sp>
        <p:nvSpPr>
          <p:cNvPr id="227" name="Título 1">
            <a:extLst>
              <a:ext uri="{FF2B5EF4-FFF2-40B4-BE49-F238E27FC236}">
                <a16:creationId xmlns:a16="http://schemas.microsoft.com/office/drawing/2014/main" id="{1E72A864-FFFC-87F5-8BEF-2E72CC4D6DCB}"/>
              </a:ext>
            </a:extLst>
          </p:cNvPr>
          <p:cNvSpPr txBox="1">
            <a:spLocks/>
          </p:cNvSpPr>
          <p:nvPr/>
        </p:nvSpPr>
        <p:spPr>
          <a:xfrm>
            <a:off x="7986456" y="3804599"/>
            <a:ext cx="933933" cy="576293"/>
          </a:xfrm>
          <a:prstGeom prst="rect">
            <a:avLst/>
          </a:prstGeom>
        </p:spPr>
        <p:txBody>
          <a:bodyPr vert="horz" wrap="square" lIns="72000" tIns="72000" rIns="72000" bIns="72000" rtlCol="0" anchor="ctr" anchorCtr="0">
            <a:spAutoFit/>
          </a:bodyPr>
          <a:lstStyle>
            <a:lvl1pPr algn="l" defTabSz="457200" rtl="0" eaLnBrk="1" latinLnBrk="0" hangingPunct="1">
              <a:spcBef>
                <a:spcPct val="0"/>
              </a:spcBef>
              <a:buNone/>
              <a:defRPr lang="es-ES" sz="1800" b="0" i="0" kern="1200">
                <a:solidFill>
                  <a:srgbClr val="4E124D"/>
                </a:solidFill>
                <a:latin typeface="Arial"/>
                <a:ea typeface="+mj-ea"/>
                <a:cs typeface="Arial"/>
              </a:defRPr>
            </a:lvl1pPr>
          </a:lstStyle>
          <a:p>
            <a:pPr algn="ctr"/>
            <a:r>
              <a:rPr lang="es-ES" sz="2800" b="1">
                <a:solidFill>
                  <a:schemeClr val="accent1"/>
                </a:solidFill>
                <a:latin typeface="+mj-lt"/>
              </a:rPr>
              <a:t>88</a:t>
            </a:r>
            <a:r>
              <a:rPr lang="es-ES" sz="2000" b="1">
                <a:solidFill>
                  <a:schemeClr val="accent1"/>
                </a:solidFill>
                <a:latin typeface="+mj-lt"/>
              </a:rPr>
              <a:t>%</a:t>
            </a:r>
            <a:endParaRPr lang="es-ES" sz="2800" b="1" baseline="30000">
              <a:solidFill>
                <a:schemeClr val="accent1"/>
              </a:solidFill>
              <a:latin typeface="+mj-lt"/>
            </a:endParaRPr>
          </a:p>
        </p:txBody>
      </p:sp>
      <p:sp>
        <p:nvSpPr>
          <p:cNvPr id="228" name="Título 1">
            <a:extLst>
              <a:ext uri="{FF2B5EF4-FFF2-40B4-BE49-F238E27FC236}">
                <a16:creationId xmlns:a16="http://schemas.microsoft.com/office/drawing/2014/main" id="{08F54097-1EC4-3E2C-35CA-D99D84F0193A}"/>
              </a:ext>
            </a:extLst>
          </p:cNvPr>
          <p:cNvSpPr txBox="1">
            <a:spLocks/>
          </p:cNvSpPr>
          <p:nvPr/>
        </p:nvSpPr>
        <p:spPr>
          <a:xfrm>
            <a:off x="10024165" y="3804599"/>
            <a:ext cx="933933" cy="576293"/>
          </a:xfrm>
          <a:prstGeom prst="rect">
            <a:avLst/>
          </a:prstGeom>
        </p:spPr>
        <p:txBody>
          <a:bodyPr vert="horz" wrap="square" lIns="72000" tIns="72000" rIns="72000" bIns="72000" rtlCol="0" anchor="ctr" anchorCtr="0">
            <a:spAutoFit/>
          </a:bodyPr>
          <a:lstStyle>
            <a:lvl1pPr algn="l" defTabSz="457200" rtl="0" eaLnBrk="1" latinLnBrk="0" hangingPunct="1">
              <a:spcBef>
                <a:spcPct val="0"/>
              </a:spcBef>
              <a:buNone/>
              <a:defRPr lang="es-ES" sz="1800" b="0" i="0" kern="1200">
                <a:solidFill>
                  <a:srgbClr val="4E124D"/>
                </a:solidFill>
                <a:latin typeface="Arial"/>
                <a:ea typeface="+mj-ea"/>
                <a:cs typeface="Arial"/>
              </a:defRPr>
            </a:lvl1pPr>
          </a:lstStyle>
          <a:p>
            <a:pPr algn="ctr"/>
            <a:r>
              <a:rPr lang="es-ES" sz="2800" b="1">
                <a:solidFill>
                  <a:schemeClr val="accent1"/>
                </a:solidFill>
                <a:latin typeface="+mj-lt"/>
              </a:rPr>
              <a:t>82</a:t>
            </a:r>
            <a:r>
              <a:rPr lang="es-ES" sz="2000" b="1">
                <a:solidFill>
                  <a:schemeClr val="accent1"/>
                </a:solidFill>
                <a:latin typeface="+mj-lt"/>
              </a:rPr>
              <a:t>%</a:t>
            </a:r>
            <a:endParaRPr lang="es-ES" sz="2800" b="1" baseline="30000">
              <a:solidFill>
                <a:schemeClr val="accent1"/>
              </a:solidFill>
              <a:latin typeface="+mj-lt"/>
            </a:endParaRPr>
          </a:p>
        </p:txBody>
      </p:sp>
      <p:sp>
        <p:nvSpPr>
          <p:cNvPr id="230" name="Bocadillo: rectángulo con esquinas redondeadas 229">
            <a:extLst>
              <a:ext uri="{FF2B5EF4-FFF2-40B4-BE49-F238E27FC236}">
                <a16:creationId xmlns:a16="http://schemas.microsoft.com/office/drawing/2014/main" id="{C7D1818E-F777-4A87-F1FC-362FEA38FF78}"/>
              </a:ext>
            </a:extLst>
          </p:cNvPr>
          <p:cNvSpPr/>
          <p:nvPr/>
        </p:nvSpPr>
        <p:spPr>
          <a:xfrm>
            <a:off x="4759316" y="2307165"/>
            <a:ext cx="1552595" cy="959962"/>
          </a:xfrm>
          <a:prstGeom prst="wedgeRoundRectCallout">
            <a:avLst>
              <a:gd name="adj1" fmla="val 33639"/>
              <a:gd name="adj2" fmla="val 72495"/>
              <a:gd name="adj3" fmla="val 16667"/>
            </a:avLst>
          </a:prstGeom>
          <a:no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231" name="CuadroTexto 230">
            <a:extLst>
              <a:ext uri="{FF2B5EF4-FFF2-40B4-BE49-F238E27FC236}">
                <a16:creationId xmlns:a16="http://schemas.microsoft.com/office/drawing/2014/main" id="{105417CD-4F9D-A809-05B2-F59F348D5F63}"/>
              </a:ext>
            </a:extLst>
          </p:cNvPr>
          <p:cNvSpPr txBox="1"/>
          <p:nvPr/>
        </p:nvSpPr>
        <p:spPr>
          <a:xfrm>
            <a:off x="4759316" y="2426703"/>
            <a:ext cx="1552596" cy="738664"/>
          </a:xfrm>
          <a:prstGeom prst="rect">
            <a:avLst/>
          </a:prstGeom>
          <a:noFill/>
        </p:spPr>
        <p:txBody>
          <a:bodyPr wrap="square">
            <a:spAutoFit/>
          </a:bodyPr>
          <a:lstStyle/>
          <a:p>
            <a:r>
              <a:rPr lang="es-ES" sz="1400" dirty="0"/>
              <a:t>“La psoriasis es un </a:t>
            </a:r>
            <a:r>
              <a:rPr lang="es-ES" sz="1400" b="1" dirty="0"/>
              <a:t>problema</a:t>
            </a:r>
            <a:r>
              <a:rPr lang="es-ES" sz="1400" dirty="0"/>
              <a:t> en mi </a:t>
            </a:r>
            <a:r>
              <a:rPr lang="es-ES" sz="1400" b="1" dirty="0"/>
              <a:t>vida cotidiana</a:t>
            </a:r>
            <a:r>
              <a:rPr lang="es-ES" sz="1400" dirty="0"/>
              <a:t>.”</a:t>
            </a:r>
            <a:r>
              <a:rPr lang="es-ES" sz="1400" baseline="30000" dirty="0"/>
              <a:t>2</a:t>
            </a:r>
            <a:endParaRPr lang="es-ES" sz="1400" dirty="0"/>
          </a:p>
        </p:txBody>
      </p:sp>
      <p:sp>
        <p:nvSpPr>
          <p:cNvPr id="232" name="Bocadillo: rectángulo con esquinas redondeadas 231">
            <a:extLst>
              <a:ext uri="{FF2B5EF4-FFF2-40B4-BE49-F238E27FC236}">
                <a16:creationId xmlns:a16="http://schemas.microsoft.com/office/drawing/2014/main" id="{4196F82F-D561-8718-034C-A35B1606361B}"/>
              </a:ext>
            </a:extLst>
          </p:cNvPr>
          <p:cNvSpPr/>
          <p:nvPr/>
        </p:nvSpPr>
        <p:spPr>
          <a:xfrm>
            <a:off x="6833908" y="2307165"/>
            <a:ext cx="1552595" cy="959962"/>
          </a:xfrm>
          <a:prstGeom prst="wedgeRoundRectCallout">
            <a:avLst>
              <a:gd name="adj1" fmla="val 33639"/>
              <a:gd name="adj2" fmla="val 72495"/>
              <a:gd name="adj3" fmla="val 16667"/>
            </a:avLst>
          </a:prstGeom>
          <a:no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233" name="CuadroTexto 232">
            <a:extLst>
              <a:ext uri="{FF2B5EF4-FFF2-40B4-BE49-F238E27FC236}">
                <a16:creationId xmlns:a16="http://schemas.microsoft.com/office/drawing/2014/main" id="{AC5D37F8-2699-800B-38E4-3CD5586F3378}"/>
              </a:ext>
            </a:extLst>
          </p:cNvPr>
          <p:cNvSpPr txBox="1"/>
          <p:nvPr/>
        </p:nvSpPr>
        <p:spPr>
          <a:xfrm>
            <a:off x="6833908" y="2426703"/>
            <a:ext cx="1675614" cy="738664"/>
          </a:xfrm>
          <a:prstGeom prst="rect">
            <a:avLst/>
          </a:prstGeom>
          <a:noFill/>
        </p:spPr>
        <p:txBody>
          <a:bodyPr wrap="square">
            <a:spAutoFit/>
          </a:bodyPr>
          <a:lstStyle/>
          <a:p>
            <a:r>
              <a:rPr lang="es-ES" sz="1400" dirty="0"/>
              <a:t>“La psoriasis afecta en mi </a:t>
            </a:r>
            <a:r>
              <a:rPr lang="es-ES" sz="1400" b="1" dirty="0"/>
              <a:t>bienestar emocional</a:t>
            </a:r>
            <a:r>
              <a:rPr lang="es-ES" sz="1400" dirty="0"/>
              <a:t>.”</a:t>
            </a:r>
            <a:r>
              <a:rPr lang="es-ES" sz="1400" baseline="30000" dirty="0"/>
              <a:t>2</a:t>
            </a:r>
            <a:endParaRPr lang="es-ES" sz="1400" dirty="0"/>
          </a:p>
        </p:txBody>
      </p:sp>
      <p:sp>
        <p:nvSpPr>
          <p:cNvPr id="234" name="Bocadillo: rectángulo con esquinas redondeadas 233">
            <a:extLst>
              <a:ext uri="{FF2B5EF4-FFF2-40B4-BE49-F238E27FC236}">
                <a16:creationId xmlns:a16="http://schemas.microsoft.com/office/drawing/2014/main" id="{A5EC9EED-2324-F201-EB11-17B7AEF41F51}"/>
              </a:ext>
            </a:extLst>
          </p:cNvPr>
          <p:cNvSpPr/>
          <p:nvPr/>
        </p:nvSpPr>
        <p:spPr>
          <a:xfrm>
            <a:off x="8865525" y="2307165"/>
            <a:ext cx="1552595" cy="959962"/>
          </a:xfrm>
          <a:prstGeom prst="wedgeRoundRectCallout">
            <a:avLst>
              <a:gd name="adj1" fmla="val 33639"/>
              <a:gd name="adj2" fmla="val 72495"/>
              <a:gd name="adj3" fmla="val 16667"/>
            </a:avLst>
          </a:prstGeom>
          <a:no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235" name="CuadroTexto 234">
            <a:extLst>
              <a:ext uri="{FF2B5EF4-FFF2-40B4-BE49-F238E27FC236}">
                <a16:creationId xmlns:a16="http://schemas.microsoft.com/office/drawing/2014/main" id="{E950572D-680C-EBDF-BDE9-731B00C0CF72}"/>
              </a:ext>
            </a:extLst>
          </p:cNvPr>
          <p:cNvSpPr txBox="1"/>
          <p:nvPr/>
        </p:nvSpPr>
        <p:spPr>
          <a:xfrm>
            <a:off x="8865525" y="2426703"/>
            <a:ext cx="1672209" cy="738664"/>
          </a:xfrm>
          <a:prstGeom prst="rect">
            <a:avLst/>
          </a:prstGeom>
          <a:noFill/>
        </p:spPr>
        <p:txBody>
          <a:bodyPr wrap="square">
            <a:spAutoFit/>
          </a:bodyPr>
          <a:lstStyle/>
          <a:p>
            <a:r>
              <a:rPr lang="es-ES" sz="1400" dirty="0"/>
              <a:t>La psoriasis </a:t>
            </a:r>
            <a:r>
              <a:rPr lang="es-ES" sz="1400" b="1" dirty="0"/>
              <a:t>interfirió</a:t>
            </a:r>
            <a:r>
              <a:rPr lang="es-ES" sz="1400" dirty="0"/>
              <a:t> con el </a:t>
            </a:r>
            <a:r>
              <a:rPr lang="es-ES" sz="1400" b="1" dirty="0"/>
              <a:t>disfrute de la vida</a:t>
            </a:r>
            <a:r>
              <a:rPr lang="es-ES" sz="1400" baseline="30000" dirty="0"/>
              <a:t>2</a:t>
            </a:r>
            <a:endParaRPr lang="es-ES" sz="1400" dirty="0"/>
          </a:p>
        </p:txBody>
      </p:sp>
      <p:sp>
        <p:nvSpPr>
          <p:cNvPr id="236" name="Título 1">
            <a:extLst>
              <a:ext uri="{FF2B5EF4-FFF2-40B4-BE49-F238E27FC236}">
                <a16:creationId xmlns:a16="http://schemas.microsoft.com/office/drawing/2014/main" id="{69D7A43C-DF80-35D8-AC33-EBB4ED72F619}"/>
              </a:ext>
            </a:extLst>
          </p:cNvPr>
          <p:cNvSpPr txBox="1">
            <a:spLocks/>
          </p:cNvSpPr>
          <p:nvPr/>
        </p:nvSpPr>
        <p:spPr>
          <a:xfrm>
            <a:off x="4584618" y="4954507"/>
            <a:ext cx="6912056" cy="637849"/>
          </a:xfrm>
          <a:prstGeom prst="rect">
            <a:avLst/>
          </a:prstGeom>
        </p:spPr>
        <p:txBody>
          <a:bodyPr vert="horz" wrap="square" lIns="72000" tIns="72000" rIns="72000" bIns="72000" rtlCol="0" anchor="ctr" anchorCtr="0">
            <a:spAutoFit/>
          </a:bodyPr>
          <a:lstStyle>
            <a:lvl1pPr algn="l" defTabSz="457200" rtl="0" eaLnBrk="1" latinLnBrk="0" hangingPunct="1">
              <a:spcBef>
                <a:spcPct val="0"/>
              </a:spcBef>
              <a:buNone/>
              <a:defRPr lang="es-ES" sz="1800" b="0" i="0" kern="1200">
                <a:solidFill>
                  <a:srgbClr val="4E124D"/>
                </a:solidFill>
                <a:latin typeface="Arial"/>
                <a:ea typeface="+mj-ea"/>
                <a:cs typeface="Arial"/>
              </a:defRPr>
            </a:lvl1pPr>
          </a:lstStyle>
          <a:p>
            <a:pPr algn="ctr"/>
            <a:r>
              <a:rPr lang="es-ES" sz="1600" b="1" dirty="0">
                <a:solidFill>
                  <a:schemeClr val="accent1"/>
                </a:solidFill>
                <a:latin typeface="+mj-lt"/>
              </a:rPr>
              <a:t>Probabilidad de desempleo:</a:t>
            </a:r>
            <a:br>
              <a:rPr lang="es-ES" sz="1600" b="1" dirty="0">
                <a:solidFill>
                  <a:schemeClr val="accent1"/>
                </a:solidFill>
                <a:latin typeface="+mj-lt"/>
              </a:rPr>
            </a:br>
            <a:r>
              <a:rPr lang="es-ES" sz="1600" b="1" dirty="0">
                <a:solidFill>
                  <a:schemeClr val="accent1"/>
                </a:solidFill>
                <a:latin typeface="+mj-lt"/>
              </a:rPr>
              <a:t> 1,8 veces mayor en PsO grave que en PsO leve</a:t>
            </a:r>
            <a:r>
              <a:rPr lang="es-ES" sz="1600" b="1" baseline="30000" dirty="0">
                <a:solidFill>
                  <a:schemeClr val="accent1"/>
                </a:solidFill>
                <a:latin typeface="+mj-lt"/>
              </a:rPr>
              <a:t>2</a:t>
            </a:r>
            <a:endParaRPr lang="es-ES" sz="1600" b="1" dirty="0">
              <a:solidFill>
                <a:schemeClr val="accent1"/>
              </a:solidFill>
              <a:latin typeface="+mj-lt"/>
            </a:endParaRPr>
          </a:p>
        </p:txBody>
      </p:sp>
      <p:grpSp>
        <p:nvGrpSpPr>
          <p:cNvPr id="3" name="Grupo 2">
            <a:extLst>
              <a:ext uri="{FF2B5EF4-FFF2-40B4-BE49-F238E27FC236}">
                <a16:creationId xmlns:a16="http://schemas.microsoft.com/office/drawing/2014/main" id="{BD3C05DC-27ED-74F2-FBEF-430BF9E0D153}"/>
              </a:ext>
            </a:extLst>
          </p:cNvPr>
          <p:cNvGrpSpPr/>
          <p:nvPr/>
        </p:nvGrpSpPr>
        <p:grpSpPr>
          <a:xfrm>
            <a:off x="11268894" y="0"/>
            <a:ext cx="598437" cy="682835"/>
            <a:chOff x="10628818" y="3887"/>
            <a:chExt cx="598437" cy="682835"/>
          </a:xfrm>
        </p:grpSpPr>
        <p:sp>
          <p:nvSpPr>
            <p:cNvPr id="7" name="Forma libre: forma 6">
              <a:extLst>
                <a:ext uri="{FF2B5EF4-FFF2-40B4-BE49-F238E27FC236}">
                  <a16:creationId xmlns:a16="http://schemas.microsoft.com/office/drawing/2014/main" id="{E4694143-4376-9827-CB5F-EA98B48E88D9}"/>
                </a:ext>
              </a:extLst>
            </p:cNvPr>
            <p:cNvSpPr/>
            <p:nvPr/>
          </p:nvSpPr>
          <p:spPr>
            <a:xfrm flipV="1">
              <a:off x="10628818" y="3887"/>
              <a:ext cx="598437" cy="682835"/>
            </a:xfrm>
            <a:custGeom>
              <a:avLst/>
              <a:gdLst>
                <a:gd name="connsiteX0" fmla="*/ 0 w 598437"/>
                <a:gd name="connsiteY0" fmla="*/ 682835 h 682835"/>
                <a:gd name="connsiteX1" fmla="*/ 598437 w 598437"/>
                <a:gd name="connsiteY1" fmla="*/ 682835 h 682835"/>
                <a:gd name="connsiteX2" fmla="*/ 598437 w 598437"/>
                <a:gd name="connsiteY2" fmla="*/ 84398 h 682835"/>
                <a:gd name="connsiteX3" fmla="*/ 392114 w 598437"/>
                <a:gd name="connsiteY3" fmla="*/ 84398 h 682835"/>
                <a:gd name="connsiteX4" fmla="*/ 299218 w 598437"/>
                <a:gd name="connsiteY4" fmla="*/ 0 h 682835"/>
                <a:gd name="connsiteX5" fmla="*/ 206322 w 598437"/>
                <a:gd name="connsiteY5" fmla="*/ 84398 h 682835"/>
                <a:gd name="connsiteX6" fmla="*/ 0 w 598437"/>
                <a:gd name="connsiteY6" fmla="*/ 84398 h 682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8437" h="682835">
                  <a:moveTo>
                    <a:pt x="0" y="682835"/>
                  </a:moveTo>
                  <a:lnTo>
                    <a:pt x="598437" y="682835"/>
                  </a:lnTo>
                  <a:lnTo>
                    <a:pt x="598437" y="84398"/>
                  </a:lnTo>
                  <a:lnTo>
                    <a:pt x="392114" y="84398"/>
                  </a:lnTo>
                  <a:lnTo>
                    <a:pt x="299218" y="0"/>
                  </a:lnTo>
                  <a:lnTo>
                    <a:pt x="206322" y="84398"/>
                  </a:lnTo>
                  <a:lnTo>
                    <a:pt x="0" y="84398"/>
                  </a:lnTo>
                  <a:close/>
                </a:path>
              </a:pathLst>
            </a:custGeom>
            <a:solidFill>
              <a:srgbClr val="E6DEE6"/>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s-ES"/>
            </a:p>
          </p:txBody>
        </p:sp>
        <p:pic>
          <p:nvPicPr>
            <p:cNvPr id="9" name="Graphic 25">
              <a:extLst>
                <a:ext uri="{FF2B5EF4-FFF2-40B4-BE49-F238E27FC236}">
                  <a16:creationId xmlns:a16="http://schemas.microsoft.com/office/drawing/2014/main" id="{696928A3-A8FA-4715-A0EE-163226EA6CD1}"/>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0735638" y="155812"/>
              <a:ext cx="384796" cy="357311"/>
            </a:xfrm>
            <a:prstGeom prst="rect">
              <a:avLst/>
            </a:prstGeom>
          </p:spPr>
        </p:pic>
      </p:grpSp>
      <p:sp>
        <p:nvSpPr>
          <p:cNvPr id="2" name="Título 1">
            <a:extLst>
              <a:ext uri="{FF2B5EF4-FFF2-40B4-BE49-F238E27FC236}">
                <a16:creationId xmlns:a16="http://schemas.microsoft.com/office/drawing/2014/main" id="{5BACA1BF-F482-DDE5-F9B7-E9C67670A000}"/>
              </a:ext>
            </a:extLst>
          </p:cNvPr>
          <p:cNvSpPr txBox="1">
            <a:spLocks/>
          </p:cNvSpPr>
          <p:nvPr/>
        </p:nvSpPr>
        <p:spPr>
          <a:xfrm>
            <a:off x="929089" y="4810957"/>
            <a:ext cx="3263908" cy="822515"/>
          </a:xfrm>
          <a:prstGeom prst="rect">
            <a:avLst/>
          </a:prstGeom>
        </p:spPr>
        <p:txBody>
          <a:bodyPr vert="horz" wrap="square" lIns="72000" tIns="72000" rIns="72000" bIns="72000" rtlCol="0" anchor="ctr" anchorCtr="0">
            <a:spAutoFit/>
          </a:bodyPr>
          <a:lstStyle>
            <a:lvl1pPr algn="l" defTabSz="457200" rtl="0" eaLnBrk="1" latinLnBrk="0" hangingPunct="1">
              <a:spcBef>
                <a:spcPct val="0"/>
              </a:spcBef>
              <a:buNone/>
              <a:defRPr lang="es-ES" sz="1800" b="0" i="0" kern="1200">
                <a:solidFill>
                  <a:srgbClr val="4E124D"/>
                </a:solidFill>
                <a:latin typeface="Arial"/>
                <a:ea typeface="+mj-ea"/>
                <a:cs typeface="Arial"/>
              </a:defRPr>
            </a:lvl1pPr>
          </a:lstStyle>
          <a:p>
            <a:pPr algn="just"/>
            <a:r>
              <a:rPr lang="es-ES" sz="1100" dirty="0">
                <a:solidFill>
                  <a:srgbClr val="6B2F65"/>
                </a:solidFill>
                <a:latin typeface="+mj-lt"/>
              </a:rPr>
              <a:t>Perspectiva de los pacientes del impacto global de la psoriasis en sus vidas comunicada mediante una escala ordinal de 0 (ningún problema) a 10 (problema muy grande)</a:t>
            </a:r>
            <a:r>
              <a:rPr lang="es-ES" sz="1100" baseline="30000" dirty="0">
                <a:solidFill>
                  <a:srgbClr val="6B2F65"/>
                </a:solidFill>
                <a:latin typeface="+mj-lt"/>
              </a:rPr>
              <a:t>1</a:t>
            </a:r>
          </a:p>
        </p:txBody>
      </p:sp>
      <p:sp>
        <p:nvSpPr>
          <p:cNvPr id="8" name="Bocadillo: rectángulo con esquinas redondeadas 7">
            <a:extLst>
              <a:ext uri="{FF2B5EF4-FFF2-40B4-BE49-F238E27FC236}">
                <a16:creationId xmlns:a16="http://schemas.microsoft.com/office/drawing/2014/main" id="{FC45FA32-DE3E-64E8-0D8B-538252238E10}"/>
              </a:ext>
            </a:extLst>
          </p:cNvPr>
          <p:cNvSpPr/>
          <p:nvPr/>
        </p:nvSpPr>
        <p:spPr>
          <a:xfrm>
            <a:off x="1179505" y="2391800"/>
            <a:ext cx="1552595" cy="959962"/>
          </a:xfrm>
          <a:prstGeom prst="wedgeRoundRectCallout">
            <a:avLst>
              <a:gd name="adj1" fmla="val 33639"/>
              <a:gd name="adj2" fmla="val 72495"/>
              <a:gd name="adj3" fmla="val 16667"/>
            </a:avLst>
          </a:prstGeom>
          <a:noFill/>
          <a:ln>
            <a:solidFill>
              <a:srgbClr val="6B2F6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104998500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a:extLst>
              <a:ext uri="{FF2B5EF4-FFF2-40B4-BE49-F238E27FC236}">
                <a16:creationId xmlns:a16="http://schemas.microsoft.com/office/drawing/2014/main" id="{B9DEF4AF-4177-AB10-2B0E-E293B008B8CF}"/>
              </a:ext>
            </a:extLst>
          </p:cNvPr>
          <p:cNvSpPr>
            <a:spLocks noGrp="1"/>
          </p:cNvSpPr>
          <p:nvPr>
            <p:ph type="title"/>
          </p:nvPr>
        </p:nvSpPr>
        <p:spPr>
          <a:xfrm>
            <a:off x="623887" y="184487"/>
            <a:ext cx="10909301" cy="884070"/>
          </a:xfrm>
        </p:spPr>
        <p:txBody>
          <a:bodyPr wrap="square">
            <a:spAutoFit/>
          </a:bodyPr>
          <a:lstStyle/>
          <a:p>
            <a:r>
              <a:rPr lang="es-ES" b="1" dirty="0"/>
              <a:t>Solo el 23,8% </a:t>
            </a:r>
            <a:r>
              <a:rPr lang="es-ES" dirty="0"/>
              <a:t>de los pacientes sentían que </a:t>
            </a:r>
            <a:r>
              <a:rPr lang="es-ES" b="1" dirty="0"/>
              <a:t>su dermatólogo estaba </a:t>
            </a:r>
            <a:br>
              <a:rPr lang="es-ES" b="1" dirty="0"/>
            </a:br>
            <a:r>
              <a:rPr lang="es-ES" b="1" dirty="0"/>
              <a:t>teniendo en cuenta su bienestar</a:t>
            </a:r>
            <a:r>
              <a:rPr lang="es-ES" baseline="30000" dirty="0"/>
              <a:t>1</a:t>
            </a:r>
          </a:p>
        </p:txBody>
      </p:sp>
      <p:sp>
        <p:nvSpPr>
          <p:cNvPr id="247" name="Forma libre: forma 246" hidden="1">
            <a:extLst>
              <a:ext uri="{FF2B5EF4-FFF2-40B4-BE49-F238E27FC236}">
                <a16:creationId xmlns:a16="http://schemas.microsoft.com/office/drawing/2014/main" id="{E21CE63C-08CA-9B55-6A5A-48F5DD5301C6}"/>
              </a:ext>
            </a:extLst>
          </p:cNvPr>
          <p:cNvSpPr/>
          <p:nvPr/>
        </p:nvSpPr>
        <p:spPr>
          <a:xfrm>
            <a:off x="2538912" y="2939332"/>
            <a:ext cx="6363285" cy="290262"/>
          </a:xfrm>
          <a:custGeom>
            <a:avLst/>
            <a:gdLst>
              <a:gd name="connsiteX0" fmla="*/ 0 w 6363285"/>
              <a:gd name="connsiteY0" fmla="*/ 0 h 290262"/>
              <a:gd name="connsiteX1" fmla="*/ 353642 w 6363285"/>
              <a:gd name="connsiteY1" fmla="*/ 20057 h 290262"/>
              <a:gd name="connsiteX2" fmla="*/ 718500 w 6363285"/>
              <a:gd name="connsiteY2" fmla="*/ 110125 h 290262"/>
              <a:gd name="connsiteX3" fmla="*/ 1083357 w 6363285"/>
              <a:gd name="connsiteY3" fmla="*/ 90069 h 290262"/>
              <a:gd name="connsiteX4" fmla="*/ 1459714 w 6363285"/>
              <a:gd name="connsiteY4" fmla="*/ 140148 h 290262"/>
              <a:gd name="connsiteX5" fmla="*/ 1836071 w 6363285"/>
              <a:gd name="connsiteY5" fmla="*/ 180137 h 290262"/>
              <a:gd name="connsiteX6" fmla="*/ 2200929 w 6363285"/>
              <a:gd name="connsiteY6" fmla="*/ 250149 h 290262"/>
              <a:gd name="connsiteX7" fmla="*/ 2588643 w 6363285"/>
              <a:gd name="connsiteY7" fmla="*/ 280172 h 290262"/>
              <a:gd name="connsiteX8" fmla="*/ 3033428 w 6363285"/>
              <a:gd name="connsiteY8" fmla="*/ 230217 h 290262"/>
              <a:gd name="connsiteX9" fmla="*/ 3432500 w 6363285"/>
              <a:gd name="connsiteY9" fmla="*/ 290263 h 290262"/>
              <a:gd name="connsiteX10" fmla="*/ 3843071 w 6363285"/>
              <a:gd name="connsiteY10" fmla="*/ 200194 h 290262"/>
              <a:gd name="connsiteX11" fmla="*/ 4766715 w 6363285"/>
              <a:gd name="connsiteY11" fmla="*/ 270206 h 290262"/>
              <a:gd name="connsiteX12" fmla="*/ 5314143 w 6363285"/>
              <a:gd name="connsiteY12" fmla="*/ 280172 h 290262"/>
              <a:gd name="connsiteX13" fmla="*/ 5781643 w 6363285"/>
              <a:gd name="connsiteY13" fmla="*/ 280172 h 290262"/>
              <a:gd name="connsiteX14" fmla="*/ 6363286 w 6363285"/>
              <a:gd name="connsiteY14" fmla="*/ 250149 h 290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363285" h="290262">
                <a:moveTo>
                  <a:pt x="0" y="0"/>
                </a:moveTo>
                <a:lnTo>
                  <a:pt x="353642" y="20057"/>
                </a:lnTo>
                <a:lnTo>
                  <a:pt x="718500" y="110125"/>
                </a:lnTo>
                <a:lnTo>
                  <a:pt x="1083357" y="90069"/>
                </a:lnTo>
                <a:lnTo>
                  <a:pt x="1459714" y="140148"/>
                </a:lnTo>
                <a:lnTo>
                  <a:pt x="1836071" y="180137"/>
                </a:lnTo>
                <a:lnTo>
                  <a:pt x="2200929" y="250149"/>
                </a:lnTo>
                <a:lnTo>
                  <a:pt x="2588643" y="280172"/>
                </a:lnTo>
                <a:lnTo>
                  <a:pt x="3033428" y="230217"/>
                </a:lnTo>
                <a:lnTo>
                  <a:pt x="3432500" y="290263"/>
                </a:lnTo>
                <a:lnTo>
                  <a:pt x="3843071" y="200194"/>
                </a:lnTo>
                <a:lnTo>
                  <a:pt x="4766715" y="270206"/>
                </a:lnTo>
                <a:lnTo>
                  <a:pt x="5314143" y="280172"/>
                </a:lnTo>
                <a:lnTo>
                  <a:pt x="5781643" y="280172"/>
                </a:lnTo>
                <a:lnTo>
                  <a:pt x="6363286" y="250149"/>
                </a:lnTo>
              </a:path>
            </a:pathLst>
          </a:custGeom>
          <a:noFill/>
          <a:ln w="13100" cap="flat">
            <a:solidFill>
              <a:schemeClr val="accent6"/>
            </a:solidFill>
            <a:prstDash val="solid"/>
            <a:miter/>
          </a:ln>
        </p:spPr>
        <p:txBody>
          <a:bodyPr rtlCol="0" anchor="ctr"/>
          <a:lstStyle/>
          <a:p>
            <a:endParaRPr lang="es-ES"/>
          </a:p>
        </p:txBody>
      </p:sp>
      <p:sp>
        <p:nvSpPr>
          <p:cNvPr id="258" name="Marcador de pie de página 257">
            <a:extLst>
              <a:ext uri="{FF2B5EF4-FFF2-40B4-BE49-F238E27FC236}">
                <a16:creationId xmlns:a16="http://schemas.microsoft.com/office/drawing/2014/main" id="{44A0D0E5-32F9-639C-F74D-160C9E16738A}"/>
              </a:ext>
            </a:extLst>
          </p:cNvPr>
          <p:cNvSpPr>
            <a:spLocks noGrp="1"/>
          </p:cNvSpPr>
          <p:nvPr>
            <p:ph type="ftr" sz="quarter" idx="10"/>
          </p:nvPr>
        </p:nvSpPr>
        <p:spPr>
          <a:xfrm>
            <a:off x="660567" y="5640776"/>
            <a:ext cx="10909301" cy="76520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900" i="0" u="none" strike="noStrike" kern="1200" cap="none" spc="0" normalizeH="0" baseline="0" noProof="0" dirty="0">
                <a:ln>
                  <a:noFill/>
                </a:ln>
                <a:effectLst/>
                <a:uLnTx/>
                <a:uFillTx/>
                <a:ea typeface="+mn-ea"/>
                <a:cs typeface="+mn-cs"/>
              </a:rPr>
              <a:t>Resultados de Q26: ¿En qué medida cree que el dermatólogo tuvo en cuenta los aspectos de su patología relacionados con la calidad de vida (entorno laboral, relaciones sociales, estado psicológico, etc.)? (Elija entre; en absoluto, un poco, bastante, mucho, muchísimo, no sabe o no contesta). Los datos se presentan como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900" b="1" i="0" u="none" strike="noStrike" kern="1200" cap="none" spc="0" normalizeH="0" baseline="0" noProof="0" dirty="0" err="1">
                <a:ln>
                  <a:noFill/>
                </a:ln>
                <a:effectLst/>
                <a:uLnTx/>
                <a:uFillTx/>
                <a:ea typeface="+mn-ea"/>
                <a:cs typeface="+mn-cs"/>
              </a:rPr>
              <a:t>PsO</a:t>
            </a:r>
            <a:r>
              <a:rPr kumimoji="0" lang="es-ES" sz="900" b="1" i="0" u="none" strike="noStrike" kern="1200" cap="none" spc="0" normalizeH="0" baseline="0" noProof="0" dirty="0">
                <a:ln>
                  <a:noFill/>
                </a:ln>
                <a:effectLst/>
                <a:uLnTx/>
                <a:uFillTx/>
                <a:ea typeface="+mn-ea"/>
                <a:cs typeface="+mn-cs"/>
              </a:rPr>
              <a:t>: </a:t>
            </a:r>
            <a:r>
              <a:rPr kumimoji="0" lang="es-ES" sz="900" i="0" u="none" strike="noStrike" kern="1200" cap="none" spc="0" normalizeH="0" baseline="0" noProof="0" dirty="0">
                <a:ln>
                  <a:noFill/>
                </a:ln>
                <a:effectLst/>
                <a:uLnTx/>
                <a:uFillTx/>
                <a:ea typeface="+mn-ea"/>
                <a:cs typeface="+mn-cs"/>
              </a:rPr>
              <a:t>psoriasis.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900" b="1" i="0" u="none" strike="noStrike" kern="1200" cap="none" spc="0" normalizeH="0" baseline="0" noProof="0" dirty="0">
                <a:ln>
                  <a:noFill/>
                </a:ln>
                <a:effectLst/>
                <a:uLnTx/>
                <a:uFillTx/>
                <a:ea typeface="+mn-ea"/>
                <a:cs typeface="+mn-cs"/>
              </a:rPr>
              <a:t>1. </a:t>
            </a:r>
            <a:r>
              <a:rPr kumimoji="0" lang="es-ES" sz="900" i="0" u="none" strike="noStrike" kern="1200" cap="none" spc="0" normalizeH="0" baseline="0" noProof="0" dirty="0" err="1">
                <a:ln>
                  <a:noFill/>
                </a:ln>
                <a:effectLst/>
                <a:uLnTx/>
                <a:uFillTx/>
                <a:ea typeface="+mn-ea"/>
                <a:cs typeface="+mn-cs"/>
              </a:rPr>
              <a:t>Prignano</a:t>
            </a:r>
            <a:r>
              <a:rPr kumimoji="0" lang="es-ES" sz="900" i="0" u="none" strike="noStrike" kern="1200" cap="none" spc="0" normalizeH="0" baseline="0" noProof="0" dirty="0">
                <a:ln>
                  <a:noFill/>
                </a:ln>
                <a:effectLst/>
                <a:uLnTx/>
                <a:uFillTx/>
                <a:ea typeface="+mn-ea"/>
                <a:cs typeface="+mn-cs"/>
              </a:rPr>
              <a:t> F, </a:t>
            </a:r>
            <a:r>
              <a:rPr kumimoji="0" lang="es-ES" sz="900" i="0" u="none" strike="noStrike" kern="1200" cap="none" spc="0" normalizeH="0" baseline="0" noProof="0" dirty="0" err="1">
                <a:ln>
                  <a:noFill/>
                </a:ln>
                <a:effectLst/>
                <a:uLnTx/>
                <a:uFillTx/>
                <a:ea typeface="+mn-ea"/>
                <a:cs typeface="+mn-cs"/>
              </a:rPr>
              <a:t>Brunasso</a:t>
            </a:r>
            <a:r>
              <a:rPr kumimoji="0" lang="es-ES" sz="900" i="0" u="none" strike="noStrike" kern="1200" cap="none" spc="0" normalizeH="0" baseline="0" noProof="0" dirty="0">
                <a:ln>
                  <a:noFill/>
                </a:ln>
                <a:effectLst/>
                <a:uLnTx/>
                <a:uFillTx/>
                <a:ea typeface="+mn-ea"/>
                <a:cs typeface="+mn-cs"/>
              </a:rPr>
              <a:t> AMG, </a:t>
            </a:r>
            <a:r>
              <a:rPr kumimoji="0" lang="es-ES" sz="900" i="0" u="none" strike="noStrike" kern="1200" cap="none" spc="0" normalizeH="0" baseline="0" noProof="0" dirty="0" err="1">
                <a:ln>
                  <a:noFill/>
                </a:ln>
                <a:effectLst/>
                <a:uLnTx/>
                <a:uFillTx/>
                <a:ea typeface="+mn-ea"/>
                <a:cs typeface="+mn-cs"/>
              </a:rPr>
              <a:t>Fabbrocini</a:t>
            </a:r>
            <a:r>
              <a:rPr kumimoji="0" lang="es-ES" sz="900" i="0" u="none" strike="noStrike" kern="1200" cap="none" spc="0" normalizeH="0" baseline="0" noProof="0" dirty="0">
                <a:ln>
                  <a:noFill/>
                </a:ln>
                <a:effectLst/>
                <a:uLnTx/>
                <a:uFillTx/>
                <a:ea typeface="+mn-ea"/>
                <a:cs typeface="+mn-cs"/>
              </a:rPr>
              <a:t> G, </a:t>
            </a:r>
            <a:r>
              <a:rPr kumimoji="0" lang="es-ES" sz="900" i="1" u="none" strike="noStrike" kern="1200" cap="none" spc="0" normalizeH="0" baseline="0" noProof="0" dirty="0">
                <a:ln>
                  <a:noFill/>
                </a:ln>
                <a:effectLst/>
                <a:uLnTx/>
                <a:uFillTx/>
                <a:ea typeface="+mn-ea"/>
                <a:cs typeface="+mn-cs"/>
              </a:rPr>
              <a:t>et al. </a:t>
            </a:r>
            <a:r>
              <a:rPr kumimoji="0" lang="es-ES" sz="900" i="0" u="none" strike="noStrike" kern="1200" cap="none" spc="0" normalizeH="0" baseline="0" noProof="0" dirty="0" err="1">
                <a:ln>
                  <a:noFill/>
                </a:ln>
                <a:effectLst/>
                <a:uLnTx/>
                <a:uFillTx/>
                <a:ea typeface="+mn-ea"/>
                <a:cs typeface="+mn-cs"/>
              </a:rPr>
              <a:t>Sharing</a:t>
            </a:r>
            <a:r>
              <a:rPr kumimoji="0" lang="es-ES" sz="900" i="0" u="none" strike="noStrike" kern="1200" cap="none" spc="0" normalizeH="0" baseline="0" noProof="0" dirty="0">
                <a:ln>
                  <a:noFill/>
                </a:ln>
                <a:effectLst/>
                <a:uLnTx/>
                <a:uFillTx/>
                <a:ea typeface="+mn-ea"/>
                <a:cs typeface="+mn-cs"/>
              </a:rPr>
              <a:t> </a:t>
            </a:r>
            <a:r>
              <a:rPr kumimoji="0" lang="es-ES" sz="900" i="0" u="none" strike="noStrike" kern="1200" cap="none" spc="0" normalizeH="0" baseline="0" noProof="0" dirty="0" err="1">
                <a:ln>
                  <a:noFill/>
                </a:ln>
                <a:effectLst/>
                <a:uLnTx/>
                <a:uFillTx/>
                <a:ea typeface="+mn-ea"/>
                <a:cs typeface="+mn-cs"/>
              </a:rPr>
              <a:t>Patient</a:t>
            </a:r>
            <a:r>
              <a:rPr kumimoji="0" lang="es-ES" sz="900" i="0" u="none" strike="noStrike" kern="1200" cap="none" spc="0" normalizeH="0" baseline="0" noProof="0" dirty="0">
                <a:ln>
                  <a:noFill/>
                </a:ln>
                <a:effectLst/>
                <a:uLnTx/>
                <a:uFillTx/>
                <a:ea typeface="+mn-ea"/>
                <a:cs typeface="+mn-cs"/>
              </a:rPr>
              <a:t> and </a:t>
            </a:r>
            <a:r>
              <a:rPr kumimoji="0" lang="es-ES" sz="900" i="0" u="none" strike="noStrike" kern="1200" cap="none" spc="0" normalizeH="0" baseline="0" noProof="0" dirty="0" err="1">
                <a:ln>
                  <a:noFill/>
                </a:ln>
                <a:effectLst/>
                <a:uLnTx/>
                <a:uFillTx/>
                <a:ea typeface="+mn-ea"/>
                <a:cs typeface="+mn-cs"/>
              </a:rPr>
              <a:t>Clinician</a:t>
            </a:r>
            <a:r>
              <a:rPr kumimoji="0" lang="es-ES" sz="900" i="0" u="none" strike="noStrike" kern="1200" cap="none" spc="0" normalizeH="0" baseline="0" noProof="0" dirty="0">
                <a:ln>
                  <a:noFill/>
                </a:ln>
                <a:effectLst/>
                <a:uLnTx/>
                <a:uFillTx/>
                <a:ea typeface="+mn-ea"/>
                <a:cs typeface="+mn-cs"/>
              </a:rPr>
              <a:t> </a:t>
            </a:r>
            <a:r>
              <a:rPr kumimoji="0" lang="es-ES" sz="900" i="0" u="none" strike="noStrike" kern="1200" cap="none" spc="0" normalizeH="0" baseline="0" noProof="0" dirty="0" err="1">
                <a:ln>
                  <a:noFill/>
                </a:ln>
                <a:effectLst/>
                <a:uLnTx/>
                <a:uFillTx/>
                <a:ea typeface="+mn-ea"/>
                <a:cs typeface="+mn-cs"/>
              </a:rPr>
              <a:t>Experiences</a:t>
            </a:r>
            <a:r>
              <a:rPr kumimoji="0" lang="es-ES" sz="900" i="0" u="none" strike="noStrike" kern="1200" cap="none" spc="0" normalizeH="0" baseline="0" noProof="0" dirty="0">
                <a:ln>
                  <a:noFill/>
                </a:ln>
                <a:effectLst/>
                <a:uLnTx/>
                <a:uFillTx/>
                <a:ea typeface="+mn-ea"/>
                <a:cs typeface="+mn-cs"/>
              </a:rPr>
              <a:t> </a:t>
            </a:r>
            <a:r>
              <a:rPr kumimoji="0" lang="es-ES" sz="900" i="0" u="none" strike="noStrike" kern="1200" cap="none" spc="0" normalizeH="0" baseline="0" noProof="0" dirty="0" err="1">
                <a:ln>
                  <a:noFill/>
                </a:ln>
                <a:effectLst/>
                <a:uLnTx/>
                <a:uFillTx/>
                <a:ea typeface="+mn-ea"/>
                <a:cs typeface="+mn-cs"/>
              </a:rPr>
              <a:t>of</a:t>
            </a:r>
            <a:r>
              <a:rPr kumimoji="0" lang="es-ES" sz="900" i="0" u="none" strike="noStrike" kern="1200" cap="none" spc="0" normalizeH="0" baseline="0" noProof="0" dirty="0">
                <a:ln>
                  <a:noFill/>
                </a:ln>
                <a:effectLst/>
                <a:uLnTx/>
                <a:uFillTx/>
                <a:ea typeface="+mn-ea"/>
                <a:cs typeface="+mn-cs"/>
              </a:rPr>
              <a:t> </a:t>
            </a:r>
            <a:r>
              <a:rPr kumimoji="0" lang="es-ES" sz="900" i="0" u="none" strike="noStrike" kern="1200" cap="none" spc="0" normalizeH="0" baseline="0" noProof="0" dirty="0" err="1">
                <a:ln>
                  <a:noFill/>
                </a:ln>
                <a:effectLst/>
                <a:uLnTx/>
                <a:uFillTx/>
                <a:ea typeface="+mn-ea"/>
                <a:cs typeface="+mn-cs"/>
              </a:rPr>
              <a:t>Moderate</a:t>
            </a:r>
            <a:r>
              <a:rPr kumimoji="0" lang="es-ES" sz="900" i="0" u="none" strike="noStrike" kern="1200" cap="none" spc="0" normalizeH="0" baseline="0" noProof="0" dirty="0">
                <a:ln>
                  <a:noFill/>
                </a:ln>
                <a:effectLst/>
                <a:uLnTx/>
                <a:uFillTx/>
                <a:ea typeface="+mn-ea"/>
                <a:cs typeface="+mn-cs"/>
              </a:rPr>
              <a:t>-</a:t>
            </a:r>
            <a:r>
              <a:rPr kumimoji="0" lang="es-ES" sz="900" i="0" u="none" strike="noStrike" kern="1200" cap="none" spc="0" normalizeH="0" baseline="0" noProof="0" dirty="0" err="1">
                <a:ln>
                  <a:noFill/>
                </a:ln>
                <a:effectLst/>
                <a:uLnTx/>
                <a:uFillTx/>
                <a:ea typeface="+mn-ea"/>
                <a:cs typeface="+mn-cs"/>
              </a:rPr>
              <a:t>to</a:t>
            </a:r>
            <a:r>
              <a:rPr kumimoji="0" lang="es-ES" sz="900" i="0" u="none" strike="noStrike" kern="1200" cap="none" spc="0" normalizeH="0" baseline="0" noProof="0" dirty="0">
                <a:ln>
                  <a:noFill/>
                </a:ln>
                <a:effectLst/>
                <a:uLnTx/>
                <a:uFillTx/>
                <a:ea typeface="+mn-ea"/>
                <a:cs typeface="+mn-cs"/>
              </a:rPr>
              <a:t>-Severe Psoriasis: A </a:t>
            </a:r>
            <a:r>
              <a:rPr kumimoji="0" lang="es-ES" sz="900" i="0" u="none" strike="noStrike" kern="1200" cap="none" spc="0" normalizeH="0" baseline="0" noProof="0" dirty="0" err="1">
                <a:ln>
                  <a:noFill/>
                </a:ln>
                <a:effectLst/>
                <a:uLnTx/>
                <a:uFillTx/>
                <a:ea typeface="+mn-ea"/>
                <a:cs typeface="+mn-cs"/>
              </a:rPr>
              <a:t>Nationwide</a:t>
            </a:r>
            <a:r>
              <a:rPr kumimoji="0" lang="es-ES" sz="900" i="0" u="none" strike="noStrike" kern="1200" cap="none" spc="0" normalizeH="0" baseline="0" noProof="0" dirty="0">
                <a:ln>
                  <a:noFill/>
                </a:ln>
                <a:effectLst/>
                <a:uLnTx/>
                <a:uFillTx/>
                <a:ea typeface="+mn-ea"/>
                <a:cs typeface="+mn-cs"/>
              </a:rPr>
              <a:t> </a:t>
            </a:r>
            <a:r>
              <a:rPr kumimoji="0" lang="es-ES" sz="900" i="0" u="none" strike="noStrike" kern="1200" cap="none" spc="0" normalizeH="0" baseline="0" noProof="0" dirty="0" err="1">
                <a:ln>
                  <a:noFill/>
                </a:ln>
                <a:effectLst/>
                <a:uLnTx/>
                <a:uFillTx/>
                <a:ea typeface="+mn-ea"/>
                <a:cs typeface="+mn-cs"/>
              </a:rPr>
              <a:t>Italian</a:t>
            </a:r>
            <a:r>
              <a:rPr kumimoji="0" lang="es-ES" sz="900" i="0" u="none" strike="noStrike" kern="1200" cap="none" spc="0" normalizeH="0" baseline="0" noProof="0" dirty="0">
                <a:ln>
                  <a:noFill/>
                </a:ln>
                <a:effectLst/>
                <a:uLnTx/>
                <a:uFillTx/>
                <a:ea typeface="+mn-ea"/>
                <a:cs typeface="+mn-cs"/>
              </a:rPr>
              <a:t> </a:t>
            </a:r>
            <a:r>
              <a:rPr kumimoji="0" lang="es-ES" sz="900" i="0" u="none" strike="noStrike" kern="1200" cap="none" spc="0" normalizeH="0" baseline="0" noProof="0" dirty="0" err="1">
                <a:ln>
                  <a:noFill/>
                </a:ln>
                <a:effectLst/>
                <a:uLnTx/>
                <a:uFillTx/>
                <a:ea typeface="+mn-ea"/>
                <a:cs typeface="+mn-cs"/>
              </a:rPr>
              <a:t>Survey</a:t>
            </a:r>
            <a:r>
              <a:rPr kumimoji="0" lang="es-ES" sz="900" i="0" u="none" strike="noStrike" kern="1200" cap="none" spc="0" normalizeH="0" baseline="0" noProof="0" dirty="0">
                <a:ln>
                  <a:noFill/>
                </a:ln>
                <a:effectLst/>
                <a:uLnTx/>
                <a:uFillTx/>
                <a:ea typeface="+mn-ea"/>
                <a:cs typeface="+mn-cs"/>
              </a:rPr>
              <a:t> and Expert </a:t>
            </a:r>
            <a:r>
              <a:rPr kumimoji="0" lang="es-ES" sz="900" i="0" u="none" strike="noStrike" kern="1200" cap="none" spc="0" normalizeH="0" baseline="0" noProof="0" dirty="0" err="1">
                <a:ln>
                  <a:noFill/>
                </a:ln>
                <a:effectLst/>
                <a:uLnTx/>
                <a:uFillTx/>
                <a:ea typeface="+mn-ea"/>
                <a:cs typeface="+mn-cs"/>
              </a:rPr>
              <a:t>Opinion</a:t>
            </a:r>
            <a:r>
              <a:rPr kumimoji="0" lang="es-ES" sz="900" i="0" u="none" strike="noStrike" kern="1200" cap="none" spc="0" normalizeH="0" baseline="0" noProof="0" dirty="0">
                <a:ln>
                  <a:noFill/>
                </a:ln>
                <a:effectLst/>
                <a:uLnTx/>
                <a:uFillTx/>
                <a:ea typeface="+mn-ea"/>
                <a:cs typeface="+mn-cs"/>
              </a:rPr>
              <a:t> </a:t>
            </a:r>
            <a:r>
              <a:rPr kumimoji="0" lang="es-ES" sz="900" i="0" u="none" strike="noStrike" kern="1200" cap="none" spc="0" normalizeH="0" baseline="0" noProof="0" dirty="0" err="1">
                <a:ln>
                  <a:noFill/>
                </a:ln>
                <a:effectLst/>
                <a:uLnTx/>
                <a:uFillTx/>
                <a:ea typeface="+mn-ea"/>
                <a:cs typeface="+mn-cs"/>
              </a:rPr>
              <a:t>to</a:t>
            </a:r>
            <a:r>
              <a:rPr kumimoji="0" lang="es-ES" sz="900" i="0" u="none" strike="noStrike" kern="1200" cap="none" spc="0" normalizeH="0" baseline="0" noProof="0" dirty="0">
                <a:ln>
                  <a:noFill/>
                </a:ln>
                <a:effectLst/>
                <a:uLnTx/>
                <a:uFillTx/>
                <a:ea typeface="+mn-ea"/>
                <a:cs typeface="+mn-cs"/>
              </a:rPr>
              <a:t> Explore </a:t>
            </a:r>
            <a:r>
              <a:rPr kumimoji="0" lang="es-ES" sz="900" i="0" u="none" strike="noStrike" kern="1200" cap="none" spc="0" normalizeH="0" baseline="0" noProof="0" dirty="0" err="1">
                <a:ln>
                  <a:noFill/>
                </a:ln>
                <a:effectLst/>
                <a:uLnTx/>
                <a:uFillTx/>
                <a:ea typeface="+mn-ea"/>
                <a:cs typeface="+mn-cs"/>
              </a:rPr>
              <a:t>Barriers</a:t>
            </a:r>
            <a:r>
              <a:rPr kumimoji="0" lang="es-ES" sz="900" i="0" u="none" strike="noStrike" kern="1200" cap="none" spc="0" normalizeH="0" baseline="0" noProof="0" dirty="0">
                <a:ln>
                  <a:noFill/>
                </a:ln>
                <a:effectLst/>
                <a:uLnTx/>
                <a:uFillTx/>
                <a:ea typeface="+mn-ea"/>
                <a:cs typeface="+mn-cs"/>
              </a:rPr>
              <a:t> </a:t>
            </a:r>
            <a:r>
              <a:rPr kumimoji="0" lang="es-ES" sz="900" i="0" u="none" strike="noStrike" kern="1200" cap="none" spc="0" normalizeH="0" baseline="0" noProof="0" dirty="0" err="1">
                <a:ln>
                  <a:noFill/>
                </a:ln>
                <a:effectLst/>
                <a:uLnTx/>
                <a:uFillTx/>
                <a:ea typeface="+mn-ea"/>
                <a:cs typeface="+mn-cs"/>
              </a:rPr>
              <a:t>Impacting</a:t>
            </a:r>
            <a:r>
              <a:rPr kumimoji="0" lang="es-ES" sz="900" i="0" u="none" strike="noStrike" kern="1200" cap="none" spc="0" normalizeH="0" baseline="0" noProof="0" dirty="0">
                <a:ln>
                  <a:noFill/>
                </a:ln>
                <a:effectLst/>
                <a:uLnTx/>
                <a:uFillTx/>
                <a:ea typeface="+mn-ea"/>
                <a:cs typeface="+mn-cs"/>
              </a:rPr>
              <a:t> </a:t>
            </a:r>
            <a:r>
              <a:rPr kumimoji="0" lang="es-ES" sz="900" i="0" u="none" strike="noStrike" kern="1200" cap="none" spc="0" normalizeH="0" baseline="0" noProof="0" dirty="0" err="1">
                <a:ln>
                  <a:noFill/>
                </a:ln>
                <a:effectLst/>
                <a:uLnTx/>
                <a:uFillTx/>
                <a:ea typeface="+mn-ea"/>
                <a:cs typeface="+mn-cs"/>
              </a:rPr>
              <a:t>upon</a:t>
            </a:r>
            <a:r>
              <a:rPr kumimoji="0" lang="es-ES" sz="900" i="0" u="none" strike="noStrike" kern="1200" cap="none" spc="0" normalizeH="0" baseline="0" noProof="0" dirty="0">
                <a:ln>
                  <a:noFill/>
                </a:ln>
                <a:effectLst/>
                <a:uLnTx/>
                <a:uFillTx/>
                <a:ea typeface="+mn-ea"/>
                <a:cs typeface="+mn-cs"/>
              </a:rPr>
              <a:t> </a:t>
            </a:r>
            <a:r>
              <a:rPr kumimoji="0" lang="es-ES" sz="900" i="0" u="none" strike="noStrike" kern="1200" cap="none" spc="0" normalizeH="0" baseline="0" noProof="0" dirty="0" err="1">
                <a:ln>
                  <a:noFill/>
                </a:ln>
                <a:effectLst/>
                <a:uLnTx/>
                <a:uFillTx/>
                <a:ea typeface="+mn-ea"/>
                <a:cs typeface="+mn-cs"/>
              </a:rPr>
              <a:t>Patient</a:t>
            </a:r>
            <a:r>
              <a:rPr kumimoji="0" lang="es-ES" sz="900" i="0" u="none" strike="noStrike" kern="1200" cap="none" spc="0" normalizeH="0" baseline="0" noProof="0" dirty="0">
                <a:ln>
                  <a:noFill/>
                </a:ln>
                <a:effectLst/>
                <a:uLnTx/>
                <a:uFillTx/>
                <a:ea typeface="+mn-ea"/>
                <a:cs typeface="+mn-cs"/>
              </a:rPr>
              <a:t> </a:t>
            </a:r>
            <a:r>
              <a:rPr kumimoji="0" lang="es-ES" sz="900" i="0" u="none" strike="noStrike" kern="1200" cap="none" spc="0" normalizeH="0" baseline="0" noProof="0" dirty="0" err="1">
                <a:ln>
                  <a:noFill/>
                </a:ln>
                <a:effectLst/>
                <a:uLnTx/>
                <a:uFillTx/>
                <a:ea typeface="+mn-ea"/>
                <a:cs typeface="+mn-cs"/>
              </a:rPr>
              <a:t>Wellbeing</a:t>
            </a:r>
            <a:r>
              <a:rPr kumimoji="0" lang="es-ES" sz="900" i="0" u="none" strike="noStrike" kern="1200" cap="none" spc="0" normalizeH="0" baseline="0" noProof="0" dirty="0">
                <a:ln>
                  <a:noFill/>
                </a:ln>
                <a:effectLst/>
                <a:uLnTx/>
                <a:uFillTx/>
                <a:ea typeface="+mn-ea"/>
                <a:cs typeface="+mn-cs"/>
              </a:rPr>
              <a:t>. </a:t>
            </a:r>
            <a:br>
              <a:rPr kumimoji="0" lang="es-ES" sz="900" i="0" u="none" strike="noStrike" kern="1200" cap="none" spc="0" normalizeH="0" baseline="0" noProof="0" dirty="0">
                <a:ln>
                  <a:noFill/>
                </a:ln>
                <a:effectLst/>
                <a:uLnTx/>
                <a:uFillTx/>
                <a:ea typeface="+mn-ea"/>
                <a:cs typeface="+mn-cs"/>
              </a:rPr>
            </a:br>
            <a:r>
              <a:rPr kumimoji="0" lang="es-ES" sz="900" i="0" u="none" strike="noStrike" kern="1200" cap="none" spc="0" normalizeH="0" baseline="0" noProof="0" dirty="0">
                <a:ln>
                  <a:noFill/>
                </a:ln>
                <a:effectLst/>
                <a:uLnTx/>
                <a:uFillTx/>
                <a:ea typeface="+mn-ea"/>
                <a:cs typeface="+mn-cs"/>
              </a:rPr>
              <a:t>J Clin </a:t>
            </a:r>
            <a:r>
              <a:rPr kumimoji="0" lang="es-ES" sz="900" i="0" u="none" strike="noStrike" kern="1200" cap="none" spc="0" normalizeH="0" baseline="0" noProof="0" dirty="0" err="1">
                <a:ln>
                  <a:noFill/>
                </a:ln>
                <a:effectLst/>
                <a:uLnTx/>
                <a:uFillTx/>
                <a:ea typeface="+mn-ea"/>
                <a:cs typeface="+mn-cs"/>
              </a:rPr>
              <a:t>Med</a:t>
            </a:r>
            <a:r>
              <a:rPr kumimoji="0" lang="es-ES" sz="900" i="0" u="none" strike="noStrike" kern="1200" cap="none" spc="0" normalizeH="0" baseline="0" noProof="0" dirty="0">
                <a:ln>
                  <a:noFill/>
                </a:ln>
                <a:effectLst/>
                <a:uLnTx/>
                <a:uFillTx/>
                <a:ea typeface="+mn-ea"/>
                <a:cs typeface="+mn-cs"/>
              </a:rPr>
              <a:t>. 2022;11:2801</a:t>
            </a:r>
          </a:p>
        </p:txBody>
      </p:sp>
      <p:sp>
        <p:nvSpPr>
          <p:cNvPr id="7" name="Título 1">
            <a:extLst>
              <a:ext uri="{FF2B5EF4-FFF2-40B4-BE49-F238E27FC236}">
                <a16:creationId xmlns:a16="http://schemas.microsoft.com/office/drawing/2014/main" id="{A20F9D95-7833-5C13-5405-F690227B37B1}"/>
              </a:ext>
            </a:extLst>
          </p:cNvPr>
          <p:cNvSpPr txBox="1">
            <a:spLocks/>
          </p:cNvSpPr>
          <p:nvPr/>
        </p:nvSpPr>
        <p:spPr>
          <a:xfrm>
            <a:off x="856707" y="2844175"/>
            <a:ext cx="2343693" cy="1699678"/>
          </a:xfrm>
          <a:prstGeom prst="rect">
            <a:avLst/>
          </a:prstGeom>
        </p:spPr>
        <p:txBody>
          <a:bodyPr vert="horz" wrap="square" lIns="72000" tIns="72000" rIns="72000" bIns="72000" rtlCol="0" anchor="ctr" anchorCtr="0">
            <a:spAutoFit/>
          </a:bodyPr>
          <a:lstStyle>
            <a:lvl1pPr algn="l" defTabSz="457200" rtl="0" eaLnBrk="1" latinLnBrk="0" hangingPunct="1">
              <a:spcBef>
                <a:spcPct val="0"/>
              </a:spcBef>
              <a:buNone/>
              <a:defRPr lang="es-ES" sz="1800" b="0" i="0" kern="1200">
                <a:solidFill>
                  <a:srgbClr val="4E124D"/>
                </a:solidFill>
                <a:latin typeface="Arial"/>
                <a:ea typeface="+mj-ea"/>
                <a:cs typeface="Arial"/>
              </a:defRPr>
            </a:lvl1pPr>
          </a:lstStyle>
          <a:p>
            <a:r>
              <a:rPr lang="es-ES" sz="1600" b="1" dirty="0">
                <a:solidFill>
                  <a:schemeClr val="accent2"/>
                </a:solidFill>
                <a:latin typeface="+mj-lt"/>
              </a:rPr>
              <a:t>Estudio SHAPE:</a:t>
            </a:r>
          </a:p>
          <a:p>
            <a:pPr>
              <a:spcBef>
                <a:spcPts val="600"/>
              </a:spcBef>
            </a:pPr>
            <a:r>
              <a:rPr lang="es-ES" sz="1600" dirty="0">
                <a:solidFill>
                  <a:schemeClr val="accent2"/>
                </a:solidFill>
                <a:latin typeface="+mj-lt"/>
              </a:rPr>
              <a:t>En torno al 40% de los pacientes sentían que su dermatólogo </a:t>
            </a:r>
            <a:r>
              <a:rPr lang="es-ES" sz="1600" b="1" dirty="0">
                <a:solidFill>
                  <a:schemeClr val="accent2"/>
                </a:solidFill>
                <a:latin typeface="+mj-lt"/>
              </a:rPr>
              <a:t>NO estaba teniendo en cuenta su bienestar</a:t>
            </a:r>
            <a:r>
              <a:rPr lang="es-ES" sz="1600" dirty="0">
                <a:solidFill>
                  <a:schemeClr val="accent2"/>
                </a:solidFill>
                <a:latin typeface="+mj-lt"/>
              </a:rPr>
              <a:t>.</a:t>
            </a:r>
            <a:r>
              <a:rPr lang="es-ES" sz="1600" baseline="30000" dirty="0">
                <a:solidFill>
                  <a:schemeClr val="accent2"/>
                </a:solidFill>
                <a:latin typeface="+mj-lt"/>
              </a:rPr>
              <a:t>1</a:t>
            </a:r>
          </a:p>
        </p:txBody>
      </p:sp>
      <p:grpSp>
        <p:nvGrpSpPr>
          <p:cNvPr id="29" name="Grupo 28">
            <a:extLst>
              <a:ext uri="{FF2B5EF4-FFF2-40B4-BE49-F238E27FC236}">
                <a16:creationId xmlns:a16="http://schemas.microsoft.com/office/drawing/2014/main" id="{D31E2676-8DC5-AFE3-DAFC-EEB9225FECC5}"/>
              </a:ext>
            </a:extLst>
          </p:cNvPr>
          <p:cNvGrpSpPr/>
          <p:nvPr/>
        </p:nvGrpSpPr>
        <p:grpSpPr>
          <a:xfrm>
            <a:off x="4039711" y="1419022"/>
            <a:ext cx="7049862" cy="750367"/>
            <a:chOff x="3859711" y="1511681"/>
            <a:chExt cx="7049862" cy="750367"/>
          </a:xfrm>
        </p:grpSpPr>
        <p:sp>
          <p:nvSpPr>
            <p:cNvPr id="28" name="Forma libre: forma 27">
              <a:extLst>
                <a:ext uri="{FF2B5EF4-FFF2-40B4-BE49-F238E27FC236}">
                  <a16:creationId xmlns:a16="http://schemas.microsoft.com/office/drawing/2014/main" id="{739A42AE-0BAC-CD53-71E3-05956D33241E}"/>
                </a:ext>
              </a:extLst>
            </p:cNvPr>
            <p:cNvSpPr/>
            <p:nvPr/>
          </p:nvSpPr>
          <p:spPr>
            <a:xfrm flipV="1">
              <a:off x="3859711" y="1566275"/>
              <a:ext cx="7049862" cy="695773"/>
            </a:xfrm>
            <a:custGeom>
              <a:avLst/>
              <a:gdLst>
                <a:gd name="connsiteX0" fmla="*/ 0 w 7049862"/>
                <a:gd name="connsiteY0" fmla="*/ 695773 h 695773"/>
                <a:gd name="connsiteX1" fmla="*/ 7049862 w 7049862"/>
                <a:gd name="connsiteY1" fmla="*/ 695773 h 695773"/>
                <a:gd name="connsiteX2" fmla="*/ 7049862 w 7049862"/>
                <a:gd name="connsiteY2" fmla="*/ 227773 h 695773"/>
                <a:gd name="connsiteX3" fmla="*/ 3765240 w 7049862"/>
                <a:gd name="connsiteY3" fmla="*/ 227773 h 695773"/>
                <a:gd name="connsiteX4" fmla="*/ 3524931 w 7049862"/>
                <a:gd name="connsiteY4" fmla="*/ 0 h 695773"/>
                <a:gd name="connsiteX5" fmla="*/ 3284623 w 7049862"/>
                <a:gd name="connsiteY5" fmla="*/ 227773 h 695773"/>
                <a:gd name="connsiteX6" fmla="*/ 0 w 7049862"/>
                <a:gd name="connsiteY6" fmla="*/ 227773 h 695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049862" h="695773">
                  <a:moveTo>
                    <a:pt x="0" y="695773"/>
                  </a:moveTo>
                  <a:lnTo>
                    <a:pt x="7049862" y="695773"/>
                  </a:lnTo>
                  <a:lnTo>
                    <a:pt x="7049862" y="227773"/>
                  </a:lnTo>
                  <a:lnTo>
                    <a:pt x="3765240" y="227773"/>
                  </a:lnTo>
                  <a:lnTo>
                    <a:pt x="3524931" y="0"/>
                  </a:lnTo>
                  <a:lnTo>
                    <a:pt x="3284623" y="227773"/>
                  </a:lnTo>
                  <a:lnTo>
                    <a:pt x="0" y="227773"/>
                  </a:lnTo>
                  <a:close/>
                </a:path>
              </a:pathLst>
            </a:custGeom>
            <a:solidFill>
              <a:srgbClr val="E6DEE6"/>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s-ES"/>
            </a:p>
          </p:txBody>
        </p:sp>
        <p:sp>
          <p:nvSpPr>
            <p:cNvPr id="20" name="Título 1">
              <a:extLst>
                <a:ext uri="{FF2B5EF4-FFF2-40B4-BE49-F238E27FC236}">
                  <a16:creationId xmlns:a16="http://schemas.microsoft.com/office/drawing/2014/main" id="{E2794C91-8330-EB27-BCD9-F625E8D3B106}"/>
                </a:ext>
              </a:extLst>
            </p:cNvPr>
            <p:cNvSpPr txBox="1">
              <a:spLocks/>
            </p:cNvSpPr>
            <p:nvPr/>
          </p:nvSpPr>
          <p:spPr>
            <a:xfrm>
              <a:off x="4017547" y="1511681"/>
              <a:ext cx="6734191" cy="576293"/>
            </a:xfrm>
            <a:prstGeom prst="rect">
              <a:avLst/>
            </a:prstGeom>
          </p:spPr>
          <p:txBody>
            <a:bodyPr vert="horz" wrap="square" lIns="72000" tIns="72000" rIns="72000" bIns="72000" rtlCol="0" anchor="ctr" anchorCtr="0">
              <a:spAutoFit/>
            </a:bodyPr>
            <a:lstStyle>
              <a:lvl1pPr algn="l" defTabSz="457200" rtl="0" eaLnBrk="1" latinLnBrk="0" hangingPunct="1">
                <a:spcBef>
                  <a:spcPct val="0"/>
                </a:spcBef>
                <a:buNone/>
                <a:defRPr lang="es-ES" sz="1800" b="0" i="0" kern="1200">
                  <a:solidFill>
                    <a:srgbClr val="4E124D"/>
                  </a:solidFill>
                  <a:latin typeface="Arial"/>
                  <a:ea typeface="+mj-ea"/>
                  <a:cs typeface="Arial"/>
                </a:defRPr>
              </a:lvl1pPr>
            </a:lstStyle>
            <a:p>
              <a:pPr algn="ctr"/>
              <a:r>
                <a:rPr lang="es-ES" sz="1400">
                  <a:solidFill>
                    <a:schemeClr val="accent2"/>
                  </a:solidFill>
                  <a:latin typeface="+mn-lt"/>
                </a:rPr>
                <a:t>Q26: ¿En qué medida cree que el dermatólogo tuvo en cuenta los aspectos de su patología relacionados con la calidad de vida?</a:t>
              </a:r>
              <a:r>
                <a:rPr lang="es-ES" sz="1400" baseline="30000">
                  <a:solidFill>
                    <a:schemeClr val="accent2"/>
                  </a:solidFill>
                  <a:latin typeface="+mn-lt"/>
                </a:rPr>
                <a:t>1</a:t>
              </a:r>
            </a:p>
          </p:txBody>
        </p:sp>
      </p:grpSp>
      <p:grpSp>
        <p:nvGrpSpPr>
          <p:cNvPr id="253" name="Grupo 252">
            <a:extLst>
              <a:ext uri="{FF2B5EF4-FFF2-40B4-BE49-F238E27FC236}">
                <a16:creationId xmlns:a16="http://schemas.microsoft.com/office/drawing/2014/main" id="{FBA2B2E6-69A7-8F7D-4899-4BDA336D4632}"/>
              </a:ext>
            </a:extLst>
          </p:cNvPr>
          <p:cNvGrpSpPr/>
          <p:nvPr/>
        </p:nvGrpSpPr>
        <p:grpSpPr>
          <a:xfrm>
            <a:off x="3352246" y="1995315"/>
            <a:ext cx="7916648" cy="3712529"/>
            <a:chOff x="3333358" y="2110534"/>
            <a:chExt cx="7916648" cy="3712529"/>
          </a:xfrm>
        </p:grpSpPr>
        <p:graphicFrame>
          <p:nvGraphicFramePr>
            <p:cNvPr id="3" name="Gráfico 14">
              <a:extLst>
                <a:ext uri="{FF2B5EF4-FFF2-40B4-BE49-F238E27FC236}">
                  <a16:creationId xmlns:a16="http://schemas.microsoft.com/office/drawing/2014/main" id="{52254FEA-EC23-1FC8-A785-645B7DA2E4B8}"/>
                </a:ext>
              </a:extLst>
            </p:cNvPr>
            <p:cNvGraphicFramePr/>
            <p:nvPr>
              <p:extLst>
                <p:ext uri="{D42A27DB-BD31-4B8C-83A1-F6EECF244321}">
                  <p14:modId xmlns:p14="http://schemas.microsoft.com/office/powerpoint/2010/main" val="2209175316"/>
                </p:ext>
              </p:extLst>
            </p:nvPr>
          </p:nvGraphicFramePr>
          <p:xfrm>
            <a:off x="3333358" y="2110534"/>
            <a:ext cx="7916648" cy="3712529"/>
          </p:xfrm>
          <a:graphic>
            <a:graphicData uri="http://schemas.openxmlformats.org/drawingml/2006/chart">
              <c:chart xmlns:c="http://schemas.openxmlformats.org/drawingml/2006/chart" xmlns:r="http://schemas.openxmlformats.org/officeDocument/2006/relationships" r:id="rId3"/>
            </a:graphicData>
          </a:graphic>
        </p:graphicFrame>
        <p:sp>
          <p:nvSpPr>
            <p:cNvPr id="30" name="CuadroTexto 29">
              <a:extLst>
                <a:ext uri="{FF2B5EF4-FFF2-40B4-BE49-F238E27FC236}">
                  <a16:creationId xmlns:a16="http://schemas.microsoft.com/office/drawing/2014/main" id="{C8C96335-F0B6-E94E-B440-BCBD423E0C81}"/>
                </a:ext>
              </a:extLst>
            </p:cNvPr>
            <p:cNvSpPr txBox="1"/>
            <p:nvPr/>
          </p:nvSpPr>
          <p:spPr>
            <a:xfrm>
              <a:off x="4487676" y="4535780"/>
              <a:ext cx="438150" cy="215444"/>
            </a:xfrm>
            <a:prstGeom prst="rect">
              <a:avLst/>
            </a:prstGeom>
            <a:noFill/>
          </p:spPr>
          <p:txBody>
            <a:bodyPr wrap="square" lIns="0" tIns="0" rIns="0" bIns="0" rtlCol="0">
              <a:spAutoFit/>
            </a:bodyPr>
            <a:lstStyle/>
            <a:p>
              <a:pPr algn="ctr"/>
              <a:r>
                <a:rPr lang="es-ES" sz="1400">
                  <a:solidFill>
                    <a:schemeClr val="accent2"/>
                  </a:solidFill>
                </a:rPr>
                <a:t>10,4</a:t>
              </a:r>
            </a:p>
          </p:txBody>
        </p:sp>
        <p:sp>
          <p:nvSpPr>
            <p:cNvPr id="31" name="CuadroTexto 30">
              <a:extLst>
                <a:ext uri="{FF2B5EF4-FFF2-40B4-BE49-F238E27FC236}">
                  <a16:creationId xmlns:a16="http://schemas.microsoft.com/office/drawing/2014/main" id="{350328A8-DDA4-F105-536E-8BD0E6D05D48}"/>
                </a:ext>
              </a:extLst>
            </p:cNvPr>
            <p:cNvSpPr txBox="1"/>
            <p:nvPr/>
          </p:nvSpPr>
          <p:spPr>
            <a:xfrm>
              <a:off x="5657613" y="3996182"/>
              <a:ext cx="360000" cy="215444"/>
            </a:xfrm>
            <a:prstGeom prst="rect">
              <a:avLst/>
            </a:prstGeom>
            <a:noFill/>
          </p:spPr>
          <p:txBody>
            <a:bodyPr wrap="square" lIns="0" tIns="0" rIns="0" bIns="0" rtlCol="0">
              <a:spAutoFit/>
            </a:bodyPr>
            <a:lstStyle/>
            <a:p>
              <a:pPr algn="ctr"/>
              <a:r>
                <a:rPr lang="es-ES" sz="1400" dirty="0">
                  <a:solidFill>
                    <a:schemeClr val="accent2"/>
                  </a:solidFill>
                </a:rPr>
                <a:t>30</a:t>
              </a:r>
            </a:p>
          </p:txBody>
        </p:sp>
        <p:sp>
          <p:nvSpPr>
            <p:cNvPr id="224" name="CuadroTexto 223">
              <a:extLst>
                <a:ext uri="{FF2B5EF4-FFF2-40B4-BE49-F238E27FC236}">
                  <a16:creationId xmlns:a16="http://schemas.microsoft.com/office/drawing/2014/main" id="{DB66D133-38D0-032B-AD90-44B9974E687D}"/>
                </a:ext>
              </a:extLst>
            </p:cNvPr>
            <p:cNvSpPr txBox="1"/>
            <p:nvPr/>
          </p:nvSpPr>
          <p:spPr>
            <a:xfrm>
              <a:off x="6788254" y="3995791"/>
              <a:ext cx="360000" cy="215444"/>
            </a:xfrm>
            <a:prstGeom prst="rect">
              <a:avLst/>
            </a:prstGeom>
            <a:noFill/>
          </p:spPr>
          <p:txBody>
            <a:bodyPr wrap="square" lIns="0" tIns="0" rIns="0" bIns="0" rtlCol="0">
              <a:spAutoFit/>
            </a:bodyPr>
            <a:lstStyle/>
            <a:p>
              <a:pPr algn="ctr"/>
              <a:r>
                <a:rPr lang="es-ES" sz="1400">
                  <a:solidFill>
                    <a:schemeClr val="accent2"/>
                  </a:solidFill>
                </a:rPr>
                <a:t>30</a:t>
              </a:r>
            </a:p>
          </p:txBody>
        </p:sp>
        <p:sp>
          <p:nvSpPr>
            <p:cNvPr id="226" name="CuadroTexto 225">
              <a:extLst>
                <a:ext uri="{FF2B5EF4-FFF2-40B4-BE49-F238E27FC236}">
                  <a16:creationId xmlns:a16="http://schemas.microsoft.com/office/drawing/2014/main" id="{FBE284AA-0ADF-D41A-B8D7-8DC273BE9E42}"/>
                </a:ext>
              </a:extLst>
            </p:cNvPr>
            <p:cNvSpPr txBox="1"/>
            <p:nvPr/>
          </p:nvSpPr>
          <p:spPr>
            <a:xfrm>
              <a:off x="7908110" y="4389065"/>
              <a:ext cx="360000" cy="215444"/>
            </a:xfrm>
            <a:prstGeom prst="rect">
              <a:avLst/>
            </a:prstGeom>
            <a:noFill/>
          </p:spPr>
          <p:txBody>
            <a:bodyPr wrap="square" lIns="0" tIns="0" rIns="0" bIns="0" rtlCol="0">
              <a:spAutoFit/>
            </a:bodyPr>
            <a:lstStyle/>
            <a:p>
              <a:pPr algn="ctr"/>
              <a:r>
                <a:rPr lang="es-ES" sz="1400">
                  <a:solidFill>
                    <a:schemeClr val="accent2"/>
                  </a:solidFill>
                </a:rPr>
                <a:t>15,7</a:t>
              </a:r>
            </a:p>
          </p:txBody>
        </p:sp>
        <p:sp>
          <p:nvSpPr>
            <p:cNvPr id="229" name="CuadroTexto 228">
              <a:extLst>
                <a:ext uri="{FF2B5EF4-FFF2-40B4-BE49-F238E27FC236}">
                  <a16:creationId xmlns:a16="http://schemas.microsoft.com/office/drawing/2014/main" id="{E03AA871-256E-9271-5E9C-97B49A61612E}"/>
                </a:ext>
              </a:extLst>
            </p:cNvPr>
            <p:cNvSpPr txBox="1"/>
            <p:nvPr/>
          </p:nvSpPr>
          <p:spPr>
            <a:xfrm>
              <a:off x="9033054" y="4670353"/>
              <a:ext cx="360000" cy="215444"/>
            </a:xfrm>
            <a:prstGeom prst="rect">
              <a:avLst/>
            </a:prstGeom>
            <a:noFill/>
          </p:spPr>
          <p:txBody>
            <a:bodyPr wrap="square" lIns="0" tIns="0" rIns="0" bIns="0" rtlCol="0">
              <a:spAutoFit/>
            </a:bodyPr>
            <a:lstStyle/>
            <a:p>
              <a:pPr algn="ctr"/>
              <a:r>
                <a:rPr lang="es-ES" sz="1400">
                  <a:solidFill>
                    <a:schemeClr val="accent2"/>
                  </a:solidFill>
                </a:rPr>
                <a:t>5,6</a:t>
              </a:r>
            </a:p>
          </p:txBody>
        </p:sp>
        <p:sp>
          <p:nvSpPr>
            <p:cNvPr id="237" name="CuadroTexto 236">
              <a:extLst>
                <a:ext uri="{FF2B5EF4-FFF2-40B4-BE49-F238E27FC236}">
                  <a16:creationId xmlns:a16="http://schemas.microsoft.com/office/drawing/2014/main" id="{C16F1C18-F7EB-397E-968C-860CA7B9E645}"/>
                </a:ext>
              </a:extLst>
            </p:cNvPr>
            <p:cNvSpPr txBox="1"/>
            <p:nvPr/>
          </p:nvSpPr>
          <p:spPr>
            <a:xfrm>
              <a:off x="4916300" y="4557869"/>
              <a:ext cx="438150" cy="215444"/>
            </a:xfrm>
            <a:prstGeom prst="rect">
              <a:avLst/>
            </a:prstGeom>
            <a:noFill/>
          </p:spPr>
          <p:txBody>
            <a:bodyPr wrap="square" lIns="0" tIns="0" rIns="0" bIns="0" rtlCol="0">
              <a:spAutoFit/>
            </a:bodyPr>
            <a:lstStyle/>
            <a:p>
              <a:pPr algn="ctr"/>
              <a:r>
                <a:rPr lang="es-ES" sz="1400">
                  <a:solidFill>
                    <a:schemeClr val="accent1"/>
                  </a:solidFill>
                </a:rPr>
                <a:t>9,8</a:t>
              </a:r>
            </a:p>
          </p:txBody>
        </p:sp>
        <p:sp>
          <p:nvSpPr>
            <p:cNvPr id="238" name="CuadroTexto 237">
              <a:extLst>
                <a:ext uri="{FF2B5EF4-FFF2-40B4-BE49-F238E27FC236}">
                  <a16:creationId xmlns:a16="http://schemas.microsoft.com/office/drawing/2014/main" id="{4A8670A0-F520-78DD-3DB3-CF2A29A98ADA}"/>
                </a:ext>
              </a:extLst>
            </p:cNvPr>
            <p:cNvSpPr txBox="1"/>
            <p:nvPr/>
          </p:nvSpPr>
          <p:spPr>
            <a:xfrm>
              <a:off x="6078537" y="3960601"/>
              <a:ext cx="360000" cy="215444"/>
            </a:xfrm>
            <a:prstGeom prst="rect">
              <a:avLst/>
            </a:prstGeom>
            <a:noFill/>
          </p:spPr>
          <p:txBody>
            <a:bodyPr wrap="square" lIns="0" tIns="0" rIns="0" bIns="0" rtlCol="0">
              <a:spAutoFit/>
            </a:bodyPr>
            <a:lstStyle/>
            <a:p>
              <a:pPr algn="ctr"/>
              <a:r>
                <a:rPr lang="es-ES" sz="1400">
                  <a:solidFill>
                    <a:schemeClr val="accent1"/>
                  </a:solidFill>
                </a:rPr>
                <a:t>31,3</a:t>
              </a:r>
            </a:p>
          </p:txBody>
        </p:sp>
        <p:sp>
          <p:nvSpPr>
            <p:cNvPr id="239" name="CuadroTexto 238">
              <a:extLst>
                <a:ext uri="{FF2B5EF4-FFF2-40B4-BE49-F238E27FC236}">
                  <a16:creationId xmlns:a16="http://schemas.microsoft.com/office/drawing/2014/main" id="{6C4C0149-EDCA-59ED-1BBC-F4D0AC56FEA1}"/>
                </a:ext>
              </a:extLst>
            </p:cNvPr>
            <p:cNvSpPr txBox="1"/>
            <p:nvPr/>
          </p:nvSpPr>
          <p:spPr>
            <a:xfrm>
              <a:off x="7204642" y="4006210"/>
              <a:ext cx="360000" cy="215444"/>
            </a:xfrm>
            <a:prstGeom prst="rect">
              <a:avLst/>
            </a:prstGeom>
            <a:noFill/>
          </p:spPr>
          <p:txBody>
            <a:bodyPr wrap="square" lIns="0" tIns="0" rIns="0" bIns="0" rtlCol="0">
              <a:spAutoFit/>
            </a:bodyPr>
            <a:lstStyle/>
            <a:p>
              <a:pPr algn="ctr"/>
              <a:r>
                <a:rPr lang="es-ES" sz="1400">
                  <a:solidFill>
                    <a:schemeClr val="accent1"/>
                  </a:solidFill>
                </a:rPr>
                <a:t>29,7</a:t>
              </a:r>
            </a:p>
          </p:txBody>
        </p:sp>
        <p:sp>
          <p:nvSpPr>
            <p:cNvPr id="240" name="CuadroTexto 239">
              <a:extLst>
                <a:ext uri="{FF2B5EF4-FFF2-40B4-BE49-F238E27FC236}">
                  <a16:creationId xmlns:a16="http://schemas.microsoft.com/office/drawing/2014/main" id="{3775E679-4373-6831-CF46-D97FE63ACA6B}"/>
                </a:ext>
              </a:extLst>
            </p:cNvPr>
            <p:cNvSpPr txBox="1"/>
            <p:nvPr/>
          </p:nvSpPr>
          <p:spPr>
            <a:xfrm>
              <a:off x="8312942" y="4342425"/>
              <a:ext cx="360000" cy="215444"/>
            </a:xfrm>
            <a:prstGeom prst="rect">
              <a:avLst/>
            </a:prstGeom>
            <a:noFill/>
          </p:spPr>
          <p:txBody>
            <a:bodyPr wrap="square" lIns="0" tIns="0" rIns="0" bIns="0" rtlCol="0">
              <a:spAutoFit/>
            </a:bodyPr>
            <a:lstStyle/>
            <a:p>
              <a:pPr algn="ctr"/>
              <a:r>
                <a:rPr lang="es-ES" sz="1400">
                  <a:solidFill>
                    <a:schemeClr val="accent1"/>
                  </a:solidFill>
                </a:rPr>
                <a:t>17,4</a:t>
              </a:r>
            </a:p>
          </p:txBody>
        </p:sp>
        <p:sp>
          <p:nvSpPr>
            <p:cNvPr id="241" name="CuadroTexto 240">
              <a:extLst>
                <a:ext uri="{FF2B5EF4-FFF2-40B4-BE49-F238E27FC236}">
                  <a16:creationId xmlns:a16="http://schemas.microsoft.com/office/drawing/2014/main" id="{DEA5BA06-5B2E-1A32-7813-51CD18DBD670}"/>
                </a:ext>
              </a:extLst>
            </p:cNvPr>
            <p:cNvSpPr txBox="1"/>
            <p:nvPr/>
          </p:nvSpPr>
          <p:spPr>
            <a:xfrm>
              <a:off x="9446417" y="4646963"/>
              <a:ext cx="360000" cy="215444"/>
            </a:xfrm>
            <a:prstGeom prst="rect">
              <a:avLst/>
            </a:prstGeom>
            <a:noFill/>
          </p:spPr>
          <p:txBody>
            <a:bodyPr wrap="square" lIns="0" tIns="0" rIns="0" bIns="0" rtlCol="0">
              <a:spAutoFit/>
            </a:bodyPr>
            <a:lstStyle/>
            <a:p>
              <a:pPr algn="ctr"/>
              <a:r>
                <a:rPr lang="es-ES" sz="1400">
                  <a:solidFill>
                    <a:schemeClr val="accent1"/>
                  </a:solidFill>
                </a:rPr>
                <a:t>6,4</a:t>
              </a:r>
            </a:p>
          </p:txBody>
        </p:sp>
        <p:sp>
          <p:nvSpPr>
            <p:cNvPr id="242" name="CuadroTexto 241">
              <a:extLst>
                <a:ext uri="{FF2B5EF4-FFF2-40B4-BE49-F238E27FC236}">
                  <a16:creationId xmlns:a16="http://schemas.microsoft.com/office/drawing/2014/main" id="{43C6F21B-12C6-0B6C-BB9B-7F30B2EA4C95}"/>
                </a:ext>
              </a:extLst>
            </p:cNvPr>
            <p:cNvSpPr txBox="1"/>
            <p:nvPr/>
          </p:nvSpPr>
          <p:spPr>
            <a:xfrm>
              <a:off x="10574119" y="4672762"/>
              <a:ext cx="360000" cy="215444"/>
            </a:xfrm>
            <a:prstGeom prst="rect">
              <a:avLst/>
            </a:prstGeom>
            <a:noFill/>
          </p:spPr>
          <p:txBody>
            <a:bodyPr wrap="square" lIns="0" tIns="0" rIns="0" bIns="0" rtlCol="0">
              <a:spAutoFit/>
            </a:bodyPr>
            <a:lstStyle/>
            <a:p>
              <a:pPr algn="ctr"/>
              <a:r>
                <a:rPr lang="es-ES" sz="1400">
                  <a:solidFill>
                    <a:schemeClr val="accent1"/>
                  </a:solidFill>
                </a:rPr>
                <a:t>5,5</a:t>
              </a:r>
            </a:p>
          </p:txBody>
        </p:sp>
        <p:sp>
          <p:nvSpPr>
            <p:cNvPr id="245" name="CuadroTexto 244">
              <a:extLst>
                <a:ext uri="{FF2B5EF4-FFF2-40B4-BE49-F238E27FC236}">
                  <a16:creationId xmlns:a16="http://schemas.microsoft.com/office/drawing/2014/main" id="{31D9DAFD-DEF7-1919-B3E2-CA88B3FD765A}"/>
                </a:ext>
              </a:extLst>
            </p:cNvPr>
            <p:cNvSpPr txBox="1"/>
            <p:nvPr/>
          </p:nvSpPr>
          <p:spPr>
            <a:xfrm>
              <a:off x="10163449" y="4595993"/>
              <a:ext cx="360000" cy="215444"/>
            </a:xfrm>
            <a:prstGeom prst="rect">
              <a:avLst/>
            </a:prstGeom>
            <a:noFill/>
          </p:spPr>
          <p:txBody>
            <a:bodyPr wrap="square" lIns="0" tIns="0" rIns="0" bIns="0" rtlCol="0">
              <a:spAutoFit/>
            </a:bodyPr>
            <a:lstStyle/>
            <a:p>
              <a:pPr algn="ctr"/>
              <a:r>
                <a:rPr lang="es-ES" sz="1400">
                  <a:solidFill>
                    <a:schemeClr val="accent2"/>
                  </a:solidFill>
                </a:rPr>
                <a:t>8,3</a:t>
              </a:r>
            </a:p>
          </p:txBody>
        </p:sp>
      </p:grpSp>
      <p:pic>
        <p:nvPicPr>
          <p:cNvPr id="248" name="Gráfico 247">
            <a:extLst>
              <a:ext uri="{FF2B5EF4-FFF2-40B4-BE49-F238E27FC236}">
                <a16:creationId xmlns:a16="http://schemas.microsoft.com/office/drawing/2014/main" id="{07FB4CA5-3654-54E0-659F-1FF29C6FDFD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362502" y="1888114"/>
            <a:ext cx="884071" cy="884071"/>
          </a:xfrm>
          <a:prstGeom prst="rect">
            <a:avLst/>
          </a:prstGeom>
        </p:spPr>
      </p:pic>
      <p:grpSp>
        <p:nvGrpSpPr>
          <p:cNvPr id="250" name="Grupo 249">
            <a:extLst>
              <a:ext uri="{FF2B5EF4-FFF2-40B4-BE49-F238E27FC236}">
                <a16:creationId xmlns:a16="http://schemas.microsoft.com/office/drawing/2014/main" id="{26792CBE-133B-58BE-8141-4130592310EF}"/>
              </a:ext>
            </a:extLst>
          </p:cNvPr>
          <p:cNvGrpSpPr/>
          <p:nvPr/>
        </p:nvGrpSpPr>
        <p:grpSpPr>
          <a:xfrm>
            <a:off x="11268894" y="0"/>
            <a:ext cx="598437" cy="682835"/>
            <a:chOff x="10628818" y="3887"/>
            <a:chExt cx="598437" cy="682835"/>
          </a:xfrm>
        </p:grpSpPr>
        <p:sp>
          <p:nvSpPr>
            <p:cNvPr id="251" name="Forma libre: forma 250">
              <a:extLst>
                <a:ext uri="{FF2B5EF4-FFF2-40B4-BE49-F238E27FC236}">
                  <a16:creationId xmlns:a16="http://schemas.microsoft.com/office/drawing/2014/main" id="{E66B0E94-0FBB-D9E0-7524-E69FD0468147}"/>
                </a:ext>
              </a:extLst>
            </p:cNvPr>
            <p:cNvSpPr/>
            <p:nvPr/>
          </p:nvSpPr>
          <p:spPr>
            <a:xfrm flipV="1">
              <a:off x="10628818" y="3887"/>
              <a:ext cx="598437" cy="682835"/>
            </a:xfrm>
            <a:custGeom>
              <a:avLst/>
              <a:gdLst>
                <a:gd name="connsiteX0" fmla="*/ 0 w 598437"/>
                <a:gd name="connsiteY0" fmla="*/ 682835 h 682835"/>
                <a:gd name="connsiteX1" fmla="*/ 598437 w 598437"/>
                <a:gd name="connsiteY1" fmla="*/ 682835 h 682835"/>
                <a:gd name="connsiteX2" fmla="*/ 598437 w 598437"/>
                <a:gd name="connsiteY2" fmla="*/ 84398 h 682835"/>
                <a:gd name="connsiteX3" fmla="*/ 392114 w 598437"/>
                <a:gd name="connsiteY3" fmla="*/ 84398 h 682835"/>
                <a:gd name="connsiteX4" fmla="*/ 299218 w 598437"/>
                <a:gd name="connsiteY4" fmla="*/ 0 h 682835"/>
                <a:gd name="connsiteX5" fmla="*/ 206322 w 598437"/>
                <a:gd name="connsiteY5" fmla="*/ 84398 h 682835"/>
                <a:gd name="connsiteX6" fmla="*/ 0 w 598437"/>
                <a:gd name="connsiteY6" fmla="*/ 84398 h 682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8437" h="682835">
                  <a:moveTo>
                    <a:pt x="0" y="682835"/>
                  </a:moveTo>
                  <a:lnTo>
                    <a:pt x="598437" y="682835"/>
                  </a:lnTo>
                  <a:lnTo>
                    <a:pt x="598437" y="84398"/>
                  </a:lnTo>
                  <a:lnTo>
                    <a:pt x="392114" y="84398"/>
                  </a:lnTo>
                  <a:lnTo>
                    <a:pt x="299218" y="0"/>
                  </a:lnTo>
                  <a:lnTo>
                    <a:pt x="206322" y="84398"/>
                  </a:lnTo>
                  <a:lnTo>
                    <a:pt x="0" y="84398"/>
                  </a:lnTo>
                  <a:close/>
                </a:path>
              </a:pathLst>
            </a:custGeom>
            <a:solidFill>
              <a:srgbClr val="E6DEE6"/>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s-ES"/>
            </a:p>
          </p:txBody>
        </p:sp>
        <p:pic>
          <p:nvPicPr>
            <p:cNvPr id="252" name="Graphic 25">
              <a:extLst>
                <a:ext uri="{FF2B5EF4-FFF2-40B4-BE49-F238E27FC236}">
                  <a16:creationId xmlns:a16="http://schemas.microsoft.com/office/drawing/2014/main" id="{C76E655E-B450-AB8E-3510-0EC2B815188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735638" y="155812"/>
              <a:ext cx="384796" cy="357311"/>
            </a:xfrm>
            <a:prstGeom prst="rect">
              <a:avLst/>
            </a:prstGeom>
          </p:spPr>
        </p:pic>
      </p:grpSp>
    </p:spTree>
    <p:extLst>
      <p:ext uri="{BB962C8B-B14F-4D97-AF65-F5344CB8AC3E}">
        <p14:creationId xmlns:p14="http://schemas.microsoft.com/office/powerpoint/2010/main" val="117681852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Forma libre: forma 20">
            <a:extLst>
              <a:ext uri="{FF2B5EF4-FFF2-40B4-BE49-F238E27FC236}">
                <a16:creationId xmlns:a16="http://schemas.microsoft.com/office/drawing/2014/main" id="{CA6981E1-CAFF-3B00-256C-ACF98D639749}"/>
              </a:ext>
            </a:extLst>
          </p:cNvPr>
          <p:cNvSpPr/>
          <p:nvPr/>
        </p:nvSpPr>
        <p:spPr>
          <a:xfrm>
            <a:off x="678503" y="3441922"/>
            <a:ext cx="2576903" cy="1075707"/>
          </a:xfrm>
          <a:custGeom>
            <a:avLst/>
            <a:gdLst>
              <a:gd name="connsiteX0" fmla="*/ 1288452 w 2576903"/>
              <a:gd name="connsiteY0" fmla="*/ 0 h 1180771"/>
              <a:gd name="connsiteX1" fmla="*/ 1453476 w 2576903"/>
              <a:gd name="connsiteY1" fmla="*/ 185746 h 1180771"/>
              <a:gd name="connsiteX2" fmla="*/ 2576903 w 2576903"/>
              <a:gd name="connsiteY2" fmla="*/ 185746 h 1180771"/>
              <a:gd name="connsiteX3" fmla="*/ 2576903 w 2576903"/>
              <a:gd name="connsiteY3" fmla="*/ 1180771 h 1180771"/>
              <a:gd name="connsiteX4" fmla="*/ 0 w 2576903"/>
              <a:gd name="connsiteY4" fmla="*/ 1180771 h 1180771"/>
              <a:gd name="connsiteX5" fmla="*/ 0 w 2576903"/>
              <a:gd name="connsiteY5" fmla="*/ 185746 h 1180771"/>
              <a:gd name="connsiteX6" fmla="*/ 1123427 w 2576903"/>
              <a:gd name="connsiteY6" fmla="*/ 185746 h 1180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76903" h="1180771">
                <a:moveTo>
                  <a:pt x="1288452" y="0"/>
                </a:moveTo>
                <a:lnTo>
                  <a:pt x="1453476" y="185746"/>
                </a:lnTo>
                <a:lnTo>
                  <a:pt x="2576903" y="185746"/>
                </a:lnTo>
                <a:lnTo>
                  <a:pt x="2576903" y="1180771"/>
                </a:lnTo>
                <a:lnTo>
                  <a:pt x="0" y="1180771"/>
                </a:lnTo>
                <a:lnTo>
                  <a:pt x="0" y="185746"/>
                </a:lnTo>
                <a:lnTo>
                  <a:pt x="1123427" y="185746"/>
                </a:lnTo>
                <a:close/>
              </a:path>
            </a:pathLst>
          </a:custGeom>
          <a:solidFill>
            <a:srgbClr val="F4F1F5">
              <a:alpha val="81000"/>
            </a:srgbClr>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s-ES"/>
          </a:p>
        </p:txBody>
      </p:sp>
      <p:sp>
        <p:nvSpPr>
          <p:cNvPr id="16" name="Rectángulo 15">
            <a:extLst>
              <a:ext uri="{FF2B5EF4-FFF2-40B4-BE49-F238E27FC236}">
                <a16:creationId xmlns:a16="http://schemas.microsoft.com/office/drawing/2014/main" id="{01EFC975-9A7C-32D2-7CD5-00C1312ACB73}"/>
              </a:ext>
            </a:extLst>
          </p:cNvPr>
          <p:cNvSpPr/>
          <p:nvPr/>
        </p:nvSpPr>
        <p:spPr>
          <a:xfrm>
            <a:off x="3686174" y="1341104"/>
            <a:ext cx="7847013" cy="3440942"/>
          </a:xfrm>
          <a:prstGeom prst="rect">
            <a:avLst/>
          </a:prstGeom>
          <a:solidFill>
            <a:schemeClr val="accent1">
              <a:lumMod val="20000"/>
              <a:lumOff val="80000"/>
              <a:alpha val="29000"/>
            </a:schemeClr>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s-ES"/>
          </a:p>
        </p:txBody>
      </p:sp>
      <p:sp>
        <p:nvSpPr>
          <p:cNvPr id="5" name="Título 4">
            <a:extLst>
              <a:ext uri="{FF2B5EF4-FFF2-40B4-BE49-F238E27FC236}">
                <a16:creationId xmlns:a16="http://schemas.microsoft.com/office/drawing/2014/main" id="{B9DEF4AF-4177-AB10-2B0E-E293B008B8CF}"/>
              </a:ext>
            </a:extLst>
          </p:cNvPr>
          <p:cNvSpPr>
            <a:spLocks noGrp="1"/>
          </p:cNvSpPr>
          <p:nvPr>
            <p:ph type="title"/>
          </p:nvPr>
        </p:nvSpPr>
        <p:spPr>
          <a:xfrm>
            <a:off x="623887" y="553819"/>
            <a:ext cx="10909301" cy="514738"/>
          </a:xfrm>
        </p:spPr>
        <p:txBody>
          <a:bodyPr wrap="square">
            <a:spAutoFit/>
          </a:bodyPr>
          <a:lstStyle/>
          <a:p>
            <a:r>
              <a:rPr lang="es-ES"/>
              <a:t>Las medidas utilizadas hasta el momento </a:t>
            </a:r>
            <a:r>
              <a:rPr lang="es-ES" b="1"/>
              <a:t>no han sido suficientes</a:t>
            </a:r>
            <a:r>
              <a:rPr lang="es-ES" baseline="30000"/>
              <a:t>1</a:t>
            </a:r>
          </a:p>
        </p:txBody>
      </p:sp>
      <p:sp>
        <p:nvSpPr>
          <p:cNvPr id="247" name="Forma libre: forma 246" hidden="1">
            <a:extLst>
              <a:ext uri="{FF2B5EF4-FFF2-40B4-BE49-F238E27FC236}">
                <a16:creationId xmlns:a16="http://schemas.microsoft.com/office/drawing/2014/main" id="{E21CE63C-08CA-9B55-6A5A-48F5DD5301C6}"/>
              </a:ext>
            </a:extLst>
          </p:cNvPr>
          <p:cNvSpPr/>
          <p:nvPr/>
        </p:nvSpPr>
        <p:spPr>
          <a:xfrm>
            <a:off x="2538912" y="2939332"/>
            <a:ext cx="6363285" cy="290262"/>
          </a:xfrm>
          <a:custGeom>
            <a:avLst/>
            <a:gdLst>
              <a:gd name="connsiteX0" fmla="*/ 0 w 6363285"/>
              <a:gd name="connsiteY0" fmla="*/ 0 h 290262"/>
              <a:gd name="connsiteX1" fmla="*/ 353642 w 6363285"/>
              <a:gd name="connsiteY1" fmla="*/ 20057 h 290262"/>
              <a:gd name="connsiteX2" fmla="*/ 718500 w 6363285"/>
              <a:gd name="connsiteY2" fmla="*/ 110125 h 290262"/>
              <a:gd name="connsiteX3" fmla="*/ 1083357 w 6363285"/>
              <a:gd name="connsiteY3" fmla="*/ 90069 h 290262"/>
              <a:gd name="connsiteX4" fmla="*/ 1459714 w 6363285"/>
              <a:gd name="connsiteY4" fmla="*/ 140148 h 290262"/>
              <a:gd name="connsiteX5" fmla="*/ 1836071 w 6363285"/>
              <a:gd name="connsiteY5" fmla="*/ 180137 h 290262"/>
              <a:gd name="connsiteX6" fmla="*/ 2200929 w 6363285"/>
              <a:gd name="connsiteY6" fmla="*/ 250149 h 290262"/>
              <a:gd name="connsiteX7" fmla="*/ 2588643 w 6363285"/>
              <a:gd name="connsiteY7" fmla="*/ 280172 h 290262"/>
              <a:gd name="connsiteX8" fmla="*/ 3033428 w 6363285"/>
              <a:gd name="connsiteY8" fmla="*/ 230217 h 290262"/>
              <a:gd name="connsiteX9" fmla="*/ 3432500 w 6363285"/>
              <a:gd name="connsiteY9" fmla="*/ 290263 h 290262"/>
              <a:gd name="connsiteX10" fmla="*/ 3843071 w 6363285"/>
              <a:gd name="connsiteY10" fmla="*/ 200194 h 290262"/>
              <a:gd name="connsiteX11" fmla="*/ 4766715 w 6363285"/>
              <a:gd name="connsiteY11" fmla="*/ 270206 h 290262"/>
              <a:gd name="connsiteX12" fmla="*/ 5314143 w 6363285"/>
              <a:gd name="connsiteY12" fmla="*/ 280172 h 290262"/>
              <a:gd name="connsiteX13" fmla="*/ 5781643 w 6363285"/>
              <a:gd name="connsiteY13" fmla="*/ 280172 h 290262"/>
              <a:gd name="connsiteX14" fmla="*/ 6363286 w 6363285"/>
              <a:gd name="connsiteY14" fmla="*/ 250149 h 290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363285" h="290262">
                <a:moveTo>
                  <a:pt x="0" y="0"/>
                </a:moveTo>
                <a:lnTo>
                  <a:pt x="353642" y="20057"/>
                </a:lnTo>
                <a:lnTo>
                  <a:pt x="718500" y="110125"/>
                </a:lnTo>
                <a:lnTo>
                  <a:pt x="1083357" y="90069"/>
                </a:lnTo>
                <a:lnTo>
                  <a:pt x="1459714" y="140148"/>
                </a:lnTo>
                <a:lnTo>
                  <a:pt x="1836071" y="180137"/>
                </a:lnTo>
                <a:lnTo>
                  <a:pt x="2200929" y="250149"/>
                </a:lnTo>
                <a:lnTo>
                  <a:pt x="2588643" y="280172"/>
                </a:lnTo>
                <a:lnTo>
                  <a:pt x="3033428" y="230217"/>
                </a:lnTo>
                <a:lnTo>
                  <a:pt x="3432500" y="290263"/>
                </a:lnTo>
                <a:lnTo>
                  <a:pt x="3843071" y="200194"/>
                </a:lnTo>
                <a:lnTo>
                  <a:pt x="4766715" y="270206"/>
                </a:lnTo>
                <a:lnTo>
                  <a:pt x="5314143" y="280172"/>
                </a:lnTo>
                <a:lnTo>
                  <a:pt x="5781643" y="280172"/>
                </a:lnTo>
                <a:lnTo>
                  <a:pt x="6363286" y="250149"/>
                </a:lnTo>
              </a:path>
            </a:pathLst>
          </a:custGeom>
          <a:noFill/>
          <a:ln w="13100" cap="flat">
            <a:solidFill>
              <a:schemeClr val="accent6"/>
            </a:solidFill>
            <a:prstDash val="solid"/>
            <a:miter/>
          </a:ln>
        </p:spPr>
        <p:txBody>
          <a:bodyPr rtlCol="0" anchor="ctr"/>
          <a:lstStyle/>
          <a:p>
            <a:endParaRPr lang="es-ES"/>
          </a:p>
        </p:txBody>
      </p:sp>
      <p:sp>
        <p:nvSpPr>
          <p:cNvPr id="258" name="Marcador de pie de página 257">
            <a:extLst>
              <a:ext uri="{FF2B5EF4-FFF2-40B4-BE49-F238E27FC236}">
                <a16:creationId xmlns:a16="http://schemas.microsoft.com/office/drawing/2014/main" id="{44A0D0E5-32F9-639C-F74D-160C9E16738A}"/>
              </a:ext>
            </a:extLst>
          </p:cNvPr>
          <p:cNvSpPr>
            <a:spLocks noGrp="1"/>
          </p:cNvSpPr>
          <p:nvPr>
            <p:ph type="ftr" sz="quarter" idx="10"/>
          </p:nvPr>
        </p:nvSpPr>
        <p:spPr>
          <a:xfrm>
            <a:off x="660567" y="4809779"/>
            <a:ext cx="10909301" cy="1596197"/>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900" b="1" i="0" u="none" strike="noStrike" kern="1200" cap="none" spc="0" normalizeH="0" baseline="0" noProof="0" dirty="0" err="1">
                <a:ln>
                  <a:noFill/>
                </a:ln>
                <a:effectLst/>
                <a:uLnTx/>
                <a:uFillTx/>
                <a:ea typeface="+mn-ea"/>
                <a:cs typeface="+mn-cs"/>
              </a:rPr>
              <a:t>Acne-QoL</a:t>
            </a:r>
            <a:r>
              <a:rPr kumimoji="0" lang="es-ES" sz="900" b="1" i="0" u="none" strike="noStrike" kern="1200" cap="none" spc="0" normalizeH="0" baseline="0" noProof="0" dirty="0">
                <a:ln>
                  <a:noFill/>
                </a:ln>
                <a:effectLst/>
                <a:uLnTx/>
                <a:uFillTx/>
                <a:ea typeface="+mn-ea"/>
                <a:cs typeface="+mn-cs"/>
              </a:rPr>
              <a:t>: </a:t>
            </a:r>
            <a:r>
              <a:rPr kumimoji="0" lang="es-ES" sz="900" i="0" u="none" strike="noStrike" kern="1200" cap="none" spc="0" normalizeH="0" baseline="0" noProof="0" dirty="0">
                <a:ln>
                  <a:noFill/>
                </a:ln>
                <a:effectLst/>
                <a:uLnTx/>
                <a:uFillTx/>
                <a:ea typeface="+mn-ea"/>
                <a:cs typeface="+mn-cs"/>
              </a:rPr>
              <a:t>calidad de vida con acné, ; </a:t>
            </a:r>
            <a:r>
              <a:rPr kumimoji="0" lang="es-ES" sz="900" b="1" i="0" u="none" strike="noStrike" kern="1200" cap="none" spc="0" normalizeH="0" baseline="0" noProof="0" dirty="0" err="1">
                <a:ln>
                  <a:noFill/>
                </a:ln>
                <a:effectLst/>
                <a:uLnTx/>
                <a:uFillTx/>
                <a:ea typeface="+mn-ea"/>
                <a:cs typeface="+mn-cs"/>
              </a:rPr>
              <a:t>Acne-QoLI</a:t>
            </a:r>
            <a:r>
              <a:rPr kumimoji="0" lang="es-ES" sz="900" b="1" i="0" u="none" strike="noStrike" kern="1200" cap="none" spc="0" normalizeH="0" baseline="0" noProof="0" dirty="0">
                <a:ln>
                  <a:noFill/>
                </a:ln>
                <a:effectLst/>
                <a:uLnTx/>
                <a:uFillTx/>
                <a:ea typeface="+mn-ea"/>
                <a:cs typeface="+mn-cs"/>
              </a:rPr>
              <a:t>: </a:t>
            </a:r>
            <a:r>
              <a:rPr kumimoji="0" lang="es-ES" sz="900" i="0" u="none" strike="noStrike" kern="1200" cap="none" spc="0" normalizeH="0" baseline="0" noProof="0" dirty="0">
                <a:ln>
                  <a:noFill/>
                </a:ln>
                <a:effectLst/>
                <a:uLnTx/>
                <a:uFillTx/>
                <a:ea typeface="+mn-ea"/>
                <a:cs typeface="+mn-cs"/>
              </a:rPr>
              <a:t>índice de calidad de vida con acné; </a:t>
            </a:r>
            <a:r>
              <a:rPr kumimoji="0" lang="es-ES" sz="900" b="1" i="0" u="none" strike="noStrike" kern="1200" cap="none" spc="0" normalizeH="0" baseline="0" noProof="0" dirty="0">
                <a:ln>
                  <a:noFill/>
                </a:ln>
                <a:effectLst/>
                <a:uLnTx/>
                <a:uFillTx/>
                <a:ea typeface="+mn-ea"/>
                <a:cs typeface="+mn-cs"/>
              </a:rPr>
              <a:t>CALIPSO: </a:t>
            </a:r>
            <a:r>
              <a:rPr kumimoji="0" lang="es-ES" sz="900" i="0" u="none" strike="noStrike" kern="1200" cap="none" spc="0" normalizeH="0" baseline="0" noProof="0" dirty="0">
                <a:ln>
                  <a:noFill/>
                </a:ln>
                <a:effectLst/>
                <a:uLnTx/>
                <a:uFillTx/>
                <a:ea typeface="+mn-ea"/>
                <a:cs typeface="+mn-cs"/>
              </a:rPr>
              <a:t>evaluación exhaustiva del impacto vital de la </a:t>
            </a:r>
            <a:r>
              <a:rPr kumimoji="0" lang="es-ES" sz="900" i="0" u="none" strike="noStrike" kern="1200" cap="none" spc="0" normalizeH="0" baseline="0" noProof="0" dirty="0" err="1">
                <a:ln>
                  <a:noFill/>
                </a:ln>
                <a:effectLst/>
                <a:uLnTx/>
                <a:uFillTx/>
                <a:ea typeface="+mn-ea"/>
                <a:cs typeface="+mn-cs"/>
              </a:rPr>
              <a:t>PSOriasis</a:t>
            </a:r>
            <a:r>
              <a:rPr kumimoji="0" lang="es-ES" sz="900" i="0" u="none" strike="noStrike" kern="1200" cap="none" spc="0" normalizeH="0" baseline="0" noProof="0" dirty="0">
                <a:ln>
                  <a:noFill/>
                </a:ln>
                <a:effectLst/>
                <a:uLnTx/>
                <a:uFillTx/>
                <a:ea typeface="+mn-ea"/>
                <a:cs typeface="+mn-cs"/>
              </a:rPr>
              <a:t>; </a:t>
            </a:r>
            <a:r>
              <a:rPr kumimoji="0" lang="es-ES" sz="900" b="1" i="0" u="none" strike="noStrike" kern="1200" cap="none" spc="0" normalizeH="0" baseline="0" noProof="0" dirty="0">
                <a:ln>
                  <a:noFill/>
                </a:ln>
                <a:effectLst/>
                <a:uLnTx/>
                <a:uFillTx/>
                <a:ea typeface="+mn-ea"/>
                <a:cs typeface="+mn-cs"/>
              </a:rPr>
              <a:t>DA: </a:t>
            </a:r>
            <a:r>
              <a:rPr kumimoji="0" lang="es-ES" sz="900" i="0" u="none" strike="noStrike" kern="1200" cap="none" spc="0" normalizeH="0" baseline="0" noProof="0" dirty="0">
                <a:ln>
                  <a:noFill/>
                </a:ln>
                <a:effectLst/>
                <a:uLnTx/>
                <a:uFillTx/>
                <a:ea typeface="+mn-ea"/>
                <a:cs typeface="+mn-cs"/>
              </a:rPr>
              <a:t>dermatitis atópica; </a:t>
            </a:r>
            <a:r>
              <a:rPr kumimoji="0" lang="es-ES" sz="900" b="1" i="0" u="none" strike="noStrike" kern="1200" cap="none" spc="0" normalizeH="0" baseline="0" noProof="0" dirty="0" err="1">
                <a:ln>
                  <a:noFill/>
                </a:ln>
                <a:effectLst/>
                <a:uLnTx/>
                <a:uFillTx/>
                <a:ea typeface="+mn-ea"/>
                <a:cs typeface="+mn-cs"/>
              </a:rPr>
              <a:t>DermaSat</a:t>
            </a:r>
            <a:r>
              <a:rPr kumimoji="0" lang="es-ES" sz="900" b="1" i="0" u="none" strike="noStrike" kern="1200" cap="none" spc="0" normalizeH="0" baseline="0" noProof="0" dirty="0">
                <a:ln>
                  <a:noFill/>
                </a:ln>
                <a:effectLst/>
                <a:uLnTx/>
                <a:uFillTx/>
                <a:ea typeface="+mn-ea"/>
                <a:cs typeface="+mn-cs"/>
              </a:rPr>
              <a:t>: </a:t>
            </a:r>
            <a:r>
              <a:rPr kumimoji="0" lang="es-ES" sz="900" i="0" u="none" strike="noStrike" kern="1200" cap="none" spc="0" normalizeH="0" baseline="0" noProof="0" dirty="0">
                <a:ln>
                  <a:noFill/>
                </a:ln>
                <a:effectLst/>
                <a:uLnTx/>
                <a:uFillTx/>
                <a:ea typeface="+mn-ea"/>
                <a:cs typeface="+mn-cs"/>
              </a:rPr>
              <a:t>satisfacción con el tratamiento dermatológico del eccema de manos; </a:t>
            </a:r>
            <a:r>
              <a:rPr kumimoji="0" lang="es-ES" sz="900" b="1" i="0" u="none" strike="noStrike" kern="1200" cap="none" spc="0" normalizeH="0" baseline="0" noProof="0" dirty="0">
                <a:ln>
                  <a:noFill/>
                </a:ln>
                <a:effectLst/>
                <a:uLnTx/>
                <a:uFillTx/>
                <a:ea typeface="+mn-ea"/>
                <a:cs typeface="+mn-cs"/>
              </a:rPr>
              <a:t>DLQI: </a:t>
            </a:r>
            <a:r>
              <a:rPr kumimoji="0" lang="es-ES" sz="900" i="0" u="none" strike="noStrike" kern="1200" cap="none" spc="0" normalizeH="0" baseline="0" noProof="0" dirty="0">
                <a:ln>
                  <a:noFill/>
                </a:ln>
                <a:effectLst/>
                <a:uLnTx/>
                <a:uFillTx/>
                <a:ea typeface="+mn-ea"/>
                <a:cs typeface="+mn-cs"/>
              </a:rPr>
              <a:t>índice de calidad de vida en dermatología; </a:t>
            </a:r>
            <a:r>
              <a:rPr kumimoji="0" lang="es-ES" sz="900" b="1" i="0" u="none" strike="noStrike" kern="1200" cap="none" spc="0" normalizeH="0" baseline="0" noProof="0" dirty="0" err="1">
                <a:ln>
                  <a:noFill/>
                </a:ln>
                <a:effectLst/>
                <a:uLnTx/>
                <a:uFillTx/>
                <a:ea typeface="+mn-ea"/>
                <a:cs typeface="+mn-cs"/>
              </a:rPr>
              <a:t>DQoLS</a:t>
            </a:r>
            <a:r>
              <a:rPr kumimoji="0" lang="es-ES" sz="900" b="1" i="0" u="none" strike="noStrike" kern="1200" cap="none" spc="0" normalizeH="0" baseline="0" noProof="0" dirty="0">
                <a:ln>
                  <a:noFill/>
                </a:ln>
                <a:effectLst/>
                <a:uLnTx/>
                <a:uFillTx/>
                <a:ea typeface="+mn-ea"/>
                <a:cs typeface="+mn-cs"/>
              </a:rPr>
              <a:t>: </a:t>
            </a:r>
            <a:r>
              <a:rPr kumimoji="0" lang="es-ES" sz="900" i="0" u="none" strike="noStrike" kern="1200" cap="none" spc="0" normalizeH="0" baseline="0" noProof="0" dirty="0">
                <a:ln>
                  <a:noFill/>
                </a:ln>
                <a:effectLst/>
                <a:uLnTx/>
                <a:uFillTx/>
                <a:ea typeface="+mn-ea"/>
                <a:cs typeface="+mn-cs"/>
              </a:rPr>
              <a:t>escalas de calidad de vida en dermatología; </a:t>
            </a:r>
            <a:r>
              <a:rPr kumimoji="0" lang="es-ES" sz="900" b="1" i="0" u="none" strike="noStrike" kern="1200" cap="none" spc="0" normalizeH="0" baseline="0" noProof="0" dirty="0">
                <a:ln>
                  <a:noFill/>
                </a:ln>
                <a:effectLst/>
                <a:uLnTx/>
                <a:uFillTx/>
                <a:ea typeface="+mn-ea"/>
                <a:cs typeface="+mn-cs"/>
              </a:rPr>
              <a:t>DSQL: </a:t>
            </a:r>
            <a:r>
              <a:rPr kumimoji="0" lang="es-ES" sz="900" i="0" u="none" strike="noStrike" kern="1200" cap="none" spc="0" normalizeH="0" baseline="0" noProof="0" dirty="0">
                <a:ln>
                  <a:noFill/>
                </a:ln>
                <a:effectLst/>
                <a:uLnTx/>
                <a:uFillTx/>
                <a:ea typeface="+mn-ea"/>
                <a:cs typeface="+mn-cs"/>
              </a:rPr>
              <a:t>calidad de vida específica para dermatología; </a:t>
            </a:r>
            <a:r>
              <a:rPr kumimoji="0" lang="es-ES" sz="900" b="1" i="0" u="none" strike="noStrike" kern="1200" cap="none" spc="0" normalizeH="0" baseline="0" noProof="0" dirty="0">
                <a:ln>
                  <a:noFill/>
                </a:ln>
                <a:effectLst/>
                <a:uLnTx/>
                <a:uFillTx/>
                <a:ea typeface="+mn-ea"/>
                <a:cs typeface="+mn-cs"/>
              </a:rPr>
              <a:t>EQ-5D: </a:t>
            </a:r>
            <a:r>
              <a:rPr kumimoji="0" lang="es-ES" sz="900" i="0" u="none" strike="noStrike" kern="1200" cap="none" spc="0" normalizeH="0" baseline="0" noProof="0" dirty="0">
                <a:ln>
                  <a:noFill/>
                </a:ln>
                <a:effectLst/>
                <a:uLnTx/>
                <a:uFillTx/>
                <a:ea typeface="+mn-ea"/>
                <a:cs typeface="+mn-cs"/>
              </a:rPr>
              <a:t>grupo </a:t>
            </a:r>
            <a:r>
              <a:rPr kumimoji="0" lang="es-ES" sz="900" i="0" u="none" strike="noStrike" kern="1200" cap="none" spc="0" normalizeH="0" baseline="0" noProof="0" dirty="0" err="1">
                <a:ln>
                  <a:noFill/>
                </a:ln>
                <a:effectLst/>
                <a:uLnTx/>
                <a:uFillTx/>
                <a:ea typeface="+mn-ea"/>
                <a:cs typeface="+mn-cs"/>
              </a:rPr>
              <a:t>EuroQoL</a:t>
            </a:r>
            <a:r>
              <a:rPr kumimoji="0" lang="es-ES" sz="900" i="0" u="none" strike="noStrike" kern="1200" cap="none" spc="0" normalizeH="0" baseline="0" noProof="0" dirty="0">
                <a:ln>
                  <a:noFill/>
                </a:ln>
                <a:effectLst/>
                <a:uLnTx/>
                <a:uFillTx/>
                <a:ea typeface="+mn-ea"/>
                <a:cs typeface="+mn-cs"/>
              </a:rPr>
              <a:t>; </a:t>
            </a:r>
            <a:r>
              <a:rPr kumimoji="0" lang="es-ES" sz="900" b="1" i="0" u="none" strike="noStrike" kern="1200" cap="none" spc="0" normalizeH="0" baseline="0" noProof="0" dirty="0">
                <a:ln>
                  <a:noFill/>
                </a:ln>
                <a:effectLst/>
                <a:uLnTx/>
                <a:uFillTx/>
                <a:ea typeface="+mn-ea"/>
                <a:cs typeface="+mn-cs"/>
              </a:rPr>
              <a:t>FLQA: </a:t>
            </a:r>
            <a:r>
              <a:rPr kumimoji="0" lang="es-ES" sz="900" i="0" u="none" strike="noStrike" kern="1200" cap="none" spc="0" normalizeH="0" baseline="0" noProof="0" dirty="0">
                <a:ln>
                  <a:noFill/>
                </a:ln>
                <a:effectLst/>
                <a:uLnTx/>
                <a:uFillTx/>
                <a:ea typeface="+mn-ea"/>
                <a:cs typeface="+mn-cs"/>
              </a:rPr>
              <a:t>Evaluación de la calidad de vida de </a:t>
            </a:r>
            <a:r>
              <a:rPr kumimoji="0" lang="es-ES" sz="900" i="0" u="none" strike="noStrike" kern="1200" cap="none" spc="0" normalizeH="0" baseline="0" noProof="0" dirty="0" err="1">
                <a:ln>
                  <a:noFill/>
                </a:ln>
                <a:effectLst/>
                <a:uLnTx/>
                <a:uFillTx/>
                <a:ea typeface="+mn-ea"/>
                <a:cs typeface="+mn-cs"/>
              </a:rPr>
              <a:t>Freiburg</a:t>
            </a:r>
            <a:r>
              <a:rPr kumimoji="0" lang="es-ES" sz="900" i="0" u="none" strike="noStrike" kern="1200" cap="none" spc="0" normalizeH="0" baseline="0" noProof="0" dirty="0">
                <a:ln>
                  <a:noFill/>
                </a:ln>
                <a:effectLst/>
                <a:uLnTx/>
                <a:uFillTx/>
                <a:ea typeface="+mn-ea"/>
                <a:cs typeface="+mn-cs"/>
              </a:rPr>
              <a:t>; </a:t>
            </a:r>
            <a:r>
              <a:rPr kumimoji="0" lang="es-ES" sz="900" b="1" i="0" u="none" strike="noStrike" kern="1200" cap="none" spc="0" normalizeH="0" baseline="0" noProof="0" dirty="0">
                <a:ln>
                  <a:noFill/>
                </a:ln>
                <a:effectLst/>
                <a:uLnTx/>
                <a:uFillTx/>
                <a:ea typeface="+mn-ea"/>
                <a:cs typeface="+mn-cs"/>
              </a:rPr>
              <a:t>HAQ-100: </a:t>
            </a:r>
            <a:r>
              <a:rPr kumimoji="0" lang="es-ES" sz="900" i="0" u="none" strike="noStrike" kern="1200" cap="none" spc="0" normalizeH="0" baseline="0" noProof="0" dirty="0">
                <a:ln>
                  <a:noFill/>
                </a:ln>
                <a:effectLst/>
                <a:uLnTx/>
                <a:uFillTx/>
                <a:ea typeface="+mn-ea"/>
                <a:cs typeface="+mn-cs"/>
              </a:rPr>
              <a:t>cuestionario de evaluación de la salud; </a:t>
            </a:r>
            <a:r>
              <a:rPr kumimoji="0" lang="es-ES" sz="900" b="1" i="0" u="none" strike="noStrike" kern="1200" cap="none" spc="0" normalizeH="0" baseline="0" noProof="0" dirty="0">
                <a:ln>
                  <a:noFill/>
                </a:ln>
                <a:effectLst/>
                <a:uLnTx/>
                <a:uFillTx/>
                <a:ea typeface="+mn-ea"/>
                <a:cs typeface="+mn-cs"/>
              </a:rPr>
              <a:t>IPQ: </a:t>
            </a:r>
            <a:r>
              <a:rPr kumimoji="0" lang="es-ES" sz="900" i="0" u="none" strike="noStrike" kern="1200" cap="none" spc="0" normalizeH="0" baseline="0" noProof="0" dirty="0">
                <a:ln>
                  <a:noFill/>
                </a:ln>
                <a:effectLst/>
                <a:uLnTx/>
                <a:uFillTx/>
                <a:ea typeface="+mn-ea"/>
                <a:cs typeface="+mn-cs"/>
              </a:rPr>
              <a:t>cuestionario breve de percepción de la enfermedad; </a:t>
            </a:r>
            <a:r>
              <a:rPr kumimoji="0" lang="es-ES" sz="900" b="1" i="0" u="none" strike="noStrike" kern="1200" cap="none" spc="0" normalizeH="0" baseline="0" noProof="0" dirty="0">
                <a:ln>
                  <a:noFill/>
                </a:ln>
                <a:effectLst/>
                <a:uLnTx/>
                <a:uFillTx/>
                <a:ea typeface="+mn-ea"/>
                <a:cs typeface="+mn-cs"/>
              </a:rPr>
              <a:t>IPSO: </a:t>
            </a:r>
            <a:r>
              <a:rPr kumimoji="0" lang="es-ES" sz="900" i="0" u="none" strike="noStrike" kern="1200" cap="none" spc="0" normalizeH="0" baseline="0" noProof="0" dirty="0">
                <a:ln>
                  <a:noFill/>
                </a:ln>
                <a:effectLst/>
                <a:uLnTx/>
                <a:uFillTx/>
                <a:ea typeface="+mn-ea"/>
                <a:cs typeface="+mn-cs"/>
              </a:rPr>
              <a:t>cuestionario de impacto de la psoriasis; </a:t>
            </a:r>
            <a:r>
              <a:rPr kumimoji="0" lang="es-ES" sz="900" b="1" i="0" u="none" strike="noStrike" kern="1200" cap="none" spc="0" normalizeH="0" baseline="0" noProof="0" dirty="0">
                <a:ln>
                  <a:noFill/>
                </a:ln>
                <a:effectLst/>
                <a:uLnTx/>
                <a:uFillTx/>
                <a:ea typeface="+mn-ea"/>
                <a:cs typeface="+mn-cs"/>
              </a:rPr>
              <a:t>ISDL: </a:t>
            </a:r>
            <a:r>
              <a:rPr kumimoji="0" lang="es-ES" sz="900" i="0" u="none" strike="noStrike" kern="1200" cap="none" spc="0" normalizeH="0" baseline="0" noProof="0" dirty="0">
                <a:ln>
                  <a:noFill/>
                </a:ln>
                <a:effectLst/>
                <a:uLnTx/>
                <a:uFillTx/>
                <a:ea typeface="+mn-ea"/>
                <a:cs typeface="+mn-cs"/>
              </a:rPr>
              <a:t>impacto de las enfermedades dermatológicas crónicas en la vida diaria; </a:t>
            </a:r>
            <a:r>
              <a:rPr kumimoji="0" lang="es-ES" sz="900" b="1" i="0" u="none" strike="noStrike" kern="1200" cap="none" spc="0" normalizeH="0" baseline="0" noProof="0" dirty="0">
                <a:ln>
                  <a:noFill/>
                </a:ln>
                <a:effectLst/>
                <a:uLnTx/>
                <a:uFillTx/>
                <a:ea typeface="+mn-ea"/>
                <a:cs typeface="+mn-cs"/>
              </a:rPr>
              <a:t>KMPI: </a:t>
            </a:r>
            <a:r>
              <a:rPr kumimoji="0" lang="es-ES" sz="900" i="0" u="none" strike="noStrike" kern="1200" cap="none" spc="0" normalizeH="0" baseline="0" noProof="0" dirty="0">
                <a:ln>
                  <a:noFill/>
                </a:ln>
                <a:effectLst/>
                <a:uLnTx/>
                <a:uFillTx/>
                <a:ea typeface="+mn-ea"/>
                <a:cs typeface="+mn-cs"/>
              </a:rPr>
              <a:t>instrumento </a:t>
            </a:r>
            <a:r>
              <a:rPr kumimoji="0" lang="es-ES" sz="900" i="0" u="none" strike="noStrike" kern="1200" cap="none" spc="0" normalizeH="0" baseline="0" noProof="0" dirty="0" err="1">
                <a:ln>
                  <a:noFill/>
                </a:ln>
                <a:effectLst/>
                <a:uLnTx/>
                <a:uFillTx/>
                <a:ea typeface="+mn-ea"/>
                <a:cs typeface="+mn-cs"/>
              </a:rPr>
              <a:t>Koo-Menter</a:t>
            </a:r>
            <a:r>
              <a:rPr kumimoji="0" lang="es-ES" sz="900" i="0" u="none" strike="noStrike" kern="1200" cap="none" spc="0" normalizeH="0" baseline="0" noProof="0" dirty="0">
                <a:ln>
                  <a:noFill/>
                </a:ln>
                <a:effectLst/>
                <a:uLnTx/>
                <a:uFillTx/>
                <a:ea typeface="+mn-ea"/>
                <a:cs typeface="+mn-cs"/>
              </a:rPr>
              <a:t> para la psoriasis; </a:t>
            </a:r>
            <a:r>
              <a:rPr kumimoji="0" lang="es-ES" sz="900" b="1" i="0" u="none" strike="noStrike" kern="1200" cap="none" spc="0" normalizeH="0" baseline="0" noProof="0" dirty="0">
                <a:ln>
                  <a:noFill/>
                </a:ln>
                <a:effectLst/>
                <a:uLnTx/>
                <a:uFillTx/>
                <a:ea typeface="+mn-ea"/>
                <a:cs typeface="+mn-cs"/>
              </a:rPr>
              <a:t>NPF-PS: </a:t>
            </a:r>
            <a:r>
              <a:rPr kumimoji="0" lang="es-ES" sz="900" i="0" u="none" strike="noStrike" kern="1200" cap="none" spc="0" normalizeH="0" baseline="0" noProof="0" dirty="0">
                <a:ln>
                  <a:noFill/>
                </a:ln>
                <a:effectLst/>
                <a:uLnTx/>
                <a:uFillTx/>
                <a:ea typeface="+mn-ea"/>
                <a:cs typeface="+mn-cs"/>
              </a:rPr>
              <a:t>puntuación de la </a:t>
            </a:r>
            <a:r>
              <a:rPr kumimoji="0" lang="es-ES" sz="900" i="0" u="none" strike="noStrike" kern="1200" cap="none" spc="0" normalizeH="0" baseline="0" noProof="0" dirty="0" err="1">
                <a:ln>
                  <a:noFill/>
                </a:ln>
                <a:effectLst/>
                <a:uLnTx/>
                <a:uFillTx/>
                <a:ea typeface="+mn-ea"/>
                <a:cs typeface="+mn-cs"/>
              </a:rPr>
              <a:t>National</a:t>
            </a:r>
            <a:r>
              <a:rPr kumimoji="0" lang="es-ES" sz="900" i="0" u="none" strike="noStrike" kern="1200" cap="none" spc="0" normalizeH="0" baseline="0" noProof="0" dirty="0">
                <a:ln>
                  <a:noFill/>
                </a:ln>
                <a:effectLst/>
                <a:uLnTx/>
                <a:uFillTx/>
                <a:ea typeface="+mn-ea"/>
                <a:cs typeface="+mn-cs"/>
              </a:rPr>
              <a:t> Psoriasis </a:t>
            </a:r>
            <a:r>
              <a:rPr kumimoji="0" lang="es-ES" sz="900" i="0" u="none" strike="noStrike" kern="1200" cap="none" spc="0" normalizeH="0" baseline="0" noProof="0" dirty="0" err="1">
                <a:ln>
                  <a:noFill/>
                </a:ln>
                <a:effectLst/>
                <a:uLnTx/>
                <a:uFillTx/>
                <a:ea typeface="+mn-ea"/>
                <a:cs typeface="+mn-cs"/>
              </a:rPr>
              <a:t>Foundation</a:t>
            </a:r>
            <a:r>
              <a:rPr kumimoji="0" lang="es-ES" sz="900" i="0" u="none" strike="noStrike" kern="1200" cap="none" spc="0" normalizeH="0" baseline="0" noProof="0" dirty="0">
                <a:ln>
                  <a:noFill/>
                </a:ln>
                <a:effectLst/>
                <a:uLnTx/>
                <a:uFillTx/>
                <a:ea typeface="+mn-ea"/>
                <a:cs typeface="+mn-cs"/>
              </a:rPr>
              <a:t>; </a:t>
            </a:r>
            <a:r>
              <a:rPr kumimoji="0" lang="es-ES" sz="900" b="1" i="0" u="none" strike="noStrike" kern="1200" cap="none" spc="0" normalizeH="0" baseline="0" noProof="0" dirty="0">
                <a:ln>
                  <a:noFill/>
                </a:ln>
                <a:effectLst/>
                <a:uLnTx/>
                <a:uFillTx/>
                <a:ea typeface="+mn-ea"/>
                <a:cs typeface="+mn-cs"/>
              </a:rPr>
              <a:t>NPQ10: </a:t>
            </a:r>
            <a:r>
              <a:rPr kumimoji="0" lang="es-ES" sz="900" i="0" u="none" strike="noStrike" kern="1200" cap="none" spc="0" normalizeH="0" baseline="0" noProof="0" dirty="0">
                <a:ln>
                  <a:noFill/>
                </a:ln>
                <a:effectLst/>
                <a:uLnTx/>
                <a:uFillTx/>
                <a:ea typeface="+mn-ea"/>
                <a:cs typeface="+mn-cs"/>
              </a:rPr>
              <a:t>cuestionario psoriasis ungueal; </a:t>
            </a:r>
            <a:r>
              <a:rPr kumimoji="0" lang="es-ES" sz="900" b="1" i="0" u="none" strike="noStrike" kern="1200" cap="none" spc="0" normalizeH="0" baseline="0" noProof="0" dirty="0">
                <a:ln>
                  <a:noFill/>
                </a:ln>
                <a:effectLst/>
                <a:uLnTx/>
                <a:uFillTx/>
                <a:ea typeface="+mn-ea"/>
                <a:cs typeface="+mn-cs"/>
              </a:rPr>
              <a:t>PBI: </a:t>
            </a:r>
            <a:r>
              <a:rPr kumimoji="0" lang="es-ES" sz="900" i="0" u="none" strike="noStrike" kern="1200" cap="none" spc="0" normalizeH="0" baseline="0" noProof="0" dirty="0">
                <a:ln>
                  <a:noFill/>
                </a:ln>
                <a:effectLst/>
                <a:uLnTx/>
                <a:uFillTx/>
                <a:ea typeface="+mn-ea"/>
                <a:cs typeface="+mn-cs"/>
              </a:rPr>
              <a:t>índice de beneficio para el paciente; </a:t>
            </a:r>
            <a:r>
              <a:rPr kumimoji="0" lang="es-ES" sz="900" b="1" i="0" u="none" strike="noStrike" kern="1200" cap="none" spc="0" normalizeH="0" baseline="0" noProof="0" dirty="0">
                <a:ln>
                  <a:noFill/>
                </a:ln>
                <a:effectLst/>
                <a:uLnTx/>
                <a:uFillTx/>
                <a:ea typeface="+mn-ea"/>
                <a:cs typeface="+mn-cs"/>
              </a:rPr>
              <a:t>PDI: </a:t>
            </a:r>
            <a:r>
              <a:rPr kumimoji="0" lang="es-ES" sz="900" i="0" u="none" strike="noStrike" kern="1200" cap="none" spc="0" normalizeH="0" baseline="0" noProof="0" dirty="0">
                <a:ln>
                  <a:noFill/>
                </a:ln>
                <a:effectLst/>
                <a:uLnTx/>
                <a:uFillTx/>
                <a:ea typeface="+mn-ea"/>
                <a:cs typeface="+mn-cs"/>
              </a:rPr>
              <a:t>índice para la discapacidad por psoriasis; </a:t>
            </a:r>
            <a:r>
              <a:rPr kumimoji="0" lang="es-ES" sz="900" b="1" i="0" u="none" strike="noStrike" kern="1200" cap="none" spc="0" normalizeH="0" baseline="0" noProof="0" dirty="0">
                <a:ln>
                  <a:noFill/>
                </a:ln>
                <a:effectLst/>
                <a:uLnTx/>
                <a:uFillTx/>
                <a:ea typeface="+mn-ea"/>
                <a:cs typeface="+mn-cs"/>
              </a:rPr>
              <a:t>PEER: </a:t>
            </a:r>
            <a:r>
              <a:rPr kumimoji="0" lang="es-ES" sz="900" i="0" u="none" strike="noStrike" kern="1200" cap="none" spc="0" normalizeH="0" baseline="0" noProof="0" dirty="0">
                <a:ln>
                  <a:noFill/>
                </a:ln>
                <a:effectLst/>
                <a:uLnTx/>
                <a:uFillTx/>
                <a:ea typeface="+mn-ea"/>
                <a:cs typeface="+mn-cs"/>
              </a:rPr>
              <a:t>investigación del empoderamiento de la psoriasis en práctica clínica; </a:t>
            </a:r>
            <a:r>
              <a:rPr kumimoji="0" lang="es-ES" sz="900" b="1" i="0" u="none" strike="noStrike" kern="1200" cap="none" spc="0" normalizeH="0" baseline="0" noProof="0" dirty="0">
                <a:ln>
                  <a:noFill/>
                </a:ln>
                <a:effectLst/>
                <a:uLnTx/>
                <a:uFillTx/>
                <a:ea typeface="+mn-ea"/>
                <a:cs typeface="+mn-cs"/>
              </a:rPr>
              <a:t>PLSI: </a:t>
            </a:r>
            <a:r>
              <a:rPr kumimoji="0" lang="es-ES" sz="900" i="0" u="none" strike="noStrike" kern="1200" cap="none" spc="0" normalizeH="0" baseline="0" noProof="0" dirty="0">
                <a:ln>
                  <a:noFill/>
                </a:ln>
                <a:effectLst/>
                <a:uLnTx/>
                <a:uFillTx/>
                <a:ea typeface="+mn-ea"/>
                <a:cs typeface="+mn-cs"/>
              </a:rPr>
              <a:t>inventario de estrés vital por la psoriasis; </a:t>
            </a:r>
            <a:r>
              <a:rPr kumimoji="0" lang="es-ES" sz="900" b="1" i="0" u="none" strike="noStrike" kern="1200" cap="none" spc="0" normalizeH="0" baseline="0" noProof="0" dirty="0">
                <a:ln>
                  <a:noFill/>
                </a:ln>
                <a:effectLst/>
                <a:uLnTx/>
                <a:uFillTx/>
                <a:ea typeface="+mn-ea"/>
                <a:cs typeface="+mn-cs"/>
              </a:rPr>
              <a:t>PQLQ: </a:t>
            </a:r>
            <a:r>
              <a:rPr kumimoji="0" lang="es-ES" sz="900" i="0" u="none" strike="noStrike" kern="1200" cap="none" spc="0" normalizeH="0" baseline="0" noProof="0" dirty="0">
                <a:ln>
                  <a:noFill/>
                </a:ln>
                <a:effectLst/>
                <a:uLnTx/>
                <a:uFillTx/>
                <a:ea typeface="+mn-ea"/>
                <a:cs typeface="+mn-cs"/>
              </a:rPr>
              <a:t>cuestionario de calidad de vida con psoriasis; </a:t>
            </a:r>
            <a:r>
              <a:rPr kumimoji="0" lang="es-ES" sz="900" b="1" i="0" u="none" strike="noStrike" kern="1200" cap="none" spc="0" normalizeH="0" baseline="0" noProof="0" dirty="0">
                <a:ln>
                  <a:noFill/>
                </a:ln>
                <a:effectLst/>
                <a:uLnTx/>
                <a:uFillTx/>
                <a:ea typeface="+mn-ea"/>
                <a:cs typeface="+mn-cs"/>
              </a:rPr>
              <a:t>PREPI: </a:t>
            </a:r>
            <a:r>
              <a:rPr kumimoji="0" lang="es-ES" sz="900" i="0" u="none" strike="noStrike" kern="1200" cap="none" spc="0" normalizeH="0" baseline="0" noProof="0" dirty="0">
                <a:ln>
                  <a:noFill/>
                </a:ln>
                <a:effectLst/>
                <a:uLnTx/>
                <a:uFillTx/>
                <a:ea typeface="+mn-ea"/>
                <a:cs typeface="+mn-cs"/>
              </a:rPr>
              <a:t>comunicación del paciente del grado de extensión de la psoriasis; </a:t>
            </a:r>
            <a:r>
              <a:rPr kumimoji="0" lang="es-ES" sz="900" b="1" i="0" u="none" strike="noStrike" kern="1200" cap="none" spc="0" normalizeH="0" baseline="0" noProof="0" dirty="0">
                <a:ln>
                  <a:noFill/>
                </a:ln>
                <a:effectLst/>
                <a:uLnTx/>
                <a:uFillTx/>
                <a:ea typeface="+mn-ea"/>
                <a:cs typeface="+mn-cs"/>
              </a:rPr>
              <a:t>PRISM: </a:t>
            </a:r>
            <a:r>
              <a:rPr kumimoji="0" lang="es-ES" sz="900" i="0" u="none" strike="noStrike" kern="1200" cap="none" spc="0" normalizeH="0" baseline="0" noProof="0" dirty="0">
                <a:ln>
                  <a:noFill/>
                </a:ln>
                <a:effectLst/>
                <a:uLnTx/>
                <a:uFillTx/>
                <a:ea typeface="+mn-ea"/>
                <a:cs typeface="+mn-cs"/>
              </a:rPr>
              <a:t>representación pictórica de la enfermedad </a:t>
            </a:r>
            <a:r>
              <a:rPr kumimoji="0" lang="es-ES" sz="900" i="0" u="none" strike="noStrike" kern="1200" cap="none" spc="0" normalizeH="0" baseline="0" noProof="0" dirty="0" err="1">
                <a:ln>
                  <a:noFill/>
                </a:ln>
                <a:effectLst/>
                <a:uLnTx/>
                <a:uFillTx/>
                <a:ea typeface="+mn-ea"/>
                <a:cs typeface="+mn-cs"/>
              </a:rPr>
              <a:t>automedida</a:t>
            </a:r>
            <a:r>
              <a:rPr kumimoji="0" lang="es-ES" sz="900" i="0" u="none" strike="noStrike" kern="1200" cap="none" spc="0" normalizeH="0" baseline="0" noProof="0" dirty="0">
                <a:ln>
                  <a:noFill/>
                </a:ln>
                <a:effectLst/>
                <a:uLnTx/>
                <a:uFillTx/>
                <a:ea typeface="+mn-ea"/>
                <a:cs typeface="+mn-cs"/>
              </a:rPr>
              <a:t>; </a:t>
            </a:r>
            <a:r>
              <a:rPr kumimoji="0" lang="es-ES" sz="900" b="1" i="0" u="none" strike="noStrike" kern="1200" cap="none" spc="0" normalizeH="0" baseline="0" noProof="0" dirty="0" err="1">
                <a:ln>
                  <a:noFill/>
                </a:ln>
                <a:effectLst/>
                <a:uLnTx/>
                <a:uFillTx/>
                <a:ea typeface="+mn-ea"/>
                <a:cs typeface="+mn-cs"/>
              </a:rPr>
              <a:t>PsAQOL</a:t>
            </a:r>
            <a:r>
              <a:rPr kumimoji="0" lang="es-ES" sz="900" b="1" i="0" u="none" strike="noStrike" kern="1200" cap="none" spc="0" normalizeH="0" baseline="0" noProof="0" dirty="0">
                <a:ln>
                  <a:noFill/>
                </a:ln>
                <a:effectLst/>
                <a:uLnTx/>
                <a:uFillTx/>
                <a:ea typeface="+mn-ea"/>
                <a:cs typeface="+mn-cs"/>
              </a:rPr>
              <a:t>: </a:t>
            </a:r>
            <a:r>
              <a:rPr kumimoji="0" lang="es-ES" sz="900" i="0" u="none" strike="noStrike" kern="1200" cap="none" spc="0" normalizeH="0" baseline="0" noProof="0" dirty="0">
                <a:ln>
                  <a:noFill/>
                </a:ln>
                <a:effectLst/>
                <a:uLnTx/>
                <a:uFillTx/>
                <a:ea typeface="+mn-ea"/>
                <a:cs typeface="+mn-cs"/>
              </a:rPr>
              <a:t>cuestionario de calidad de vida para artritis psoriásica; </a:t>
            </a:r>
            <a:r>
              <a:rPr kumimoji="0" lang="es-ES" sz="900" b="1" i="0" u="none" strike="noStrike" kern="1200" cap="none" spc="0" normalizeH="0" baseline="0" noProof="0" dirty="0">
                <a:ln>
                  <a:noFill/>
                </a:ln>
                <a:effectLst/>
                <a:uLnTx/>
                <a:uFillTx/>
                <a:ea typeface="+mn-ea"/>
                <a:cs typeface="+mn-cs"/>
              </a:rPr>
              <a:t>PSI: </a:t>
            </a:r>
            <a:r>
              <a:rPr kumimoji="0" lang="es-ES" sz="900" i="0" u="none" strike="noStrike" kern="1200" cap="none" spc="0" normalizeH="0" baseline="0" noProof="0" dirty="0">
                <a:ln>
                  <a:noFill/>
                </a:ln>
                <a:effectLst/>
                <a:uLnTx/>
                <a:uFillTx/>
                <a:ea typeface="+mn-ea"/>
                <a:cs typeface="+mn-cs"/>
              </a:rPr>
              <a:t>inventario de síntomas de la psoriasis; </a:t>
            </a:r>
            <a:r>
              <a:rPr kumimoji="0" lang="es-ES" sz="900" b="1" i="0" u="none" strike="noStrike" kern="1200" cap="none" spc="0" normalizeH="0" baseline="0" noProof="0" dirty="0" err="1">
                <a:ln>
                  <a:noFill/>
                </a:ln>
                <a:effectLst/>
                <a:uLnTx/>
                <a:uFillTx/>
                <a:ea typeface="+mn-ea"/>
                <a:cs typeface="+mn-cs"/>
              </a:rPr>
              <a:t>PSORIQoL</a:t>
            </a:r>
            <a:r>
              <a:rPr kumimoji="0" lang="es-ES" sz="900" b="1" i="0" u="none" strike="noStrike" kern="1200" cap="none" spc="0" normalizeH="0" baseline="0" noProof="0" dirty="0">
                <a:ln>
                  <a:noFill/>
                </a:ln>
                <a:effectLst/>
                <a:uLnTx/>
                <a:uFillTx/>
                <a:ea typeface="+mn-ea"/>
                <a:cs typeface="+mn-cs"/>
              </a:rPr>
              <a:t>: </a:t>
            </a:r>
            <a:r>
              <a:rPr kumimoji="0" lang="es-ES" sz="900" i="0" u="none" strike="noStrike" kern="1200" cap="none" spc="0" normalizeH="0" baseline="0" noProof="0" dirty="0">
                <a:ln>
                  <a:noFill/>
                </a:ln>
                <a:effectLst/>
                <a:uLnTx/>
                <a:uFillTx/>
                <a:ea typeface="+mn-ea"/>
                <a:cs typeface="+mn-cs"/>
              </a:rPr>
              <a:t>índice de calidad de vida para psoriasis; </a:t>
            </a:r>
            <a:r>
              <a:rPr kumimoji="0" lang="es-ES" sz="900" b="1" i="0" u="none" strike="noStrike" kern="1200" cap="none" spc="0" normalizeH="0" baseline="0" noProof="0" dirty="0">
                <a:ln>
                  <a:noFill/>
                </a:ln>
                <a:effectLst/>
                <a:uLnTx/>
                <a:uFillTx/>
                <a:ea typeface="+mn-ea"/>
                <a:cs typeface="+mn-cs"/>
              </a:rPr>
              <a:t>PSS-AD: </a:t>
            </a:r>
            <a:r>
              <a:rPr kumimoji="0" lang="es-ES" sz="900" i="0" u="none" strike="noStrike" kern="1200" cap="none" spc="0" normalizeH="0" baseline="0" noProof="0" dirty="0">
                <a:ln>
                  <a:noFill/>
                </a:ln>
                <a:effectLst/>
                <a:uLnTx/>
                <a:uFillTx/>
                <a:ea typeface="+mn-ea"/>
                <a:cs typeface="+mn-cs"/>
              </a:rPr>
              <a:t>escala psicosomática para la dermatitis atópica; </a:t>
            </a:r>
            <a:r>
              <a:rPr kumimoji="0" lang="es-ES" sz="900" b="1" i="0" u="none" strike="noStrike" kern="1200" cap="none" spc="0" normalizeH="0" baseline="0" noProof="0" dirty="0">
                <a:ln>
                  <a:noFill/>
                </a:ln>
                <a:effectLst/>
                <a:uLnTx/>
                <a:uFillTx/>
                <a:ea typeface="+mn-ea"/>
                <a:cs typeface="+mn-cs"/>
              </a:rPr>
              <a:t>QES: </a:t>
            </a:r>
            <a:r>
              <a:rPr kumimoji="0" lang="es-ES" sz="900" i="0" u="none" strike="noStrike" kern="1200" cap="none" spc="0" normalizeH="0" baseline="0" noProof="0" dirty="0">
                <a:ln>
                  <a:noFill/>
                </a:ln>
                <a:effectLst/>
                <a:uLnTx/>
                <a:uFillTx/>
                <a:ea typeface="+mn-ea"/>
                <a:cs typeface="+mn-cs"/>
              </a:rPr>
              <a:t>cuestionario sobre la experiencia respecto a las quejas de la piel; </a:t>
            </a:r>
            <a:r>
              <a:rPr kumimoji="0" lang="es-ES" sz="900" b="1" i="1" u="none" strike="noStrike" kern="1200" cap="none" spc="0" normalizeH="0" baseline="0" noProof="0" dirty="0" err="1">
                <a:ln>
                  <a:noFill/>
                </a:ln>
                <a:effectLst/>
                <a:uLnTx/>
                <a:uFillTx/>
                <a:ea typeface="+mn-ea"/>
                <a:cs typeface="+mn-cs"/>
              </a:rPr>
              <a:t>QoLIAD</a:t>
            </a:r>
            <a:r>
              <a:rPr kumimoji="0" lang="es-ES" sz="900" b="1" i="1" u="none" strike="noStrike" kern="1200" cap="none" spc="0" normalizeH="0" baseline="0" noProof="0" dirty="0">
                <a:ln>
                  <a:noFill/>
                </a:ln>
                <a:effectLst/>
                <a:uLnTx/>
                <a:uFillTx/>
                <a:ea typeface="+mn-ea"/>
                <a:cs typeface="+mn-cs"/>
              </a:rPr>
              <a:t>: </a:t>
            </a:r>
            <a:r>
              <a:rPr kumimoji="0" lang="es-ES" sz="900" i="0" u="none" strike="noStrike" kern="1200" cap="none" spc="0" normalizeH="0" baseline="0" noProof="0" dirty="0">
                <a:ln>
                  <a:noFill/>
                </a:ln>
                <a:effectLst/>
                <a:uLnTx/>
                <a:uFillTx/>
                <a:ea typeface="+mn-ea"/>
                <a:cs typeface="+mn-cs"/>
              </a:rPr>
              <a:t>índice de calidad de vida para la dermatitis atópica; </a:t>
            </a:r>
            <a:r>
              <a:rPr kumimoji="0" lang="es-ES" sz="900" b="1" i="0" u="none" strike="noStrike" kern="1200" cap="none" spc="0" normalizeH="0" baseline="0" noProof="0" dirty="0">
                <a:ln>
                  <a:noFill/>
                </a:ln>
                <a:effectLst/>
                <a:uLnTx/>
                <a:uFillTx/>
                <a:ea typeface="+mn-ea"/>
                <a:cs typeface="+mn-cs"/>
              </a:rPr>
              <a:t>Rosa-</a:t>
            </a:r>
            <a:r>
              <a:rPr kumimoji="0" lang="es-ES" sz="900" b="1" i="0" u="none" strike="noStrike" kern="1200" cap="none" spc="0" normalizeH="0" baseline="0" noProof="0" dirty="0" err="1">
                <a:ln>
                  <a:noFill/>
                </a:ln>
                <a:effectLst/>
                <a:uLnTx/>
                <a:uFillTx/>
                <a:ea typeface="+mn-ea"/>
                <a:cs typeface="+mn-cs"/>
              </a:rPr>
              <a:t>QoL</a:t>
            </a:r>
            <a:r>
              <a:rPr kumimoji="0" lang="es-ES" sz="900" b="1" i="0" u="none" strike="noStrike" kern="1200" cap="none" spc="0" normalizeH="0" baseline="0" noProof="0" dirty="0">
                <a:ln>
                  <a:noFill/>
                </a:ln>
                <a:effectLst/>
                <a:uLnTx/>
                <a:uFillTx/>
                <a:ea typeface="+mn-ea"/>
                <a:cs typeface="+mn-cs"/>
              </a:rPr>
              <a:t>: </a:t>
            </a:r>
            <a:r>
              <a:rPr kumimoji="0" lang="es-ES" sz="900" i="0" u="none" strike="noStrike" kern="1200" cap="none" spc="0" normalizeH="0" baseline="0" noProof="0" dirty="0">
                <a:ln>
                  <a:noFill/>
                </a:ln>
                <a:effectLst/>
                <a:uLnTx/>
                <a:uFillTx/>
                <a:ea typeface="+mn-ea"/>
                <a:cs typeface="+mn-cs"/>
              </a:rPr>
              <a:t>calidad de vida con rosácea; </a:t>
            </a:r>
            <a:r>
              <a:rPr kumimoji="0" lang="es-ES" sz="900" b="1" i="0" u="none" strike="noStrike" kern="1200" cap="none" spc="0" normalizeH="0" baseline="0" noProof="0" dirty="0" err="1">
                <a:ln>
                  <a:noFill/>
                </a:ln>
                <a:effectLst/>
                <a:uLnTx/>
                <a:uFillTx/>
                <a:ea typeface="+mn-ea"/>
                <a:cs typeface="+mn-cs"/>
              </a:rPr>
              <a:t>SaPASI</a:t>
            </a:r>
            <a:r>
              <a:rPr kumimoji="0" lang="es-ES" sz="900" b="1" i="0" u="none" strike="noStrike" kern="1200" cap="none" spc="0" normalizeH="0" baseline="0" noProof="0" dirty="0">
                <a:ln>
                  <a:noFill/>
                </a:ln>
                <a:effectLst/>
                <a:uLnTx/>
                <a:uFillTx/>
                <a:ea typeface="+mn-ea"/>
                <a:cs typeface="+mn-cs"/>
              </a:rPr>
              <a:t>: </a:t>
            </a:r>
            <a:r>
              <a:rPr kumimoji="0" lang="es-ES" sz="900" i="0" u="none" strike="noStrike" kern="1200" cap="none" spc="0" normalizeH="0" baseline="0" noProof="0" dirty="0">
                <a:ln>
                  <a:noFill/>
                </a:ln>
                <a:effectLst/>
                <a:uLnTx/>
                <a:uFillTx/>
                <a:ea typeface="+mn-ea"/>
                <a:cs typeface="+mn-cs"/>
              </a:rPr>
              <a:t>índice de actividad y gravedad de la psoriasis autoadministrado; </a:t>
            </a:r>
            <a:r>
              <a:rPr kumimoji="0" lang="es-ES" sz="900" b="1" i="0" u="none" strike="noStrike" kern="1200" cap="none" spc="0" normalizeH="0" baseline="0" noProof="0" dirty="0" err="1">
                <a:ln>
                  <a:noFill/>
                </a:ln>
                <a:effectLst/>
                <a:uLnTx/>
                <a:uFillTx/>
                <a:ea typeface="+mn-ea"/>
                <a:cs typeface="+mn-cs"/>
              </a:rPr>
              <a:t>saSPI</a:t>
            </a:r>
            <a:r>
              <a:rPr kumimoji="0" lang="es-ES" sz="900" b="1" i="0" u="none" strike="noStrike" kern="1200" cap="none" spc="0" normalizeH="0" baseline="0" noProof="0" dirty="0">
                <a:ln>
                  <a:noFill/>
                </a:ln>
                <a:effectLst/>
                <a:uLnTx/>
                <a:uFillTx/>
                <a:ea typeface="+mn-ea"/>
                <a:cs typeface="+mn-cs"/>
              </a:rPr>
              <a:t>: </a:t>
            </a:r>
            <a:r>
              <a:rPr kumimoji="0" lang="es-ES" sz="900" i="0" u="none" strike="noStrike" kern="1200" cap="none" spc="0" normalizeH="0" baseline="0" noProof="0" dirty="0">
                <a:ln>
                  <a:noFill/>
                </a:ln>
                <a:effectLst/>
                <a:uLnTx/>
                <a:uFillTx/>
                <a:ea typeface="+mn-ea"/>
                <a:cs typeface="+mn-cs"/>
              </a:rPr>
              <a:t>índice de psoriasis de </a:t>
            </a:r>
            <a:r>
              <a:rPr kumimoji="0" lang="es-ES" sz="900" i="0" u="none" strike="noStrike" kern="1200" cap="none" spc="0" normalizeH="0" baseline="0" noProof="0" dirty="0" err="1">
                <a:ln>
                  <a:noFill/>
                </a:ln>
                <a:effectLst/>
                <a:uLnTx/>
                <a:uFillTx/>
                <a:ea typeface="+mn-ea"/>
                <a:cs typeface="+mn-cs"/>
              </a:rPr>
              <a:t>Salford</a:t>
            </a:r>
            <a:r>
              <a:rPr kumimoji="0" lang="es-ES" sz="900" i="0" u="none" strike="noStrike" kern="1200" cap="none" spc="0" normalizeH="0" baseline="0" noProof="0" dirty="0">
                <a:ln>
                  <a:noFill/>
                </a:ln>
                <a:effectLst/>
                <a:uLnTx/>
                <a:uFillTx/>
                <a:ea typeface="+mn-ea"/>
                <a:cs typeface="+mn-cs"/>
              </a:rPr>
              <a:t> simplificado; </a:t>
            </a:r>
            <a:r>
              <a:rPr kumimoji="0" lang="es-ES" sz="900" b="1" i="0" u="none" strike="noStrike" kern="1200" cap="none" spc="0" normalizeH="0" baseline="0" noProof="0" dirty="0">
                <a:ln>
                  <a:noFill/>
                </a:ln>
                <a:effectLst/>
                <a:uLnTx/>
                <a:uFillTx/>
                <a:ea typeface="+mn-ea"/>
                <a:cs typeface="+mn-cs"/>
              </a:rPr>
              <a:t>SF-36: </a:t>
            </a:r>
            <a:r>
              <a:rPr kumimoji="0" lang="es-ES" sz="900" i="0" u="none" strike="noStrike" kern="1200" cap="none" spc="0" normalizeH="0" baseline="0" noProof="0" dirty="0">
                <a:ln>
                  <a:noFill/>
                </a:ln>
                <a:effectLst/>
                <a:uLnTx/>
                <a:uFillTx/>
                <a:ea typeface="+mn-ea"/>
                <a:cs typeface="+mn-cs"/>
              </a:rPr>
              <a:t>cuestionario corto de salud; </a:t>
            </a:r>
            <a:r>
              <a:rPr kumimoji="0" lang="es-ES" sz="900" b="1" i="0" u="none" strike="noStrike" kern="1200" cap="none" spc="0" normalizeH="0" baseline="0" noProof="0" dirty="0">
                <a:ln>
                  <a:noFill/>
                </a:ln>
                <a:effectLst/>
                <a:uLnTx/>
                <a:uFillTx/>
                <a:ea typeface="+mn-ea"/>
                <a:cs typeface="+mn-cs"/>
              </a:rPr>
              <a:t>SIP: </a:t>
            </a:r>
            <a:r>
              <a:rPr kumimoji="0" lang="es-ES" sz="900" i="0" u="none" strike="noStrike" kern="1200" cap="none" spc="0" normalizeH="0" baseline="0" noProof="0" dirty="0">
                <a:ln>
                  <a:noFill/>
                </a:ln>
                <a:effectLst/>
                <a:uLnTx/>
                <a:uFillTx/>
                <a:ea typeface="+mn-ea"/>
                <a:cs typeface="+mn-cs"/>
              </a:rPr>
              <a:t>perfil de impacto de la enfermedad; </a:t>
            </a:r>
            <a:r>
              <a:rPr kumimoji="0" lang="es-ES" sz="900" b="1" i="0" u="none" strike="noStrike" kern="1200" cap="none" spc="0" normalizeH="0" baseline="0" noProof="0" dirty="0">
                <a:ln>
                  <a:noFill/>
                </a:ln>
                <a:effectLst/>
                <a:uLnTx/>
                <a:uFillTx/>
                <a:ea typeface="+mn-ea"/>
                <a:cs typeface="+mn-cs"/>
              </a:rPr>
              <a:t>TSQM: </a:t>
            </a:r>
            <a:r>
              <a:rPr kumimoji="0" lang="es-ES" sz="900" i="0" u="none" strike="noStrike" kern="1200" cap="none" spc="0" normalizeH="0" baseline="0" noProof="0" dirty="0">
                <a:ln>
                  <a:noFill/>
                </a:ln>
                <a:effectLst/>
                <a:uLnTx/>
                <a:uFillTx/>
                <a:ea typeface="+mn-ea"/>
                <a:cs typeface="+mn-cs"/>
              </a:rPr>
              <a:t>cuestionario para la satisfacción con el medicamento para tratamiento de la enfermedad; </a:t>
            </a:r>
            <a:r>
              <a:rPr kumimoji="0" lang="es-ES" sz="900" b="1" i="0" u="none" strike="noStrike" kern="1200" cap="none" spc="0" normalizeH="0" baseline="0" noProof="0" dirty="0">
                <a:ln>
                  <a:noFill/>
                </a:ln>
                <a:effectLst/>
                <a:uLnTx/>
                <a:uFillTx/>
                <a:ea typeface="+mn-ea"/>
                <a:cs typeface="+mn-cs"/>
              </a:rPr>
              <a:t>WHOQoL-100: </a:t>
            </a:r>
            <a:r>
              <a:rPr kumimoji="0" lang="es-ES" sz="900" i="0" u="none" strike="noStrike" kern="1200" cap="none" spc="0" normalizeH="0" baseline="0" noProof="0" dirty="0">
                <a:ln>
                  <a:noFill/>
                </a:ln>
                <a:effectLst/>
                <a:uLnTx/>
                <a:uFillTx/>
                <a:ea typeface="+mn-ea"/>
                <a:cs typeface="+mn-cs"/>
              </a:rPr>
              <a:t>evaluación de la calidad de vida de la Organización Mundial de la Salud.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effectLst/>
                <a:uLnTx/>
                <a:uFillTx/>
                <a:ea typeface="+mn-ea"/>
                <a:cs typeface="+mn-cs"/>
              </a:rPr>
              <a:t>1. </a:t>
            </a:r>
            <a:r>
              <a:rPr kumimoji="0" lang="en-US" sz="900" i="0" u="none" strike="noStrike" kern="1200" cap="none" spc="0" normalizeH="0" baseline="0" noProof="0" dirty="0">
                <a:ln>
                  <a:noFill/>
                </a:ln>
                <a:effectLst/>
                <a:uLnTx/>
                <a:uFillTx/>
                <a:ea typeface="+mn-ea"/>
                <a:cs typeface="+mn-cs"/>
              </a:rPr>
              <a:t>Kitchen H, </a:t>
            </a:r>
            <a:r>
              <a:rPr kumimoji="0" lang="en-US" sz="900" i="0" u="none" strike="noStrike" kern="1200" cap="none" spc="0" normalizeH="0" baseline="0" noProof="0" dirty="0" err="1">
                <a:ln>
                  <a:noFill/>
                </a:ln>
                <a:effectLst/>
                <a:uLnTx/>
                <a:uFillTx/>
                <a:ea typeface="+mn-ea"/>
                <a:cs typeface="+mn-cs"/>
              </a:rPr>
              <a:t>Cordingley</a:t>
            </a:r>
            <a:r>
              <a:rPr kumimoji="0" lang="en-US" sz="900" i="0" u="none" strike="noStrike" kern="1200" cap="none" spc="0" normalizeH="0" baseline="0" noProof="0" dirty="0">
                <a:ln>
                  <a:noFill/>
                </a:ln>
                <a:effectLst/>
                <a:uLnTx/>
                <a:uFillTx/>
                <a:ea typeface="+mn-ea"/>
                <a:cs typeface="+mn-cs"/>
              </a:rPr>
              <a:t> L, Young H, </a:t>
            </a:r>
            <a:r>
              <a:rPr kumimoji="0" lang="en-US" sz="900" i="1" u="none" strike="noStrike" kern="1200" cap="none" spc="0" normalizeH="0" baseline="0" noProof="0" dirty="0">
                <a:ln>
                  <a:noFill/>
                </a:ln>
                <a:effectLst/>
                <a:uLnTx/>
                <a:uFillTx/>
                <a:ea typeface="+mn-ea"/>
                <a:cs typeface="+mn-cs"/>
              </a:rPr>
              <a:t>et al</a:t>
            </a:r>
            <a:r>
              <a:rPr kumimoji="0" lang="en-US" sz="900" i="0" u="none" strike="noStrike" kern="1200" cap="none" spc="0" normalizeH="0" baseline="0" noProof="0" dirty="0">
                <a:ln>
                  <a:noFill/>
                </a:ln>
                <a:effectLst/>
                <a:uLnTx/>
                <a:uFillTx/>
                <a:ea typeface="+mn-ea"/>
                <a:cs typeface="+mn-cs"/>
              </a:rPr>
              <a:t>. Patient‐reported outcome measures in psoriasis: the good, the bad and the missing! British J Dermatol. 2015 May 172(5):1210-21.  </a:t>
            </a:r>
            <a:r>
              <a:rPr kumimoji="0" lang="en-US" sz="900" b="1" i="0" u="none" strike="noStrike" kern="1200" cap="none" spc="0" normalizeH="0" baseline="0" noProof="0" dirty="0">
                <a:ln>
                  <a:noFill/>
                </a:ln>
                <a:effectLst/>
                <a:uLnTx/>
                <a:uFillTx/>
                <a:ea typeface="+mn-ea"/>
                <a:cs typeface="+mn-cs"/>
              </a:rPr>
              <a:t>2. </a:t>
            </a:r>
            <a:r>
              <a:rPr kumimoji="0" lang="en-US" sz="900" i="0" u="none" strike="noStrike" kern="1200" cap="none" spc="0" normalizeH="0" baseline="0" noProof="0" dirty="0">
                <a:ln>
                  <a:noFill/>
                </a:ln>
                <a:effectLst/>
                <a:uLnTx/>
                <a:uFillTx/>
                <a:ea typeface="+mn-ea"/>
                <a:cs typeface="+mn-cs"/>
              </a:rPr>
              <a:t>World Health Organization. Global Report on Psoriasis. 2016. Disponible </a:t>
            </a:r>
            <a:r>
              <a:rPr kumimoji="0" lang="en-US" sz="900" i="0" u="none" strike="noStrike" kern="1200" cap="none" spc="0" normalizeH="0" baseline="0" noProof="0" dirty="0" err="1">
                <a:ln>
                  <a:noFill/>
                </a:ln>
                <a:effectLst/>
                <a:uLnTx/>
                <a:uFillTx/>
                <a:ea typeface="+mn-ea"/>
                <a:cs typeface="+mn-cs"/>
              </a:rPr>
              <a:t>en</a:t>
            </a:r>
            <a:r>
              <a:rPr kumimoji="0" lang="en-US" sz="900" i="0" u="none" strike="noStrike" kern="1200" cap="none" spc="0" normalizeH="0" baseline="0" noProof="0" dirty="0">
                <a:ln>
                  <a:noFill/>
                </a:ln>
                <a:effectLst/>
                <a:uLnTx/>
                <a:uFillTx/>
                <a:ea typeface="+mn-ea"/>
                <a:cs typeface="+mn-cs"/>
              </a:rPr>
              <a:t>: https://apps.who.int/iris/bitstream/handle/10665/204417/9789241565189_eng.pdf?sequence=1&amp;isAllowed=y (</a:t>
            </a:r>
            <a:r>
              <a:rPr kumimoji="0" lang="en-US" sz="900" i="0" u="none" strike="noStrike" kern="1200" cap="none" spc="0" normalizeH="0" baseline="0" noProof="0" dirty="0" err="1">
                <a:ln>
                  <a:noFill/>
                </a:ln>
                <a:effectLst/>
                <a:uLnTx/>
                <a:uFillTx/>
                <a:ea typeface="+mn-ea"/>
                <a:cs typeface="+mn-cs"/>
              </a:rPr>
              <a:t>último</a:t>
            </a:r>
            <a:r>
              <a:rPr kumimoji="0" lang="en-US" sz="900" i="0" u="none" strike="noStrike" kern="1200" cap="none" spc="0" normalizeH="0" baseline="0" noProof="0" dirty="0">
                <a:ln>
                  <a:noFill/>
                </a:ln>
                <a:effectLst/>
                <a:uLnTx/>
                <a:uFillTx/>
                <a:ea typeface="+mn-ea"/>
                <a:cs typeface="+mn-cs"/>
              </a:rPr>
              <a:t> </a:t>
            </a:r>
            <a:r>
              <a:rPr kumimoji="0" lang="en-US" sz="900" i="0" u="none" strike="noStrike" kern="1200" cap="none" spc="0" normalizeH="0" baseline="0" noProof="0" dirty="0" err="1">
                <a:ln>
                  <a:noFill/>
                </a:ln>
                <a:effectLst/>
                <a:uLnTx/>
                <a:uFillTx/>
                <a:ea typeface="+mn-ea"/>
                <a:cs typeface="+mn-cs"/>
              </a:rPr>
              <a:t>acceso</a:t>
            </a:r>
            <a:r>
              <a:rPr kumimoji="0" lang="en-US" sz="900" i="0" u="none" strike="noStrike" kern="1200" cap="none" spc="0" normalizeH="0" baseline="0" noProof="0" dirty="0">
                <a:ln>
                  <a:noFill/>
                </a:ln>
                <a:effectLst/>
                <a:uLnTx/>
                <a:uFillTx/>
                <a:ea typeface="+mn-ea"/>
                <a:cs typeface="+mn-cs"/>
              </a:rPr>
              <a:t>: </a:t>
            </a:r>
            <a:r>
              <a:rPr kumimoji="0" lang="en-US" sz="900" i="0" u="none" strike="noStrike" kern="1200" cap="none" spc="0" normalizeH="0" baseline="0" noProof="0" dirty="0" err="1">
                <a:ln>
                  <a:noFill/>
                </a:ln>
                <a:effectLst/>
                <a:uLnTx/>
                <a:uFillTx/>
                <a:ea typeface="+mn-ea"/>
                <a:cs typeface="+mn-cs"/>
              </a:rPr>
              <a:t>octubre</a:t>
            </a:r>
            <a:r>
              <a:rPr kumimoji="0" lang="en-US" sz="900" i="0" u="none" strike="noStrike" kern="1200" cap="none" spc="0" normalizeH="0" baseline="0" noProof="0" dirty="0">
                <a:ln>
                  <a:noFill/>
                </a:ln>
                <a:effectLst/>
                <a:uLnTx/>
                <a:uFillTx/>
                <a:ea typeface="+mn-ea"/>
                <a:cs typeface="+mn-cs"/>
              </a:rPr>
              <a:t> 2023).</a:t>
            </a:r>
          </a:p>
        </p:txBody>
      </p:sp>
      <p:sp>
        <p:nvSpPr>
          <p:cNvPr id="7" name="Título 1">
            <a:extLst>
              <a:ext uri="{FF2B5EF4-FFF2-40B4-BE49-F238E27FC236}">
                <a16:creationId xmlns:a16="http://schemas.microsoft.com/office/drawing/2014/main" id="{A20F9D95-7833-5C13-5405-F690227B37B1}"/>
              </a:ext>
            </a:extLst>
          </p:cNvPr>
          <p:cNvSpPr txBox="1">
            <a:spLocks/>
          </p:cNvSpPr>
          <p:nvPr/>
        </p:nvSpPr>
        <p:spPr>
          <a:xfrm>
            <a:off x="701286" y="2185825"/>
            <a:ext cx="2803596" cy="1222624"/>
          </a:xfrm>
          <a:prstGeom prst="rect">
            <a:avLst/>
          </a:prstGeom>
        </p:spPr>
        <p:txBody>
          <a:bodyPr vert="horz" wrap="square" lIns="72000" tIns="72000" rIns="72000" bIns="72000" rtlCol="0" anchor="ctr" anchorCtr="0">
            <a:spAutoFit/>
          </a:bodyPr>
          <a:lstStyle>
            <a:lvl1pPr algn="l" defTabSz="457200" rtl="0" eaLnBrk="1" latinLnBrk="0" hangingPunct="1">
              <a:spcBef>
                <a:spcPct val="0"/>
              </a:spcBef>
              <a:buNone/>
              <a:defRPr lang="es-ES" sz="1800" b="0" i="0" kern="1200">
                <a:solidFill>
                  <a:srgbClr val="4E124D"/>
                </a:solidFill>
                <a:latin typeface="Arial"/>
                <a:ea typeface="+mj-ea"/>
                <a:cs typeface="Arial"/>
              </a:defRPr>
            </a:lvl1pPr>
          </a:lstStyle>
          <a:p>
            <a:pPr>
              <a:spcBef>
                <a:spcPts val="600"/>
              </a:spcBef>
            </a:pPr>
            <a:r>
              <a:rPr lang="es-ES" sz="1400" dirty="0">
                <a:solidFill>
                  <a:schemeClr val="accent2"/>
                </a:solidFill>
                <a:latin typeface="+mj-lt"/>
              </a:rPr>
              <a:t>Existen más de 40 herramientas para medir la gravedad de la psoriasis,</a:t>
            </a:r>
            <a:r>
              <a:rPr lang="es-ES" sz="1400" baseline="30000" dirty="0">
                <a:solidFill>
                  <a:schemeClr val="accent2"/>
                </a:solidFill>
                <a:latin typeface="+mj-lt"/>
              </a:rPr>
              <a:t>2</a:t>
            </a:r>
            <a:r>
              <a:rPr lang="es-ES" sz="1400" dirty="0">
                <a:solidFill>
                  <a:schemeClr val="accent2"/>
                </a:solidFill>
                <a:latin typeface="+mj-lt"/>
              </a:rPr>
              <a:t> </a:t>
            </a:r>
            <a:r>
              <a:rPr lang="es-ES" sz="1400" b="1" dirty="0">
                <a:solidFill>
                  <a:schemeClr val="accent2"/>
                </a:solidFill>
                <a:latin typeface="+mj-lt"/>
              </a:rPr>
              <a:t>pero el bienestar de los pacientes sigue sin reflejarse con exactitud</a:t>
            </a:r>
            <a:r>
              <a:rPr lang="es-ES" sz="1400" dirty="0">
                <a:solidFill>
                  <a:schemeClr val="accent2"/>
                </a:solidFill>
                <a:latin typeface="+mj-lt"/>
              </a:rPr>
              <a:t>.</a:t>
            </a:r>
            <a:r>
              <a:rPr lang="es-ES" sz="1400" b="1" baseline="30000" dirty="0">
                <a:solidFill>
                  <a:schemeClr val="accent2"/>
                </a:solidFill>
                <a:latin typeface="+mj-lt"/>
              </a:rPr>
              <a:t>1</a:t>
            </a:r>
          </a:p>
        </p:txBody>
      </p:sp>
      <p:sp>
        <p:nvSpPr>
          <p:cNvPr id="4" name="TextBox 32">
            <a:extLst>
              <a:ext uri="{FF2B5EF4-FFF2-40B4-BE49-F238E27FC236}">
                <a16:creationId xmlns:a16="http://schemas.microsoft.com/office/drawing/2014/main" id="{7C999D78-A578-4CF0-29C6-56872BAD2B7B}"/>
              </a:ext>
            </a:extLst>
          </p:cNvPr>
          <p:cNvSpPr txBox="1"/>
          <p:nvPr/>
        </p:nvSpPr>
        <p:spPr>
          <a:xfrm>
            <a:off x="3810088" y="1331132"/>
            <a:ext cx="2305129" cy="3302443"/>
          </a:xfrm>
          <a:prstGeom prst="rect">
            <a:avLst/>
          </a:prstGeom>
          <a:noFill/>
        </p:spPr>
        <p:txBody>
          <a:bodyPr wrap="square" rtlCol="0">
            <a:spAutoFit/>
          </a:bodyPr>
          <a:lstStyle/>
          <a:p>
            <a:pPr marL="288000" marR="0" lvl="1" indent="-288000" algn="l" defTabSz="609585" rtl="0" eaLnBrk="1" fontAlgn="auto" latinLnBrk="0" hangingPunct="1">
              <a:lnSpc>
                <a:spcPct val="90000"/>
              </a:lnSpc>
              <a:spcAft>
                <a:spcPts val="200"/>
              </a:spcAft>
              <a:buClr>
                <a:schemeClr val="accent1"/>
              </a:buClr>
              <a:buSzTx/>
              <a:buFont typeface="+mj-lt"/>
              <a:buAutoNum type="arabicPeriod"/>
              <a:tabLst/>
              <a:defRPr/>
            </a:pPr>
            <a:r>
              <a:rPr kumimoji="0" lang="es-ES" sz="1200" b="0" i="0" u="none" strike="noStrike" kern="1200" cap="none" spc="0" normalizeH="0" baseline="0" noProof="0">
                <a:ln>
                  <a:noFill/>
                </a:ln>
                <a:solidFill>
                  <a:prstClr val="black">
                    <a:lumMod val="75000"/>
                    <a:lumOff val="25000"/>
                  </a:prstClr>
                </a:solidFill>
                <a:effectLst/>
                <a:uLnTx/>
                <a:uFillTx/>
                <a:latin typeface="Calibri"/>
                <a:ea typeface="+mn-ea"/>
                <a:cs typeface="+mn-cs"/>
              </a:rPr>
              <a:t>CALIPSO</a:t>
            </a:r>
          </a:p>
          <a:p>
            <a:pPr marL="288000" marR="0" lvl="1" indent="-288000" algn="l" defTabSz="609585" rtl="0" eaLnBrk="1" fontAlgn="auto" latinLnBrk="0" hangingPunct="1">
              <a:lnSpc>
                <a:spcPct val="90000"/>
              </a:lnSpc>
              <a:spcAft>
                <a:spcPts val="200"/>
              </a:spcAft>
              <a:buClr>
                <a:schemeClr val="accent1"/>
              </a:buClr>
              <a:buSzTx/>
              <a:buFont typeface="+mj-lt"/>
              <a:buAutoNum type="arabicPeriod"/>
              <a:tabLst/>
              <a:defRPr/>
            </a:pPr>
            <a:r>
              <a:rPr kumimoji="0" lang="es-ES" sz="1200" b="0" i="0" u="none" strike="noStrike" kern="1200" cap="none" spc="0" normalizeH="0" baseline="0" noProof="0">
                <a:ln>
                  <a:noFill/>
                </a:ln>
                <a:solidFill>
                  <a:prstClr val="black">
                    <a:lumMod val="75000"/>
                    <a:lumOff val="25000"/>
                  </a:prstClr>
                </a:solidFill>
                <a:effectLst/>
                <a:uLnTx/>
                <a:uFillTx/>
                <a:latin typeface="Calibri"/>
                <a:ea typeface="+mn-ea"/>
                <a:cs typeface="+mn-cs"/>
              </a:rPr>
              <a:t>Herramienta de evaluación del prurito para la psoriasis</a:t>
            </a:r>
          </a:p>
          <a:p>
            <a:pPr marL="288000" marR="0" lvl="1" indent="-288000" algn="l" defTabSz="609585" rtl="0" eaLnBrk="1" fontAlgn="auto" latinLnBrk="0" hangingPunct="1">
              <a:lnSpc>
                <a:spcPct val="90000"/>
              </a:lnSpc>
              <a:spcAft>
                <a:spcPts val="200"/>
              </a:spcAft>
              <a:buClr>
                <a:schemeClr val="accent1"/>
              </a:buClr>
              <a:buSzTx/>
              <a:buFont typeface="+mj-lt"/>
              <a:buAutoNum type="arabicPeriod"/>
              <a:tabLst/>
              <a:defRPr/>
            </a:pPr>
            <a:r>
              <a:rPr kumimoji="0" lang="es-ES" sz="1200" b="0" i="0" u="none" strike="noStrike" kern="1200" cap="none" spc="0" normalizeH="0" baseline="0" noProof="0">
                <a:ln>
                  <a:noFill/>
                </a:ln>
                <a:solidFill>
                  <a:prstClr val="black">
                    <a:lumMod val="75000"/>
                    <a:lumOff val="25000"/>
                  </a:prstClr>
                </a:solidFill>
                <a:effectLst/>
                <a:uLnTx/>
                <a:uFillTx/>
                <a:latin typeface="Calibri"/>
                <a:ea typeface="+mn-ea"/>
                <a:cs typeface="+mn-cs"/>
              </a:rPr>
              <a:t>PREPI</a:t>
            </a:r>
          </a:p>
          <a:p>
            <a:pPr marL="288000" marR="0" lvl="1" indent="-288000" algn="l" defTabSz="609585" rtl="0" eaLnBrk="1" fontAlgn="auto" latinLnBrk="0" hangingPunct="1">
              <a:lnSpc>
                <a:spcPct val="90000"/>
              </a:lnSpc>
              <a:spcAft>
                <a:spcPts val="200"/>
              </a:spcAft>
              <a:buClr>
                <a:schemeClr val="accent1"/>
              </a:buClr>
              <a:buSzTx/>
              <a:buFont typeface="+mj-lt"/>
              <a:buAutoNum type="arabicPeriod"/>
              <a:tabLst/>
              <a:defRPr/>
            </a:pPr>
            <a:r>
              <a:rPr kumimoji="0" lang="es-ES" sz="1200" b="0" i="0" u="none" strike="noStrike" kern="1200" cap="none" spc="0" normalizeH="0" baseline="0" noProof="0">
                <a:ln>
                  <a:noFill/>
                </a:ln>
                <a:solidFill>
                  <a:prstClr val="black">
                    <a:lumMod val="75000"/>
                    <a:lumOff val="25000"/>
                  </a:prstClr>
                </a:solidFill>
                <a:effectLst/>
                <a:uLnTx/>
                <a:uFillTx/>
                <a:latin typeface="Calibri"/>
                <a:ea typeface="+mn-ea"/>
                <a:cs typeface="+mn-cs"/>
              </a:rPr>
              <a:t>IPSO</a:t>
            </a:r>
          </a:p>
          <a:p>
            <a:pPr marL="288000" marR="0" lvl="1" indent="-288000" algn="l" defTabSz="609585" rtl="0" eaLnBrk="1" fontAlgn="auto" latinLnBrk="0" hangingPunct="1">
              <a:lnSpc>
                <a:spcPct val="90000"/>
              </a:lnSpc>
              <a:spcAft>
                <a:spcPts val="200"/>
              </a:spcAft>
              <a:buClr>
                <a:schemeClr val="accent1"/>
              </a:buClr>
              <a:buSzTx/>
              <a:buFont typeface="+mj-lt"/>
              <a:buAutoNum type="arabicPeriod"/>
              <a:tabLst/>
              <a:defRPr/>
            </a:pPr>
            <a:r>
              <a:rPr kumimoji="0" lang="es-ES" sz="1200" b="0" i="0" u="none" strike="noStrike" kern="1200" cap="none" spc="0" normalizeH="0" baseline="0" noProof="0" err="1">
                <a:ln>
                  <a:noFill/>
                </a:ln>
                <a:solidFill>
                  <a:prstClr val="black">
                    <a:lumMod val="75000"/>
                    <a:lumOff val="25000"/>
                  </a:prstClr>
                </a:solidFill>
                <a:effectLst/>
                <a:uLnTx/>
                <a:uFillTx/>
                <a:latin typeface="Calibri"/>
                <a:ea typeface="+mn-ea"/>
                <a:cs typeface="+mn-cs"/>
              </a:rPr>
              <a:t>PSORIQoL</a:t>
            </a:r>
            <a:endParaRPr kumimoji="0" lang="es-ES" sz="1200" b="0" i="0" u="none" strike="noStrike" kern="1200" cap="none" spc="0" normalizeH="0" baseline="0" noProof="0">
              <a:ln>
                <a:noFill/>
              </a:ln>
              <a:solidFill>
                <a:prstClr val="black">
                  <a:lumMod val="75000"/>
                  <a:lumOff val="25000"/>
                </a:prstClr>
              </a:solidFill>
              <a:effectLst/>
              <a:uLnTx/>
              <a:uFillTx/>
              <a:latin typeface="Calibri"/>
              <a:ea typeface="+mn-ea"/>
              <a:cs typeface="+mn-cs"/>
            </a:endParaRPr>
          </a:p>
          <a:p>
            <a:pPr marL="288000" marR="0" lvl="1" indent="-288000" algn="l" defTabSz="609585" rtl="0" eaLnBrk="1" fontAlgn="auto" latinLnBrk="0" hangingPunct="1">
              <a:lnSpc>
                <a:spcPct val="90000"/>
              </a:lnSpc>
              <a:spcAft>
                <a:spcPts val="200"/>
              </a:spcAft>
              <a:buClr>
                <a:schemeClr val="accent1"/>
              </a:buClr>
              <a:buSzTx/>
              <a:buFont typeface="+mj-lt"/>
              <a:buAutoNum type="arabicPeriod"/>
              <a:tabLst/>
              <a:defRPr/>
            </a:pPr>
            <a:r>
              <a:rPr kumimoji="0" lang="es-ES" sz="1200" b="0" i="0" u="none" strike="noStrike" kern="1200" cap="none" spc="0" normalizeH="0" baseline="0" noProof="0">
                <a:ln>
                  <a:noFill/>
                </a:ln>
                <a:solidFill>
                  <a:prstClr val="black">
                    <a:lumMod val="75000"/>
                    <a:lumOff val="25000"/>
                  </a:prstClr>
                </a:solidFill>
                <a:effectLst/>
                <a:uLnTx/>
                <a:uFillTx/>
                <a:latin typeface="Calibri"/>
                <a:ea typeface="+mn-ea"/>
                <a:cs typeface="+mn-cs"/>
              </a:rPr>
              <a:t>PDI</a:t>
            </a:r>
          </a:p>
          <a:p>
            <a:pPr marL="288000" marR="0" lvl="1" indent="-288000" algn="l" defTabSz="609585" rtl="0" eaLnBrk="1" fontAlgn="auto" latinLnBrk="0" hangingPunct="1">
              <a:lnSpc>
                <a:spcPct val="90000"/>
              </a:lnSpc>
              <a:spcAft>
                <a:spcPts val="200"/>
              </a:spcAft>
              <a:buClr>
                <a:schemeClr val="accent1"/>
              </a:buClr>
              <a:buSzTx/>
              <a:buFont typeface="+mj-lt"/>
              <a:buAutoNum type="arabicPeriod"/>
              <a:tabLst/>
              <a:defRPr/>
            </a:pPr>
            <a:r>
              <a:rPr kumimoji="0" lang="es-ES" sz="1200" b="0" i="0" u="none" strike="noStrike" kern="1200" cap="none" spc="0" normalizeH="0" baseline="0" noProof="0">
                <a:ln>
                  <a:noFill/>
                </a:ln>
                <a:solidFill>
                  <a:prstClr val="black">
                    <a:lumMod val="75000"/>
                    <a:lumOff val="25000"/>
                  </a:prstClr>
                </a:solidFill>
                <a:effectLst/>
                <a:uLnTx/>
                <a:uFillTx/>
                <a:latin typeface="Calibri"/>
                <a:ea typeface="+mn-ea"/>
                <a:cs typeface="+mn-cs"/>
              </a:rPr>
              <a:t>PEER</a:t>
            </a:r>
          </a:p>
          <a:p>
            <a:pPr marL="288000" marR="0" lvl="1" indent="-288000" algn="l" defTabSz="609585" rtl="0" eaLnBrk="1" fontAlgn="auto" latinLnBrk="0" hangingPunct="1">
              <a:lnSpc>
                <a:spcPct val="90000"/>
              </a:lnSpc>
              <a:spcAft>
                <a:spcPts val="200"/>
              </a:spcAft>
              <a:buClr>
                <a:schemeClr val="accent1"/>
              </a:buClr>
              <a:buSzTx/>
              <a:buFont typeface="+mj-lt"/>
              <a:buAutoNum type="arabicPeriod"/>
              <a:tabLst/>
              <a:defRPr/>
            </a:pPr>
            <a:r>
              <a:rPr kumimoji="0" lang="es-ES" sz="1200" b="0" i="0" u="none" strike="noStrike" kern="1200" cap="none" spc="0" normalizeH="0" baseline="0" noProof="0">
                <a:ln>
                  <a:noFill/>
                </a:ln>
                <a:solidFill>
                  <a:prstClr val="black">
                    <a:lumMod val="75000"/>
                    <a:lumOff val="25000"/>
                  </a:prstClr>
                </a:solidFill>
                <a:effectLst/>
                <a:uLnTx/>
                <a:uFillTx/>
                <a:latin typeface="Calibri"/>
                <a:ea typeface="+mn-ea"/>
                <a:cs typeface="+mn-cs"/>
              </a:rPr>
              <a:t>NPQ10</a:t>
            </a:r>
          </a:p>
          <a:p>
            <a:pPr marL="288000" marR="0" lvl="1" indent="-288000" algn="l" defTabSz="609585" rtl="0" eaLnBrk="1" fontAlgn="auto" latinLnBrk="0" hangingPunct="1">
              <a:lnSpc>
                <a:spcPct val="90000"/>
              </a:lnSpc>
              <a:spcAft>
                <a:spcPts val="200"/>
              </a:spcAft>
              <a:buClr>
                <a:schemeClr val="accent1"/>
              </a:buClr>
              <a:buSzTx/>
              <a:buFont typeface="+mj-lt"/>
              <a:buAutoNum type="arabicPeriod"/>
              <a:tabLst/>
              <a:defRPr/>
            </a:pPr>
            <a:r>
              <a:rPr kumimoji="0" lang="es-ES" sz="1200" b="0" i="0" u="none" strike="noStrike" kern="1200" cap="none" spc="0" normalizeH="0" baseline="0" noProof="0">
                <a:ln>
                  <a:noFill/>
                </a:ln>
                <a:solidFill>
                  <a:prstClr val="black">
                    <a:lumMod val="75000"/>
                    <a:lumOff val="25000"/>
                  </a:prstClr>
                </a:solidFill>
                <a:effectLst/>
                <a:uLnTx/>
                <a:uFillTx/>
                <a:latin typeface="Calibri"/>
                <a:ea typeface="+mn-ea"/>
                <a:cs typeface="+mn-cs"/>
              </a:rPr>
              <a:t>PQLQ</a:t>
            </a:r>
          </a:p>
          <a:p>
            <a:pPr marL="288000" marR="0" lvl="1" indent="-288000" algn="l" defTabSz="609585" rtl="0" eaLnBrk="1" fontAlgn="auto" latinLnBrk="0" hangingPunct="1">
              <a:lnSpc>
                <a:spcPct val="90000"/>
              </a:lnSpc>
              <a:spcAft>
                <a:spcPts val="200"/>
              </a:spcAft>
              <a:buClr>
                <a:schemeClr val="accent1"/>
              </a:buClr>
              <a:buSzTx/>
              <a:buFont typeface="+mj-lt"/>
              <a:buAutoNum type="arabicPeriod"/>
              <a:tabLst/>
              <a:defRPr/>
            </a:pPr>
            <a:r>
              <a:rPr kumimoji="0" lang="es-ES" sz="1200" b="0" i="0" u="none" strike="noStrike" kern="1200" cap="none" spc="0" normalizeH="0" baseline="0" noProof="0">
                <a:ln>
                  <a:noFill/>
                </a:ln>
                <a:solidFill>
                  <a:prstClr val="black">
                    <a:lumMod val="75000"/>
                    <a:lumOff val="25000"/>
                  </a:prstClr>
                </a:solidFill>
                <a:effectLst/>
                <a:uLnTx/>
                <a:uFillTx/>
                <a:latin typeface="Calibri"/>
                <a:ea typeface="+mn-ea"/>
                <a:cs typeface="+mn-cs"/>
              </a:rPr>
              <a:t>KMPI</a:t>
            </a:r>
          </a:p>
          <a:p>
            <a:pPr marL="288000" marR="0" lvl="1" indent="-288000" algn="l" defTabSz="609585" rtl="0" eaLnBrk="1" fontAlgn="auto" latinLnBrk="0" hangingPunct="1">
              <a:lnSpc>
                <a:spcPct val="90000"/>
              </a:lnSpc>
              <a:spcAft>
                <a:spcPts val="200"/>
              </a:spcAft>
              <a:buClr>
                <a:schemeClr val="accent1"/>
              </a:buClr>
              <a:buSzTx/>
              <a:buFont typeface="+mj-lt"/>
              <a:buAutoNum type="arabicPeriod"/>
              <a:tabLst/>
              <a:defRPr/>
            </a:pPr>
            <a:r>
              <a:rPr kumimoji="0" lang="es-ES" sz="1200" b="0" i="0" u="none" strike="noStrike" kern="1200" cap="none" spc="0" normalizeH="0" baseline="0" noProof="0" err="1">
                <a:ln>
                  <a:noFill/>
                </a:ln>
                <a:solidFill>
                  <a:prstClr val="black">
                    <a:lumMod val="75000"/>
                    <a:lumOff val="25000"/>
                  </a:prstClr>
                </a:solidFill>
                <a:effectLst/>
                <a:uLnTx/>
                <a:uFillTx/>
                <a:latin typeface="Calibri"/>
                <a:ea typeface="+mn-ea"/>
                <a:cs typeface="+mn-cs"/>
              </a:rPr>
              <a:t>SaPASI</a:t>
            </a:r>
            <a:endParaRPr kumimoji="0" lang="es-ES" sz="1200" b="0" i="0" u="none" strike="noStrike" kern="1200" cap="none" spc="0" normalizeH="0" baseline="0" noProof="0">
              <a:ln>
                <a:noFill/>
              </a:ln>
              <a:solidFill>
                <a:prstClr val="black">
                  <a:lumMod val="75000"/>
                  <a:lumOff val="25000"/>
                </a:prstClr>
              </a:solidFill>
              <a:effectLst/>
              <a:uLnTx/>
              <a:uFillTx/>
              <a:latin typeface="Calibri"/>
              <a:ea typeface="+mn-ea"/>
              <a:cs typeface="+mn-cs"/>
            </a:endParaRPr>
          </a:p>
          <a:p>
            <a:pPr marL="288000" marR="0" lvl="1" indent="-288000" algn="l" defTabSz="609585" rtl="0" eaLnBrk="1" fontAlgn="auto" latinLnBrk="0" hangingPunct="1">
              <a:lnSpc>
                <a:spcPct val="90000"/>
              </a:lnSpc>
              <a:spcAft>
                <a:spcPts val="200"/>
              </a:spcAft>
              <a:buClr>
                <a:schemeClr val="accent1"/>
              </a:buClr>
              <a:buSzTx/>
              <a:buFont typeface="+mj-lt"/>
              <a:buAutoNum type="arabicPeriod"/>
              <a:tabLst/>
              <a:defRPr/>
            </a:pPr>
            <a:r>
              <a:rPr kumimoji="0" lang="es-ES" sz="1200" b="0" i="0" u="none" strike="noStrike" kern="1200" cap="none" spc="0" normalizeH="0" baseline="0" noProof="0">
                <a:ln>
                  <a:noFill/>
                </a:ln>
                <a:solidFill>
                  <a:prstClr val="black">
                    <a:lumMod val="75000"/>
                    <a:lumOff val="25000"/>
                  </a:prstClr>
                </a:solidFill>
                <a:effectLst/>
                <a:uLnTx/>
                <a:uFillTx/>
                <a:latin typeface="Calibri"/>
                <a:ea typeface="+mn-ea"/>
                <a:cs typeface="+mn-cs"/>
              </a:rPr>
              <a:t>PLSI</a:t>
            </a:r>
          </a:p>
          <a:p>
            <a:pPr marL="288000" marR="0" lvl="1" indent="-288000" algn="l" defTabSz="609585" rtl="0" eaLnBrk="1" fontAlgn="auto" latinLnBrk="0" hangingPunct="1">
              <a:lnSpc>
                <a:spcPct val="90000"/>
              </a:lnSpc>
              <a:spcAft>
                <a:spcPts val="200"/>
              </a:spcAft>
              <a:buClr>
                <a:schemeClr val="accent1"/>
              </a:buClr>
              <a:buSzTx/>
              <a:buFont typeface="+mj-lt"/>
              <a:buAutoNum type="arabicPeriod"/>
              <a:tabLst/>
              <a:defRPr/>
            </a:pPr>
            <a:r>
              <a:rPr kumimoji="0" lang="es-ES" sz="1200" b="0" i="0" u="none" strike="noStrike" kern="1200" cap="none" spc="0" normalizeH="0" baseline="0" noProof="0">
                <a:ln>
                  <a:noFill/>
                </a:ln>
                <a:solidFill>
                  <a:prstClr val="black">
                    <a:lumMod val="75000"/>
                    <a:lumOff val="25000"/>
                  </a:prstClr>
                </a:solidFill>
                <a:effectLst/>
                <a:uLnTx/>
                <a:uFillTx/>
                <a:latin typeface="Calibri"/>
                <a:ea typeface="+mn-ea"/>
                <a:cs typeface="+mn-cs"/>
              </a:rPr>
              <a:t>PSI</a:t>
            </a:r>
          </a:p>
          <a:p>
            <a:pPr marL="288000" marR="0" lvl="1" indent="-288000" algn="l" defTabSz="609585" rtl="0" eaLnBrk="1" fontAlgn="auto" latinLnBrk="0" hangingPunct="1">
              <a:lnSpc>
                <a:spcPct val="90000"/>
              </a:lnSpc>
              <a:spcAft>
                <a:spcPts val="200"/>
              </a:spcAft>
              <a:buClr>
                <a:schemeClr val="accent1"/>
              </a:buClr>
              <a:buSzTx/>
              <a:buFont typeface="+mj-lt"/>
              <a:buAutoNum type="arabicPeriod"/>
              <a:tabLst/>
              <a:defRPr/>
            </a:pPr>
            <a:r>
              <a:rPr kumimoji="0" lang="es-ES" sz="1200" b="0" i="0" u="none" strike="noStrike" kern="1200" cap="none" spc="0" normalizeH="0" baseline="0" noProof="0">
                <a:ln>
                  <a:noFill/>
                </a:ln>
                <a:solidFill>
                  <a:prstClr val="black">
                    <a:lumMod val="75000"/>
                    <a:lumOff val="25000"/>
                  </a:prstClr>
                </a:solidFill>
                <a:effectLst/>
                <a:uLnTx/>
                <a:uFillTx/>
                <a:latin typeface="Calibri"/>
                <a:ea typeface="+mn-ea"/>
                <a:cs typeface="+mn-cs"/>
              </a:rPr>
              <a:t>NPF-PS</a:t>
            </a:r>
          </a:p>
          <a:p>
            <a:pPr marL="288000" marR="0" lvl="1" indent="-288000" algn="l" defTabSz="609585" rtl="0" eaLnBrk="1" fontAlgn="auto" latinLnBrk="0" hangingPunct="1">
              <a:lnSpc>
                <a:spcPct val="90000"/>
              </a:lnSpc>
              <a:spcAft>
                <a:spcPts val="200"/>
              </a:spcAft>
              <a:buClr>
                <a:schemeClr val="accent1"/>
              </a:buClr>
              <a:buSzTx/>
              <a:buFont typeface="+mj-lt"/>
              <a:buAutoNum type="arabicPeriod"/>
              <a:tabLst/>
              <a:defRPr/>
            </a:pPr>
            <a:r>
              <a:rPr kumimoji="0" lang="es-ES" sz="1200" b="0" i="0" u="none" strike="noStrike" kern="1200" cap="none" spc="0" normalizeH="0" baseline="0" noProof="0" err="1">
                <a:ln>
                  <a:noFill/>
                </a:ln>
                <a:solidFill>
                  <a:prstClr val="black">
                    <a:lumMod val="75000"/>
                    <a:lumOff val="25000"/>
                  </a:prstClr>
                </a:solidFill>
                <a:effectLst/>
                <a:uLnTx/>
                <a:uFillTx/>
                <a:latin typeface="Calibri"/>
                <a:ea typeface="+mn-ea"/>
                <a:cs typeface="+mn-cs"/>
              </a:rPr>
              <a:t>saSPI</a:t>
            </a:r>
            <a:endParaRPr kumimoji="0" lang="es-ES" sz="1200" b="0" i="0" u="none" strike="noStrike" kern="1200" cap="none" spc="0" normalizeH="0" baseline="0" noProof="0">
              <a:ln>
                <a:noFill/>
              </a:ln>
              <a:solidFill>
                <a:prstClr val="black">
                  <a:lumMod val="75000"/>
                  <a:lumOff val="25000"/>
                </a:prstClr>
              </a:solidFill>
              <a:effectLst/>
              <a:uLnTx/>
              <a:uFillTx/>
              <a:latin typeface="Calibri"/>
              <a:ea typeface="+mn-ea"/>
              <a:cs typeface="+mn-cs"/>
            </a:endParaRPr>
          </a:p>
          <a:p>
            <a:pPr marL="288000" marR="0" lvl="1" indent="-288000" algn="l" defTabSz="609585" rtl="0" eaLnBrk="1" fontAlgn="auto" latinLnBrk="0" hangingPunct="1">
              <a:lnSpc>
                <a:spcPct val="90000"/>
              </a:lnSpc>
              <a:spcAft>
                <a:spcPts val="200"/>
              </a:spcAft>
              <a:buClr>
                <a:schemeClr val="accent1"/>
              </a:buClr>
              <a:buSzTx/>
              <a:buFont typeface="+mj-lt"/>
              <a:buAutoNum type="arabicPeriod"/>
              <a:tabLst/>
              <a:defRPr/>
            </a:pPr>
            <a:r>
              <a:rPr kumimoji="0" lang="es-ES" sz="1200" b="0" i="0" u="none" strike="noStrike" kern="1200" cap="none" spc="0" normalizeH="0" baseline="0" noProof="0">
                <a:ln>
                  <a:noFill/>
                </a:ln>
                <a:solidFill>
                  <a:prstClr val="black">
                    <a:lumMod val="75000"/>
                    <a:lumOff val="25000"/>
                  </a:prstClr>
                </a:solidFill>
                <a:effectLst/>
                <a:uLnTx/>
                <a:uFillTx/>
                <a:latin typeface="Calibri"/>
                <a:ea typeface="+mn-ea"/>
                <a:cs typeface="+mn-cs"/>
              </a:rPr>
              <a:t>PRISM</a:t>
            </a:r>
            <a:endParaRPr lang="en-US" sz="1000">
              <a:solidFill>
                <a:schemeClr val="tx1">
                  <a:lumMod val="50000"/>
                </a:schemeClr>
              </a:solidFill>
            </a:endParaRPr>
          </a:p>
        </p:txBody>
      </p:sp>
      <p:sp>
        <p:nvSpPr>
          <p:cNvPr id="10" name="TextBox 32">
            <a:extLst>
              <a:ext uri="{FF2B5EF4-FFF2-40B4-BE49-F238E27FC236}">
                <a16:creationId xmlns:a16="http://schemas.microsoft.com/office/drawing/2014/main" id="{DADF0046-E29A-DBC3-880A-B42A5BDCB38D}"/>
              </a:ext>
            </a:extLst>
          </p:cNvPr>
          <p:cNvSpPr txBox="1"/>
          <p:nvPr/>
        </p:nvSpPr>
        <p:spPr>
          <a:xfrm>
            <a:off x="6261429" y="1331132"/>
            <a:ext cx="2499333" cy="3440942"/>
          </a:xfrm>
          <a:prstGeom prst="rect">
            <a:avLst/>
          </a:prstGeom>
          <a:noFill/>
        </p:spPr>
        <p:txBody>
          <a:bodyPr wrap="square" rtlCol="0">
            <a:spAutoFit/>
          </a:bodyPr>
          <a:lstStyle/>
          <a:p>
            <a:pPr marL="288000" marR="0" lvl="1" indent="-288000" algn="l" defTabSz="609585" rtl="0" eaLnBrk="1" fontAlgn="auto" latinLnBrk="0" hangingPunct="1">
              <a:lnSpc>
                <a:spcPct val="90000"/>
              </a:lnSpc>
              <a:spcAft>
                <a:spcPts val="200"/>
              </a:spcAft>
              <a:buClr>
                <a:schemeClr val="accent1"/>
              </a:buClr>
              <a:buSzTx/>
              <a:buFont typeface="+mj-lt"/>
              <a:buAutoNum type="arabicPeriod" startAt="17"/>
              <a:tabLst/>
              <a:defRPr/>
            </a:pPr>
            <a:r>
              <a:rPr kumimoji="0" lang="es-ES" sz="1200" b="0" i="0" u="none" strike="noStrike" kern="1200" cap="none" spc="0" normalizeH="0" baseline="0" noProof="0" dirty="0" err="1">
                <a:ln>
                  <a:noFill/>
                </a:ln>
                <a:solidFill>
                  <a:prstClr val="black">
                    <a:lumMod val="75000"/>
                    <a:lumOff val="25000"/>
                  </a:prstClr>
                </a:solidFill>
                <a:effectLst/>
                <a:uLnTx/>
                <a:uFillTx/>
                <a:latin typeface="Calibri"/>
                <a:ea typeface="+mn-ea"/>
                <a:cs typeface="+mn-cs"/>
              </a:rPr>
              <a:t>PsAQOL</a:t>
            </a:r>
            <a:endParaRPr kumimoji="0" lang="es-ES" sz="1200" b="0" i="0" u="none" strike="noStrike" kern="1200" cap="none" spc="0" normalizeH="0" baseline="0" noProof="0" dirty="0">
              <a:ln>
                <a:noFill/>
              </a:ln>
              <a:solidFill>
                <a:prstClr val="black">
                  <a:lumMod val="75000"/>
                  <a:lumOff val="25000"/>
                </a:prstClr>
              </a:solidFill>
              <a:effectLst/>
              <a:uLnTx/>
              <a:uFillTx/>
              <a:latin typeface="Calibri"/>
              <a:ea typeface="+mn-ea"/>
              <a:cs typeface="+mn-cs"/>
            </a:endParaRPr>
          </a:p>
          <a:p>
            <a:pPr marL="288000" marR="0" lvl="1" indent="-288000" algn="l" defTabSz="609585" rtl="0" eaLnBrk="1" fontAlgn="auto" latinLnBrk="0" hangingPunct="1">
              <a:lnSpc>
                <a:spcPct val="90000"/>
              </a:lnSpc>
              <a:spcAft>
                <a:spcPts val="200"/>
              </a:spcAft>
              <a:buClr>
                <a:schemeClr val="accent1"/>
              </a:buClr>
              <a:buSzTx/>
              <a:buFont typeface="+mj-lt"/>
              <a:buAutoNum type="arabicPeriod" startAt="17"/>
              <a:tabLst/>
              <a:defRPr/>
            </a:pPr>
            <a:r>
              <a:rPr kumimoji="0" lang="es-ES" sz="1200" b="0" i="0" u="none" strike="noStrike" kern="1200" cap="none" spc="0" normalizeH="0" baseline="0" noProof="0" dirty="0" err="1">
                <a:ln>
                  <a:noFill/>
                </a:ln>
                <a:solidFill>
                  <a:prstClr val="black">
                    <a:lumMod val="75000"/>
                    <a:lumOff val="25000"/>
                  </a:prstClr>
                </a:solidFill>
                <a:effectLst/>
                <a:uLnTx/>
                <a:uFillTx/>
                <a:latin typeface="Calibri"/>
                <a:ea typeface="+mn-ea"/>
                <a:cs typeface="+mn-cs"/>
              </a:rPr>
              <a:t>DermaSat</a:t>
            </a:r>
            <a:endParaRPr kumimoji="0" lang="es-ES" sz="1200" b="0" i="0" u="none" strike="noStrike" kern="1200" cap="none" spc="0" normalizeH="0" baseline="0" noProof="0" dirty="0">
              <a:ln>
                <a:noFill/>
              </a:ln>
              <a:solidFill>
                <a:prstClr val="black">
                  <a:lumMod val="75000"/>
                  <a:lumOff val="25000"/>
                </a:prstClr>
              </a:solidFill>
              <a:effectLst/>
              <a:uLnTx/>
              <a:uFillTx/>
              <a:latin typeface="Calibri"/>
              <a:ea typeface="+mn-ea"/>
              <a:cs typeface="+mn-cs"/>
            </a:endParaRPr>
          </a:p>
          <a:p>
            <a:pPr marL="288000" marR="0" lvl="1" indent="-288000" algn="l" defTabSz="609585" rtl="0" eaLnBrk="1" fontAlgn="auto" latinLnBrk="0" hangingPunct="1">
              <a:lnSpc>
                <a:spcPct val="90000"/>
              </a:lnSpc>
              <a:spcAft>
                <a:spcPts val="200"/>
              </a:spcAft>
              <a:buClr>
                <a:schemeClr val="accent1"/>
              </a:buClr>
              <a:buSzTx/>
              <a:buFont typeface="+mj-lt"/>
              <a:buAutoNum type="arabicPeriod" startAt="17"/>
              <a:tabLst/>
              <a:defRPr/>
            </a:pPr>
            <a:r>
              <a:rPr kumimoji="0" lang="es-ES" sz="1200" b="0" i="0" u="none" strike="noStrike" kern="1200" cap="none" spc="0" normalizeH="0" baseline="0" noProof="0" dirty="0">
                <a:ln>
                  <a:noFill/>
                </a:ln>
                <a:solidFill>
                  <a:prstClr val="black">
                    <a:lumMod val="75000"/>
                    <a:lumOff val="25000"/>
                  </a:prstClr>
                </a:solidFill>
                <a:effectLst/>
                <a:uLnTx/>
                <a:uFillTx/>
                <a:latin typeface="Calibri"/>
                <a:ea typeface="+mn-ea"/>
                <a:cs typeface="+mn-cs"/>
              </a:rPr>
              <a:t>PBI</a:t>
            </a:r>
          </a:p>
          <a:p>
            <a:pPr marL="288000" marR="0" lvl="1" indent="-288000" algn="l" defTabSz="609585" rtl="0" eaLnBrk="1" fontAlgn="auto" latinLnBrk="0" hangingPunct="1">
              <a:lnSpc>
                <a:spcPct val="90000"/>
              </a:lnSpc>
              <a:spcAft>
                <a:spcPts val="200"/>
              </a:spcAft>
              <a:buClr>
                <a:schemeClr val="accent1"/>
              </a:buClr>
              <a:buSzTx/>
              <a:buFont typeface="+mj-lt"/>
              <a:buAutoNum type="arabicPeriod" startAt="17"/>
              <a:tabLst/>
              <a:defRPr/>
            </a:pPr>
            <a:r>
              <a:rPr kumimoji="0" lang="es-ES" sz="1200" b="0" i="0" u="none" strike="noStrike" kern="1200" cap="none" spc="0" normalizeH="0" baseline="0" noProof="0" dirty="0" err="1">
                <a:ln>
                  <a:noFill/>
                </a:ln>
                <a:solidFill>
                  <a:prstClr val="black">
                    <a:lumMod val="75000"/>
                    <a:lumOff val="25000"/>
                  </a:prstClr>
                </a:solidFill>
                <a:effectLst/>
                <a:uLnTx/>
                <a:uFillTx/>
                <a:latin typeface="Calibri"/>
                <a:ea typeface="+mn-ea"/>
                <a:cs typeface="+mn-cs"/>
              </a:rPr>
              <a:t>Skindex</a:t>
            </a:r>
            <a:r>
              <a:rPr kumimoji="0" lang="es-ES" sz="1200" b="0" i="0" u="none" strike="noStrike" kern="1200" cap="none" spc="0" normalizeH="0" baseline="0" noProof="0" dirty="0">
                <a:ln>
                  <a:noFill/>
                </a:ln>
                <a:solidFill>
                  <a:prstClr val="black">
                    <a:lumMod val="75000"/>
                    <a:lumOff val="25000"/>
                  </a:prstClr>
                </a:solidFill>
                <a:effectLst/>
                <a:uLnTx/>
                <a:uFillTx/>
                <a:latin typeface="Calibri"/>
                <a:ea typeface="+mn-ea"/>
                <a:cs typeface="+mn-cs"/>
              </a:rPr>
              <a:t>/Skindex-29/Skindex-16</a:t>
            </a:r>
          </a:p>
          <a:p>
            <a:pPr marL="288000" marR="0" lvl="1" indent="-288000" algn="l" defTabSz="609585" rtl="0" eaLnBrk="1" fontAlgn="auto" latinLnBrk="0" hangingPunct="1">
              <a:lnSpc>
                <a:spcPct val="90000"/>
              </a:lnSpc>
              <a:spcAft>
                <a:spcPts val="200"/>
              </a:spcAft>
              <a:buClr>
                <a:schemeClr val="accent1"/>
              </a:buClr>
              <a:buSzTx/>
              <a:buFont typeface="+mj-lt"/>
              <a:buAutoNum type="arabicPeriod" startAt="17"/>
              <a:tabLst/>
              <a:defRPr/>
            </a:pPr>
            <a:r>
              <a:rPr kumimoji="0" lang="es-ES" sz="1200" b="0" i="0" u="none" strike="noStrike" kern="1200" cap="none" spc="0" normalizeH="0" baseline="0" noProof="0" dirty="0">
                <a:ln>
                  <a:noFill/>
                </a:ln>
                <a:solidFill>
                  <a:prstClr val="black">
                    <a:lumMod val="75000"/>
                    <a:lumOff val="25000"/>
                  </a:prstClr>
                </a:solidFill>
                <a:effectLst/>
                <a:uLnTx/>
                <a:uFillTx/>
                <a:latin typeface="Calibri"/>
                <a:ea typeface="+mn-ea"/>
                <a:cs typeface="+mn-cs"/>
              </a:rPr>
              <a:t>DLQI</a:t>
            </a:r>
          </a:p>
          <a:p>
            <a:pPr marL="288000" marR="0" lvl="1" indent="-288000" algn="l" defTabSz="609585" rtl="0" eaLnBrk="1" fontAlgn="auto" latinLnBrk="0" hangingPunct="1">
              <a:lnSpc>
                <a:spcPct val="90000"/>
              </a:lnSpc>
              <a:spcAft>
                <a:spcPts val="200"/>
              </a:spcAft>
              <a:buClr>
                <a:schemeClr val="accent1"/>
              </a:buClr>
              <a:buSzTx/>
              <a:buFont typeface="+mj-lt"/>
              <a:buAutoNum type="arabicPeriod" startAt="17"/>
              <a:tabLst/>
              <a:defRPr/>
            </a:pPr>
            <a:r>
              <a:rPr kumimoji="0" lang="es-ES" sz="1200" b="0" i="0" u="none" strike="noStrike" kern="1200" cap="none" spc="0" normalizeH="0" baseline="0" noProof="0" dirty="0">
                <a:ln>
                  <a:noFill/>
                </a:ln>
                <a:solidFill>
                  <a:prstClr val="black">
                    <a:lumMod val="75000"/>
                    <a:lumOff val="25000"/>
                  </a:prstClr>
                </a:solidFill>
                <a:effectLst/>
                <a:uLnTx/>
                <a:uFillTx/>
                <a:latin typeface="Calibri"/>
                <a:ea typeface="+mn-ea"/>
                <a:cs typeface="+mn-cs"/>
              </a:rPr>
              <a:t>Escala analógica visual de gravedad del picor</a:t>
            </a:r>
          </a:p>
          <a:p>
            <a:pPr marL="288000" marR="0" lvl="1" indent="-288000" algn="l" defTabSz="609585" rtl="0" eaLnBrk="1" fontAlgn="auto" latinLnBrk="0" hangingPunct="1">
              <a:lnSpc>
                <a:spcPct val="90000"/>
              </a:lnSpc>
              <a:spcAft>
                <a:spcPts val="200"/>
              </a:spcAft>
              <a:buClr>
                <a:schemeClr val="accent1"/>
              </a:buClr>
              <a:buSzTx/>
              <a:buFont typeface="+mj-lt"/>
              <a:buAutoNum type="arabicPeriod" startAt="17"/>
              <a:tabLst/>
              <a:defRPr/>
            </a:pPr>
            <a:r>
              <a:rPr kumimoji="0" lang="es-ES" sz="1200" b="0" i="0" u="none" strike="noStrike" kern="1200" cap="none" spc="0" normalizeH="0" baseline="0" noProof="0" dirty="0" err="1">
                <a:ln>
                  <a:noFill/>
                </a:ln>
                <a:solidFill>
                  <a:prstClr val="black">
                    <a:lumMod val="75000"/>
                    <a:lumOff val="25000"/>
                  </a:prstClr>
                </a:solidFill>
                <a:effectLst/>
                <a:uLnTx/>
                <a:uFillTx/>
                <a:latin typeface="Calibri"/>
                <a:ea typeface="+mn-ea"/>
                <a:cs typeface="+mn-cs"/>
              </a:rPr>
              <a:t>DQoLS</a:t>
            </a:r>
            <a:endParaRPr kumimoji="0" lang="es-ES" sz="1200" b="0" i="0" u="none" strike="noStrike" kern="1200" cap="none" spc="0" normalizeH="0" baseline="0" noProof="0" dirty="0">
              <a:ln>
                <a:noFill/>
              </a:ln>
              <a:solidFill>
                <a:prstClr val="black">
                  <a:lumMod val="75000"/>
                  <a:lumOff val="25000"/>
                </a:prstClr>
              </a:solidFill>
              <a:effectLst/>
              <a:uLnTx/>
              <a:uFillTx/>
              <a:latin typeface="Calibri"/>
              <a:ea typeface="+mn-ea"/>
              <a:cs typeface="+mn-cs"/>
            </a:endParaRPr>
          </a:p>
          <a:p>
            <a:pPr marL="288000" marR="0" lvl="1" indent="-288000" algn="l" defTabSz="609585" rtl="0" eaLnBrk="1" fontAlgn="auto" latinLnBrk="0" hangingPunct="1">
              <a:lnSpc>
                <a:spcPct val="90000"/>
              </a:lnSpc>
              <a:spcAft>
                <a:spcPts val="200"/>
              </a:spcAft>
              <a:buClr>
                <a:schemeClr val="accent1"/>
              </a:buClr>
              <a:buSzTx/>
              <a:buFont typeface="+mj-lt"/>
              <a:buAutoNum type="arabicPeriod" startAt="17"/>
              <a:tabLst/>
              <a:defRPr/>
            </a:pPr>
            <a:r>
              <a:rPr kumimoji="0" lang="es-ES" sz="1200" b="0" i="0" u="none" strike="noStrike" kern="1200" cap="none" spc="0" normalizeH="0" baseline="0" noProof="0" dirty="0">
                <a:ln>
                  <a:noFill/>
                </a:ln>
                <a:solidFill>
                  <a:prstClr val="black">
                    <a:lumMod val="75000"/>
                    <a:lumOff val="25000"/>
                  </a:prstClr>
                </a:solidFill>
                <a:effectLst/>
                <a:uLnTx/>
                <a:uFillTx/>
                <a:latin typeface="Calibri"/>
                <a:ea typeface="+mn-ea"/>
                <a:cs typeface="+mn-cs"/>
              </a:rPr>
              <a:t>ISDL</a:t>
            </a:r>
          </a:p>
          <a:p>
            <a:pPr marL="288000" marR="0" lvl="1" indent="-288000" algn="l" defTabSz="609585" rtl="0" eaLnBrk="1" fontAlgn="auto" latinLnBrk="0" hangingPunct="1">
              <a:lnSpc>
                <a:spcPct val="90000"/>
              </a:lnSpc>
              <a:spcAft>
                <a:spcPts val="200"/>
              </a:spcAft>
              <a:buClr>
                <a:schemeClr val="accent1"/>
              </a:buClr>
              <a:buSzTx/>
              <a:buFont typeface="+mj-lt"/>
              <a:buAutoNum type="arabicPeriod" startAt="17"/>
              <a:tabLst/>
              <a:defRPr/>
            </a:pPr>
            <a:r>
              <a:rPr kumimoji="0" lang="es-ES" sz="1200" b="0" i="0" u="none" strike="noStrike" kern="1200" cap="none" spc="0" normalizeH="0" baseline="0" noProof="0" dirty="0">
                <a:ln>
                  <a:noFill/>
                </a:ln>
                <a:solidFill>
                  <a:prstClr val="black">
                    <a:lumMod val="75000"/>
                    <a:lumOff val="25000"/>
                  </a:prstClr>
                </a:solidFill>
                <a:effectLst/>
                <a:uLnTx/>
                <a:uFillTx/>
                <a:latin typeface="Calibri"/>
                <a:ea typeface="+mn-ea"/>
                <a:cs typeface="+mn-cs"/>
              </a:rPr>
              <a:t>Cuestionario del picor para la DA</a:t>
            </a:r>
          </a:p>
          <a:p>
            <a:pPr marL="288000" marR="0" lvl="1" indent="-288000" algn="l" defTabSz="609585" rtl="0" eaLnBrk="1" fontAlgn="auto" latinLnBrk="0" hangingPunct="1">
              <a:lnSpc>
                <a:spcPct val="90000"/>
              </a:lnSpc>
              <a:spcAft>
                <a:spcPts val="200"/>
              </a:spcAft>
              <a:buClr>
                <a:schemeClr val="accent1"/>
              </a:buClr>
              <a:buSzTx/>
              <a:buFont typeface="+mj-lt"/>
              <a:buAutoNum type="arabicPeriod" startAt="17"/>
              <a:tabLst/>
              <a:defRPr/>
            </a:pPr>
            <a:r>
              <a:rPr kumimoji="0" lang="es-ES" sz="1200" b="0" i="0" u="none" strike="noStrike" kern="1200" cap="none" spc="0" normalizeH="0" baseline="0" noProof="0" dirty="0">
                <a:ln>
                  <a:noFill/>
                </a:ln>
                <a:solidFill>
                  <a:prstClr val="black">
                    <a:lumMod val="75000"/>
                    <a:lumOff val="25000"/>
                  </a:prstClr>
                </a:solidFill>
                <a:effectLst/>
                <a:uLnTx/>
                <a:uFillTx/>
                <a:latin typeface="Calibri"/>
                <a:ea typeface="+mn-ea"/>
                <a:cs typeface="+mn-cs"/>
              </a:rPr>
              <a:t>Herramienta de adherencia al tratamiento para el acné</a:t>
            </a:r>
          </a:p>
          <a:p>
            <a:pPr marL="288000" marR="0" lvl="1" indent="-288000" algn="l" defTabSz="609585" rtl="0" eaLnBrk="1" fontAlgn="auto" latinLnBrk="0" hangingPunct="1">
              <a:lnSpc>
                <a:spcPct val="90000"/>
              </a:lnSpc>
              <a:spcAft>
                <a:spcPts val="200"/>
              </a:spcAft>
              <a:buClr>
                <a:schemeClr val="accent1"/>
              </a:buClr>
              <a:buSzTx/>
              <a:buFont typeface="+mj-lt"/>
              <a:buAutoNum type="arabicPeriod" startAt="17"/>
              <a:tabLst/>
              <a:defRPr/>
            </a:pPr>
            <a:r>
              <a:rPr kumimoji="0" lang="es-ES" sz="1200" b="0" i="0" u="none" strike="noStrike" kern="1200" cap="none" spc="0" normalizeH="0" baseline="0" noProof="0" dirty="0">
                <a:ln>
                  <a:noFill/>
                </a:ln>
                <a:solidFill>
                  <a:prstClr val="black">
                    <a:lumMod val="75000"/>
                    <a:lumOff val="25000"/>
                  </a:prstClr>
                </a:solidFill>
                <a:effectLst/>
                <a:uLnTx/>
                <a:uFillTx/>
                <a:latin typeface="Calibri"/>
                <a:ea typeface="+mn-ea"/>
                <a:cs typeface="+mn-cs"/>
              </a:rPr>
              <a:t>Rosa-</a:t>
            </a:r>
            <a:r>
              <a:rPr kumimoji="0" lang="es-ES" sz="1200" b="0" i="0" u="none" strike="noStrike" kern="1200" cap="none" spc="0" normalizeH="0" baseline="0" noProof="0" dirty="0" err="1">
                <a:ln>
                  <a:noFill/>
                </a:ln>
                <a:solidFill>
                  <a:prstClr val="black">
                    <a:lumMod val="75000"/>
                    <a:lumOff val="25000"/>
                  </a:prstClr>
                </a:solidFill>
                <a:effectLst/>
                <a:uLnTx/>
                <a:uFillTx/>
                <a:latin typeface="Calibri"/>
                <a:ea typeface="+mn-ea"/>
                <a:cs typeface="+mn-cs"/>
              </a:rPr>
              <a:t>QoL</a:t>
            </a:r>
            <a:endParaRPr kumimoji="0" lang="es-ES" sz="1200" b="0" i="0" u="none" strike="noStrike" kern="1200" cap="none" spc="0" normalizeH="0" baseline="0" noProof="0" dirty="0">
              <a:ln>
                <a:noFill/>
              </a:ln>
              <a:solidFill>
                <a:prstClr val="black">
                  <a:lumMod val="75000"/>
                  <a:lumOff val="25000"/>
                </a:prstClr>
              </a:solidFill>
              <a:effectLst/>
              <a:uLnTx/>
              <a:uFillTx/>
              <a:latin typeface="Calibri"/>
              <a:ea typeface="+mn-ea"/>
              <a:cs typeface="+mn-cs"/>
            </a:endParaRPr>
          </a:p>
          <a:p>
            <a:pPr marL="288000" marR="0" lvl="1" indent="-288000" algn="l" defTabSz="609585" rtl="0" eaLnBrk="1" fontAlgn="auto" latinLnBrk="0" hangingPunct="1">
              <a:lnSpc>
                <a:spcPct val="90000"/>
              </a:lnSpc>
              <a:spcAft>
                <a:spcPts val="200"/>
              </a:spcAft>
              <a:buClr>
                <a:schemeClr val="accent1"/>
              </a:buClr>
              <a:buSzTx/>
              <a:buFont typeface="+mj-lt"/>
              <a:buAutoNum type="arabicPeriod" startAt="17"/>
              <a:tabLst/>
              <a:defRPr/>
            </a:pPr>
            <a:r>
              <a:rPr kumimoji="0" lang="es-ES" sz="1200" b="0" i="0" u="none" strike="noStrike" kern="1200" cap="none" spc="0" normalizeH="0" baseline="0" noProof="0" dirty="0">
                <a:ln>
                  <a:noFill/>
                </a:ln>
                <a:solidFill>
                  <a:prstClr val="black">
                    <a:lumMod val="75000"/>
                    <a:lumOff val="25000"/>
                  </a:prstClr>
                </a:solidFill>
                <a:effectLst/>
                <a:uLnTx/>
                <a:uFillTx/>
                <a:latin typeface="Calibri"/>
                <a:ea typeface="+mn-ea"/>
                <a:cs typeface="+mn-cs"/>
              </a:rPr>
              <a:t>PSS-AD</a:t>
            </a:r>
          </a:p>
          <a:p>
            <a:pPr marL="288000" marR="0" lvl="1" indent="-288000" algn="l" defTabSz="609585" rtl="0" eaLnBrk="1" fontAlgn="auto" latinLnBrk="0" hangingPunct="1">
              <a:lnSpc>
                <a:spcPct val="90000"/>
              </a:lnSpc>
              <a:spcAft>
                <a:spcPts val="200"/>
              </a:spcAft>
              <a:buClr>
                <a:schemeClr val="accent1"/>
              </a:buClr>
              <a:buSzTx/>
              <a:buFont typeface="+mj-lt"/>
              <a:buAutoNum type="arabicPeriod" startAt="17"/>
              <a:tabLst/>
              <a:defRPr/>
            </a:pPr>
            <a:r>
              <a:rPr kumimoji="0" lang="es-ES" sz="1200" b="0" i="0" u="none" strike="noStrike" kern="1200" cap="none" spc="0" normalizeH="0" baseline="0" noProof="0" dirty="0" err="1">
                <a:ln>
                  <a:noFill/>
                </a:ln>
                <a:solidFill>
                  <a:prstClr val="black">
                    <a:lumMod val="75000"/>
                    <a:lumOff val="25000"/>
                  </a:prstClr>
                </a:solidFill>
                <a:effectLst/>
                <a:uLnTx/>
                <a:uFillTx/>
                <a:latin typeface="Calibri"/>
                <a:ea typeface="+mn-ea"/>
                <a:cs typeface="+mn-cs"/>
              </a:rPr>
              <a:t>Acne</a:t>
            </a:r>
            <a:r>
              <a:rPr kumimoji="0" lang="es-ES" sz="1200" b="0" i="0" u="none" strike="noStrike" kern="1200" cap="none" spc="0" normalizeH="0" baseline="0" noProof="0" dirty="0">
                <a:ln>
                  <a:noFill/>
                </a:ln>
                <a:solidFill>
                  <a:prstClr val="black">
                    <a:lumMod val="75000"/>
                    <a:lumOff val="25000"/>
                  </a:prstClr>
                </a:solidFill>
                <a:effectLst/>
                <a:uLnTx/>
                <a:uFillTx/>
                <a:latin typeface="Calibri"/>
                <a:ea typeface="+mn-ea"/>
                <a:cs typeface="+mn-cs"/>
              </a:rPr>
              <a:t>-QOLI</a:t>
            </a:r>
          </a:p>
          <a:p>
            <a:pPr marL="288000" marR="0" lvl="1" indent="-288000" algn="l" defTabSz="609585" rtl="0" eaLnBrk="1" fontAlgn="auto" latinLnBrk="0" hangingPunct="1">
              <a:lnSpc>
                <a:spcPct val="90000"/>
              </a:lnSpc>
              <a:spcAft>
                <a:spcPts val="200"/>
              </a:spcAft>
              <a:buClr>
                <a:schemeClr val="accent1"/>
              </a:buClr>
              <a:buSzTx/>
              <a:buFont typeface="+mj-lt"/>
              <a:buAutoNum type="arabicPeriod" startAt="17"/>
              <a:tabLst/>
              <a:defRPr/>
            </a:pPr>
            <a:r>
              <a:rPr kumimoji="0" lang="es-ES" sz="1200" b="0" i="0" u="none" strike="noStrike" kern="1200" cap="none" spc="0" normalizeH="0" baseline="0" noProof="0" dirty="0">
                <a:ln>
                  <a:noFill/>
                </a:ln>
                <a:solidFill>
                  <a:prstClr val="black">
                    <a:lumMod val="75000"/>
                    <a:lumOff val="25000"/>
                  </a:prstClr>
                </a:solidFill>
                <a:effectLst/>
                <a:uLnTx/>
                <a:uFillTx/>
                <a:latin typeface="Calibri"/>
                <a:ea typeface="+mn-ea"/>
                <a:cs typeface="+mn-cs"/>
              </a:rPr>
              <a:t>FLQA</a:t>
            </a:r>
          </a:p>
          <a:p>
            <a:pPr marL="288000" marR="0" lvl="1" indent="-288000" algn="l" defTabSz="609585" rtl="0" eaLnBrk="1" fontAlgn="auto" latinLnBrk="0" hangingPunct="1">
              <a:lnSpc>
                <a:spcPct val="90000"/>
              </a:lnSpc>
              <a:spcAft>
                <a:spcPts val="200"/>
              </a:spcAft>
              <a:buClr>
                <a:schemeClr val="accent1"/>
              </a:buClr>
              <a:buSzTx/>
              <a:buFont typeface="+mj-lt"/>
              <a:buAutoNum type="arabicPeriod" startAt="17"/>
              <a:tabLst/>
              <a:defRPr/>
            </a:pPr>
            <a:r>
              <a:rPr kumimoji="0" lang="es-ES" sz="1200" b="0" i="0" u="none" strike="noStrike" kern="1200" cap="none" spc="0" normalizeH="0" baseline="0" noProof="0" dirty="0" err="1">
                <a:ln>
                  <a:noFill/>
                </a:ln>
                <a:solidFill>
                  <a:prstClr val="black">
                    <a:lumMod val="75000"/>
                    <a:lumOff val="25000"/>
                  </a:prstClr>
                </a:solidFill>
                <a:effectLst/>
                <a:uLnTx/>
                <a:uFillTx/>
                <a:latin typeface="Calibri"/>
                <a:ea typeface="+mn-ea"/>
                <a:cs typeface="+mn-cs"/>
              </a:rPr>
              <a:t>QoLIAD</a:t>
            </a:r>
            <a:endParaRPr kumimoji="0" lang="es-ES" sz="1200" b="0" i="0" u="none" strike="noStrike" kern="1200" cap="none" spc="0" normalizeH="0" baseline="0" noProof="0" dirty="0">
              <a:ln>
                <a:noFill/>
              </a:ln>
              <a:solidFill>
                <a:prstClr val="black">
                  <a:lumMod val="75000"/>
                  <a:lumOff val="25000"/>
                </a:prstClr>
              </a:solidFill>
              <a:effectLst/>
              <a:uLnTx/>
              <a:uFillTx/>
              <a:latin typeface="Calibri"/>
              <a:ea typeface="+mn-ea"/>
              <a:cs typeface="+mn-cs"/>
            </a:endParaRPr>
          </a:p>
          <a:p>
            <a:pPr marL="228600" marR="0" lvl="1" indent="-228600" algn="l" defTabSz="609585" rtl="0" eaLnBrk="1" fontAlgn="auto" latinLnBrk="0" hangingPunct="1">
              <a:lnSpc>
                <a:spcPct val="90000"/>
              </a:lnSpc>
              <a:spcAft>
                <a:spcPts val="200"/>
              </a:spcAft>
              <a:buClr>
                <a:schemeClr val="accent1"/>
              </a:buClr>
              <a:buSzTx/>
              <a:buFont typeface="+mj-lt"/>
              <a:buAutoNum type="arabicPeriod" startAt="17"/>
              <a:tabLst/>
              <a:defRPr/>
            </a:pPr>
            <a:endParaRPr lang="en-US" sz="1000" dirty="0">
              <a:solidFill>
                <a:schemeClr val="tx1">
                  <a:lumMod val="50000"/>
                </a:schemeClr>
              </a:solidFill>
            </a:endParaRPr>
          </a:p>
        </p:txBody>
      </p:sp>
      <p:sp>
        <p:nvSpPr>
          <p:cNvPr id="11" name="TextBox 32">
            <a:extLst>
              <a:ext uri="{FF2B5EF4-FFF2-40B4-BE49-F238E27FC236}">
                <a16:creationId xmlns:a16="http://schemas.microsoft.com/office/drawing/2014/main" id="{8E1C3F3E-1C69-77FD-015F-AA5C41870E4D}"/>
              </a:ext>
            </a:extLst>
          </p:cNvPr>
          <p:cNvSpPr txBox="1"/>
          <p:nvPr/>
        </p:nvSpPr>
        <p:spPr>
          <a:xfrm>
            <a:off x="8926026" y="1331132"/>
            <a:ext cx="2788453" cy="3251146"/>
          </a:xfrm>
          <a:prstGeom prst="rect">
            <a:avLst/>
          </a:prstGeom>
          <a:noFill/>
        </p:spPr>
        <p:txBody>
          <a:bodyPr wrap="square" rtlCol="0">
            <a:spAutoFit/>
          </a:bodyPr>
          <a:lstStyle/>
          <a:p>
            <a:pPr marL="288000" marR="0" lvl="1" indent="-288000" algn="l" defTabSz="609585" rtl="0" eaLnBrk="1" fontAlgn="auto" latinLnBrk="0" hangingPunct="1">
              <a:lnSpc>
                <a:spcPct val="90000"/>
              </a:lnSpc>
              <a:spcAft>
                <a:spcPts val="200"/>
              </a:spcAft>
              <a:buClr>
                <a:schemeClr val="accent1"/>
              </a:buClr>
              <a:buSzTx/>
              <a:buFont typeface="+mj-lt"/>
              <a:buAutoNum type="arabicPeriod" startAt="32"/>
              <a:tabLst/>
              <a:defRPr/>
            </a:pPr>
            <a:r>
              <a:rPr kumimoji="0" lang="es-ES" sz="1200" b="0" i="0" u="none" strike="noStrike" kern="1200" cap="none" spc="0" normalizeH="0" baseline="0" noProof="0" dirty="0" err="1">
                <a:ln>
                  <a:noFill/>
                </a:ln>
                <a:solidFill>
                  <a:prstClr val="black">
                    <a:lumMod val="75000"/>
                    <a:lumOff val="25000"/>
                  </a:prstClr>
                </a:solidFill>
                <a:effectLst/>
                <a:uLnTx/>
                <a:uFillTx/>
                <a:latin typeface="Calibri"/>
                <a:ea typeface="+mn-ea"/>
                <a:cs typeface="+mn-cs"/>
              </a:rPr>
              <a:t>Acne-QoL</a:t>
            </a:r>
            <a:endParaRPr kumimoji="0" lang="es-ES" sz="1200" b="0" i="0" u="none" strike="noStrike" kern="1200" cap="none" spc="0" normalizeH="0" baseline="0" noProof="0" dirty="0">
              <a:ln>
                <a:noFill/>
              </a:ln>
              <a:solidFill>
                <a:prstClr val="black">
                  <a:lumMod val="75000"/>
                  <a:lumOff val="25000"/>
                </a:prstClr>
              </a:solidFill>
              <a:effectLst/>
              <a:uLnTx/>
              <a:uFillTx/>
              <a:latin typeface="Calibri"/>
              <a:ea typeface="+mn-ea"/>
              <a:cs typeface="+mn-cs"/>
            </a:endParaRPr>
          </a:p>
          <a:p>
            <a:pPr marL="288000" marR="0" lvl="1" indent="-288000" algn="l" defTabSz="609585" rtl="0" eaLnBrk="1" fontAlgn="auto" latinLnBrk="0" hangingPunct="1">
              <a:lnSpc>
                <a:spcPct val="90000"/>
              </a:lnSpc>
              <a:spcAft>
                <a:spcPts val="200"/>
              </a:spcAft>
              <a:buClr>
                <a:schemeClr val="accent1"/>
              </a:buClr>
              <a:buSzTx/>
              <a:buFont typeface="+mj-lt"/>
              <a:buAutoNum type="arabicPeriod" startAt="32"/>
              <a:tabLst/>
              <a:defRPr/>
            </a:pPr>
            <a:r>
              <a:rPr kumimoji="0" lang="es-ES" sz="1200" b="0" i="0" u="none" strike="noStrike" kern="1200" cap="none" spc="0" normalizeH="0" baseline="0" noProof="0" dirty="0" err="1">
                <a:ln>
                  <a:noFill/>
                </a:ln>
                <a:solidFill>
                  <a:prstClr val="black">
                    <a:lumMod val="75000"/>
                    <a:lumOff val="25000"/>
                  </a:prstClr>
                </a:solidFill>
                <a:effectLst/>
                <a:uLnTx/>
                <a:uFillTx/>
                <a:latin typeface="Calibri"/>
                <a:ea typeface="+mn-ea"/>
                <a:cs typeface="+mn-cs"/>
              </a:rPr>
              <a:t>Scalpdex</a:t>
            </a:r>
            <a:r>
              <a:rPr kumimoji="0" lang="es-ES" sz="1200" b="0" i="0" u="none" strike="noStrike" kern="1200" cap="none" spc="0" normalizeH="0" baseline="0" noProof="0" dirty="0">
                <a:ln>
                  <a:noFill/>
                </a:ln>
                <a:solidFill>
                  <a:prstClr val="black">
                    <a:lumMod val="75000"/>
                    <a:lumOff val="25000"/>
                  </a:prstClr>
                </a:solidFill>
                <a:effectLst/>
                <a:uLnTx/>
                <a:uFillTx/>
                <a:latin typeface="Calibri"/>
                <a:ea typeface="+mn-ea"/>
                <a:cs typeface="+mn-cs"/>
              </a:rPr>
              <a:t>: calidad de vida para dermatología del cuero cabelludo</a:t>
            </a:r>
          </a:p>
          <a:p>
            <a:pPr marL="288000" marR="0" lvl="1" indent="-288000" algn="l" defTabSz="609585" rtl="0" eaLnBrk="1" fontAlgn="auto" latinLnBrk="0" hangingPunct="1">
              <a:lnSpc>
                <a:spcPct val="90000"/>
              </a:lnSpc>
              <a:spcAft>
                <a:spcPts val="200"/>
              </a:spcAft>
              <a:buClr>
                <a:schemeClr val="accent1"/>
              </a:buClr>
              <a:buSzTx/>
              <a:buFont typeface="+mj-lt"/>
              <a:buAutoNum type="arabicPeriod" startAt="32"/>
              <a:tabLst/>
              <a:defRPr/>
            </a:pPr>
            <a:r>
              <a:rPr kumimoji="0" lang="es-ES" sz="1200" b="0" i="0" u="none" strike="noStrike" kern="1200" cap="none" spc="0" normalizeH="0" baseline="0" noProof="0" dirty="0">
                <a:ln>
                  <a:noFill/>
                </a:ln>
                <a:solidFill>
                  <a:prstClr val="black">
                    <a:lumMod val="75000"/>
                    <a:lumOff val="25000"/>
                  </a:prstClr>
                </a:solidFill>
                <a:effectLst/>
                <a:uLnTx/>
                <a:uFillTx/>
                <a:latin typeface="Calibri"/>
                <a:ea typeface="+mn-ea"/>
                <a:cs typeface="+mn-cs"/>
              </a:rPr>
              <a:t>QES</a:t>
            </a:r>
          </a:p>
          <a:p>
            <a:pPr marL="288000" marR="0" lvl="1" indent="-288000" algn="l" defTabSz="609585" rtl="0" eaLnBrk="1" fontAlgn="auto" latinLnBrk="0" hangingPunct="1">
              <a:lnSpc>
                <a:spcPct val="90000"/>
              </a:lnSpc>
              <a:spcAft>
                <a:spcPts val="200"/>
              </a:spcAft>
              <a:buClr>
                <a:schemeClr val="accent1"/>
              </a:buClr>
              <a:buSzTx/>
              <a:buFont typeface="+mj-lt"/>
              <a:buAutoNum type="arabicPeriod" startAt="32"/>
              <a:tabLst/>
              <a:defRPr/>
            </a:pPr>
            <a:r>
              <a:rPr kumimoji="0" lang="es-ES" sz="1200" b="0" i="0" u="none" strike="noStrike" kern="1200" cap="none" spc="0" normalizeH="0" baseline="0" noProof="0" dirty="0">
                <a:ln>
                  <a:noFill/>
                </a:ln>
                <a:solidFill>
                  <a:prstClr val="black">
                    <a:lumMod val="75000"/>
                    <a:lumOff val="25000"/>
                  </a:prstClr>
                </a:solidFill>
                <a:effectLst/>
                <a:uLnTx/>
                <a:uFillTx/>
                <a:latin typeface="Calibri"/>
                <a:ea typeface="+mn-ea"/>
                <a:cs typeface="+mn-cs"/>
              </a:rPr>
              <a:t>DSQL</a:t>
            </a:r>
          </a:p>
          <a:p>
            <a:pPr marL="288000" marR="0" lvl="1" indent="-288000" algn="l" defTabSz="609585" rtl="0" eaLnBrk="1" fontAlgn="auto" latinLnBrk="0" hangingPunct="1">
              <a:lnSpc>
                <a:spcPct val="90000"/>
              </a:lnSpc>
              <a:spcAft>
                <a:spcPts val="200"/>
              </a:spcAft>
              <a:buClr>
                <a:schemeClr val="accent1"/>
              </a:buClr>
              <a:buSzTx/>
              <a:buFont typeface="+mj-lt"/>
              <a:buAutoNum type="arabicPeriod" startAt="32"/>
              <a:tabLst/>
              <a:defRPr/>
            </a:pPr>
            <a:r>
              <a:rPr kumimoji="0" lang="es-ES" sz="1200" b="0" i="0" u="none" strike="noStrike" kern="1200" cap="none" spc="0" normalizeH="0" baseline="0" noProof="0" dirty="0">
                <a:ln>
                  <a:noFill/>
                </a:ln>
                <a:solidFill>
                  <a:prstClr val="black">
                    <a:lumMod val="75000"/>
                    <a:lumOff val="25000"/>
                  </a:prstClr>
                </a:solidFill>
                <a:effectLst/>
                <a:uLnTx/>
                <a:uFillTx/>
                <a:latin typeface="Calibri"/>
                <a:ea typeface="+mn-ea"/>
                <a:cs typeface="+mn-cs"/>
              </a:rPr>
              <a:t>Cuestionario de adaptación a enfermedades dermatológicas crónicas</a:t>
            </a:r>
          </a:p>
          <a:p>
            <a:pPr marL="288000" marR="0" lvl="1" indent="-288000" algn="l" defTabSz="609585" rtl="0" eaLnBrk="1" fontAlgn="auto" latinLnBrk="0" hangingPunct="1">
              <a:lnSpc>
                <a:spcPct val="90000"/>
              </a:lnSpc>
              <a:spcAft>
                <a:spcPts val="200"/>
              </a:spcAft>
              <a:buClr>
                <a:schemeClr val="accent1"/>
              </a:buClr>
              <a:buSzTx/>
              <a:buFont typeface="+mj-lt"/>
              <a:buAutoNum type="arabicPeriod" startAt="32"/>
              <a:tabLst/>
              <a:defRPr/>
            </a:pPr>
            <a:r>
              <a:rPr kumimoji="0" lang="es-ES" sz="1200" b="0" i="0" u="none" strike="noStrike" kern="1200" cap="none" spc="0" normalizeH="0" baseline="0" noProof="0" dirty="0">
                <a:ln>
                  <a:noFill/>
                </a:ln>
                <a:solidFill>
                  <a:prstClr val="black">
                    <a:lumMod val="75000"/>
                    <a:lumOff val="25000"/>
                  </a:prstClr>
                </a:solidFill>
                <a:effectLst/>
                <a:uLnTx/>
                <a:uFillTx/>
                <a:latin typeface="Calibri"/>
                <a:ea typeface="+mn-ea"/>
                <a:cs typeface="+mn-cs"/>
              </a:rPr>
              <a:t>SF-36 versión 1</a:t>
            </a:r>
          </a:p>
          <a:p>
            <a:pPr marL="288000" marR="0" lvl="1" indent="-288000" algn="l" defTabSz="609585" rtl="0" eaLnBrk="1" fontAlgn="auto" latinLnBrk="0" hangingPunct="1">
              <a:lnSpc>
                <a:spcPct val="90000"/>
              </a:lnSpc>
              <a:spcAft>
                <a:spcPts val="200"/>
              </a:spcAft>
              <a:buClr>
                <a:schemeClr val="accent1"/>
              </a:buClr>
              <a:buSzTx/>
              <a:buFont typeface="+mj-lt"/>
              <a:buAutoNum type="arabicPeriod" startAt="32"/>
              <a:tabLst/>
              <a:defRPr/>
            </a:pPr>
            <a:r>
              <a:rPr kumimoji="0" lang="es-ES" sz="1200" b="0" i="0" u="none" strike="noStrike" kern="1200" cap="none" spc="0" normalizeH="0" baseline="0" noProof="0" dirty="0">
                <a:ln>
                  <a:noFill/>
                </a:ln>
                <a:solidFill>
                  <a:prstClr val="black">
                    <a:lumMod val="75000"/>
                    <a:lumOff val="25000"/>
                  </a:prstClr>
                </a:solidFill>
                <a:effectLst/>
                <a:uLnTx/>
                <a:uFillTx/>
                <a:latin typeface="Calibri"/>
                <a:ea typeface="+mn-ea"/>
                <a:cs typeface="+mn-cs"/>
              </a:rPr>
              <a:t>SF-36 versión 2</a:t>
            </a:r>
          </a:p>
          <a:p>
            <a:pPr marL="288000" marR="0" lvl="1" indent="-288000" algn="l" defTabSz="609585" rtl="0" eaLnBrk="1" fontAlgn="auto" latinLnBrk="0" hangingPunct="1">
              <a:lnSpc>
                <a:spcPct val="90000"/>
              </a:lnSpc>
              <a:spcAft>
                <a:spcPts val="200"/>
              </a:spcAft>
              <a:buClr>
                <a:schemeClr val="accent1"/>
              </a:buClr>
              <a:buSzTx/>
              <a:buFont typeface="+mj-lt"/>
              <a:buAutoNum type="arabicPeriod" startAt="32"/>
              <a:tabLst/>
              <a:defRPr/>
            </a:pPr>
            <a:r>
              <a:rPr kumimoji="0" lang="es-ES" sz="1200" b="0" i="0" u="none" strike="noStrike" kern="1200" cap="none" spc="0" normalizeH="0" baseline="0" noProof="0" dirty="0">
                <a:ln>
                  <a:noFill/>
                </a:ln>
                <a:solidFill>
                  <a:prstClr val="black">
                    <a:lumMod val="75000"/>
                    <a:lumOff val="25000"/>
                  </a:prstClr>
                </a:solidFill>
                <a:effectLst/>
                <a:uLnTx/>
                <a:uFillTx/>
                <a:latin typeface="Calibri"/>
                <a:ea typeface="+mn-ea"/>
                <a:cs typeface="+mn-cs"/>
              </a:rPr>
              <a:t>HAQ-100</a:t>
            </a:r>
          </a:p>
          <a:p>
            <a:pPr marL="288000" marR="0" lvl="1" indent="-288000" algn="l" defTabSz="609585" rtl="0" eaLnBrk="1" fontAlgn="auto" latinLnBrk="0" hangingPunct="1">
              <a:lnSpc>
                <a:spcPct val="90000"/>
              </a:lnSpc>
              <a:spcAft>
                <a:spcPts val="200"/>
              </a:spcAft>
              <a:buClr>
                <a:schemeClr val="accent1"/>
              </a:buClr>
              <a:buSzTx/>
              <a:buFont typeface="+mj-lt"/>
              <a:buAutoNum type="arabicPeriod" startAt="32"/>
              <a:tabLst/>
              <a:defRPr/>
            </a:pPr>
            <a:r>
              <a:rPr kumimoji="0" lang="es-ES" sz="1200" b="0" i="0" u="none" strike="noStrike" kern="1200" cap="none" spc="0" normalizeH="0" baseline="0" noProof="0" dirty="0">
                <a:ln>
                  <a:noFill/>
                </a:ln>
                <a:solidFill>
                  <a:prstClr val="black">
                    <a:lumMod val="75000"/>
                    <a:lumOff val="25000"/>
                  </a:prstClr>
                </a:solidFill>
                <a:effectLst/>
                <a:uLnTx/>
                <a:uFillTx/>
                <a:latin typeface="Calibri"/>
                <a:ea typeface="+mn-ea"/>
                <a:cs typeface="+mn-cs"/>
              </a:rPr>
              <a:t>EQ-5D </a:t>
            </a:r>
          </a:p>
          <a:p>
            <a:pPr marL="288000" marR="0" lvl="1" indent="-288000" algn="l" defTabSz="609585" rtl="0" eaLnBrk="1" fontAlgn="auto" latinLnBrk="0" hangingPunct="1">
              <a:lnSpc>
                <a:spcPct val="90000"/>
              </a:lnSpc>
              <a:spcAft>
                <a:spcPts val="200"/>
              </a:spcAft>
              <a:buClr>
                <a:schemeClr val="accent1"/>
              </a:buClr>
              <a:buSzTx/>
              <a:buFont typeface="+mj-lt"/>
              <a:buAutoNum type="arabicPeriod" startAt="32"/>
              <a:tabLst/>
              <a:defRPr/>
            </a:pPr>
            <a:r>
              <a:rPr kumimoji="0" lang="es-ES" sz="1200" b="0" i="0" u="none" strike="noStrike" kern="1200" cap="none" spc="0" normalizeH="0" baseline="0" noProof="0" dirty="0">
                <a:ln>
                  <a:noFill/>
                </a:ln>
                <a:solidFill>
                  <a:prstClr val="black">
                    <a:lumMod val="75000"/>
                    <a:lumOff val="25000"/>
                  </a:prstClr>
                </a:solidFill>
                <a:effectLst/>
                <a:uLnTx/>
                <a:uFillTx/>
                <a:latin typeface="Calibri"/>
                <a:ea typeface="+mn-ea"/>
                <a:cs typeface="+mn-cs"/>
              </a:rPr>
              <a:t>WHOQoL-100</a:t>
            </a:r>
          </a:p>
          <a:p>
            <a:pPr marL="288000" marR="0" lvl="1" indent="-288000" algn="l" defTabSz="609585" rtl="0" eaLnBrk="1" fontAlgn="auto" latinLnBrk="0" hangingPunct="1">
              <a:lnSpc>
                <a:spcPct val="90000"/>
              </a:lnSpc>
              <a:spcAft>
                <a:spcPts val="200"/>
              </a:spcAft>
              <a:buClr>
                <a:schemeClr val="accent1"/>
              </a:buClr>
              <a:buSzTx/>
              <a:buFont typeface="+mj-lt"/>
              <a:buAutoNum type="arabicPeriod" startAt="32"/>
              <a:tabLst/>
              <a:defRPr/>
            </a:pPr>
            <a:r>
              <a:rPr kumimoji="0" lang="es-ES" sz="1200" b="0" i="0" u="none" strike="noStrike" kern="1200" cap="none" spc="0" normalizeH="0" baseline="0" noProof="0" dirty="0">
                <a:ln>
                  <a:noFill/>
                </a:ln>
                <a:solidFill>
                  <a:prstClr val="black">
                    <a:lumMod val="75000"/>
                    <a:lumOff val="25000"/>
                  </a:prstClr>
                </a:solidFill>
                <a:effectLst/>
                <a:uLnTx/>
                <a:uFillTx/>
                <a:latin typeface="Calibri"/>
                <a:ea typeface="+mn-ea"/>
                <a:cs typeface="+mn-cs"/>
              </a:rPr>
              <a:t>TSQM</a:t>
            </a:r>
          </a:p>
          <a:p>
            <a:pPr marL="288000" marR="0" lvl="1" indent="-288000" algn="l" defTabSz="609585" rtl="0" eaLnBrk="1" fontAlgn="auto" latinLnBrk="0" hangingPunct="1">
              <a:lnSpc>
                <a:spcPct val="90000"/>
              </a:lnSpc>
              <a:spcAft>
                <a:spcPts val="200"/>
              </a:spcAft>
              <a:buClr>
                <a:schemeClr val="accent1"/>
              </a:buClr>
              <a:buSzTx/>
              <a:buFont typeface="+mj-lt"/>
              <a:buAutoNum type="arabicPeriod" startAt="32"/>
              <a:tabLst/>
              <a:defRPr/>
            </a:pPr>
            <a:r>
              <a:rPr kumimoji="0" lang="es-ES" sz="1200" b="0" i="0" u="none" strike="noStrike" kern="1200" cap="none" spc="0" normalizeH="0" baseline="0" noProof="0" dirty="0">
                <a:ln>
                  <a:noFill/>
                </a:ln>
                <a:solidFill>
                  <a:prstClr val="black">
                    <a:lumMod val="75000"/>
                    <a:lumOff val="25000"/>
                  </a:prstClr>
                </a:solidFill>
                <a:effectLst/>
                <a:uLnTx/>
                <a:uFillTx/>
                <a:latin typeface="Calibri"/>
                <a:ea typeface="+mn-ea"/>
                <a:cs typeface="+mn-cs"/>
              </a:rPr>
              <a:t>SIP</a:t>
            </a:r>
          </a:p>
          <a:p>
            <a:pPr marL="288000" marR="0" lvl="1" indent="-288000" algn="l" defTabSz="609585" rtl="0" eaLnBrk="1" fontAlgn="auto" latinLnBrk="0" hangingPunct="1">
              <a:lnSpc>
                <a:spcPct val="90000"/>
              </a:lnSpc>
              <a:spcAft>
                <a:spcPts val="200"/>
              </a:spcAft>
              <a:buClr>
                <a:schemeClr val="accent1"/>
              </a:buClr>
              <a:buSzTx/>
              <a:buFont typeface="+mj-lt"/>
              <a:buAutoNum type="arabicPeriod" startAt="32"/>
              <a:tabLst/>
              <a:defRPr/>
            </a:pPr>
            <a:r>
              <a:rPr kumimoji="0" lang="es-ES" sz="1200" b="0" i="0" u="none" strike="noStrike" kern="1200" cap="none" spc="0" normalizeH="0" baseline="0" noProof="0" dirty="0">
                <a:ln>
                  <a:noFill/>
                </a:ln>
                <a:solidFill>
                  <a:prstClr val="black">
                    <a:lumMod val="75000"/>
                    <a:lumOff val="25000"/>
                  </a:prstClr>
                </a:solidFill>
                <a:effectLst/>
                <a:uLnTx/>
                <a:uFillTx/>
                <a:latin typeface="Calibri"/>
                <a:ea typeface="+mn-ea"/>
                <a:cs typeface="+mn-cs"/>
              </a:rPr>
              <a:t>IPQ</a:t>
            </a:r>
          </a:p>
          <a:p>
            <a:pPr marL="288000" marR="0" lvl="1" indent="-288000" algn="l" defTabSz="609585" rtl="0" eaLnBrk="1" fontAlgn="auto" latinLnBrk="0" hangingPunct="1">
              <a:lnSpc>
                <a:spcPct val="90000"/>
              </a:lnSpc>
              <a:spcAft>
                <a:spcPts val="200"/>
              </a:spcAft>
              <a:buClr>
                <a:schemeClr val="accent1"/>
              </a:buClr>
              <a:buSzTx/>
              <a:buFont typeface="+mj-lt"/>
              <a:buAutoNum type="arabicPeriod" startAt="32"/>
              <a:tabLst/>
              <a:defRPr/>
            </a:pPr>
            <a:r>
              <a:rPr kumimoji="0" lang="es-ES" sz="1200" b="0" i="0" u="none" strike="noStrike" kern="1200" cap="none" spc="0" normalizeH="0" baseline="0" noProof="0" dirty="0">
                <a:ln>
                  <a:noFill/>
                </a:ln>
                <a:solidFill>
                  <a:prstClr val="black">
                    <a:lumMod val="75000"/>
                    <a:lumOff val="25000"/>
                  </a:prstClr>
                </a:solidFill>
                <a:effectLst/>
                <a:uLnTx/>
                <a:uFillTx/>
                <a:latin typeface="Calibri"/>
                <a:ea typeface="+mn-ea"/>
                <a:cs typeface="+mn-cs"/>
              </a:rPr>
              <a:t>Penn </a:t>
            </a:r>
            <a:r>
              <a:rPr kumimoji="0" lang="es-ES" sz="1200" b="0" i="0" u="none" strike="noStrike" kern="1200" cap="none" spc="0" normalizeH="0" baseline="0" noProof="0" dirty="0" err="1">
                <a:ln>
                  <a:noFill/>
                </a:ln>
                <a:solidFill>
                  <a:prstClr val="black">
                    <a:lumMod val="75000"/>
                    <a:lumOff val="25000"/>
                  </a:prstClr>
                </a:solidFill>
                <a:effectLst/>
                <a:uLnTx/>
                <a:uFillTx/>
                <a:latin typeface="Calibri"/>
                <a:ea typeface="+mn-ea"/>
                <a:cs typeface="+mn-cs"/>
              </a:rPr>
              <a:t>State</a:t>
            </a:r>
            <a:r>
              <a:rPr kumimoji="0" lang="es-ES" sz="1200" b="0" i="0" u="none" strike="noStrike" kern="1200" cap="none" spc="0" normalizeH="0" baseline="0" noProof="0" dirty="0">
                <a:ln>
                  <a:noFill/>
                </a:ln>
                <a:solidFill>
                  <a:prstClr val="black">
                    <a:lumMod val="75000"/>
                    <a:lumOff val="25000"/>
                  </a:prstClr>
                </a:solidFill>
                <a:effectLst/>
                <a:uLnTx/>
                <a:uFillTx/>
                <a:latin typeface="Calibri"/>
                <a:ea typeface="+mn-ea"/>
                <a:cs typeface="+mn-cs"/>
              </a:rPr>
              <a:t> </a:t>
            </a:r>
            <a:r>
              <a:rPr kumimoji="0" lang="es-ES" sz="1200" b="0" i="0" u="none" strike="noStrike" kern="1200" cap="none" spc="0" normalizeH="0" baseline="0" noProof="0" dirty="0" err="1">
                <a:ln>
                  <a:noFill/>
                </a:ln>
                <a:solidFill>
                  <a:prstClr val="black">
                    <a:lumMod val="75000"/>
                    <a:lumOff val="25000"/>
                  </a:prstClr>
                </a:solidFill>
                <a:effectLst/>
                <a:uLnTx/>
                <a:uFillTx/>
                <a:latin typeface="Calibri"/>
                <a:ea typeface="+mn-ea"/>
                <a:cs typeface="+mn-cs"/>
              </a:rPr>
              <a:t>Worry</a:t>
            </a:r>
            <a:r>
              <a:rPr kumimoji="0" lang="es-ES" sz="1200" b="0" i="0" u="none" strike="noStrike" kern="1200" cap="none" spc="0" normalizeH="0" baseline="0" noProof="0" dirty="0">
                <a:ln>
                  <a:noFill/>
                </a:ln>
                <a:solidFill>
                  <a:prstClr val="black">
                    <a:lumMod val="75000"/>
                    <a:lumOff val="25000"/>
                  </a:prstClr>
                </a:solidFill>
                <a:effectLst/>
                <a:uLnTx/>
                <a:uFillTx/>
                <a:latin typeface="Calibri"/>
                <a:ea typeface="+mn-ea"/>
                <a:cs typeface="+mn-cs"/>
              </a:rPr>
              <a:t> </a:t>
            </a:r>
            <a:r>
              <a:rPr kumimoji="0" lang="es-ES" sz="1200" b="0" i="0" u="none" strike="noStrike" kern="1200" cap="none" spc="0" normalizeH="0" baseline="0" noProof="0" dirty="0" err="1">
                <a:ln>
                  <a:noFill/>
                </a:ln>
                <a:solidFill>
                  <a:prstClr val="black">
                    <a:lumMod val="75000"/>
                    <a:lumOff val="25000"/>
                  </a:prstClr>
                </a:solidFill>
                <a:effectLst/>
                <a:uLnTx/>
                <a:uFillTx/>
                <a:latin typeface="Calibri"/>
                <a:ea typeface="+mn-ea"/>
                <a:cs typeface="+mn-cs"/>
              </a:rPr>
              <a:t>Questionnaire</a:t>
            </a:r>
            <a:endParaRPr lang="en-US" sz="1000" dirty="0">
              <a:solidFill>
                <a:schemeClr val="tx1">
                  <a:lumMod val="50000"/>
                </a:schemeClr>
              </a:solidFill>
            </a:endParaRPr>
          </a:p>
        </p:txBody>
      </p:sp>
      <p:cxnSp>
        <p:nvCxnSpPr>
          <p:cNvPr id="3" name="Conector recto 2">
            <a:extLst>
              <a:ext uri="{FF2B5EF4-FFF2-40B4-BE49-F238E27FC236}">
                <a16:creationId xmlns:a16="http://schemas.microsoft.com/office/drawing/2014/main" id="{87B79183-464B-90D4-C0C2-FBE302D4CEFD}"/>
              </a:ext>
            </a:extLst>
          </p:cNvPr>
          <p:cNvCxnSpPr>
            <a:cxnSpLocks/>
          </p:cNvCxnSpPr>
          <p:nvPr/>
        </p:nvCxnSpPr>
        <p:spPr>
          <a:xfrm>
            <a:off x="6132441" y="1395326"/>
            <a:ext cx="0" cy="3096000"/>
          </a:xfrm>
          <a:prstGeom prst="line">
            <a:avLst/>
          </a:prstGeom>
          <a:ln w="19050">
            <a:solidFill>
              <a:schemeClr val="accent1"/>
            </a:solidFill>
            <a:prstDash val="sysDot"/>
            <a:tailEnd type="oval"/>
          </a:ln>
          <a:effectLst/>
        </p:spPr>
        <p:style>
          <a:lnRef idx="2">
            <a:schemeClr val="accent1"/>
          </a:lnRef>
          <a:fillRef idx="0">
            <a:schemeClr val="accent1"/>
          </a:fillRef>
          <a:effectRef idx="1">
            <a:schemeClr val="accent1"/>
          </a:effectRef>
          <a:fontRef idx="minor">
            <a:schemeClr val="tx1"/>
          </a:fontRef>
        </p:style>
      </p:cxnSp>
      <p:cxnSp>
        <p:nvCxnSpPr>
          <p:cNvPr id="12" name="Conector recto 11">
            <a:extLst>
              <a:ext uri="{FF2B5EF4-FFF2-40B4-BE49-F238E27FC236}">
                <a16:creationId xmlns:a16="http://schemas.microsoft.com/office/drawing/2014/main" id="{AADAD9C8-B92E-3039-6B44-713AFD6474F6}"/>
              </a:ext>
            </a:extLst>
          </p:cNvPr>
          <p:cNvCxnSpPr>
            <a:cxnSpLocks/>
          </p:cNvCxnSpPr>
          <p:nvPr/>
        </p:nvCxnSpPr>
        <p:spPr>
          <a:xfrm>
            <a:off x="8836962" y="1395326"/>
            <a:ext cx="0" cy="3096000"/>
          </a:xfrm>
          <a:prstGeom prst="line">
            <a:avLst/>
          </a:prstGeom>
          <a:ln w="19050">
            <a:solidFill>
              <a:schemeClr val="accent1"/>
            </a:solidFill>
            <a:prstDash val="sysDot"/>
            <a:tailEnd type="oval"/>
          </a:ln>
          <a:effectLst/>
        </p:spPr>
        <p:style>
          <a:lnRef idx="2">
            <a:schemeClr val="accent1"/>
          </a:lnRef>
          <a:fillRef idx="0">
            <a:schemeClr val="accent1"/>
          </a:fillRef>
          <a:effectRef idx="1">
            <a:schemeClr val="accent1"/>
          </a:effectRef>
          <a:fontRef idx="minor">
            <a:schemeClr val="tx1"/>
          </a:fontRef>
        </p:style>
      </p:cxnSp>
      <p:sp>
        <p:nvSpPr>
          <p:cNvPr id="15" name="Título 1">
            <a:extLst>
              <a:ext uri="{FF2B5EF4-FFF2-40B4-BE49-F238E27FC236}">
                <a16:creationId xmlns:a16="http://schemas.microsoft.com/office/drawing/2014/main" id="{F27149A2-7DE3-44BD-31D4-248A6FC41000}"/>
              </a:ext>
            </a:extLst>
          </p:cNvPr>
          <p:cNvSpPr txBox="1">
            <a:spLocks/>
          </p:cNvSpPr>
          <p:nvPr/>
        </p:nvSpPr>
        <p:spPr>
          <a:xfrm>
            <a:off x="727623" y="3680242"/>
            <a:ext cx="2478661" cy="791737"/>
          </a:xfrm>
          <a:prstGeom prst="rect">
            <a:avLst/>
          </a:prstGeom>
        </p:spPr>
        <p:txBody>
          <a:bodyPr vert="horz" wrap="square" lIns="72000" tIns="72000" rIns="72000" bIns="72000" rtlCol="0" anchor="ctr" anchorCtr="0">
            <a:spAutoFit/>
          </a:bodyPr>
          <a:lstStyle>
            <a:lvl1pPr algn="l" defTabSz="457200" rtl="0" eaLnBrk="1" latinLnBrk="0" hangingPunct="1">
              <a:spcBef>
                <a:spcPct val="0"/>
              </a:spcBef>
              <a:buNone/>
              <a:defRPr lang="es-ES" sz="1800" b="0" i="0" kern="1200">
                <a:solidFill>
                  <a:srgbClr val="4E124D"/>
                </a:solidFill>
                <a:latin typeface="Arial"/>
                <a:ea typeface="+mj-ea"/>
                <a:cs typeface="Arial"/>
              </a:defRPr>
            </a:lvl1pPr>
          </a:lstStyle>
          <a:p>
            <a:pPr>
              <a:spcBef>
                <a:spcPts val="600"/>
              </a:spcBef>
            </a:pPr>
            <a:r>
              <a:rPr lang="es-ES" sz="1400">
                <a:solidFill>
                  <a:schemeClr val="tx1"/>
                </a:solidFill>
                <a:latin typeface="+mn-lt"/>
              </a:rPr>
              <a:t>Se necesita un </a:t>
            </a:r>
            <a:r>
              <a:rPr lang="es-ES" sz="1400" b="1">
                <a:solidFill>
                  <a:schemeClr val="tx1"/>
                </a:solidFill>
                <a:latin typeface="+mn-lt"/>
              </a:rPr>
              <a:t>nuevo enfoque holístico</a:t>
            </a:r>
            <a:r>
              <a:rPr lang="es-ES" sz="1400">
                <a:solidFill>
                  <a:schemeClr val="tx1"/>
                </a:solidFill>
                <a:latin typeface="+mn-lt"/>
              </a:rPr>
              <a:t> para evaluar el bienestar de los pacientes.</a:t>
            </a:r>
            <a:r>
              <a:rPr lang="es-ES" sz="1400" baseline="30000">
                <a:solidFill>
                  <a:schemeClr val="tx1"/>
                </a:solidFill>
                <a:latin typeface="+mn-lt"/>
              </a:rPr>
              <a:t>1</a:t>
            </a:r>
          </a:p>
        </p:txBody>
      </p:sp>
      <p:sp>
        <p:nvSpPr>
          <p:cNvPr id="17" name="Marcador de pie de página 257">
            <a:extLst>
              <a:ext uri="{FF2B5EF4-FFF2-40B4-BE49-F238E27FC236}">
                <a16:creationId xmlns:a16="http://schemas.microsoft.com/office/drawing/2014/main" id="{77BF9BE9-7669-D775-E8EF-DEC04B3EBE71}"/>
              </a:ext>
            </a:extLst>
          </p:cNvPr>
          <p:cNvSpPr txBox="1">
            <a:spLocks/>
          </p:cNvSpPr>
          <p:nvPr/>
        </p:nvSpPr>
        <p:spPr>
          <a:xfrm>
            <a:off x="3810089" y="4603729"/>
            <a:ext cx="7759780" cy="211203"/>
          </a:xfrm>
          <a:prstGeom prst="rect">
            <a:avLst/>
          </a:prstGeom>
        </p:spPr>
        <p:txBody>
          <a:bodyPr vert="horz" wrap="square" lIns="72000" tIns="36000" rIns="72000" bIns="36000" rtlCol="0" anchor="b" anchorCtr="0">
            <a:spAutoFit/>
          </a:bodyPr>
          <a:lstStyle>
            <a:defPPr>
              <a:defRPr lang="en-US"/>
            </a:defPPr>
            <a:lvl1pPr marL="0" algn="l" defTabSz="914400" rtl="0" eaLnBrk="1" latinLnBrk="0" hangingPunct="1">
              <a:defRPr sz="800" kern="1200">
                <a:solidFill>
                  <a:schemeClr val="accent4"/>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da-DK" sz="900"/>
              <a:t>Adaptado de Kitchen H, </a:t>
            </a:r>
            <a:r>
              <a:rPr lang="da-DK" sz="900" i="1"/>
              <a:t>et al. </a:t>
            </a:r>
            <a:r>
              <a:rPr lang="da-DK" sz="900"/>
              <a:t>British J Dermatol. 2015</a:t>
            </a:r>
          </a:p>
        </p:txBody>
      </p:sp>
      <p:grpSp>
        <p:nvGrpSpPr>
          <p:cNvPr id="244" name="Grupo 243">
            <a:extLst>
              <a:ext uri="{FF2B5EF4-FFF2-40B4-BE49-F238E27FC236}">
                <a16:creationId xmlns:a16="http://schemas.microsoft.com/office/drawing/2014/main" id="{EFF8BC44-191E-E2A3-BE09-B0B65789FFD3}"/>
              </a:ext>
            </a:extLst>
          </p:cNvPr>
          <p:cNvGrpSpPr/>
          <p:nvPr/>
        </p:nvGrpSpPr>
        <p:grpSpPr>
          <a:xfrm>
            <a:off x="1621346" y="1463024"/>
            <a:ext cx="691214" cy="693215"/>
            <a:chOff x="-5957678" y="772461"/>
            <a:chExt cx="4697101" cy="4710702"/>
          </a:xfrm>
          <a:solidFill>
            <a:schemeClr val="accent2"/>
          </a:solidFill>
        </p:grpSpPr>
        <p:sp>
          <p:nvSpPr>
            <p:cNvPr id="240" name="Forma libre: forma 239">
              <a:extLst>
                <a:ext uri="{FF2B5EF4-FFF2-40B4-BE49-F238E27FC236}">
                  <a16:creationId xmlns:a16="http://schemas.microsoft.com/office/drawing/2014/main" id="{0AB7A829-2828-25B4-7456-3FA5D427E87C}"/>
                </a:ext>
              </a:extLst>
            </p:cNvPr>
            <p:cNvSpPr/>
            <p:nvPr/>
          </p:nvSpPr>
          <p:spPr>
            <a:xfrm>
              <a:off x="-5957678" y="2882801"/>
              <a:ext cx="4697101" cy="2600362"/>
            </a:xfrm>
            <a:custGeom>
              <a:avLst/>
              <a:gdLst>
                <a:gd name="connsiteX0" fmla="*/ 4308653 w 4697101"/>
                <a:gd name="connsiteY0" fmla="*/ 593293 h 2600362"/>
                <a:gd name="connsiteX1" fmla="*/ 4324692 w 4697101"/>
                <a:gd name="connsiteY1" fmla="*/ 108624 h 2600362"/>
                <a:gd name="connsiteX2" fmla="*/ 3840023 w 4697101"/>
                <a:gd name="connsiteY2" fmla="*/ 92586 h 2600362"/>
                <a:gd name="connsiteX3" fmla="*/ 3823984 w 4697101"/>
                <a:gd name="connsiteY3" fmla="*/ 577254 h 2600362"/>
                <a:gd name="connsiteX4" fmla="*/ 3840023 w 4697101"/>
                <a:gd name="connsiteY4" fmla="*/ 593293 h 2600362"/>
                <a:gd name="connsiteX5" fmla="*/ 3499028 w 4697101"/>
                <a:gd name="connsiteY5" fmla="*/ 823798 h 2600362"/>
                <a:gd name="connsiteX6" fmla="*/ 3158128 w 4697101"/>
                <a:gd name="connsiteY6" fmla="*/ 593293 h 2600362"/>
                <a:gd name="connsiteX7" fmla="*/ 3258522 w 4697101"/>
                <a:gd name="connsiteY7" fmla="*/ 268452 h 2600362"/>
                <a:gd name="connsiteX8" fmla="*/ 3201753 w 4697101"/>
                <a:gd name="connsiteY8" fmla="*/ 232448 h 2600362"/>
                <a:gd name="connsiteX9" fmla="*/ 3165500 w 4697101"/>
                <a:gd name="connsiteY9" fmla="*/ 288954 h 2600362"/>
                <a:gd name="connsiteX10" fmla="*/ 3165558 w 4697101"/>
                <a:gd name="connsiteY10" fmla="*/ 289217 h 2600362"/>
                <a:gd name="connsiteX11" fmla="*/ 2978458 w 4697101"/>
                <a:gd name="connsiteY11" fmla="*/ 585282 h 2600362"/>
                <a:gd name="connsiteX12" fmla="*/ 2682393 w 4697101"/>
                <a:gd name="connsiteY12" fmla="*/ 398183 h 2600362"/>
                <a:gd name="connsiteX13" fmla="*/ 2869492 w 4697101"/>
                <a:gd name="connsiteY13" fmla="*/ 102117 h 2600362"/>
                <a:gd name="connsiteX14" fmla="*/ 2924004 w 4697101"/>
                <a:gd name="connsiteY14" fmla="*/ 96050 h 2600362"/>
                <a:gd name="connsiteX15" fmla="*/ 2938863 w 4697101"/>
                <a:gd name="connsiteY15" fmla="*/ 96430 h 2600362"/>
                <a:gd name="connsiteX16" fmla="*/ 2990281 w 4697101"/>
                <a:gd name="connsiteY16" fmla="*/ 52928 h 2600362"/>
                <a:gd name="connsiteX17" fmla="*/ 2946778 w 4697101"/>
                <a:gd name="connsiteY17" fmla="*/ 1510 h 2600362"/>
                <a:gd name="connsiteX18" fmla="*/ 2944387 w 4697101"/>
                <a:gd name="connsiteY18" fmla="*/ 1371 h 2600362"/>
                <a:gd name="connsiteX19" fmla="*/ 2924004 w 4697101"/>
                <a:gd name="connsiteY19" fmla="*/ 800 h 2600362"/>
                <a:gd name="connsiteX20" fmla="*/ 2580935 w 4697101"/>
                <a:gd name="connsiteY20" fmla="*/ 342195 h 2600362"/>
                <a:gd name="connsiteX21" fmla="*/ 2689689 w 4697101"/>
                <a:gd name="connsiteY21" fmla="*/ 593255 h 2600362"/>
                <a:gd name="connsiteX22" fmla="*/ 2348694 w 4697101"/>
                <a:gd name="connsiteY22" fmla="*/ 823760 h 2600362"/>
                <a:gd name="connsiteX23" fmla="*/ 2007699 w 4697101"/>
                <a:gd name="connsiteY23" fmla="*/ 593255 h 2600362"/>
                <a:gd name="connsiteX24" fmla="*/ 2023737 w 4697101"/>
                <a:gd name="connsiteY24" fmla="*/ 108586 h 2600362"/>
                <a:gd name="connsiteX25" fmla="*/ 1539069 w 4697101"/>
                <a:gd name="connsiteY25" fmla="*/ 92548 h 2600362"/>
                <a:gd name="connsiteX26" fmla="*/ 1523030 w 4697101"/>
                <a:gd name="connsiteY26" fmla="*/ 577216 h 2600362"/>
                <a:gd name="connsiteX27" fmla="*/ 1539069 w 4697101"/>
                <a:gd name="connsiteY27" fmla="*/ 593255 h 2600362"/>
                <a:gd name="connsiteX28" fmla="*/ 1198074 w 4697101"/>
                <a:gd name="connsiteY28" fmla="*/ 823760 h 2600362"/>
                <a:gd name="connsiteX29" fmla="*/ 857250 w 4697101"/>
                <a:gd name="connsiteY29" fmla="*/ 593255 h 2600362"/>
                <a:gd name="connsiteX30" fmla="*/ 873289 w 4697101"/>
                <a:gd name="connsiteY30" fmla="*/ 108586 h 2600362"/>
                <a:gd name="connsiteX31" fmla="*/ 388620 w 4697101"/>
                <a:gd name="connsiteY31" fmla="*/ 92548 h 2600362"/>
                <a:gd name="connsiteX32" fmla="*/ 372581 w 4697101"/>
                <a:gd name="connsiteY32" fmla="*/ 577216 h 2600362"/>
                <a:gd name="connsiteX33" fmla="*/ 388620 w 4697101"/>
                <a:gd name="connsiteY33" fmla="*/ 593255 h 2600362"/>
                <a:gd name="connsiteX34" fmla="*/ 0 w 4697101"/>
                <a:gd name="connsiteY34" fmla="*/ 1019975 h 2600362"/>
                <a:gd name="connsiteX35" fmla="*/ 0 w 4697101"/>
                <a:gd name="connsiteY35" fmla="*/ 2552738 h 2600362"/>
                <a:gd name="connsiteX36" fmla="*/ 47625 w 4697101"/>
                <a:gd name="connsiteY36" fmla="*/ 2600363 h 2600362"/>
                <a:gd name="connsiteX37" fmla="*/ 95250 w 4697101"/>
                <a:gd name="connsiteY37" fmla="*/ 2552738 h 2600362"/>
                <a:gd name="connsiteX38" fmla="*/ 95250 w 4697101"/>
                <a:gd name="connsiteY38" fmla="*/ 2070944 h 2600362"/>
                <a:gd name="connsiteX39" fmla="*/ 428625 w 4697101"/>
                <a:gd name="connsiteY39" fmla="*/ 1737569 h 2600362"/>
                <a:gd name="connsiteX40" fmla="*/ 817569 w 4697101"/>
                <a:gd name="connsiteY40" fmla="*/ 1737569 h 2600362"/>
                <a:gd name="connsiteX41" fmla="*/ 1150944 w 4697101"/>
                <a:gd name="connsiteY41" fmla="*/ 2070944 h 2600362"/>
                <a:gd name="connsiteX42" fmla="*/ 1150944 w 4697101"/>
                <a:gd name="connsiteY42" fmla="*/ 2552719 h 2600362"/>
                <a:gd name="connsiteX43" fmla="*/ 1198569 w 4697101"/>
                <a:gd name="connsiteY43" fmla="*/ 2600344 h 2600362"/>
                <a:gd name="connsiteX44" fmla="*/ 1246194 w 4697101"/>
                <a:gd name="connsiteY44" fmla="*/ 2552719 h 2600362"/>
                <a:gd name="connsiteX45" fmla="*/ 1246194 w 4697101"/>
                <a:gd name="connsiteY45" fmla="*/ 2070944 h 2600362"/>
                <a:gd name="connsiteX46" fmla="*/ 1579569 w 4697101"/>
                <a:gd name="connsiteY46" fmla="*/ 1737569 h 2600362"/>
                <a:gd name="connsiteX47" fmla="*/ 1967808 w 4697101"/>
                <a:gd name="connsiteY47" fmla="*/ 1737569 h 2600362"/>
                <a:gd name="connsiteX48" fmla="*/ 2301183 w 4697101"/>
                <a:gd name="connsiteY48" fmla="*/ 2070944 h 2600362"/>
                <a:gd name="connsiteX49" fmla="*/ 2301183 w 4697101"/>
                <a:gd name="connsiteY49" fmla="*/ 2552719 h 2600362"/>
                <a:gd name="connsiteX50" fmla="*/ 2348808 w 4697101"/>
                <a:gd name="connsiteY50" fmla="*/ 2600344 h 2600362"/>
                <a:gd name="connsiteX51" fmla="*/ 2396433 w 4697101"/>
                <a:gd name="connsiteY51" fmla="*/ 2552719 h 2600362"/>
                <a:gd name="connsiteX52" fmla="*/ 2396433 w 4697101"/>
                <a:gd name="connsiteY52" fmla="*/ 2070944 h 2600362"/>
                <a:gd name="connsiteX53" fmla="*/ 2729808 w 4697101"/>
                <a:gd name="connsiteY53" fmla="*/ 1737569 h 2600362"/>
                <a:gd name="connsiteX54" fmla="*/ 3118238 w 4697101"/>
                <a:gd name="connsiteY54" fmla="*/ 1737569 h 2600362"/>
                <a:gd name="connsiteX55" fmla="*/ 3451613 w 4697101"/>
                <a:gd name="connsiteY55" fmla="*/ 2070944 h 2600362"/>
                <a:gd name="connsiteX56" fmla="*/ 3451613 w 4697101"/>
                <a:gd name="connsiteY56" fmla="*/ 2552719 h 2600362"/>
                <a:gd name="connsiteX57" fmla="*/ 3499238 w 4697101"/>
                <a:gd name="connsiteY57" fmla="*/ 2600344 h 2600362"/>
                <a:gd name="connsiteX58" fmla="*/ 3546863 w 4697101"/>
                <a:gd name="connsiteY58" fmla="*/ 2552719 h 2600362"/>
                <a:gd name="connsiteX59" fmla="*/ 3546863 w 4697101"/>
                <a:gd name="connsiteY59" fmla="*/ 2070944 h 2600362"/>
                <a:gd name="connsiteX60" fmla="*/ 3880238 w 4697101"/>
                <a:gd name="connsiteY60" fmla="*/ 1737569 h 2600362"/>
                <a:gd name="connsiteX61" fmla="*/ 4268477 w 4697101"/>
                <a:gd name="connsiteY61" fmla="*/ 1737569 h 2600362"/>
                <a:gd name="connsiteX62" fmla="*/ 4601852 w 4697101"/>
                <a:gd name="connsiteY62" fmla="*/ 2070944 h 2600362"/>
                <a:gd name="connsiteX63" fmla="*/ 4601852 w 4697101"/>
                <a:gd name="connsiteY63" fmla="*/ 2552719 h 2600362"/>
                <a:gd name="connsiteX64" fmla="*/ 4649477 w 4697101"/>
                <a:gd name="connsiteY64" fmla="*/ 2600344 h 2600362"/>
                <a:gd name="connsiteX65" fmla="*/ 4697102 w 4697101"/>
                <a:gd name="connsiteY65" fmla="*/ 2552719 h 2600362"/>
                <a:gd name="connsiteX66" fmla="*/ 4697102 w 4697101"/>
                <a:gd name="connsiteY66" fmla="*/ 1019955 h 2600362"/>
                <a:gd name="connsiteX67" fmla="*/ 4308653 w 4697101"/>
                <a:gd name="connsiteY67" fmla="*/ 593292 h 2600362"/>
                <a:gd name="connsiteX68" fmla="*/ 3826688 w 4697101"/>
                <a:gd name="connsiteY68" fmla="*/ 343585 h 2600362"/>
                <a:gd name="connsiteX69" fmla="*/ 4074338 w 4697101"/>
                <a:gd name="connsiteY69" fmla="*/ 95935 h 2600362"/>
                <a:gd name="connsiteX70" fmla="*/ 4321988 w 4697101"/>
                <a:gd name="connsiteY70" fmla="*/ 343585 h 2600362"/>
                <a:gd name="connsiteX71" fmla="*/ 4074338 w 4697101"/>
                <a:gd name="connsiteY71" fmla="*/ 591235 h 2600362"/>
                <a:gd name="connsiteX72" fmla="*/ 3826726 w 4697101"/>
                <a:gd name="connsiteY72" fmla="*/ 343585 h 2600362"/>
                <a:gd name="connsiteX73" fmla="*/ 1526000 w 4697101"/>
                <a:gd name="connsiteY73" fmla="*/ 343585 h 2600362"/>
                <a:gd name="connsiteX74" fmla="*/ 1773650 w 4697101"/>
                <a:gd name="connsiteY74" fmla="*/ 95935 h 2600362"/>
                <a:gd name="connsiteX75" fmla="*/ 2021300 w 4697101"/>
                <a:gd name="connsiteY75" fmla="*/ 343585 h 2600362"/>
                <a:gd name="connsiteX76" fmla="*/ 1773650 w 4697101"/>
                <a:gd name="connsiteY76" fmla="*/ 591235 h 2600362"/>
                <a:gd name="connsiteX77" fmla="*/ 1526038 w 4697101"/>
                <a:gd name="connsiteY77" fmla="*/ 343585 h 2600362"/>
                <a:gd name="connsiteX78" fmla="*/ 375666 w 4697101"/>
                <a:gd name="connsiteY78" fmla="*/ 343585 h 2600362"/>
                <a:gd name="connsiteX79" fmla="*/ 623316 w 4697101"/>
                <a:gd name="connsiteY79" fmla="*/ 95935 h 2600362"/>
                <a:gd name="connsiteX80" fmla="*/ 870966 w 4697101"/>
                <a:gd name="connsiteY80" fmla="*/ 343585 h 2600362"/>
                <a:gd name="connsiteX81" fmla="*/ 623316 w 4697101"/>
                <a:gd name="connsiteY81" fmla="*/ 591235 h 2600362"/>
                <a:gd name="connsiteX82" fmla="*/ 375704 w 4697101"/>
                <a:gd name="connsiteY82" fmla="*/ 343585 h 2600362"/>
                <a:gd name="connsiteX83" fmla="*/ 623316 w 4697101"/>
                <a:gd name="connsiteY83" fmla="*/ 1642319 h 2600362"/>
                <a:gd name="connsiteX84" fmla="*/ 375666 w 4697101"/>
                <a:gd name="connsiteY84" fmla="*/ 1394669 h 2600362"/>
                <a:gd name="connsiteX85" fmla="*/ 623316 w 4697101"/>
                <a:gd name="connsiteY85" fmla="*/ 1147019 h 2600362"/>
                <a:gd name="connsiteX86" fmla="*/ 870966 w 4697101"/>
                <a:gd name="connsiteY86" fmla="*/ 1394669 h 2600362"/>
                <a:gd name="connsiteX87" fmla="*/ 623354 w 4697101"/>
                <a:gd name="connsiteY87" fmla="*/ 1642319 h 2600362"/>
                <a:gd name="connsiteX88" fmla="*/ 857631 w 4697101"/>
                <a:gd name="connsiteY88" fmla="*/ 1644224 h 2600362"/>
                <a:gd name="connsiteX89" fmla="*/ 873522 w 4697101"/>
                <a:gd name="connsiteY89" fmla="*/ 1159551 h 2600362"/>
                <a:gd name="connsiteX90" fmla="*/ 388849 w 4697101"/>
                <a:gd name="connsiteY90" fmla="*/ 1143660 h 2600362"/>
                <a:gd name="connsiteX91" fmla="*/ 372958 w 4697101"/>
                <a:gd name="connsiteY91" fmla="*/ 1628333 h 2600362"/>
                <a:gd name="connsiteX92" fmla="*/ 388849 w 4697101"/>
                <a:gd name="connsiteY92" fmla="*/ 1644224 h 2600362"/>
                <a:gd name="connsiteX93" fmla="*/ 95764 w 4697101"/>
                <a:gd name="connsiteY93" fmla="*/ 1802053 h 2600362"/>
                <a:gd name="connsiteX94" fmla="*/ 95764 w 4697101"/>
                <a:gd name="connsiteY94" fmla="*/ 1019955 h 2600362"/>
                <a:gd name="connsiteX95" fmla="*/ 429139 w 4697101"/>
                <a:gd name="connsiteY95" fmla="*/ 686580 h 2600362"/>
                <a:gd name="connsiteX96" fmla="*/ 817569 w 4697101"/>
                <a:gd name="connsiteY96" fmla="*/ 686580 h 2600362"/>
                <a:gd name="connsiteX97" fmla="*/ 1150944 w 4697101"/>
                <a:gd name="connsiteY97" fmla="*/ 1019955 h 2600362"/>
                <a:gd name="connsiteX98" fmla="*/ 1150944 w 4697101"/>
                <a:gd name="connsiteY98" fmla="*/ 1802053 h 2600362"/>
                <a:gd name="connsiteX99" fmla="*/ 857745 w 4697101"/>
                <a:gd name="connsiteY99" fmla="*/ 1644262 h 2600362"/>
                <a:gd name="connsiteX100" fmla="*/ 1773574 w 4697101"/>
                <a:gd name="connsiteY100" fmla="*/ 1642319 h 2600362"/>
                <a:gd name="connsiteX101" fmla="*/ 1525924 w 4697101"/>
                <a:gd name="connsiteY101" fmla="*/ 1394669 h 2600362"/>
                <a:gd name="connsiteX102" fmla="*/ 1773574 w 4697101"/>
                <a:gd name="connsiteY102" fmla="*/ 1147019 h 2600362"/>
                <a:gd name="connsiteX103" fmla="*/ 2021224 w 4697101"/>
                <a:gd name="connsiteY103" fmla="*/ 1394669 h 2600362"/>
                <a:gd name="connsiteX104" fmla="*/ 1773688 w 4697101"/>
                <a:gd name="connsiteY104" fmla="*/ 1642319 h 2600362"/>
                <a:gd name="connsiteX105" fmla="*/ 2007889 w 4697101"/>
                <a:gd name="connsiteY105" fmla="*/ 1644224 h 2600362"/>
                <a:gd name="connsiteX106" fmla="*/ 2023817 w 4697101"/>
                <a:gd name="connsiteY106" fmla="*/ 1159552 h 2600362"/>
                <a:gd name="connsiteX107" fmla="*/ 1539145 w 4697101"/>
                <a:gd name="connsiteY107" fmla="*/ 1143624 h 2600362"/>
                <a:gd name="connsiteX108" fmla="*/ 1523217 w 4697101"/>
                <a:gd name="connsiteY108" fmla="*/ 1628296 h 2600362"/>
                <a:gd name="connsiteX109" fmla="*/ 1539145 w 4697101"/>
                <a:gd name="connsiteY109" fmla="*/ 1644224 h 2600362"/>
                <a:gd name="connsiteX110" fmla="*/ 1246023 w 4697101"/>
                <a:gd name="connsiteY110" fmla="*/ 1801596 h 2600362"/>
                <a:gd name="connsiteX111" fmla="*/ 1246023 w 4697101"/>
                <a:gd name="connsiteY111" fmla="*/ 1019955 h 2600362"/>
                <a:gd name="connsiteX112" fmla="*/ 1579398 w 4697101"/>
                <a:gd name="connsiteY112" fmla="*/ 686580 h 2600362"/>
                <a:gd name="connsiteX113" fmla="*/ 1967808 w 4697101"/>
                <a:gd name="connsiteY113" fmla="*/ 686580 h 2600362"/>
                <a:gd name="connsiteX114" fmla="*/ 2301183 w 4697101"/>
                <a:gd name="connsiteY114" fmla="*/ 1019955 h 2600362"/>
                <a:gd name="connsiteX115" fmla="*/ 2301183 w 4697101"/>
                <a:gd name="connsiteY115" fmla="*/ 1801653 h 2600362"/>
                <a:gd name="connsiteX116" fmla="*/ 2008061 w 4697101"/>
                <a:gd name="connsiteY116" fmla="*/ 1644281 h 2600362"/>
                <a:gd name="connsiteX117" fmla="*/ 2923851 w 4697101"/>
                <a:gd name="connsiteY117" fmla="*/ 1642319 h 2600362"/>
                <a:gd name="connsiteX118" fmla="*/ 2676201 w 4697101"/>
                <a:gd name="connsiteY118" fmla="*/ 1394669 h 2600362"/>
                <a:gd name="connsiteX119" fmla="*/ 2923851 w 4697101"/>
                <a:gd name="connsiteY119" fmla="*/ 1147019 h 2600362"/>
                <a:gd name="connsiteX120" fmla="*/ 3171501 w 4697101"/>
                <a:gd name="connsiteY120" fmla="*/ 1394669 h 2600362"/>
                <a:gd name="connsiteX121" fmla="*/ 2924118 w 4697101"/>
                <a:gd name="connsiteY121" fmla="*/ 1642319 h 2600362"/>
                <a:gd name="connsiteX122" fmla="*/ 3158166 w 4697101"/>
                <a:gd name="connsiteY122" fmla="*/ 1644224 h 2600362"/>
                <a:gd name="connsiteX123" fmla="*/ 3174057 w 4697101"/>
                <a:gd name="connsiteY123" fmla="*/ 1159551 h 2600362"/>
                <a:gd name="connsiteX124" fmla="*/ 2689384 w 4697101"/>
                <a:gd name="connsiteY124" fmla="*/ 1143660 h 2600362"/>
                <a:gd name="connsiteX125" fmla="*/ 2673493 w 4697101"/>
                <a:gd name="connsiteY125" fmla="*/ 1628333 h 2600362"/>
                <a:gd name="connsiteX126" fmla="*/ 2689384 w 4697101"/>
                <a:gd name="connsiteY126" fmla="*/ 1644224 h 2600362"/>
                <a:gd name="connsiteX127" fmla="*/ 2396185 w 4697101"/>
                <a:gd name="connsiteY127" fmla="*/ 1802015 h 2600362"/>
                <a:gd name="connsiteX128" fmla="*/ 2396185 w 4697101"/>
                <a:gd name="connsiteY128" fmla="*/ 1019955 h 2600362"/>
                <a:gd name="connsiteX129" fmla="*/ 2729560 w 4697101"/>
                <a:gd name="connsiteY129" fmla="*/ 686580 h 2600362"/>
                <a:gd name="connsiteX130" fmla="*/ 3117990 w 4697101"/>
                <a:gd name="connsiteY130" fmla="*/ 686580 h 2600362"/>
                <a:gd name="connsiteX131" fmla="*/ 3451365 w 4697101"/>
                <a:gd name="connsiteY131" fmla="*/ 1019955 h 2600362"/>
                <a:gd name="connsiteX132" fmla="*/ 3451365 w 4697101"/>
                <a:gd name="connsiteY132" fmla="*/ 1802053 h 2600362"/>
                <a:gd name="connsiteX133" fmla="*/ 3158433 w 4697101"/>
                <a:gd name="connsiteY133" fmla="*/ 1644262 h 2600362"/>
                <a:gd name="connsiteX134" fmla="*/ 4074128 w 4697101"/>
                <a:gd name="connsiteY134" fmla="*/ 1642319 h 2600362"/>
                <a:gd name="connsiteX135" fmla="*/ 3826478 w 4697101"/>
                <a:gd name="connsiteY135" fmla="*/ 1394669 h 2600362"/>
                <a:gd name="connsiteX136" fmla="*/ 4074128 w 4697101"/>
                <a:gd name="connsiteY136" fmla="*/ 1147019 h 2600362"/>
                <a:gd name="connsiteX137" fmla="*/ 4321778 w 4697101"/>
                <a:gd name="connsiteY137" fmla="*/ 1394669 h 2600362"/>
                <a:gd name="connsiteX138" fmla="*/ 4074376 w 4697101"/>
                <a:gd name="connsiteY138" fmla="*/ 1642319 h 2600362"/>
                <a:gd name="connsiteX139" fmla="*/ 4308443 w 4697101"/>
                <a:gd name="connsiteY139" fmla="*/ 1644224 h 2600362"/>
                <a:gd name="connsiteX140" fmla="*/ 4324334 w 4697101"/>
                <a:gd name="connsiteY140" fmla="*/ 1159551 h 2600362"/>
                <a:gd name="connsiteX141" fmla="*/ 3839661 w 4697101"/>
                <a:gd name="connsiteY141" fmla="*/ 1143660 h 2600362"/>
                <a:gd name="connsiteX142" fmla="*/ 3823770 w 4697101"/>
                <a:gd name="connsiteY142" fmla="*/ 1628333 h 2600362"/>
                <a:gd name="connsiteX143" fmla="*/ 3839661 w 4697101"/>
                <a:gd name="connsiteY143" fmla="*/ 1644224 h 2600362"/>
                <a:gd name="connsiteX144" fmla="*/ 3546539 w 4697101"/>
                <a:gd name="connsiteY144" fmla="*/ 1801939 h 2600362"/>
                <a:gd name="connsiteX145" fmla="*/ 3546539 w 4697101"/>
                <a:gd name="connsiteY145" fmla="*/ 1019955 h 2600362"/>
                <a:gd name="connsiteX146" fmla="*/ 3879914 w 4697101"/>
                <a:gd name="connsiteY146" fmla="*/ 686580 h 2600362"/>
                <a:gd name="connsiteX147" fmla="*/ 4268153 w 4697101"/>
                <a:gd name="connsiteY147" fmla="*/ 686580 h 2600362"/>
                <a:gd name="connsiteX148" fmla="*/ 4601528 w 4697101"/>
                <a:gd name="connsiteY148" fmla="*/ 1019955 h 2600362"/>
                <a:gd name="connsiteX149" fmla="*/ 4601528 w 4697101"/>
                <a:gd name="connsiteY149" fmla="*/ 1801977 h 2600362"/>
                <a:gd name="connsiteX150" fmla="*/ 4308768 w 4697101"/>
                <a:gd name="connsiteY150" fmla="*/ 1644281 h 2600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Lst>
              <a:rect l="l" t="t" r="r" b="b"/>
              <a:pathLst>
                <a:path w="4697101" h="2600362">
                  <a:moveTo>
                    <a:pt x="4308653" y="593293"/>
                  </a:moveTo>
                  <a:cubicBezTo>
                    <a:pt x="4446920" y="463884"/>
                    <a:pt x="4454100" y="246891"/>
                    <a:pt x="4324692" y="108624"/>
                  </a:cubicBezTo>
                  <a:cubicBezTo>
                    <a:pt x="4195283" y="-29642"/>
                    <a:pt x="3978289" y="-36823"/>
                    <a:pt x="3840023" y="92586"/>
                  </a:cubicBezTo>
                  <a:cubicBezTo>
                    <a:pt x="3701756" y="221994"/>
                    <a:pt x="3694576" y="438988"/>
                    <a:pt x="3823984" y="577254"/>
                  </a:cubicBezTo>
                  <a:cubicBezTo>
                    <a:pt x="3829152" y="582776"/>
                    <a:pt x="3834501" y="588125"/>
                    <a:pt x="3840023" y="593293"/>
                  </a:cubicBezTo>
                  <a:cubicBezTo>
                    <a:pt x="3694397" y="606700"/>
                    <a:pt x="3565749" y="693664"/>
                    <a:pt x="3499028" y="823798"/>
                  </a:cubicBezTo>
                  <a:cubicBezTo>
                    <a:pt x="3431993" y="693986"/>
                    <a:pt x="3303569" y="607150"/>
                    <a:pt x="3158128" y="593293"/>
                  </a:cubicBezTo>
                  <a:cubicBezTo>
                    <a:pt x="3246698" y="510395"/>
                    <a:pt x="3284875" y="386868"/>
                    <a:pt x="3258522" y="268452"/>
                  </a:cubicBezTo>
                  <a:cubicBezTo>
                    <a:pt x="3252429" y="243088"/>
                    <a:pt x="3227294" y="227147"/>
                    <a:pt x="3201753" y="232448"/>
                  </a:cubicBezTo>
                  <a:cubicBezTo>
                    <a:pt x="3176138" y="238041"/>
                    <a:pt x="3159907" y="263339"/>
                    <a:pt x="3165500" y="288954"/>
                  </a:cubicBezTo>
                  <a:cubicBezTo>
                    <a:pt x="3165519" y="289042"/>
                    <a:pt x="3165538" y="289129"/>
                    <a:pt x="3165558" y="289217"/>
                  </a:cubicBezTo>
                  <a:cubicBezTo>
                    <a:pt x="3195648" y="422639"/>
                    <a:pt x="3111881" y="555192"/>
                    <a:pt x="2978458" y="585282"/>
                  </a:cubicBezTo>
                  <a:cubicBezTo>
                    <a:pt x="2845036" y="615372"/>
                    <a:pt x="2712483" y="531605"/>
                    <a:pt x="2682393" y="398183"/>
                  </a:cubicBezTo>
                  <a:cubicBezTo>
                    <a:pt x="2652303" y="264760"/>
                    <a:pt x="2736070" y="132207"/>
                    <a:pt x="2869492" y="102117"/>
                  </a:cubicBezTo>
                  <a:cubicBezTo>
                    <a:pt x="2887382" y="98082"/>
                    <a:pt x="2905665" y="96048"/>
                    <a:pt x="2924004" y="96050"/>
                  </a:cubicBezTo>
                  <a:cubicBezTo>
                    <a:pt x="2928957" y="96050"/>
                    <a:pt x="2933910" y="96050"/>
                    <a:pt x="2938863" y="96430"/>
                  </a:cubicBezTo>
                  <a:cubicBezTo>
                    <a:pt x="2965074" y="98616"/>
                    <a:pt x="2988095" y="79139"/>
                    <a:pt x="2990281" y="52928"/>
                  </a:cubicBezTo>
                  <a:cubicBezTo>
                    <a:pt x="2992466" y="26716"/>
                    <a:pt x="2972989" y="3696"/>
                    <a:pt x="2946778" y="1510"/>
                  </a:cubicBezTo>
                  <a:cubicBezTo>
                    <a:pt x="2945982" y="1444"/>
                    <a:pt x="2945185" y="1397"/>
                    <a:pt x="2944387" y="1371"/>
                  </a:cubicBezTo>
                  <a:cubicBezTo>
                    <a:pt x="2937148" y="990"/>
                    <a:pt x="2930481" y="800"/>
                    <a:pt x="2924004" y="800"/>
                  </a:cubicBezTo>
                  <a:cubicBezTo>
                    <a:pt x="2734994" y="338"/>
                    <a:pt x="2581397" y="153186"/>
                    <a:pt x="2580935" y="342195"/>
                  </a:cubicBezTo>
                  <a:cubicBezTo>
                    <a:pt x="2580702" y="437363"/>
                    <a:pt x="2620107" y="528329"/>
                    <a:pt x="2689689" y="593255"/>
                  </a:cubicBezTo>
                  <a:cubicBezTo>
                    <a:pt x="2544213" y="607081"/>
                    <a:pt x="2415747" y="693921"/>
                    <a:pt x="2348694" y="823760"/>
                  </a:cubicBezTo>
                  <a:cubicBezTo>
                    <a:pt x="2281967" y="693631"/>
                    <a:pt x="2153322" y="606669"/>
                    <a:pt x="2007699" y="593255"/>
                  </a:cubicBezTo>
                  <a:cubicBezTo>
                    <a:pt x="2145965" y="463846"/>
                    <a:pt x="2153146" y="246853"/>
                    <a:pt x="2023737" y="108586"/>
                  </a:cubicBezTo>
                  <a:cubicBezTo>
                    <a:pt x="1894328" y="-29680"/>
                    <a:pt x="1677335" y="-36861"/>
                    <a:pt x="1539069" y="92548"/>
                  </a:cubicBezTo>
                  <a:cubicBezTo>
                    <a:pt x="1400802" y="221956"/>
                    <a:pt x="1393622" y="438950"/>
                    <a:pt x="1523030" y="577216"/>
                  </a:cubicBezTo>
                  <a:cubicBezTo>
                    <a:pt x="1528198" y="582738"/>
                    <a:pt x="1533547" y="588087"/>
                    <a:pt x="1539069" y="593255"/>
                  </a:cubicBezTo>
                  <a:cubicBezTo>
                    <a:pt x="1393443" y="606662"/>
                    <a:pt x="1264794" y="693626"/>
                    <a:pt x="1198074" y="823760"/>
                  </a:cubicBezTo>
                  <a:cubicBezTo>
                    <a:pt x="1131047" y="693974"/>
                    <a:pt x="1002660" y="607143"/>
                    <a:pt x="857250" y="593255"/>
                  </a:cubicBezTo>
                  <a:cubicBezTo>
                    <a:pt x="995516" y="463846"/>
                    <a:pt x="1002697" y="246853"/>
                    <a:pt x="873289" y="108586"/>
                  </a:cubicBezTo>
                  <a:cubicBezTo>
                    <a:pt x="743880" y="-29680"/>
                    <a:pt x="526886" y="-36861"/>
                    <a:pt x="388620" y="92548"/>
                  </a:cubicBezTo>
                  <a:cubicBezTo>
                    <a:pt x="250354" y="221956"/>
                    <a:pt x="243173" y="438950"/>
                    <a:pt x="372581" y="577216"/>
                  </a:cubicBezTo>
                  <a:cubicBezTo>
                    <a:pt x="377749" y="582738"/>
                    <a:pt x="383098" y="588087"/>
                    <a:pt x="388620" y="593255"/>
                  </a:cubicBezTo>
                  <a:cubicBezTo>
                    <a:pt x="168537" y="614227"/>
                    <a:pt x="357" y="798895"/>
                    <a:pt x="0" y="1019975"/>
                  </a:cubicBezTo>
                  <a:lnTo>
                    <a:pt x="0" y="2552738"/>
                  </a:lnTo>
                  <a:cubicBezTo>
                    <a:pt x="0" y="2579040"/>
                    <a:pt x="21323" y="2600363"/>
                    <a:pt x="47625" y="2600363"/>
                  </a:cubicBezTo>
                  <a:cubicBezTo>
                    <a:pt x="73928" y="2600363"/>
                    <a:pt x="95250" y="2579040"/>
                    <a:pt x="95250" y="2552738"/>
                  </a:cubicBezTo>
                  <a:lnTo>
                    <a:pt x="95250" y="2070944"/>
                  </a:lnTo>
                  <a:cubicBezTo>
                    <a:pt x="95991" y="1887134"/>
                    <a:pt x="244815" y="1738310"/>
                    <a:pt x="428625" y="1737569"/>
                  </a:cubicBezTo>
                  <a:lnTo>
                    <a:pt x="817569" y="1737569"/>
                  </a:lnTo>
                  <a:cubicBezTo>
                    <a:pt x="1001379" y="1738310"/>
                    <a:pt x="1150203" y="1887134"/>
                    <a:pt x="1150944" y="2070944"/>
                  </a:cubicBezTo>
                  <a:lnTo>
                    <a:pt x="1150944" y="2552719"/>
                  </a:lnTo>
                  <a:cubicBezTo>
                    <a:pt x="1150944" y="2579021"/>
                    <a:pt x="1172266" y="2600344"/>
                    <a:pt x="1198569" y="2600344"/>
                  </a:cubicBezTo>
                  <a:cubicBezTo>
                    <a:pt x="1224872" y="2600344"/>
                    <a:pt x="1246194" y="2579021"/>
                    <a:pt x="1246194" y="2552719"/>
                  </a:cubicBezTo>
                  <a:lnTo>
                    <a:pt x="1246194" y="2070944"/>
                  </a:lnTo>
                  <a:cubicBezTo>
                    <a:pt x="1246935" y="1887134"/>
                    <a:pt x="1395759" y="1738310"/>
                    <a:pt x="1579569" y="1737569"/>
                  </a:cubicBezTo>
                  <a:lnTo>
                    <a:pt x="1967808" y="1737569"/>
                  </a:lnTo>
                  <a:cubicBezTo>
                    <a:pt x="2151618" y="1738310"/>
                    <a:pt x="2300442" y="1887134"/>
                    <a:pt x="2301183" y="2070944"/>
                  </a:cubicBezTo>
                  <a:lnTo>
                    <a:pt x="2301183" y="2552719"/>
                  </a:lnTo>
                  <a:cubicBezTo>
                    <a:pt x="2301183" y="2579021"/>
                    <a:pt x="2322505" y="2600344"/>
                    <a:pt x="2348808" y="2600344"/>
                  </a:cubicBezTo>
                  <a:cubicBezTo>
                    <a:pt x="2375111" y="2600344"/>
                    <a:pt x="2396433" y="2579021"/>
                    <a:pt x="2396433" y="2552719"/>
                  </a:cubicBezTo>
                  <a:lnTo>
                    <a:pt x="2396433" y="2070944"/>
                  </a:lnTo>
                  <a:cubicBezTo>
                    <a:pt x="2397174" y="1887134"/>
                    <a:pt x="2545998" y="1738310"/>
                    <a:pt x="2729808" y="1737569"/>
                  </a:cubicBezTo>
                  <a:lnTo>
                    <a:pt x="3118238" y="1737569"/>
                  </a:lnTo>
                  <a:cubicBezTo>
                    <a:pt x="3302048" y="1738310"/>
                    <a:pt x="3450871" y="1887134"/>
                    <a:pt x="3451613" y="2070944"/>
                  </a:cubicBezTo>
                  <a:lnTo>
                    <a:pt x="3451613" y="2552719"/>
                  </a:lnTo>
                  <a:cubicBezTo>
                    <a:pt x="3451613" y="2579021"/>
                    <a:pt x="3472935" y="2600344"/>
                    <a:pt x="3499238" y="2600344"/>
                  </a:cubicBezTo>
                  <a:cubicBezTo>
                    <a:pt x="3525540" y="2600344"/>
                    <a:pt x="3546863" y="2579021"/>
                    <a:pt x="3546863" y="2552719"/>
                  </a:cubicBezTo>
                  <a:lnTo>
                    <a:pt x="3546863" y="2070944"/>
                  </a:lnTo>
                  <a:cubicBezTo>
                    <a:pt x="3547604" y="1887134"/>
                    <a:pt x="3696428" y="1738310"/>
                    <a:pt x="3880238" y="1737569"/>
                  </a:cubicBezTo>
                  <a:lnTo>
                    <a:pt x="4268477" y="1737569"/>
                  </a:lnTo>
                  <a:cubicBezTo>
                    <a:pt x="4452343" y="1738176"/>
                    <a:pt x="4601245" y="1887078"/>
                    <a:pt x="4601852" y="2070944"/>
                  </a:cubicBezTo>
                  <a:lnTo>
                    <a:pt x="4601852" y="2552719"/>
                  </a:lnTo>
                  <a:cubicBezTo>
                    <a:pt x="4601852" y="2579021"/>
                    <a:pt x="4623174" y="2600344"/>
                    <a:pt x="4649477" y="2600344"/>
                  </a:cubicBezTo>
                  <a:cubicBezTo>
                    <a:pt x="4675779" y="2600344"/>
                    <a:pt x="4697102" y="2579021"/>
                    <a:pt x="4697102" y="2552719"/>
                  </a:cubicBezTo>
                  <a:lnTo>
                    <a:pt x="4697102" y="1019955"/>
                  </a:lnTo>
                  <a:cubicBezTo>
                    <a:pt x="4697260" y="798749"/>
                    <a:pt x="4528904" y="613831"/>
                    <a:pt x="4308653" y="593292"/>
                  </a:cubicBezTo>
                  <a:close/>
                  <a:moveTo>
                    <a:pt x="3826688" y="343585"/>
                  </a:moveTo>
                  <a:cubicBezTo>
                    <a:pt x="3826688" y="206812"/>
                    <a:pt x="3937565" y="95935"/>
                    <a:pt x="4074338" y="95935"/>
                  </a:cubicBezTo>
                  <a:cubicBezTo>
                    <a:pt x="4211111" y="95935"/>
                    <a:pt x="4321988" y="206812"/>
                    <a:pt x="4321988" y="343585"/>
                  </a:cubicBezTo>
                  <a:cubicBezTo>
                    <a:pt x="4321988" y="480359"/>
                    <a:pt x="4211111" y="591235"/>
                    <a:pt x="4074338" y="591235"/>
                  </a:cubicBezTo>
                  <a:cubicBezTo>
                    <a:pt x="3937645" y="591057"/>
                    <a:pt x="3826884" y="480278"/>
                    <a:pt x="3826726" y="343585"/>
                  </a:cubicBezTo>
                  <a:close/>
                  <a:moveTo>
                    <a:pt x="1526000" y="343585"/>
                  </a:moveTo>
                  <a:cubicBezTo>
                    <a:pt x="1526000" y="206812"/>
                    <a:pt x="1636877" y="95935"/>
                    <a:pt x="1773650" y="95935"/>
                  </a:cubicBezTo>
                  <a:cubicBezTo>
                    <a:pt x="1910424" y="95935"/>
                    <a:pt x="2021300" y="206812"/>
                    <a:pt x="2021300" y="343585"/>
                  </a:cubicBezTo>
                  <a:cubicBezTo>
                    <a:pt x="2021300" y="480359"/>
                    <a:pt x="1910424" y="591235"/>
                    <a:pt x="1773650" y="591235"/>
                  </a:cubicBezTo>
                  <a:cubicBezTo>
                    <a:pt x="1636957" y="591057"/>
                    <a:pt x="1526196" y="480278"/>
                    <a:pt x="1526038" y="343585"/>
                  </a:cubicBezTo>
                  <a:close/>
                  <a:moveTo>
                    <a:pt x="375666" y="343585"/>
                  </a:moveTo>
                  <a:cubicBezTo>
                    <a:pt x="375666" y="206812"/>
                    <a:pt x="486543" y="95935"/>
                    <a:pt x="623316" y="95935"/>
                  </a:cubicBezTo>
                  <a:cubicBezTo>
                    <a:pt x="760089" y="95935"/>
                    <a:pt x="870966" y="206812"/>
                    <a:pt x="870966" y="343585"/>
                  </a:cubicBezTo>
                  <a:cubicBezTo>
                    <a:pt x="870966" y="480359"/>
                    <a:pt x="760089" y="591235"/>
                    <a:pt x="623316" y="591235"/>
                  </a:cubicBezTo>
                  <a:cubicBezTo>
                    <a:pt x="486619" y="591067"/>
                    <a:pt x="375851" y="480283"/>
                    <a:pt x="375704" y="343585"/>
                  </a:cubicBezTo>
                  <a:close/>
                  <a:moveTo>
                    <a:pt x="623316" y="1642319"/>
                  </a:moveTo>
                  <a:cubicBezTo>
                    <a:pt x="486543" y="1642319"/>
                    <a:pt x="375666" y="1531443"/>
                    <a:pt x="375666" y="1394669"/>
                  </a:cubicBezTo>
                  <a:cubicBezTo>
                    <a:pt x="375666" y="1257896"/>
                    <a:pt x="486543" y="1147019"/>
                    <a:pt x="623316" y="1147019"/>
                  </a:cubicBezTo>
                  <a:cubicBezTo>
                    <a:pt x="760089" y="1147019"/>
                    <a:pt x="870966" y="1257896"/>
                    <a:pt x="870966" y="1394669"/>
                  </a:cubicBezTo>
                  <a:cubicBezTo>
                    <a:pt x="870819" y="1531367"/>
                    <a:pt x="760052" y="1642151"/>
                    <a:pt x="623354" y="1642319"/>
                  </a:cubicBezTo>
                  <a:close/>
                  <a:moveTo>
                    <a:pt x="857631" y="1644224"/>
                  </a:moveTo>
                  <a:cubicBezTo>
                    <a:pt x="995858" y="1514773"/>
                    <a:pt x="1002973" y="1297778"/>
                    <a:pt x="873522" y="1159551"/>
                  </a:cubicBezTo>
                  <a:cubicBezTo>
                    <a:pt x="744071" y="1021324"/>
                    <a:pt x="527076" y="1014209"/>
                    <a:pt x="388849" y="1143660"/>
                  </a:cubicBezTo>
                  <a:cubicBezTo>
                    <a:pt x="250622" y="1273111"/>
                    <a:pt x="243507" y="1490106"/>
                    <a:pt x="372958" y="1628333"/>
                  </a:cubicBezTo>
                  <a:cubicBezTo>
                    <a:pt x="378080" y="1633802"/>
                    <a:pt x="383379" y="1639102"/>
                    <a:pt x="388849" y="1644224"/>
                  </a:cubicBezTo>
                  <a:cubicBezTo>
                    <a:pt x="273874" y="1655179"/>
                    <a:pt x="168192" y="1712090"/>
                    <a:pt x="95764" y="1802053"/>
                  </a:cubicBezTo>
                  <a:lnTo>
                    <a:pt x="95764" y="1019955"/>
                  </a:lnTo>
                  <a:cubicBezTo>
                    <a:pt x="96506" y="836145"/>
                    <a:pt x="245329" y="687322"/>
                    <a:pt x="429139" y="686580"/>
                  </a:cubicBezTo>
                  <a:lnTo>
                    <a:pt x="817569" y="686580"/>
                  </a:lnTo>
                  <a:cubicBezTo>
                    <a:pt x="1001379" y="687322"/>
                    <a:pt x="1150203" y="836145"/>
                    <a:pt x="1150944" y="1019955"/>
                  </a:cubicBezTo>
                  <a:lnTo>
                    <a:pt x="1150944" y="1802053"/>
                  </a:lnTo>
                  <a:cubicBezTo>
                    <a:pt x="1078488" y="1712070"/>
                    <a:pt x="972758" y="1655169"/>
                    <a:pt x="857745" y="1644262"/>
                  </a:cubicBezTo>
                  <a:close/>
                  <a:moveTo>
                    <a:pt x="1773574" y="1642319"/>
                  </a:moveTo>
                  <a:cubicBezTo>
                    <a:pt x="1636801" y="1642319"/>
                    <a:pt x="1525924" y="1531443"/>
                    <a:pt x="1525924" y="1394669"/>
                  </a:cubicBezTo>
                  <a:cubicBezTo>
                    <a:pt x="1525924" y="1257896"/>
                    <a:pt x="1636801" y="1147019"/>
                    <a:pt x="1773574" y="1147019"/>
                  </a:cubicBezTo>
                  <a:cubicBezTo>
                    <a:pt x="1910348" y="1147019"/>
                    <a:pt x="2021224" y="1257896"/>
                    <a:pt x="2021224" y="1394669"/>
                  </a:cubicBezTo>
                  <a:cubicBezTo>
                    <a:pt x="2021077" y="1531337"/>
                    <a:pt x="1910356" y="1642109"/>
                    <a:pt x="1773688" y="1642319"/>
                  </a:cubicBezTo>
                  <a:close/>
                  <a:moveTo>
                    <a:pt x="2007889" y="1644224"/>
                  </a:moveTo>
                  <a:cubicBezTo>
                    <a:pt x="2146126" y="1514784"/>
                    <a:pt x="2153257" y="1297789"/>
                    <a:pt x="2023817" y="1159552"/>
                  </a:cubicBezTo>
                  <a:cubicBezTo>
                    <a:pt x="1894377" y="1021315"/>
                    <a:pt x="1677382" y="1014184"/>
                    <a:pt x="1539145" y="1143624"/>
                  </a:cubicBezTo>
                  <a:cubicBezTo>
                    <a:pt x="1400908" y="1273064"/>
                    <a:pt x="1393777" y="1490059"/>
                    <a:pt x="1523217" y="1628296"/>
                  </a:cubicBezTo>
                  <a:cubicBezTo>
                    <a:pt x="1528350" y="1633778"/>
                    <a:pt x="1533663" y="1639091"/>
                    <a:pt x="1539145" y="1644224"/>
                  </a:cubicBezTo>
                  <a:cubicBezTo>
                    <a:pt x="1424135" y="1654748"/>
                    <a:pt x="1318337" y="1711548"/>
                    <a:pt x="1246023" y="1801596"/>
                  </a:cubicBezTo>
                  <a:lnTo>
                    <a:pt x="1246023" y="1019955"/>
                  </a:lnTo>
                  <a:cubicBezTo>
                    <a:pt x="1246764" y="836145"/>
                    <a:pt x="1395588" y="687322"/>
                    <a:pt x="1579398" y="686580"/>
                  </a:cubicBezTo>
                  <a:lnTo>
                    <a:pt x="1967808" y="686580"/>
                  </a:lnTo>
                  <a:cubicBezTo>
                    <a:pt x="2151618" y="687322"/>
                    <a:pt x="2300442" y="836145"/>
                    <a:pt x="2301183" y="1019955"/>
                  </a:cubicBezTo>
                  <a:lnTo>
                    <a:pt x="2301183" y="1801653"/>
                  </a:lnTo>
                  <a:cubicBezTo>
                    <a:pt x="2228868" y="1711606"/>
                    <a:pt x="2123070" y="1654805"/>
                    <a:pt x="2008061" y="1644281"/>
                  </a:cubicBezTo>
                  <a:close/>
                  <a:moveTo>
                    <a:pt x="2923851" y="1642319"/>
                  </a:moveTo>
                  <a:cubicBezTo>
                    <a:pt x="2787078" y="1642319"/>
                    <a:pt x="2676201" y="1531443"/>
                    <a:pt x="2676201" y="1394669"/>
                  </a:cubicBezTo>
                  <a:cubicBezTo>
                    <a:pt x="2676201" y="1257896"/>
                    <a:pt x="2787078" y="1147019"/>
                    <a:pt x="2923851" y="1147019"/>
                  </a:cubicBezTo>
                  <a:cubicBezTo>
                    <a:pt x="3060625" y="1147019"/>
                    <a:pt x="3171501" y="1257896"/>
                    <a:pt x="3171501" y="1394669"/>
                  </a:cubicBezTo>
                  <a:cubicBezTo>
                    <a:pt x="3171355" y="1531278"/>
                    <a:pt x="3060726" y="1642025"/>
                    <a:pt x="2924118" y="1642319"/>
                  </a:cubicBezTo>
                  <a:close/>
                  <a:moveTo>
                    <a:pt x="3158166" y="1644224"/>
                  </a:moveTo>
                  <a:cubicBezTo>
                    <a:pt x="3296393" y="1514773"/>
                    <a:pt x="3303508" y="1297778"/>
                    <a:pt x="3174057" y="1159551"/>
                  </a:cubicBezTo>
                  <a:cubicBezTo>
                    <a:pt x="3044606" y="1021324"/>
                    <a:pt x="2827611" y="1014209"/>
                    <a:pt x="2689384" y="1143660"/>
                  </a:cubicBezTo>
                  <a:cubicBezTo>
                    <a:pt x="2551157" y="1273111"/>
                    <a:pt x="2544042" y="1490106"/>
                    <a:pt x="2673493" y="1628333"/>
                  </a:cubicBezTo>
                  <a:cubicBezTo>
                    <a:pt x="2678615" y="1633802"/>
                    <a:pt x="2683915" y="1639102"/>
                    <a:pt x="2689384" y="1644224"/>
                  </a:cubicBezTo>
                  <a:cubicBezTo>
                    <a:pt x="2574372" y="1655131"/>
                    <a:pt x="2468641" y="1712032"/>
                    <a:pt x="2396185" y="1802015"/>
                  </a:cubicBezTo>
                  <a:lnTo>
                    <a:pt x="2396185" y="1019955"/>
                  </a:lnTo>
                  <a:cubicBezTo>
                    <a:pt x="2396927" y="836145"/>
                    <a:pt x="2545750" y="687322"/>
                    <a:pt x="2729560" y="686580"/>
                  </a:cubicBezTo>
                  <a:lnTo>
                    <a:pt x="3117990" y="686580"/>
                  </a:lnTo>
                  <a:cubicBezTo>
                    <a:pt x="3301800" y="687322"/>
                    <a:pt x="3450624" y="836145"/>
                    <a:pt x="3451365" y="1019955"/>
                  </a:cubicBezTo>
                  <a:lnTo>
                    <a:pt x="3451365" y="1802053"/>
                  </a:lnTo>
                  <a:cubicBezTo>
                    <a:pt x="3378966" y="1712140"/>
                    <a:pt x="3273347" y="1655247"/>
                    <a:pt x="3158433" y="1644262"/>
                  </a:cubicBezTo>
                  <a:close/>
                  <a:moveTo>
                    <a:pt x="4074128" y="1642319"/>
                  </a:moveTo>
                  <a:cubicBezTo>
                    <a:pt x="3937355" y="1642319"/>
                    <a:pt x="3826478" y="1531443"/>
                    <a:pt x="3826478" y="1394669"/>
                  </a:cubicBezTo>
                  <a:cubicBezTo>
                    <a:pt x="3826478" y="1257896"/>
                    <a:pt x="3937355" y="1147019"/>
                    <a:pt x="4074128" y="1147019"/>
                  </a:cubicBezTo>
                  <a:cubicBezTo>
                    <a:pt x="4210902" y="1147019"/>
                    <a:pt x="4321778" y="1257896"/>
                    <a:pt x="4321778" y="1394669"/>
                  </a:cubicBezTo>
                  <a:cubicBezTo>
                    <a:pt x="4321632" y="1531285"/>
                    <a:pt x="4210992" y="1642036"/>
                    <a:pt x="4074376" y="1642319"/>
                  </a:cubicBezTo>
                  <a:close/>
                  <a:moveTo>
                    <a:pt x="4308443" y="1644224"/>
                  </a:moveTo>
                  <a:cubicBezTo>
                    <a:pt x="4446671" y="1514773"/>
                    <a:pt x="4453785" y="1297778"/>
                    <a:pt x="4324334" y="1159551"/>
                  </a:cubicBezTo>
                  <a:cubicBezTo>
                    <a:pt x="4194884" y="1021324"/>
                    <a:pt x="3977888" y="1014209"/>
                    <a:pt x="3839661" y="1143660"/>
                  </a:cubicBezTo>
                  <a:cubicBezTo>
                    <a:pt x="3701434" y="1273111"/>
                    <a:pt x="3694319" y="1490106"/>
                    <a:pt x="3823770" y="1628333"/>
                  </a:cubicBezTo>
                  <a:cubicBezTo>
                    <a:pt x="3828892" y="1633802"/>
                    <a:pt x="3834192" y="1639102"/>
                    <a:pt x="3839661" y="1644224"/>
                  </a:cubicBezTo>
                  <a:cubicBezTo>
                    <a:pt x="3724685" y="1655123"/>
                    <a:pt x="3618985" y="1711996"/>
                    <a:pt x="3546539" y="1801939"/>
                  </a:cubicBezTo>
                  <a:lnTo>
                    <a:pt x="3546539" y="1019955"/>
                  </a:lnTo>
                  <a:cubicBezTo>
                    <a:pt x="3547280" y="836145"/>
                    <a:pt x="3696104" y="687322"/>
                    <a:pt x="3879914" y="686580"/>
                  </a:cubicBezTo>
                  <a:lnTo>
                    <a:pt x="4268153" y="686580"/>
                  </a:lnTo>
                  <a:cubicBezTo>
                    <a:pt x="4451963" y="687322"/>
                    <a:pt x="4600787" y="836145"/>
                    <a:pt x="4601528" y="1019955"/>
                  </a:cubicBezTo>
                  <a:lnTo>
                    <a:pt x="4601528" y="1801977"/>
                  </a:lnTo>
                  <a:cubicBezTo>
                    <a:pt x="4529164" y="1712127"/>
                    <a:pt x="4423611" y="1655270"/>
                    <a:pt x="4308768" y="1644281"/>
                  </a:cubicBezTo>
                  <a:close/>
                </a:path>
              </a:pathLst>
            </a:custGeom>
            <a:grpFill/>
            <a:ln w="19050" cap="flat">
              <a:noFill/>
              <a:prstDash val="solid"/>
              <a:miter/>
            </a:ln>
          </p:spPr>
          <p:txBody>
            <a:bodyPr rtlCol="0" anchor="ctr"/>
            <a:lstStyle/>
            <a:p>
              <a:endParaRPr lang="es-ES"/>
            </a:p>
          </p:txBody>
        </p:sp>
        <p:sp>
          <p:nvSpPr>
            <p:cNvPr id="241" name="Forma libre: forma 240">
              <a:extLst>
                <a:ext uri="{FF2B5EF4-FFF2-40B4-BE49-F238E27FC236}">
                  <a16:creationId xmlns:a16="http://schemas.microsoft.com/office/drawing/2014/main" id="{BBB3AFDD-341A-F507-5939-612922481A39}"/>
                </a:ext>
              </a:extLst>
            </p:cNvPr>
            <p:cNvSpPr/>
            <p:nvPr/>
          </p:nvSpPr>
          <p:spPr>
            <a:xfrm>
              <a:off x="-5914111" y="772461"/>
              <a:ext cx="4588002" cy="2135461"/>
            </a:xfrm>
            <a:custGeom>
              <a:avLst/>
              <a:gdLst>
                <a:gd name="connsiteX0" fmla="*/ 238125 w 4588002"/>
                <a:gd name="connsiteY0" fmla="*/ 1618869 h 2135461"/>
                <a:gd name="connsiteX1" fmla="*/ 2040827 w 4588002"/>
                <a:gd name="connsiteY1" fmla="*/ 1618869 h 2135461"/>
                <a:gd name="connsiteX2" fmla="*/ 2085594 w 4588002"/>
                <a:gd name="connsiteY2" fmla="*/ 1650302 h 2135461"/>
                <a:gd name="connsiteX3" fmla="*/ 2249234 w 4588002"/>
                <a:gd name="connsiteY3" fmla="*/ 2104073 h 2135461"/>
                <a:gd name="connsiteX4" fmla="*/ 2310250 w 4588002"/>
                <a:gd name="connsiteY4" fmla="*/ 2132592 h 2135461"/>
                <a:gd name="connsiteX5" fmla="*/ 2338769 w 4588002"/>
                <a:gd name="connsiteY5" fmla="*/ 2104073 h 2135461"/>
                <a:gd name="connsiteX6" fmla="*/ 2502408 w 4588002"/>
                <a:gd name="connsiteY6" fmla="*/ 1650302 h 2135461"/>
                <a:gd name="connsiteX7" fmla="*/ 2547176 w 4588002"/>
                <a:gd name="connsiteY7" fmla="*/ 1618869 h 2135461"/>
                <a:gd name="connsiteX8" fmla="*/ 3980307 w 4588002"/>
                <a:gd name="connsiteY8" fmla="*/ 1618869 h 2135461"/>
                <a:gd name="connsiteX9" fmla="*/ 4027932 w 4588002"/>
                <a:gd name="connsiteY9" fmla="*/ 1571244 h 2135461"/>
                <a:gd name="connsiteX10" fmla="*/ 3980307 w 4588002"/>
                <a:gd name="connsiteY10" fmla="*/ 1523619 h 2135461"/>
                <a:gd name="connsiteX11" fmla="*/ 2547176 w 4588002"/>
                <a:gd name="connsiteY11" fmla="*/ 1523619 h 2135461"/>
                <a:gd name="connsiteX12" fmla="*/ 2412873 w 4588002"/>
                <a:gd name="connsiteY12" fmla="*/ 1617916 h 2135461"/>
                <a:gd name="connsiteX13" fmla="*/ 2294001 w 4588002"/>
                <a:gd name="connsiteY13" fmla="*/ 1947481 h 2135461"/>
                <a:gd name="connsiteX14" fmla="*/ 2175129 w 4588002"/>
                <a:gd name="connsiteY14" fmla="*/ 1617917 h 2135461"/>
                <a:gd name="connsiteX15" fmla="*/ 2040826 w 4588002"/>
                <a:gd name="connsiteY15" fmla="*/ 1523619 h 2135461"/>
                <a:gd name="connsiteX16" fmla="*/ 238125 w 4588002"/>
                <a:gd name="connsiteY16" fmla="*/ 1523619 h 2135461"/>
                <a:gd name="connsiteX17" fmla="*/ 95250 w 4588002"/>
                <a:gd name="connsiteY17" fmla="*/ 1380744 h 2135461"/>
                <a:gd name="connsiteX18" fmla="*/ 95250 w 4588002"/>
                <a:gd name="connsiteY18" fmla="*/ 238125 h 2135461"/>
                <a:gd name="connsiteX19" fmla="*/ 238125 w 4588002"/>
                <a:gd name="connsiteY19" fmla="*/ 95250 h 2135461"/>
                <a:gd name="connsiteX20" fmla="*/ 4349877 w 4588002"/>
                <a:gd name="connsiteY20" fmla="*/ 95250 h 2135461"/>
                <a:gd name="connsiteX21" fmla="*/ 4492752 w 4588002"/>
                <a:gd name="connsiteY21" fmla="*/ 238125 h 2135461"/>
                <a:gd name="connsiteX22" fmla="*/ 4492752 w 4588002"/>
                <a:gd name="connsiteY22" fmla="*/ 1380744 h 2135461"/>
                <a:gd name="connsiteX23" fmla="*/ 4358450 w 4588002"/>
                <a:gd name="connsiteY23" fmla="*/ 1523428 h 2135461"/>
                <a:gd name="connsiteX24" fmla="*/ 4312775 w 4588002"/>
                <a:gd name="connsiteY24" fmla="*/ 1572927 h 2135461"/>
                <a:gd name="connsiteX25" fmla="*/ 4362273 w 4588002"/>
                <a:gd name="connsiteY25" fmla="*/ 1618602 h 2135461"/>
                <a:gd name="connsiteX26" fmla="*/ 4364165 w 4588002"/>
                <a:gd name="connsiteY26" fmla="*/ 1618488 h 2135461"/>
                <a:gd name="connsiteX27" fmla="*/ 4588002 w 4588002"/>
                <a:gd name="connsiteY27" fmla="*/ 1380744 h 2135461"/>
                <a:gd name="connsiteX28" fmla="*/ 4588002 w 4588002"/>
                <a:gd name="connsiteY28" fmla="*/ 238125 h 2135461"/>
                <a:gd name="connsiteX29" fmla="*/ 4349877 w 4588002"/>
                <a:gd name="connsiteY29" fmla="*/ 0 h 2135461"/>
                <a:gd name="connsiteX30" fmla="*/ 238125 w 4588002"/>
                <a:gd name="connsiteY30" fmla="*/ 0 h 2135461"/>
                <a:gd name="connsiteX31" fmla="*/ 0 w 4588002"/>
                <a:gd name="connsiteY31" fmla="*/ 238125 h 2135461"/>
                <a:gd name="connsiteX32" fmla="*/ 0 w 4588002"/>
                <a:gd name="connsiteY32" fmla="*/ 1380744 h 2135461"/>
                <a:gd name="connsiteX33" fmla="*/ 238125 w 4588002"/>
                <a:gd name="connsiteY33" fmla="*/ 1618869 h 2135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588002" h="2135461">
                  <a:moveTo>
                    <a:pt x="238125" y="1618869"/>
                  </a:moveTo>
                  <a:lnTo>
                    <a:pt x="2040827" y="1618869"/>
                  </a:lnTo>
                  <a:cubicBezTo>
                    <a:pt x="2060878" y="1618878"/>
                    <a:pt x="2078777" y="1631445"/>
                    <a:pt x="2085594" y="1650302"/>
                  </a:cubicBezTo>
                  <a:lnTo>
                    <a:pt x="2249234" y="2104073"/>
                  </a:lnTo>
                  <a:cubicBezTo>
                    <a:pt x="2258207" y="2128797"/>
                    <a:pt x="2285525" y="2141565"/>
                    <a:pt x="2310250" y="2132592"/>
                  </a:cubicBezTo>
                  <a:cubicBezTo>
                    <a:pt x="2323511" y="2127779"/>
                    <a:pt x="2333955" y="2117334"/>
                    <a:pt x="2338769" y="2104073"/>
                  </a:cubicBezTo>
                  <a:lnTo>
                    <a:pt x="2502408" y="1650302"/>
                  </a:lnTo>
                  <a:cubicBezTo>
                    <a:pt x="2509226" y="1631445"/>
                    <a:pt x="2527124" y="1618878"/>
                    <a:pt x="2547176" y="1618869"/>
                  </a:cubicBezTo>
                  <a:lnTo>
                    <a:pt x="3980307" y="1618869"/>
                  </a:lnTo>
                  <a:cubicBezTo>
                    <a:pt x="4006609" y="1618869"/>
                    <a:pt x="4027932" y="1597547"/>
                    <a:pt x="4027932" y="1571244"/>
                  </a:cubicBezTo>
                  <a:cubicBezTo>
                    <a:pt x="4027932" y="1544941"/>
                    <a:pt x="4006609" y="1523619"/>
                    <a:pt x="3980307" y="1523619"/>
                  </a:cubicBezTo>
                  <a:lnTo>
                    <a:pt x="2547176" y="1523619"/>
                  </a:lnTo>
                  <a:cubicBezTo>
                    <a:pt x="2487048" y="1523729"/>
                    <a:pt x="2433396" y="1561399"/>
                    <a:pt x="2412873" y="1617916"/>
                  </a:cubicBezTo>
                  <a:lnTo>
                    <a:pt x="2294001" y="1947481"/>
                  </a:lnTo>
                  <a:lnTo>
                    <a:pt x="2175129" y="1617917"/>
                  </a:lnTo>
                  <a:cubicBezTo>
                    <a:pt x="2154606" y="1561399"/>
                    <a:pt x="2100955" y="1523729"/>
                    <a:pt x="2040826" y="1523619"/>
                  </a:cubicBezTo>
                  <a:lnTo>
                    <a:pt x="238125" y="1523619"/>
                  </a:lnTo>
                  <a:cubicBezTo>
                    <a:pt x="159313" y="1523389"/>
                    <a:pt x="95480" y="1459556"/>
                    <a:pt x="95250" y="1380744"/>
                  </a:cubicBezTo>
                  <a:lnTo>
                    <a:pt x="95250" y="238125"/>
                  </a:lnTo>
                  <a:cubicBezTo>
                    <a:pt x="95553" y="159343"/>
                    <a:pt x="159343" y="95553"/>
                    <a:pt x="238125" y="95250"/>
                  </a:cubicBezTo>
                  <a:lnTo>
                    <a:pt x="4349877" y="95250"/>
                  </a:lnTo>
                  <a:cubicBezTo>
                    <a:pt x="4428659" y="95553"/>
                    <a:pt x="4492449" y="159343"/>
                    <a:pt x="4492752" y="238125"/>
                  </a:cubicBezTo>
                  <a:lnTo>
                    <a:pt x="4492752" y="1380744"/>
                  </a:lnTo>
                  <a:cubicBezTo>
                    <a:pt x="4492788" y="1456348"/>
                    <a:pt x="4433918" y="1518892"/>
                    <a:pt x="4358450" y="1523428"/>
                  </a:cubicBezTo>
                  <a:cubicBezTo>
                    <a:pt x="4332168" y="1524484"/>
                    <a:pt x="4311719" y="1546645"/>
                    <a:pt x="4312775" y="1572927"/>
                  </a:cubicBezTo>
                  <a:cubicBezTo>
                    <a:pt x="4313830" y="1599208"/>
                    <a:pt x="4335991" y="1619657"/>
                    <a:pt x="4362273" y="1618602"/>
                  </a:cubicBezTo>
                  <a:cubicBezTo>
                    <a:pt x="4362904" y="1618576"/>
                    <a:pt x="4363535" y="1618538"/>
                    <a:pt x="4364165" y="1618488"/>
                  </a:cubicBezTo>
                  <a:cubicBezTo>
                    <a:pt x="4489890" y="1610864"/>
                    <a:pt x="4587961" y="1506700"/>
                    <a:pt x="4588002" y="1380744"/>
                  </a:cubicBezTo>
                  <a:lnTo>
                    <a:pt x="4588002" y="238125"/>
                  </a:lnTo>
                  <a:cubicBezTo>
                    <a:pt x="4587824" y="106686"/>
                    <a:pt x="4481316" y="178"/>
                    <a:pt x="4349877" y="0"/>
                  </a:cubicBezTo>
                  <a:lnTo>
                    <a:pt x="238125" y="0"/>
                  </a:lnTo>
                  <a:cubicBezTo>
                    <a:pt x="106686" y="178"/>
                    <a:pt x="178" y="106686"/>
                    <a:pt x="0" y="238125"/>
                  </a:cubicBezTo>
                  <a:lnTo>
                    <a:pt x="0" y="1380744"/>
                  </a:lnTo>
                  <a:cubicBezTo>
                    <a:pt x="178" y="1512183"/>
                    <a:pt x="106686" y="1618691"/>
                    <a:pt x="238125" y="1618869"/>
                  </a:cubicBezTo>
                  <a:close/>
                </a:path>
              </a:pathLst>
            </a:custGeom>
            <a:grpFill/>
            <a:ln w="19050" cap="flat">
              <a:noFill/>
              <a:prstDash val="solid"/>
              <a:miter/>
            </a:ln>
          </p:spPr>
          <p:txBody>
            <a:bodyPr rtlCol="0" anchor="ctr"/>
            <a:lstStyle/>
            <a:p>
              <a:endParaRPr lang="es-ES"/>
            </a:p>
          </p:txBody>
        </p:sp>
        <p:sp>
          <p:nvSpPr>
            <p:cNvPr id="243" name="Forma libre: forma 242">
              <a:extLst>
                <a:ext uri="{FF2B5EF4-FFF2-40B4-BE49-F238E27FC236}">
                  <a16:creationId xmlns:a16="http://schemas.microsoft.com/office/drawing/2014/main" id="{A8AB94A4-1DBD-D504-DC43-0BC00BDA5973}"/>
                </a:ext>
              </a:extLst>
            </p:cNvPr>
            <p:cNvSpPr/>
            <p:nvPr/>
          </p:nvSpPr>
          <p:spPr>
            <a:xfrm>
              <a:off x="-5513108" y="1162795"/>
              <a:ext cx="3785996" cy="914399"/>
            </a:xfrm>
            <a:custGeom>
              <a:avLst/>
              <a:gdLst>
                <a:gd name="connsiteX0" fmla="*/ 178689 w 3785996"/>
                <a:gd name="connsiteY0" fmla="*/ 95250 h 914399"/>
                <a:gd name="connsiteX1" fmla="*/ 226314 w 3785996"/>
                <a:gd name="connsiteY1" fmla="*/ 47625 h 914399"/>
                <a:gd name="connsiteX2" fmla="*/ 178689 w 3785996"/>
                <a:gd name="connsiteY2" fmla="*/ 0 h 914399"/>
                <a:gd name="connsiteX3" fmla="*/ 47625 w 3785996"/>
                <a:gd name="connsiteY3" fmla="*/ 0 h 914399"/>
                <a:gd name="connsiteX4" fmla="*/ 0 w 3785996"/>
                <a:gd name="connsiteY4" fmla="*/ 47625 h 914399"/>
                <a:gd name="connsiteX5" fmla="*/ 0 w 3785996"/>
                <a:gd name="connsiteY5" fmla="*/ 866775 h 914399"/>
                <a:gd name="connsiteX6" fmla="*/ 47625 w 3785996"/>
                <a:gd name="connsiteY6" fmla="*/ 914400 h 914399"/>
                <a:gd name="connsiteX7" fmla="*/ 3738372 w 3785996"/>
                <a:gd name="connsiteY7" fmla="*/ 914400 h 914399"/>
                <a:gd name="connsiteX8" fmla="*/ 3785997 w 3785996"/>
                <a:gd name="connsiteY8" fmla="*/ 866775 h 914399"/>
                <a:gd name="connsiteX9" fmla="*/ 3738372 w 3785996"/>
                <a:gd name="connsiteY9" fmla="*/ 819150 h 914399"/>
                <a:gd name="connsiteX10" fmla="*/ 3331274 w 3785996"/>
                <a:gd name="connsiteY10" fmla="*/ 819150 h 914399"/>
                <a:gd name="connsiteX11" fmla="*/ 3331274 w 3785996"/>
                <a:gd name="connsiteY11" fmla="*/ 47625 h 914399"/>
                <a:gd name="connsiteX12" fmla="*/ 3283649 w 3785996"/>
                <a:gd name="connsiteY12" fmla="*/ 0 h 914399"/>
                <a:gd name="connsiteX13" fmla="*/ 2874074 w 3785996"/>
                <a:gd name="connsiteY13" fmla="*/ 0 h 914399"/>
                <a:gd name="connsiteX14" fmla="*/ 2826449 w 3785996"/>
                <a:gd name="connsiteY14" fmla="*/ 47625 h 914399"/>
                <a:gd name="connsiteX15" fmla="*/ 2826449 w 3785996"/>
                <a:gd name="connsiteY15" fmla="*/ 819150 h 914399"/>
                <a:gd name="connsiteX16" fmla="*/ 2545461 w 3785996"/>
                <a:gd name="connsiteY16" fmla="*/ 819150 h 914399"/>
                <a:gd name="connsiteX17" fmla="*/ 2545461 w 3785996"/>
                <a:gd name="connsiteY17" fmla="*/ 457200 h 914399"/>
                <a:gd name="connsiteX18" fmla="*/ 2497836 w 3785996"/>
                <a:gd name="connsiteY18" fmla="*/ 409575 h 914399"/>
                <a:gd name="connsiteX19" fmla="*/ 2088261 w 3785996"/>
                <a:gd name="connsiteY19" fmla="*/ 409575 h 914399"/>
                <a:gd name="connsiteX20" fmla="*/ 2040636 w 3785996"/>
                <a:gd name="connsiteY20" fmla="*/ 457200 h 914399"/>
                <a:gd name="connsiteX21" fmla="*/ 2040636 w 3785996"/>
                <a:gd name="connsiteY21" fmla="*/ 819150 h 914399"/>
                <a:gd name="connsiteX22" fmla="*/ 1759649 w 3785996"/>
                <a:gd name="connsiteY22" fmla="*/ 819150 h 914399"/>
                <a:gd name="connsiteX23" fmla="*/ 1759649 w 3785996"/>
                <a:gd name="connsiteY23" fmla="*/ 228600 h 914399"/>
                <a:gd name="connsiteX24" fmla="*/ 1712024 w 3785996"/>
                <a:gd name="connsiteY24" fmla="*/ 180975 h 914399"/>
                <a:gd name="connsiteX25" fmla="*/ 1302449 w 3785996"/>
                <a:gd name="connsiteY25" fmla="*/ 180975 h 914399"/>
                <a:gd name="connsiteX26" fmla="*/ 1254824 w 3785996"/>
                <a:gd name="connsiteY26" fmla="*/ 228600 h 914399"/>
                <a:gd name="connsiteX27" fmla="*/ 1254824 w 3785996"/>
                <a:gd name="connsiteY27" fmla="*/ 819150 h 914399"/>
                <a:gd name="connsiteX28" fmla="*/ 973836 w 3785996"/>
                <a:gd name="connsiteY28" fmla="*/ 819150 h 914399"/>
                <a:gd name="connsiteX29" fmla="*/ 973836 w 3785996"/>
                <a:gd name="connsiteY29" fmla="*/ 457200 h 914399"/>
                <a:gd name="connsiteX30" fmla="*/ 926211 w 3785996"/>
                <a:gd name="connsiteY30" fmla="*/ 409575 h 914399"/>
                <a:gd name="connsiteX31" fmla="*/ 516636 w 3785996"/>
                <a:gd name="connsiteY31" fmla="*/ 409575 h 914399"/>
                <a:gd name="connsiteX32" fmla="*/ 469011 w 3785996"/>
                <a:gd name="connsiteY32" fmla="*/ 457200 h 914399"/>
                <a:gd name="connsiteX33" fmla="*/ 469011 w 3785996"/>
                <a:gd name="connsiteY33" fmla="*/ 819150 h 914399"/>
                <a:gd name="connsiteX34" fmla="*/ 95250 w 3785996"/>
                <a:gd name="connsiteY34" fmla="*/ 819150 h 914399"/>
                <a:gd name="connsiteX35" fmla="*/ 95250 w 3785996"/>
                <a:gd name="connsiteY35" fmla="*/ 504825 h 914399"/>
                <a:gd name="connsiteX36" fmla="*/ 178689 w 3785996"/>
                <a:gd name="connsiteY36" fmla="*/ 504825 h 914399"/>
                <a:gd name="connsiteX37" fmla="*/ 226314 w 3785996"/>
                <a:gd name="connsiteY37" fmla="*/ 457200 h 914399"/>
                <a:gd name="connsiteX38" fmla="*/ 178689 w 3785996"/>
                <a:gd name="connsiteY38" fmla="*/ 409575 h 914399"/>
                <a:gd name="connsiteX39" fmla="*/ 95250 w 3785996"/>
                <a:gd name="connsiteY39" fmla="*/ 409575 h 914399"/>
                <a:gd name="connsiteX40" fmla="*/ 95250 w 3785996"/>
                <a:gd name="connsiteY40" fmla="*/ 95250 h 914399"/>
                <a:gd name="connsiteX41" fmla="*/ 2921699 w 3785996"/>
                <a:gd name="connsiteY41" fmla="*/ 95250 h 914399"/>
                <a:gd name="connsiteX42" fmla="*/ 3236024 w 3785996"/>
                <a:gd name="connsiteY42" fmla="*/ 95250 h 914399"/>
                <a:gd name="connsiteX43" fmla="*/ 3236024 w 3785996"/>
                <a:gd name="connsiteY43" fmla="*/ 819150 h 914399"/>
                <a:gd name="connsiteX44" fmla="*/ 2921699 w 3785996"/>
                <a:gd name="connsiteY44" fmla="*/ 819150 h 914399"/>
                <a:gd name="connsiteX45" fmla="*/ 2135886 w 3785996"/>
                <a:gd name="connsiteY45" fmla="*/ 504825 h 914399"/>
                <a:gd name="connsiteX46" fmla="*/ 2450211 w 3785996"/>
                <a:gd name="connsiteY46" fmla="*/ 504825 h 914399"/>
                <a:gd name="connsiteX47" fmla="*/ 2450211 w 3785996"/>
                <a:gd name="connsiteY47" fmla="*/ 819150 h 914399"/>
                <a:gd name="connsiteX48" fmla="*/ 2135886 w 3785996"/>
                <a:gd name="connsiteY48" fmla="*/ 819150 h 914399"/>
                <a:gd name="connsiteX49" fmla="*/ 1350074 w 3785996"/>
                <a:gd name="connsiteY49" fmla="*/ 276225 h 914399"/>
                <a:gd name="connsiteX50" fmla="*/ 1664399 w 3785996"/>
                <a:gd name="connsiteY50" fmla="*/ 276225 h 914399"/>
                <a:gd name="connsiteX51" fmla="*/ 1664399 w 3785996"/>
                <a:gd name="connsiteY51" fmla="*/ 819150 h 914399"/>
                <a:gd name="connsiteX52" fmla="*/ 1350074 w 3785996"/>
                <a:gd name="connsiteY52" fmla="*/ 819150 h 914399"/>
                <a:gd name="connsiteX53" fmla="*/ 564261 w 3785996"/>
                <a:gd name="connsiteY53" fmla="*/ 504825 h 914399"/>
                <a:gd name="connsiteX54" fmla="*/ 878586 w 3785996"/>
                <a:gd name="connsiteY54" fmla="*/ 504825 h 914399"/>
                <a:gd name="connsiteX55" fmla="*/ 878586 w 3785996"/>
                <a:gd name="connsiteY55" fmla="*/ 819150 h 914399"/>
                <a:gd name="connsiteX56" fmla="*/ 564261 w 3785996"/>
                <a:gd name="connsiteY56" fmla="*/ 819150 h 914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3785996" h="914399">
                  <a:moveTo>
                    <a:pt x="178689" y="95250"/>
                  </a:moveTo>
                  <a:cubicBezTo>
                    <a:pt x="204991" y="95250"/>
                    <a:pt x="226314" y="73928"/>
                    <a:pt x="226314" y="47625"/>
                  </a:cubicBezTo>
                  <a:cubicBezTo>
                    <a:pt x="226314" y="21322"/>
                    <a:pt x="204991" y="0"/>
                    <a:pt x="178689" y="0"/>
                  </a:cubicBezTo>
                  <a:lnTo>
                    <a:pt x="47625" y="0"/>
                  </a:lnTo>
                  <a:cubicBezTo>
                    <a:pt x="21322" y="0"/>
                    <a:pt x="0" y="21322"/>
                    <a:pt x="0" y="47625"/>
                  </a:cubicBezTo>
                  <a:lnTo>
                    <a:pt x="0" y="866775"/>
                  </a:lnTo>
                  <a:cubicBezTo>
                    <a:pt x="0" y="893078"/>
                    <a:pt x="21322" y="914400"/>
                    <a:pt x="47625" y="914400"/>
                  </a:cubicBezTo>
                  <a:lnTo>
                    <a:pt x="3738372" y="914400"/>
                  </a:lnTo>
                  <a:cubicBezTo>
                    <a:pt x="3764675" y="914400"/>
                    <a:pt x="3785997" y="893078"/>
                    <a:pt x="3785997" y="866775"/>
                  </a:cubicBezTo>
                  <a:cubicBezTo>
                    <a:pt x="3785997" y="840472"/>
                    <a:pt x="3764675" y="819150"/>
                    <a:pt x="3738372" y="819150"/>
                  </a:cubicBezTo>
                  <a:lnTo>
                    <a:pt x="3331274" y="819150"/>
                  </a:lnTo>
                  <a:lnTo>
                    <a:pt x="3331274" y="47625"/>
                  </a:lnTo>
                  <a:cubicBezTo>
                    <a:pt x="3331274" y="21322"/>
                    <a:pt x="3309951" y="0"/>
                    <a:pt x="3283649" y="0"/>
                  </a:cubicBezTo>
                  <a:lnTo>
                    <a:pt x="2874074" y="0"/>
                  </a:lnTo>
                  <a:cubicBezTo>
                    <a:pt x="2847771" y="0"/>
                    <a:pt x="2826449" y="21322"/>
                    <a:pt x="2826449" y="47625"/>
                  </a:cubicBezTo>
                  <a:lnTo>
                    <a:pt x="2826449" y="819150"/>
                  </a:lnTo>
                  <a:lnTo>
                    <a:pt x="2545461" y="819150"/>
                  </a:lnTo>
                  <a:lnTo>
                    <a:pt x="2545461" y="457200"/>
                  </a:lnTo>
                  <a:cubicBezTo>
                    <a:pt x="2545461" y="430897"/>
                    <a:pt x="2524139" y="409575"/>
                    <a:pt x="2497836" y="409575"/>
                  </a:cubicBezTo>
                  <a:lnTo>
                    <a:pt x="2088261" y="409575"/>
                  </a:lnTo>
                  <a:cubicBezTo>
                    <a:pt x="2061959" y="409575"/>
                    <a:pt x="2040636" y="430897"/>
                    <a:pt x="2040636" y="457200"/>
                  </a:cubicBezTo>
                  <a:lnTo>
                    <a:pt x="2040636" y="819150"/>
                  </a:lnTo>
                  <a:lnTo>
                    <a:pt x="1759649" y="819150"/>
                  </a:lnTo>
                  <a:lnTo>
                    <a:pt x="1759649" y="228600"/>
                  </a:lnTo>
                  <a:cubicBezTo>
                    <a:pt x="1759649" y="202297"/>
                    <a:pt x="1738326" y="180975"/>
                    <a:pt x="1712024" y="180975"/>
                  </a:cubicBezTo>
                  <a:lnTo>
                    <a:pt x="1302449" y="180975"/>
                  </a:lnTo>
                  <a:cubicBezTo>
                    <a:pt x="1276146" y="180975"/>
                    <a:pt x="1254824" y="202297"/>
                    <a:pt x="1254824" y="228600"/>
                  </a:cubicBezTo>
                  <a:lnTo>
                    <a:pt x="1254824" y="819150"/>
                  </a:lnTo>
                  <a:lnTo>
                    <a:pt x="973836" y="819150"/>
                  </a:lnTo>
                  <a:lnTo>
                    <a:pt x="973836" y="457200"/>
                  </a:lnTo>
                  <a:cubicBezTo>
                    <a:pt x="973836" y="430897"/>
                    <a:pt x="952514" y="409575"/>
                    <a:pt x="926211" y="409575"/>
                  </a:cubicBezTo>
                  <a:lnTo>
                    <a:pt x="516636" y="409575"/>
                  </a:lnTo>
                  <a:cubicBezTo>
                    <a:pt x="490333" y="409575"/>
                    <a:pt x="469011" y="430897"/>
                    <a:pt x="469011" y="457200"/>
                  </a:cubicBezTo>
                  <a:lnTo>
                    <a:pt x="469011" y="819150"/>
                  </a:lnTo>
                  <a:lnTo>
                    <a:pt x="95250" y="819150"/>
                  </a:lnTo>
                  <a:lnTo>
                    <a:pt x="95250" y="504825"/>
                  </a:lnTo>
                  <a:lnTo>
                    <a:pt x="178689" y="504825"/>
                  </a:lnTo>
                  <a:cubicBezTo>
                    <a:pt x="204991" y="504825"/>
                    <a:pt x="226314" y="483503"/>
                    <a:pt x="226314" y="457200"/>
                  </a:cubicBezTo>
                  <a:cubicBezTo>
                    <a:pt x="226314" y="430897"/>
                    <a:pt x="204991" y="409575"/>
                    <a:pt x="178689" y="409575"/>
                  </a:cubicBezTo>
                  <a:lnTo>
                    <a:pt x="95250" y="409575"/>
                  </a:lnTo>
                  <a:lnTo>
                    <a:pt x="95250" y="95250"/>
                  </a:lnTo>
                  <a:close/>
                  <a:moveTo>
                    <a:pt x="2921699" y="95250"/>
                  </a:moveTo>
                  <a:lnTo>
                    <a:pt x="3236024" y="95250"/>
                  </a:lnTo>
                  <a:lnTo>
                    <a:pt x="3236024" y="819150"/>
                  </a:lnTo>
                  <a:lnTo>
                    <a:pt x="2921699" y="819150"/>
                  </a:lnTo>
                  <a:close/>
                  <a:moveTo>
                    <a:pt x="2135886" y="504825"/>
                  </a:moveTo>
                  <a:lnTo>
                    <a:pt x="2450211" y="504825"/>
                  </a:lnTo>
                  <a:lnTo>
                    <a:pt x="2450211" y="819150"/>
                  </a:lnTo>
                  <a:lnTo>
                    <a:pt x="2135886" y="819150"/>
                  </a:lnTo>
                  <a:close/>
                  <a:moveTo>
                    <a:pt x="1350074" y="276225"/>
                  </a:moveTo>
                  <a:lnTo>
                    <a:pt x="1664399" y="276225"/>
                  </a:lnTo>
                  <a:lnTo>
                    <a:pt x="1664399" y="819150"/>
                  </a:lnTo>
                  <a:lnTo>
                    <a:pt x="1350074" y="819150"/>
                  </a:lnTo>
                  <a:close/>
                  <a:moveTo>
                    <a:pt x="564261" y="504825"/>
                  </a:moveTo>
                  <a:lnTo>
                    <a:pt x="878586" y="504825"/>
                  </a:lnTo>
                  <a:lnTo>
                    <a:pt x="878586" y="819150"/>
                  </a:lnTo>
                  <a:lnTo>
                    <a:pt x="564261" y="819150"/>
                  </a:lnTo>
                  <a:close/>
                </a:path>
              </a:pathLst>
            </a:custGeom>
            <a:grpFill/>
            <a:ln w="19050" cap="flat">
              <a:noFill/>
              <a:prstDash val="solid"/>
              <a:miter/>
            </a:ln>
          </p:spPr>
          <p:txBody>
            <a:bodyPr rtlCol="0" anchor="ctr"/>
            <a:lstStyle/>
            <a:p>
              <a:endParaRPr lang="es-ES"/>
            </a:p>
          </p:txBody>
        </p:sp>
      </p:grpSp>
      <p:grpSp>
        <p:nvGrpSpPr>
          <p:cNvPr id="245" name="Grupo 244">
            <a:extLst>
              <a:ext uri="{FF2B5EF4-FFF2-40B4-BE49-F238E27FC236}">
                <a16:creationId xmlns:a16="http://schemas.microsoft.com/office/drawing/2014/main" id="{E3F4BE33-CA64-E32E-0CE3-AE441128341C}"/>
              </a:ext>
            </a:extLst>
          </p:cNvPr>
          <p:cNvGrpSpPr/>
          <p:nvPr/>
        </p:nvGrpSpPr>
        <p:grpSpPr>
          <a:xfrm>
            <a:off x="11268894" y="0"/>
            <a:ext cx="598437" cy="682835"/>
            <a:chOff x="10628818" y="3887"/>
            <a:chExt cx="598437" cy="682835"/>
          </a:xfrm>
        </p:grpSpPr>
        <p:sp>
          <p:nvSpPr>
            <p:cNvPr id="246" name="Forma libre: forma 245">
              <a:extLst>
                <a:ext uri="{FF2B5EF4-FFF2-40B4-BE49-F238E27FC236}">
                  <a16:creationId xmlns:a16="http://schemas.microsoft.com/office/drawing/2014/main" id="{A1E932B9-2BCE-F23B-4CE5-FA4B64D6BF50}"/>
                </a:ext>
              </a:extLst>
            </p:cNvPr>
            <p:cNvSpPr/>
            <p:nvPr/>
          </p:nvSpPr>
          <p:spPr>
            <a:xfrm flipV="1">
              <a:off x="10628818" y="3887"/>
              <a:ext cx="598437" cy="682835"/>
            </a:xfrm>
            <a:custGeom>
              <a:avLst/>
              <a:gdLst>
                <a:gd name="connsiteX0" fmla="*/ 0 w 598437"/>
                <a:gd name="connsiteY0" fmla="*/ 682835 h 682835"/>
                <a:gd name="connsiteX1" fmla="*/ 598437 w 598437"/>
                <a:gd name="connsiteY1" fmla="*/ 682835 h 682835"/>
                <a:gd name="connsiteX2" fmla="*/ 598437 w 598437"/>
                <a:gd name="connsiteY2" fmla="*/ 84398 h 682835"/>
                <a:gd name="connsiteX3" fmla="*/ 392114 w 598437"/>
                <a:gd name="connsiteY3" fmla="*/ 84398 h 682835"/>
                <a:gd name="connsiteX4" fmla="*/ 299218 w 598437"/>
                <a:gd name="connsiteY4" fmla="*/ 0 h 682835"/>
                <a:gd name="connsiteX5" fmla="*/ 206322 w 598437"/>
                <a:gd name="connsiteY5" fmla="*/ 84398 h 682835"/>
                <a:gd name="connsiteX6" fmla="*/ 0 w 598437"/>
                <a:gd name="connsiteY6" fmla="*/ 84398 h 682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8437" h="682835">
                  <a:moveTo>
                    <a:pt x="0" y="682835"/>
                  </a:moveTo>
                  <a:lnTo>
                    <a:pt x="598437" y="682835"/>
                  </a:lnTo>
                  <a:lnTo>
                    <a:pt x="598437" y="84398"/>
                  </a:lnTo>
                  <a:lnTo>
                    <a:pt x="392114" y="84398"/>
                  </a:lnTo>
                  <a:lnTo>
                    <a:pt x="299218" y="0"/>
                  </a:lnTo>
                  <a:lnTo>
                    <a:pt x="206322" y="84398"/>
                  </a:lnTo>
                  <a:lnTo>
                    <a:pt x="0" y="84398"/>
                  </a:lnTo>
                  <a:close/>
                </a:path>
              </a:pathLst>
            </a:custGeom>
            <a:solidFill>
              <a:srgbClr val="E6DEE6"/>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s-ES"/>
            </a:p>
          </p:txBody>
        </p:sp>
        <p:pic>
          <p:nvPicPr>
            <p:cNvPr id="248" name="Graphic 25">
              <a:extLst>
                <a:ext uri="{FF2B5EF4-FFF2-40B4-BE49-F238E27FC236}">
                  <a16:creationId xmlns:a16="http://schemas.microsoft.com/office/drawing/2014/main" id="{FC2465AD-C1E8-0149-0576-B7E13F003F7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735638" y="155812"/>
              <a:ext cx="384796" cy="357311"/>
            </a:xfrm>
            <a:prstGeom prst="rect">
              <a:avLst/>
            </a:prstGeom>
          </p:spPr>
        </p:pic>
      </p:grpSp>
    </p:spTree>
    <p:extLst>
      <p:ext uri="{BB962C8B-B14F-4D97-AF65-F5344CB8AC3E}">
        <p14:creationId xmlns:p14="http://schemas.microsoft.com/office/powerpoint/2010/main" val="13236556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ángulo: una sola esquina redondeada 3">
            <a:extLst>
              <a:ext uri="{FF2B5EF4-FFF2-40B4-BE49-F238E27FC236}">
                <a16:creationId xmlns:a16="http://schemas.microsoft.com/office/drawing/2014/main" id="{C0350ACE-E1BF-7E12-1C8D-0A542B70459A}"/>
              </a:ext>
            </a:extLst>
          </p:cNvPr>
          <p:cNvSpPr/>
          <p:nvPr/>
        </p:nvSpPr>
        <p:spPr>
          <a:xfrm flipV="1">
            <a:off x="1639048" y="3103860"/>
            <a:ext cx="9452884" cy="1900800"/>
          </a:xfrm>
          <a:prstGeom prst="round1Rect">
            <a:avLst>
              <a:gd name="adj" fmla="val 28929"/>
            </a:avLst>
          </a:prstGeom>
          <a:blipFill>
            <a:blip r:embed="rId2"/>
            <a:srcRect/>
            <a:stretch>
              <a:fillRect l="-22007" t="-110168" r="-7459" b="-174506"/>
            </a:stretch>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Forma libre: forma 15">
            <a:extLst>
              <a:ext uri="{FF2B5EF4-FFF2-40B4-BE49-F238E27FC236}">
                <a16:creationId xmlns:a16="http://schemas.microsoft.com/office/drawing/2014/main" id="{1EE77372-F611-B142-5A6A-B0F4F2B42656}"/>
              </a:ext>
            </a:extLst>
          </p:cNvPr>
          <p:cNvSpPr/>
          <p:nvPr/>
        </p:nvSpPr>
        <p:spPr>
          <a:xfrm flipV="1">
            <a:off x="0" y="3103856"/>
            <a:ext cx="2641600" cy="1900059"/>
          </a:xfrm>
          <a:custGeom>
            <a:avLst/>
            <a:gdLst>
              <a:gd name="connsiteX0" fmla="*/ 0 w 2641600"/>
              <a:gd name="connsiteY0" fmla="*/ 1900059 h 1900059"/>
              <a:gd name="connsiteX1" fmla="*/ 2273300 w 2641600"/>
              <a:gd name="connsiteY1" fmla="*/ 1900059 h 1900059"/>
              <a:gd name="connsiteX2" fmla="*/ 2273300 w 2641600"/>
              <a:gd name="connsiteY2" fmla="*/ 1291712 h 1900059"/>
              <a:gd name="connsiteX3" fmla="*/ 2641600 w 2641600"/>
              <a:gd name="connsiteY3" fmla="*/ 950030 h 1900059"/>
              <a:gd name="connsiteX4" fmla="*/ 2273300 w 2641600"/>
              <a:gd name="connsiteY4" fmla="*/ 608348 h 1900059"/>
              <a:gd name="connsiteX5" fmla="*/ 2273300 w 2641600"/>
              <a:gd name="connsiteY5" fmla="*/ 0 h 1900059"/>
              <a:gd name="connsiteX6" fmla="*/ 0 w 2641600"/>
              <a:gd name="connsiteY6" fmla="*/ 0 h 1900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1600" h="1900059">
                <a:moveTo>
                  <a:pt x="0" y="1900059"/>
                </a:moveTo>
                <a:lnTo>
                  <a:pt x="2273300" y="1900059"/>
                </a:lnTo>
                <a:lnTo>
                  <a:pt x="2273300" y="1291712"/>
                </a:lnTo>
                <a:lnTo>
                  <a:pt x="2641600" y="950030"/>
                </a:lnTo>
                <a:lnTo>
                  <a:pt x="2273300" y="608348"/>
                </a:lnTo>
                <a:lnTo>
                  <a:pt x="2273300" y="0"/>
                </a:lnTo>
                <a:lnTo>
                  <a:pt x="0" y="0"/>
                </a:lnTo>
                <a:close/>
              </a:path>
            </a:pathLst>
          </a:custGeom>
          <a:solidFill>
            <a:srgbClr val="E6DEE6"/>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a:ea typeface="+mn-ea"/>
              <a:cs typeface="+mn-cs"/>
            </a:endParaRPr>
          </a:p>
        </p:txBody>
      </p:sp>
      <p:pic>
        <p:nvPicPr>
          <p:cNvPr id="20" name="Graphic 9">
            <a:extLst>
              <a:ext uri="{FF2B5EF4-FFF2-40B4-BE49-F238E27FC236}">
                <a16:creationId xmlns:a16="http://schemas.microsoft.com/office/drawing/2014/main" id="{F7FB1E90-C713-2055-1F32-26890A3276F0}"/>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552607" y="3352444"/>
            <a:ext cx="1312487" cy="1322903"/>
          </a:xfrm>
          <a:prstGeom prst="rect">
            <a:avLst/>
          </a:prstGeom>
        </p:spPr>
      </p:pic>
      <p:sp>
        <p:nvSpPr>
          <p:cNvPr id="8" name="Rectángulo: una sola esquina redondeada 7">
            <a:extLst>
              <a:ext uri="{FF2B5EF4-FFF2-40B4-BE49-F238E27FC236}">
                <a16:creationId xmlns:a16="http://schemas.microsoft.com/office/drawing/2014/main" id="{73058D69-1915-EA76-460D-8857C34F64FE}"/>
              </a:ext>
            </a:extLst>
          </p:cNvPr>
          <p:cNvSpPr/>
          <p:nvPr/>
        </p:nvSpPr>
        <p:spPr>
          <a:xfrm flipH="1">
            <a:off x="2273301" y="1103237"/>
            <a:ext cx="8818631" cy="1900059"/>
          </a:xfrm>
          <a:prstGeom prst="round1Rect">
            <a:avLst>
              <a:gd name="adj" fmla="val 38935"/>
            </a:avLst>
          </a:prstGeom>
          <a:solidFill>
            <a:srgbClr val="00BE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ES" sz="1600" b="0" i="0" u="none" strike="noStrike" kern="1200" cap="none" spc="0" normalizeH="0" baseline="0" noProof="0">
              <a:ln>
                <a:noFill/>
              </a:ln>
              <a:solidFill>
                <a:prstClr val="white"/>
              </a:solidFill>
              <a:effectLst/>
              <a:uLnTx/>
              <a:uFillTx/>
              <a:latin typeface="Arial"/>
              <a:ea typeface="+mn-ea"/>
              <a:cs typeface="+mn-cs"/>
            </a:endParaRPr>
          </a:p>
        </p:txBody>
      </p:sp>
      <p:sp>
        <p:nvSpPr>
          <p:cNvPr id="2" name="Título 1">
            <a:extLst>
              <a:ext uri="{FF2B5EF4-FFF2-40B4-BE49-F238E27FC236}">
                <a16:creationId xmlns:a16="http://schemas.microsoft.com/office/drawing/2014/main" id="{C55D81C8-BD5A-E459-7C02-AABABBE447A3}"/>
              </a:ext>
            </a:extLst>
          </p:cNvPr>
          <p:cNvSpPr>
            <a:spLocks noGrp="1"/>
          </p:cNvSpPr>
          <p:nvPr>
            <p:ph type="title"/>
          </p:nvPr>
        </p:nvSpPr>
        <p:spPr>
          <a:xfrm>
            <a:off x="3102096" y="1801147"/>
            <a:ext cx="7578096" cy="576293"/>
          </a:xfrm>
        </p:spPr>
        <p:txBody>
          <a:bodyPr/>
          <a:lstStyle/>
          <a:p>
            <a:r>
              <a:rPr lang="es-ES" sz="2800" b="1">
                <a:solidFill>
                  <a:schemeClr val="bg1"/>
                </a:solidFill>
                <a:latin typeface="+mj-lt"/>
                <a:cs typeface="+mj-cs"/>
              </a:rPr>
              <a:t>Un nuevo concepto de bienestar</a:t>
            </a:r>
          </a:p>
        </p:txBody>
      </p:sp>
      <p:sp>
        <p:nvSpPr>
          <p:cNvPr id="9" name="Título 1">
            <a:extLst>
              <a:ext uri="{FF2B5EF4-FFF2-40B4-BE49-F238E27FC236}">
                <a16:creationId xmlns:a16="http://schemas.microsoft.com/office/drawing/2014/main" id="{A7CD3BDB-24A2-A2D5-F2CB-126AF7DAF7B3}"/>
              </a:ext>
            </a:extLst>
          </p:cNvPr>
          <p:cNvSpPr txBox="1">
            <a:spLocks/>
          </p:cNvSpPr>
          <p:nvPr/>
        </p:nvSpPr>
        <p:spPr>
          <a:xfrm>
            <a:off x="3102096" y="2278844"/>
            <a:ext cx="7578096" cy="453183"/>
          </a:xfrm>
          <a:prstGeom prst="rect">
            <a:avLst/>
          </a:prstGeom>
        </p:spPr>
        <p:txBody>
          <a:bodyPr vert="horz" wrap="square" lIns="72000" tIns="72000" rIns="72000" bIns="72000" rtlCol="0" anchor="b" anchorCtr="0">
            <a:spAutoFit/>
          </a:bodyPr>
          <a:lstStyle>
            <a:lvl1pPr algn="l" defTabSz="609585" rtl="0" eaLnBrk="1" latinLnBrk="0" hangingPunct="1">
              <a:spcBef>
                <a:spcPct val="0"/>
              </a:spcBef>
              <a:buNone/>
              <a:defRPr lang="es-ES" sz="2400" b="0" i="0" kern="1200" dirty="0">
                <a:solidFill>
                  <a:schemeClr val="accent2"/>
                </a:solidFill>
                <a:latin typeface="Arial"/>
                <a:ea typeface="+mj-ea"/>
                <a:cs typeface="Arial"/>
              </a:defRPr>
            </a:lvl1pPr>
          </a:lstStyle>
          <a:p>
            <a:r>
              <a:rPr lang="es-ES" sz="2000" dirty="0">
                <a:solidFill>
                  <a:schemeClr val="bg1"/>
                </a:solidFill>
                <a:latin typeface="+mn-lt"/>
                <a:cs typeface="+mj-cs"/>
              </a:rPr>
              <a:t>Resultados del estudio POSITIVE en la semana 52</a:t>
            </a:r>
            <a:r>
              <a:rPr lang="es-ES" sz="2000" baseline="30000" dirty="0">
                <a:solidFill>
                  <a:schemeClr val="bg1"/>
                </a:solidFill>
                <a:latin typeface="+mn-lt"/>
                <a:cs typeface="+mj-cs"/>
              </a:rPr>
              <a:t>1</a:t>
            </a:r>
            <a:r>
              <a:rPr lang="es-ES" sz="2000" dirty="0">
                <a:solidFill>
                  <a:schemeClr val="bg1"/>
                </a:solidFill>
                <a:latin typeface="+mn-lt"/>
                <a:cs typeface="+mj-cs"/>
              </a:rPr>
              <a:t> </a:t>
            </a:r>
          </a:p>
        </p:txBody>
      </p:sp>
      <p:pic>
        <p:nvPicPr>
          <p:cNvPr id="19" name="Imagen 18" descr="Texto&#10;&#10;Descripción generada automáticamente">
            <a:extLst>
              <a:ext uri="{FF2B5EF4-FFF2-40B4-BE49-F238E27FC236}">
                <a16:creationId xmlns:a16="http://schemas.microsoft.com/office/drawing/2014/main" id="{60DD5C69-4CD3-5947-E1BC-E85AC6461F7B}"/>
              </a:ext>
            </a:extLst>
          </p:cNvPr>
          <p:cNvPicPr>
            <a:picLocks noChangeAspect="1"/>
          </p:cNvPicPr>
          <p:nvPr/>
        </p:nvPicPr>
        <p:blipFill>
          <a:blip r:embed="rId5"/>
          <a:stretch>
            <a:fillRect/>
          </a:stretch>
        </p:blipFill>
        <p:spPr>
          <a:xfrm>
            <a:off x="8430767" y="396000"/>
            <a:ext cx="3161529" cy="862372"/>
          </a:xfrm>
          <a:prstGeom prst="rect">
            <a:avLst/>
          </a:prstGeom>
        </p:spPr>
      </p:pic>
      <p:sp>
        <p:nvSpPr>
          <p:cNvPr id="3" name="Rectangle 4">
            <a:extLst>
              <a:ext uri="{FF2B5EF4-FFF2-40B4-BE49-F238E27FC236}">
                <a16:creationId xmlns:a16="http://schemas.microsoft.com/office/drawing/2014/main" id="{CA127CF3-E40B-A968-D0F0-057AC3324ACF}"/>
              </a:ext>
            </a:extLst>
          </p:cNvPr>
          <p:cNvSpPr/>
          <p:nvPr/>
        </p:nvSpPr>
        <p:spPr>
          <a:xfrm>
            <a:off x="1" y="6421176"/>
            <a:ext cx="12191999" cy="436824"/>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pic>
        <p:nvPicPr>
          <p:cNvPr id="5" name="Picture 9" descr="A picture containing text, clipart&#10;&#10;Description automatically generated">
            <a:extLst>
              <a:ext uri="{FF2B5EF4-FFF2-40B4-BE49-F238E27FC236}">
                <a16:creationId xmlns:a16="http://schemas.microsoft.com/office/drawing/2014/main" id="{7D9C43A3-14F6-EB6F-C80C-6D1F6FDFD999}"/>
              </a:ext>
            </a:extLst>
          </p:cNvPr>
          <p:cNvPicPr>
            <a:picLocks noChangeAspect="1"/>
          </p:cNvPicPr>
          <p:nvPr/>
        </p:nvPicPr>
        <p:blipFill>
          <a:blip r:embed="rId6"/>
          <a:stretch>
            <a:fillRect/>
          </a:stretch>
        </p:blipFill>
        <p:spPr>
          <a:xfrm>
            <a:off x="10732163" y="6467668"/>
            <a:ext cx="824171" cy="299963"/>
          </a:xfrm>
          <a:prstGeom prst="rect">
            <a:avLst/>
          </a:prstGeom>
        </p:spPr>
      </p:pic>
      <p:sp>
        <p:nvSpPr>
          <p:cNvPr id="6" name="Marcador de pie de página 227">
            <a:extLst>
              <a:ext uri="{FF2B5EF4-FFF2-40B4-BE49-F238E27FC236}">
                <a16:creationId xmlns:a16="http://schemas.microsoft.com/office/drawing/2014/main" id="{47AB6E2A-8A83-42A1-F08A-2541A09DCB24}"/>
              </a:ext>
            </a:extLst>
          </p:cNvPr>
          <p:cNvSpPr>
            <a:spLocks noGrp="1"/>
          </p:cNvSpPr>
          <p:nvPr>
            <p:ph type="ftr" sz="quarter" idx="10"/>
          </p:nvPr>
        </p:nvSpPr>
        <p:spPr>
          <a:xfrm>
            <a:off x="318233" y="6476620"/>
            <a:ext cx="9926882" cy="325874"/>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b="1" dirty="0">
                <a:solidFill>
                  <a:schemeClr val="bg1"/>
                </a:solidFill>
                <a:latin typeface="Calibri"/>
              </a:rPr>
              <a:t>1. </a:t>
            </a:r>
            <a:r>
              <a:rPr lang="es-ES" b="1" dirty="0" err="1">
                <a:solidFill>
                  <a:schemeClr val="bg1"/>
                </a:solidFill>
                <a:latin typeface="Calibri"/>
              </a:rPr>
              <a:t>Dauden</a:t>
            </a:r>
            <a:r>
              <a:rPr lang="es-ES" b="1" dirty="0">
                <a:solidFill>
                  <a:schemeClr val="bg1"/>
                </a:solidFill>
                <a:latin typeface="Calibri"/>
              </a:rPr>
              <a:t> E. et al. Bienestar de los pacientes tratados con </a:t>
            </a:r>
            <a:r>
              <a:rPr lang="es-ES" b="1" dirty="0" err="1">
                <a:solidFill>
                  <a:schemeClr val="bg1"/>
                </a:solidFill>
                <a:latin typeface="Calibri"/>
              </a:rPr>
              <a:t>tildrakizumab</a:t>
            </a:r>
            <a:r>
              <a:rPr lang="es-ES" b="1" dirty="0">
                <a:solidFill>
                  <a:schemeClr val="bg1"/>
                </a:solidFill>
                <a:latin typeface="Calibri"/>
              </a:rPr>
              <a:t> en condiciones de práctica clínica habitual: resultados preliminares a semana 52 del estudio de fase IV POSITIVE. Poster presentado en el 51º Congreso AEDV Madrid 22-25 Mayo 2024. P-379.</a:t>
            </a:r>
          </a:p>
        </p:txBody>
      </p:sp>
    </p:spTree>
    <p:extLst>
      <p:ext uri="{BB962C8B-B14F-4D97-AF65-F5344CB8AC3E}">
        <p14:creationId xmlns:p14="http://schemas.microsoft.com/office/powerpoint/2010/main" val="12588457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a:extLst>
              <a:ext uri="{FF2B5EF4-FFF2-40B4-BE49-F238E27FC236}">
                <a16:creationId xmlns:a16="http://schemas.microsoft.com/office/drawing/2014/main" id="{B9DEF4AF-4177-AB10-2B0E-E293B008B8CF}"/>
              </a:ext>
            </a:extLst>
          </p:cNvPr>
          <p:cNvSpPr>
            <a:spLocks noGrp="1"/>
          </p:cNvSpPr>
          <p:nvPr>
            <p:ph type="title"/>
          </p:nvPr>
        </p:nvSpPr>
        <p:spPr>
          <a:xfrm>
            <a:off x="623887" y="553819"/>
            <a:ext cx="10047161" cy="514738"/>
          </a:xfrm>
        </p:spPr>
        <p:txBody>
          <a:bodyPr wrap="square">
            <a:spAutoFit/>
          </a:bodyPr>
          <a:lstStyle/>
          <a:p>
            <a:r>
              <a:rPr lang="es-ES" b="1" dirty="0"/>
              <a:t>Diseño del estudio POSITIVE:</a:t>
            </a:r>
            <a:r>
              <a:rPr lang="es-ES" b="1" baseline="30000" dirty="0"/>
              <a:t>1</a:t>
            </a:r>
          </a:p>
        </p:txBody>
      </p:sp>
      <p:sp>
        <p:nvSpPr>
          <p:cNvPr id="228" name="Marcador de pie de página 227">
            <a:extLst>
              <a:ext uri="{FF2B5EF4-FFF2-40B4-BE49-F238E27FC236}">
                <a16:creationId xmlns:a16="http://schemas.microsoft.com/office/drawing/2014/main" id="{37E34C3B-6B9E-542D-F820-31EB7EF1ED6C}"/>
              </a:ext>
            </a:extLst>
          </p:cNvPr>
          <p:cNvSpPr>
            <a:spLocks noGrp="1"/>
          </p:cNvSpPr>
          <p:nvPr>
            <p:ph type="ftr" sz="quarter" idx="10"/>
          </p:nvPr>
        </p:nvSpPr>
        <p:spPr>
          <a:xfrm>
            <a:off x="623887" y="5971446"/>
            <a:ext cx="10909301" cy="44203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800" b="1" i="0" u="none" strike="noStrike" kern="1200" cap="none" spc="0" normalizeH="0" baseline="0" noProof="0" dirty="0">
                <a:ln>
                  <a:noFill/>
                </a:ln>
                <a:solidFill>
                  <a:prstClr val="black">
                    <a:tint val="75000"/>
                  </a:prstClr>
                </a:solidFill>
                <a:effectLst/>
                <a:uLnTx/>
                <a:uFillTx/>
                <a:latin typeface="Calibri"/>
                <a:ea typeface="+mn-ea"/>
                <a:cs typeface="+mn-cs"/>
              </a:rPr>
              <a:t>m</a:t>
            </a:r>
            <a:r>
              <a:rPr kumimoji="0" lang="es-ES" sz="800" i="0" u="none" strike="noStrike" kern="1200" cap="none" spc="0" normalizeH="0" baseline="0" noProof="0" dirty="0">
                <a:ln>
                  <a:noFill/>
                </a:ln>
                <a:solidFill>
                  <a:prstClr val="black">
                    <a:tint val="75000"/>
                  </a:prstClr>
                </a:solidFill>
                <a:effectLst/>
                <a:uLnTx/>
                <a:uFillTx/>
                <a:latin typeface="Calibri"/>
                <a:ea typeface="+mn-ea"/>
                <a:cs typeface="+mn-cs"/>
              </a:rPr>
              <a:t>: meses; </a:t>
            </a:r>
            <a:r>
              <a:rPr kumimoji="0" lang="es-ES" sz="800" b="1" i="0" u="none" strike="noStrike" kern="1200" cap="none" spc="0" normalizeH="0" baseline="0" noProof="0" dirty="0">
                <a:ln>
                  <a:noFill/>
                </a:ln>
                <a:solidFill>
                  <a:prstClr val="black">
                    <a:tint val="75000"/>
                  </a:prstClr>
                </a:solidFill>
                <a:effectLst/>
                <a:uLnTx/>
                <a:uFillTx/>
                <a:latin typeface="Calibri"/>
                <a:ea typeface="+mn-ea"/>
                <a:cs typeface="+mn-cs"/>
              </a:rPr>
              <a:t>s</a:t>
            </a:r>
            <a:r>
              <a:rPr kumimoji="0" lang="es-ES" sz="800" i="0" u="none" strike="noStrike" kern="1200" cap="none" spc="0" normalizeH="0" baseline="0" noProof="0" dirty="0">
                <a:ln>
                  <a:noFill/>
                </a:ln>
                <a:solidFill>
                  <a:prstClr val="black">
                    <a:tint val="75000"/>
                  </a:prstClr>
                </a:solidFill>
                <a:effectLst/>
                <a:uLnTx/>
                <a:uFillTx/>
                <a:latin typeface="Calibri"/>
                <a:ea typeface="+mn-ea"/>
                <a:cs typeface="+mn-cs"/>
              </a:rPr>
              <a:t>: semanas.</a:t>
            </a:r>
            <a:br>
              <a:rPr kumimoji="0" lang="es-ES" sz="800" i="0" u="none" strike="noStrike" kern="1200" cap="none" spc="0" normalizeH="0" baseline="0" noProof="0" dirty="0">
                <a:ln>
                  <a:noFill/>
                </a:ln>
                <a:solidFill>
                  <a:prstClr val="black">
                    <a:tint val="75000"/>
                  </a:prstClr>
                </a:solidFill>
                <a:effectLst/>
                <a:uLnTx/>
                <a:uFillTx/>
                <a:latin typeface="Calibri"/>
                <a:ea typeface="+mn-ea"/>
                <a:cs typeface="+mn-cs"/>
              </a:rPr>
            </a:br>
            <a:r>
              <a:rPr kumimoji="0" lang="en-US" sz="800" b="1" i="0" u="none" strike="noStrike" kern="1200" cap="none" spc="0" normalizeH="0" baseline="0" noProof="0" dirty="0">
                <a:ln>
                  <a:noFill/>
                </a:ln>
                <a:solidFill>
                  <a:prstClr val="black">
                    <a:tint val="75000"/>
                  </a:prstClr>
                </a:solidFill>
                <a:effectLst/>
                <a:uLnTx/>
                <a:uFillTx/>
                <a:latin typeface="Calibri"/>
                <a:ea typeface="+mn-ea"/>
                <a:cs typeface="+mn-cs"/>
              </a:rPr>
              <a:t>1. </a:t>
            </a:r>
            <a:r>
              <a:rPr kumimoji="0" lang="en-US" sz="800" i="0" u="none" strike="noStrike" kern="1200" cap="none" spc="0" normalizeH="0" baseline="0" noProof="0" dirty="0">
                <a:ln>
                  <a:noFill/>
                </a:ln>
                <a:solidFill>
                  <a:prstClr val="black">
                    <a:tint val="75000"/>
                  </a:prstClr>
                </a:solidFill>
                <a:effectLst/>
                <a:uLnTx/>
                <a:uFillTx/>
                <a:latin typeface="Calibri"/>
                <a:ea typeface="+mn-ea"/>
                <a:cs typeface="+mn-cs"/>
              </a:rPr>
              <a:t>Augustin M, Sommer R, Daudén E, </a:t>
            </a:r>
            <a:r>
              <a:rPr kumimoji="0" lang="en-US" sz="800" i="1" u="none" strike="noStrike" kern="1200" cap="none" spc="0" normalizeH="0" baseline="0" noProof="0" dirty="0">
                <a:ln>
                  <a:noFill/>
                </a:ln>
                <a:solidFill>
                  <a:prstClr val="black">
                    <a:tint val="75000"/>
                  </a:prstClr>
                </a:solidFill>
                <a:effectLst/>
                <a:uLnTx/>
                <a:uFillTx/>
                <a:latin typeface="Calibri"/>
                <a:ea typeface="+mn-ea"/>
                <a:cs typeface="+mn-cs"/>
              </a:rPr>
              <a:t>et al. </a:t>
            </a:r>
            <a:r>
              <a:rPr kumimoji="0" lang="en-US" sz="800" i="0" u="none" strike="noStrike" kern="1200" cap="none" spc="0" normalizeH="0" baseline="0" noProof="0" dirty="0">
                <a:ln>
                  <a:noFill/>
                </a:ln>
                <a:solidFill>
                  <a:prstClr val="black">
                    <a:tint val="75000"/>
                  </a:prstClr>
                </a:solidFill>
                <a:effectLst/>
                <a:uLnTx/>
                <a:uFillTx/>
                <a:latin typeface="Calibri"/>
                <a:ea typeface="+mn-ea"/>
                <a:cs typeface="+mn-cs"/>
              </a:rPr>
              <a:t>Patient-reported well-being in value-based care using tildrakizumab in a real-world setting: protocol of a multinational, phase IV, 1-cohort prospective observational study (the POSITIVE study). BMJ Open. 2023;13(2):e060536.</a:t>
            </a:r>
          </a:p>
        </p:txBody>
      </p:sp>
      <p:grpSp>
        <p:nvGrpSpPr>
          <p:cNvPr id="3" name="Grupo 2">
            <a:extLst>
              <a:ext uri="{FF2B5EF4-FFF2-40B4-BE49-F238E27FC236}">
                <a16:creationId xmlns:a16="http://schemas.microsoft.com/office/drawing/2014/main" id="{4B49CCA9-BDF0-9F5A-FFE2-C0A49F92783D}"/>
              </a:ext>
            </a:extLst>
          </p:cNvPr>
          <p:cNvGrpSpPr/>
          <p:nvPr/>
        </p:nvGrpSpPr>
        <p:grpSpPr>
          <a:xfrm>
            <a:off x="11264294" y="0"/>
            <a:ext cx="598437" cy="682835"/>
            <a:chOff x="11264294" y="0"/>
            <a:chExt cx="598437" cy="682835"/>
          </a:xfrm>
        </p:grpSpPr>
        <p:sp>
          <p:nvSpPr>
            <p:cNvPr id="7" name="Forma libre: forma 6">
              <a:extLst>
                <a:ext uri="{FF2B5EF4-FFF2-40B4-BE49-F238E27FC236}">
                  <a16:creationId xmlns:a16="http://schemas.microsoft.com/office/drawing/2014/main" id="{EA1C43A7-03E4-97EE-5BC8-3829F651DF2E}"/>
                </a:ext>
              </a:extLst>
            </p:cNvPr>
            <p:cNvSpPr/>
            <p:nvPr/>
          </p:nvSpPr>
          <p:spPr>
            <a:xfrm flipV="1">
              <a:off x="11264294" y="0"/>
              <a:ext cx="598437" cy="682835"/>
            </a:xfrm>
            <a:custGeom>
              <a:avLst/>
              <a:gdLst>
                <a:gd name="connsiteX0" fmla="*/ 0 w 598437"/>
                <a:gd name="connsiteY0" fmla="*/ 682835 h 682835"/>
                <a:gd name="connsiteX1" fmla="*/ 598437 w 598437"/>
                <a:gd name="connsiteY1" fmla="*/ 682835 h 682835"/>
                <a:gd name="connsiteX2" fmla="*/ 598437 w 598437"/>
                <a:gd name="connsiteY2" fmla="*/ 84398 h 682835"/>
                <a:gd name="connsiteX3" fmla="*/ 392114 w 598437"/>
                <a:gd name="connsiteY3" fmla="*/ 84398 h 682835"/>
                <a:gd name="connsiteX4" fmla="*/ 299218 w 598437"/>
                <a:gd name="connsiteY4" fmla="*/ 0 h 682835"/>
                <a:gd name="connsiteX5" fmla="*/ 206322 w 598437"/>
                <a:gd name="connsiteY5" fmla="*/ 84398 h 682835"/>
                <a:gd name="connsiteX6" fmla="*/ 0 w 598437"/>
                <a:gd name="connsiteY6" fmla="*/ 84398 h 682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8437" h="682835">
                  <a:moveTo>
                    <a:pt x="0" y="682835"/>
                  </a:moveTo>
                  <a:lnTo>
                    <a:pt x="598437" y="682835"/>
                  </a:lnTo>
                  <a:lnTo>
                    <a:pt x="598437" y="84398"/>
                  </a:lnTo>
                  <a:lnTo>
                    <a:pt x="392114" y="84398"/>
                  </a:lnTo>
                  <a:lnTo>
                    <a:pt x="299218" y="0"/>
                  </a:lnTo>
                  <a:lnTo>
                    <a:pt x="206322" y="84398"/>
                  </a:lnTo>
                  <a:lnTo>
                    <a:pt x="0" y="84398"/>
                  </a:lnTo>
                  <a:close/>
                </a:path>
              </a:pathLst>
            </a:custGeom>
            <a:solidFill>
              <a:srgbClr val="00BEA0">
                <a:alpha val="19000"/>
              </a:srgbClr>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a:ea typeface="+mn-ea"/>
                <a:cs typeface="+mn-cs"/>
              </a:endParaRPr>
            </a:p>
          </p:txBody>
        </p:sp>
        <p:pic>
          <p:nvPicPr>
            <p:cNvPr id="9" name="Graphic 9">
              <a:extLst>
                <a:ext uri="{FF2B5EF4-FFF2-40B4-BE49-F238E27FC236}">
                  <a16:creationId xmlns:a16="http://schemas.microsoft.com/office/drawing/2014/main" id="{AF226699-73F8-B77F-6775-089BFD70E652}"/>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a:stretch/>
          </p:blipFill>
          <p:spPr>
            <a:xfrm>
              <a:off x="11372522" y="148910"/>
              <a:ext cx="381982" cy="385013"/>
            </a:xfrm>
            <a:prstGeom prst="rect">
              <a:avLst/>
            </a:prstGeom>
          </p:spPr>
        </p:pic>
      </p:grpSp>
      <p:pic>
        <p:nvPicPr>
          <p:cNvPr id="10" name="Imagen 9" descr="Texto&#10;&#10;Descripción generada automáticamente">
            <a:extLst>
              <a:ext uri="{FF2B5EF4-FFF2-40B4-BE49-F238E27FC236}">
                <a16:creationId xmlns:a16="http://schemas.microsoft.com/office/drawing/2014/main" id="{376725A3-A57B-6F42-58C5-9C3BDD98AE26}"/>
              </a:ext>
            </a:extLst>
          </p:cNvPr>
          <p:cNvPicPr>
            <a:picLocks noChangeAspect="1"/>
          </p:cNvPicPr>
          <p:nvPr/>
        </p:nvPicPr>
        <p:blipFill>
          <a:blip r:embed="rId4"/>
          <a:stretch>
            <a:fillRect/>
          </a:stretch>
        </p:blipFill>
        <p:spPr>
          <a:xfrm>
            <a:off x="9393054" y="110278"/>
            <a:ext cx="2199242" cy="599889"/>
          </a:xfrm>
          <a:prstGeom prst="rect">
            <a:avLst/>
          </a:prstGeom>
        </p:spPr>
      </p:pic>
      <p:sp>
        <p:nvSpPr>
          <p:cNvPr id="2" name="Título 1">
            <a:extLst>
              <a:ext uri="{FF2B5EF4-FFF2-40B4-BE49-F238E27FC236}">
                <a16:creationId xmlns:a16="http://schemas.microsoft.com/office/drawing/2014/main" id="{51883A3A-23D1-EF3D-CC96-515936447FD4}"/>
              </a:ext>
            </a:extLst>
          </p:cNvPr>
          <p:cNvSpPr txBox="1">
            <a:spLocks/>
          </p:cNvSpPr>
          <p:nvPr/>
        </p:nvSpPr>
        <p:spPr>
          <a:xfrm>
            <a:off x="1328542" y="1415024"/>
            <a:ext cx="8757849" cy="1207235"/>
          </a:xfrm>
          <a:prstGeom prst="rect">
            <a:avLst/>
          </a:prstGeom>
        </p:spPr>
        <p:txBody>
          <a:bodyPr vert="horz" wrap="square" lIns="72000" tIns="72000" rIns="72000" bIns="72000" rtlCol="0" anchor="ctr" anchorCtr="0">
            <a:spAutoFit/>
          </a:bodyPr>
          <a:lstStyle>
            <a:lvl1pPr algn="l" defTabSz="457200" rtl="0" eaLnBrk="1" latinLnBrk="0" hangingPunct="1">
              <a:spcBef>
                <a:spcPct val="0"/>
              </a:spcBef>
              <a:buNone/>
              <a:defRPr lang="es-ES" sz="1800" b="0" i="0" kern="1200">
                <a:solidFill>
                  <a:srgbClr val="4E124D"/>
                </a:solidFill>
                <a:latin typeface="Arial"/>
                <a:ea typeface="+mj-ea"/>
                <a:cs typeface="Arial"/>
              </a:defRPr>
            </a:lvl1pPr>
          </a:lstStyle>
          <a:p>
            <a:pPr algn="ctr">
              <a:spcBef>
                <a:spcPts val="600"/>
              </a:spcBef>
            </a:pPr>
            <a:r>
              <a:rPr lang="es-ES" sz="1600" b="1" dirty="0">
                <a:solidFill>
                  <a:schemeClr val="accent2"/>
                </a:solidFill>
                <a:latin typeface="+mj-lt"/>
              </a:rPr>
              <a:t>Estudio fase IV de 24 meses para evaluar el efecto de </a:t>
            </a:r>
            <a:r>
              <a:rPr lang="es-ES" sz="1600" b="1" dirty="0" err="1">
                <a:solidFill>
                  <a:schemeClr val="accent2"/>
                </a:solidFill>
                <a:latin typeface="+mj-lt"/>
              </a:rPr>
              <a:t>tildrakizumab</a:t>
            </a:r>
            <a:r>
              <a:rPr lang="es-ES" sz="1600" b="1" dirty="0">
                <a:solidFill>
                  <a:schemeClr val="accent2"/>
                </a:solidFill>
                <a:latin typeface="+mj-lt"/>
              </a:rPr>
              <a:t> en el bienestar general de los pacientes con psoriasis de moderada a grave.</a:t>
            </a:r>
            <a:r>
              <a:rPr lang="es-ES" sz="1600" b="1" baseline="30000" dirty="0">
                <a:solidFill>
                  <a:schemeClr val="accent2"/>
                </a:solidFill>
                <a:latin typeface="+mj-lt"/>
              </a:rPr>
              <a:t>1</a:t>
            </a:r>
            <a:endParaRPr lang="es-ES" sz="1600" b="1" dirty="0">
              <a:solidFill>
                <a:schemeClr val="accent2"/>
              </a:solidFill>
              <a:latin typeface="+mj-lt"/>
            </a:endParaRPr>
          </a:p>
          <a:p>
            <a:pPr algn="ctr">
              <a:spcBef>
                <a:spcPts val="600"/>
              </a:spcBef>
            </a:pPr>
            <a:r>
              <a:rPr lang="es-ES" sz="1600" dirty="0">
                <a:solidFill>
                  <a:schemeClr val="accent2"/>
                </a:solidFill>
                <a:latin typeface="+mj-lt"/>
              </a:rPr>
              <a:t>Además, se evalúa el beneficio a largo plazo de </a:t>
            </a:r>
            <a:r>
              <a:rPr lang="es-ES" sz="1600" dirty="0" err="1">
                <a:solidFill>
                  <a:schemeClr val="accent2"/>
                </a:solidFill>
                <a:latin typeface="+mj-lt"/>
              </a:rPr>
              <a:t>tildrakizumab</a:t>
            </a:r>
            <a:r>
              <a:rPr lang="es-ES" sz="1600" dirty="0">
                <a:solidFill>
                  <a:schemeClr val="accent2"/>
                </a:solidFill>
                <a:latin typeface="+mj-lt"/>
              </a:rPr>
              <a:t> en la satisfacción de los médicos y en la vida de pareja de los pacientes con psoriasis.</a:t>
            </a:r>
            <a:r>
              <a:rPr lang="es-ES" sz="1600" baseline="30000" dirty="0">
                <a:solidFill>
                  <a:schemeClr val="accent2"/>
                </a:solidFill>
                <a:latin typeface="+mj-lt"/>
              </a:rPr>
              <a:t>1</a:t>
            </a:r>
          </a:p>
        </p:txBody>
      </p:sp>
      <p:sp>
        <p:nvSpPr>
          <p:cNvPr id="250" name="Marcador de texto 1">
            <a:extLst>
              <a:ext uri="{FF2B5EF4-FFF2-40B4-BE49-F238E27FC236}">
                <a16:creationId xmlns:a16="http://schemas.microsoft.com/office/drawing/2014/main" id="{0A70DDE8-9B62-858B-D2A4-4C309293C247}"/>
              </a:ext>
            </a:extLst>
          </p:cNvPr>
          <p:cNvSpPr txBox="1">
            <a:spLocks/>
          </p:cNvSpPr>
          <p:nvPr/>
        </p:nvSpPr>
        <p:spPr>
          <a:xfrm>
            <a:off x="4581649" y="4052221"/>
            <a:ext cx="6510527" cy="791737"/>
          </a:xfrm>
          <a:prstGeom prst="rect">
            <a:avLst/>
          </a:prstGeom>
        </p:spPr>
        <p:txBody>
          <a:bodyPr wrap="square" lIns="72000" tIns="72000" rIns="72000" bIns="72000">
            <a:spAutoFit/>
          </a:bodyPr>
          <a:lstStyle>
            <a:lvl1pPr marL="180000" indent="-180000" algn="l" defTabSz="914400" rtl="0" eaLnBrk="1" latinLnBrk="0" hangingPunct="1">
              <a:lnSpc>
                <a:spcPct val="90000"/>
              </a:lnSpc>
              <a:spcBef>
                <a:spcPts val="600"/>
              </a:spcBef>
              <a:spcAft>
                <a:spcPts val="600"/>
              </a:spcAft>
              <a:buClr>
                <a:schemeClr val="accent3"/>
              </a:buClr>
              <a:buFont typeface="Wingdings" panose="05000000000000000000" pitchFamily="2" charset="2"/>
              <a:buChar char="§"/>
              <a:defRPr sz="2000" kern="1200">
                <a:solidFill>
                  <a:schemeClr val="tx1">
                    <a:lumMod val="75000"/>
                    <a:lumOff val="25000"/>
                  </a:schemeClr>
                </a:solidFill>
                <a:latin typeface="+mn-lt"/>
                <a:ea typeface="+mn-ea"/>
                <a:cs typeface="+mn-cs"/>
              </a:defRPr>
            </a:lvl1pPr>
            <a:lvl2pPr marL="360000" indent="-180000" algn="l" defTabSz="914400" rtl="0" eaLnBrk="1" latinLnBrk="0" hangingPunct="1">
              <a:lnSpc>
                <a:spcPct val="90000"/>
              </a:lnSpc>
              <a:spcBef>
                <a:spcPts val="300"/>
              </a:spcBef>
              <a:spcAft>
                <a:spcPts val="600"/>
              </a:spcAft>
              <a:buClr>
                <a:schemeClr val="accent2"/>
              </a:buClr>
              <a:buFont typeface="Wingdings" panose="05000000000000000000" pitchFamily="2" charset="2"/>
              <a:buChar char="§"/>
              <a:defRPr sz="1800" kern="1200">
                <a:solidFill>
                  <a:schemeClr val="tx1">
                    <a:lumMod val="75000"/>
                    <a:lumOff val="25000"/>
                  </a:schemeClr>
                </a:solidFill>
                <a:latin typeface="+mn-lt"/>
                <a:ea typeface="+mn-ea"/>
                <a:cs typeface="+mn-cs"/>
              </a:defRPr>
            </a:lvl2pPr>
            <a:lvl3pPr marL="540000" indent="-180000" algn="l" defTabSz="914400" rtl="0" eaLnBrk="1" latinLnBrk="0" hangingPunct="1">
              <a:lnSpc>
                <a:spcPct val="90000"/>
              </a:lnSpc>
              <a:spcBef>
                <a:spcPts val="300"/>
              </a:spcBef>
              <a:spcAft>
                <a:spcPts val="600"/>
              </a:spcAft>
              <a:buClr>
                <a:schemeClr val="accent1"/>
              </a:buClr>
              <a:buFont typeface="Wingdings" panose="05000000000000000000" pitchFamily="2" charset="2"/>
              <a:buChar char="§"/>
              <a:defRPr sz="18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1C2544"/>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1C254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FDC647"/>
              </a:buClr>
              <a:buSzTx/>
              <a:buFont typeface="Wingdings" panose="05000000000000000000" pitchFamily="2" charset="2"/>
              <a:buNone/>
              <a:tabLst/>
              <a:defRPr/>
            </a:pPr>
            <a:r>
              <a:rPr kumimoji="0" lang="es-ES" sz="1400" b="1" i="0" u="none" strike="noStrike" kern="1200" cap="none" spc="0" normalizeH="0" baseline="0" noProof="0" dirty="0">
                <a:ln>
                  <a:noFill/>
                </a:ln>
                <a:solidFill>
                  <a:srgbClr val="08BDA0"/>
                </a:solidFill>
                <a:effectLst/>
                <a:uLnTx/>
                <a:uFillTx/>
                <a:ea typeface="+mn-ea"/>
                <a:cs typeface="+mn-cs"/>
              </a:rPr>
              <a:t>Periodo de seguimiento</a:t>
            </a:r>
            <a:r>
              <a:rPr kumimoji="0" lang="es-ES" sz="1400" b="1" i="0" u="none" strike="noStrike" kern="1200" cap="none" spc="0" normalizeH="0" baseline="30000" noProof="0" dirty="0">
                <a:ln>
                  <a:noFill/>
                </a:ln>
                <a:solidFill>
                  <a:srgbClr val="08BDA0"/>
                </a:solidFill>
                <a:effectLst/>
                <a:uLnTx/>
                <a:uFillTx/>
                <a:ea typeface="+mn-ea"/>
                <a:cs typeface="+mn-cs"/>
              </a:rPr>
              <a:t>1</a:t>
            </a:r>
          </a:p>
          <a:p>
            <a:pPr marL="0" marR="0" lvl="0" indent="0" algn="ctr" defTabSz="914400" rtl="0" eaLnBrk="1" fontAlgn="auto" latinLnBrk="0" hangingPunct="1">
              <a:lnSpc>
                <a:spcPct val="100000"/>
              </a:lnSpc>
              <a:spcBef>
                <a:spcPts val="0"/>
              </a:spcBef>
              <a:spcAft>
                <a:spcPts val="0"/>
              </a:spcAft>
              <a:buClr>
                <a:srgbClr val="FDC647"/>
              </a:buClr>
              <a:buSzTx/>
              <a:buFont typeface="Wingdings" panose="05000000000000000000" pitchFamily="2" charset="2"/>
              <a:buNone/>
              <a:tabLst/>
              <a:defRPr/>
            </a:pPr>
            <a:r>
              <a:rPr kumimoji="0" lang="es-ES" sz="1400" i="0" u="none" strike="noStrike" kern="1200" cap="none" spc="0" normalizeH="0" baseline="0" noProof="0" dirty="0">
                <a:ln>
                  <a:noFill/>
                </a:ln>
                <a:solidFill>
                  <a:srgbClr val="08BDA0"/>
                </a:solidFill>
                <a:effectLst/>
                <a:uLnTx/>
                <a:uFillTx/>
                <a:ea typeface="+mn-ea"/>
                <a:cs typeface="+mn-cs"/>
              </a:rPr>
              <a:t> Visitas en las semanas 16 y 28 y en los meses 12, 18 y 24 como máximo, </a:t>
            </a:r>
            <a:br>
              <a:rPr kumimoji="0" lang="es-ES" sz="1400" i="0" u="none" strike="noStrike" kern="1200" cap="none" spc="0" normalizeH="0" baseline="0" noProof="0" dirty="0">
                <a:ln>
                  <a:noFill/>
                </a:ln>
                <a:solidFill>
                  <a:srgbClr val="08BDA0"/>
                </a:solidFill>
                <a:effectLst/>
                <a:uLnTx/>
                <a:uFillTx/>
                <a:ea typeface="+mn-ea"/>
                <a:cs typeface="+mn-cs"/>
              </a:rPr>
            </a:br>
            <a:r>
              <a:rPr kumimoji="0" lang="es-ES" sz="1400" i="0" u="none" strike="noStrike" kern="1200" cap="none" spc="0" normalizeH="0" baseline="0" noProof="0" dirty="0">
                <a:ln>
                  <a:noFill/>
                </a:ln>
                <a:solidFill>
                  <a:srgbClr val="08BDA0"/>
                </a:solidFill>
                <a:effectLst/>
                <a:uLnTx/>
                <a:uFillTx/>
                <a:ea typeface="+mn-ea"/>
                <a:cs typeface="+mn-cs"/>
              </a:rPr>
              <a:t>después del inicio del tratamiento</a:t>
            </a:r>
            <a:r>
              <a:rPr kumimoji="0" lang="es-ES" sz="1400" i="0" u="none" strike="noStrike" kern="1200" cap="none" spc="0" normalizeH="0" baseline="30000" noProof="0" dirty="0">
                <a:ln>
                  <a:noFill/>
                </a:ln>
                <a:solidFill>
                  <a:srgbClr val="08BDA0"/>
                </a:solidFill>
                <a:effectLst/>
                <a:uLnTx/>
                <a:uFillTx/>
                <a:ea typeface="+mn-ea"/>
                <a:cs typeface="+mn-cs"/>
              </a:rPr>
              <a:t>1</a:t>
            </a:r>
          </a:p>
        </p:txBody>
      </p:sp>
      <p:grpSp>
        <p:nvGrpSpPr>
          <p:cNvPr id="29" name="Grupo 28">
            <a:extLst>
              <a:ext uri="{FF2B5EF4-FFF2-40B4-BE49-F238E27FC236}">
                <a16:creationId xmlns:a16="http://schemas.microsoft.com/office/drawing/2014/main" id="{2F92A22A-80F7-CBC8-489E-3D713575E4FF}"/>
              </a:ext>
            </a:extLst>
          </p:cNvPr>
          <p:cNvGrpSpPr/>
          <p:nvPr/>
        </p:nvGrpSpPr>
        <p:grpSpPr>
          <a:xfrm>
            <a:off x="4535811" y="2936070"/>
            <a:ext cx="6534284" cy="482075"/>
            <a:chOff x="3809419" y="1538834"/>
            <a:chExt cx="6395836" cy="738223"/>
          </a:xfrm>
        </p:grpSpPr>
        <p:sp>
          <p:nvSpPr>
            <p:cNvPr id="30" name="Forma libre: forma 29">
              <a:extLst>
                <a:ext uri="{FF2B5EF4-FFF2-40B4-BE49-F238E27FC236}">
                  <a16:creationId xmlns:a16="http://schemas.microsoft.com/office/drawing/2014/main" id="{99BD19BA-361D-419F-1929-66A9441501CE}"/>
                </a:ext>
              </a:extLst>
            </p:cNvPr>
            <p:cNvSpPr/>
            <p:nvPr/>
          </p:nvSpPr>
          <p:spPr>
            <a:xfrm flipV="1">
              <a:off x="3809419" y="1538834"/>
              <a:ext cx="6395836" cy="738223"/>
            </a:xfrm>
            <a:custGeom>
              <a:avLst/>
              <a:gdLst>
                <a:gd name="connsiteX0" fmla="*/ 0 w 7609940"/>
                <a:gd name="connsiteY0" fmla="*/ 738223 h 738223"/>
                <a:gd name="connsiteX1" fmla="*/ 7609940 w 7609940"/>
                <a:gd name="connsiteY1" fmla="*/ 738223 h 738223"/>
                <a:gd name="connsiteX2" fmla="*/ 7609940 w 7609940"/>
                <a:gd name="connsiteY2" fmla="*/ 241594 h 738223"/>
                <a:gd name="connsiteX3" fmla="*/ 4028481 w 7609940"/>
                <a:gd name="connsiteY3" fmla="*/ 241594 h 738223"/>
                <a:gd name="connsiteX4" fmla="*/ 3804970 w 7609940"/>
                <a:gd name="connsiteY4" fmla="*/ 0 h 738223"/>
                <a:gd name="connsiteX5" fmla="*/ 3581460 w 7609940"/>
                <a:gd name="connsiteY5" fmla="*/ 241594 h 738223"/>
                <a:gd name="connsiteX6" fmla="*/ 0 w 7609940"/>
                <a:gd name="connsiteY6" fmla="*/ 241594 h 738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609940" h="738223">
                  <a:moveTo>
                    <a:pt x="0" y="738223"/>
                  </a:moveTo>
                  <a:lnTo>
                    <a:pt x="7609940" y="738223"/>
                  </a:lnTo>
                  <a:lnTo>
                    <a:pt x="7609940" y="241594"/>
                  </a:lnTo>
                  <a:lnTo>
                    <a:pt x="4028481" y="241594"/>
                  </a:lnTo>
                  <a:lnTo>
                    <a:pt x="3804970" y="0"/>
                  </a:lnTo>
                  <a:lnTo>
                    <a:pt x="3581460" y="241594"/>
                  </a:lnTo>
                  <a:lnTo>
                    <a:pt x="0" y="241594"/>
                  </a:lnTo>
                  <a:close/>
                </a:path>
              </a:pathLst>
            </a:custGeom>
            <a:solidFill>
              <a:srgbClr val="08BDA0">
                <a:alpha val="42000"/>
              </a:srgbClr>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s-ES" sz="2000"/>
            </a:p>
          </p:txBody>
        </p:sp>
        <p:sp>
          <p:nvSpPr>
            <p:cNvPr id="31" name="Título 1">
              <a:extLst>
                <a:ext uri="{FF2B5EF4-FFF2-40B4-BE49-F238E27FC236}">
                  <a16:creationId xmlns:a16="http://schemas.microsoft.com/office/drawing/2014/main" id="{B5969334-6E73-DF67-DD08-BA9FF6637FBF}"/>
                </a:ext>
              </a:extLst>
            </p:cNvPr>
            <p:cNvSpPr txBox="1">
              <a:spLocks/>
            </p:cNvSpPr>
            <p:nvPr/>
          </p:nvSpPr>
          <p:spPr>
            <a:xfrm>
              <a:off x="4536559" y="1570917"/>
              <a:ext cx="4941556" cy="377051"/>
            </a:xfrm>
            <a:prstGeom prst="rect">
              <a:avLst/>
            </a:prstGeom>
          </p:spPr>
          <p:txBody>
            <a:bodyPr vert="horz" wrap="square" lIns="0" tIns="0" rIns="0" bIns="0" rtlCol="0" anchor="ctr" anchorCtr="0">
              <a:spAutoFit/>
            </a:bodyPr>
            <a:lstStyle>
              <a:lvl1pPr algn="l" defTabSz="457200" rtl="0" eaLnBrk="1" latinLnBrk="0" hangingPunct="1">
                <a:spcBef>
                  <a:spcPct val="0"/>
                </a:spcBef>
                <a:buNone/>
                <a:defRPr lang="es-ES" sz="1800" b="0" i="0" kern="1200">
                  <a:solidFill>
                    <a:srgbClr val="4E124D"/>
                  </a:solidFill>
                  <a:latin typeface="Arial"/>
                  <a:ea typeface="+mj-ea"/>
                  <a:cs typeface="Arial"/>
                </a:defRPr>
              </a:lvl1pPr>
            </a:lstStyle>
            <a:p>
              <a:pPr algn="ctr"/>
              <a:r>
                <a:rPr lang="es-ES" sz="1600" dirty="0">
                  <a:solidFill>
                    <a:schemeClr val="accent2"/>
                  </a:solidFill>
                  <a:latin typeface="+mn-lt"/>
                </a:rPr>
                <a:t>Recogida de datos prospectivos</a:t>
              </a:r>
              <a:r>
                <a:rPr lang="es-ES" sz="1600" baseline="30000" dirty="0">
                  <a:solidFill>
                    <a:schemeClr val="accent2"/>
                  </a:solidFill>
                  <a:latin typeface="+mn-lt"/>
                </a:rPr>
                <a:t>1</a:t>
              </a:r>
            </a:p>
          </p:txBody>
        </p:sp>
      </p:grpSp>
      <p:cxnSp>
        <p:nvCxnSpPr>
          <p:cNvPr id="4" name="Conector recto 3">
            <a:extLst>
              <a:ext uri="{FF2B5EF4-FFF2-40B4-BE49-F238E27FC236}">
                <a16:creationId xmlns:a16="http://schemas.microsoft.com/office/drawing/2014/main" id="{43081268-672A-A7FC-DBDE-C57D205ED513}"/>
              </a:ext>
            </a:extLst>
          </p:cNvPr>
          <p:cNvCxnSpPr>
            <a:cxnSpLocks/>
          </p:cNvCxnSpPr>
          <p:nvPr/>
        </p:nvCxnSpPr>
        <p:spPr>
          <a:xfrm flipH="1">
            <a:off x="741890" y="3891344"/>
            <a:ext cx="3663754" cy="0"/>
          </a:xfrm>
          <a:prstGeom prst="line">
            <a:avLst/>
          </a:prstGeom>
          <a:ln w="34925">
            <a:solidFill>
              <a:schemeClr val="bg1">
                <a:lumMod val="75000"/>
              </a:schemeClr>
            </a:solidFill>
            <a:prstDash val="sysDot"/>
            <a:headEnd type="triangle" w="med" len="med"/>
            <a:tailEnd type="oval"/>
          </a:ln>
          <a:effectLst/>
        </p:spPr>
        <p:style>
          <a:lnRef idx="2">
            <a:schemeClr val="accent1"/>
          </a:lnRef>
          <a:fillRef idx="0">
            <a:schemeClr val="accent1"/>
          </a:fillRef>
          <a:effectRef idx="1">
            <a:schemeClr val="accent1"/>
          </a:effectRef>
          <a:fontRef idx="minor">
            <a:schemeClr val="tx1"/>
          </a:fontRef>
        </p:style>
      </p:cxnSp>
      <p:cxnSp>
        <p:nvCxnSpPr>
          <p:cNvPr id="8" name="Conector recto 7">
            <a:extLst>
              <a:ext uri="{FF2B5EF4-FFF2-40B4-BE49-F238E27FC236}">
                <a16:creationId xmlns:a16="http://schemas.microsoft.com/office/drawing/2014/main" id="{32B59556-5E1B-A96C-D3BA-F7F51EC81616}"/>
              </a:ext>
            </a:extLst>
          </p:cNvPr>
          <p:cNvCxnSpPr>
            <a:cxnSpLocks/>
          </p:cNvCxnSpPr>
          <p:nvPr/>
        </p:nvCxnSpPr>
        <p:spPr>
          <a:xfrm flipH="1">
            <a:off x="4559568" y="3891344"/>
            <a:ext cx="6502483" cy="0"/>
          </a:xfrm>
          <a:prstGeom prst="line">
            <a:avLst/>
          </a:prstGeom>
          <a:ln w="34925">
            <a:solidFill>
              <a:srgbClr val="08BDA0"/>
            </a:solidFill>
            <a:prstDash val="solid"/>
            <a:headEnd type="triangle" w="med" len="med"/>
            <a:tailEnd type="oval"/>
          </a:ln>
          <a:effectLst/>
        </p:spPr>
        <p:style>
          <a:lnRef idx="2">
            <a:schemeClr val="accent1"/>
          </a:lnRef>
          <a:fillRef idx="0">
            <a:schemeClr val="accent1"/>
          </a:fillRef>
          <a:effectRef idx="1">
            <a:schemeClr val="accent1"/>
          </a:effectRef>
          <a:fontRef idx="minor">
            <a:schemeClr val="tx1"/>
          </a:fontRef>
        </p:style>
      </p:cxnSp>
      <p:sp>
        <p:nvSpPr>
          <p:cNvPr id="12" name="Marcador de texto 1">
            <a:extLst>
              <a:ext uri="{FF2B5EF4-FFF2-40B4-BE49-F238E27FC236}">
                <a16:creationId xmlns:a16="http://schemas.microsoft.com/office/drawing/2014/main" id="{D29DF1CC-1C8C-B410-4E70-7A42D4B971F7}"/>
              </a:ext>
            </a:extLst>
          </p:cNvPr>
          <p:cNvSpPr txBox="1">
            <a:spLocks/>
          </p:cNvSpPr>
          <p:nvPr/>
        </p:nvSpPr>
        <p:spPr>
          <a:xfrm>
            <a:off x="484157" y="2917485"/>
            <a:ext cx="3757613" cy="367005"/>
          </a:xfrm>
          <a:prstGeom prst="rect">
            <a:avLst/>
          </a:prstGeom>
        </p:spPr>
        <p:txBody>
          <a:bodyPr wrap="square" lIns="72000" tIns="72000" rIns="72000" bIns="72000">
            <a:spAutoFit/>
          </a:bodyPr>
          <a:lstStyle>
            <a:lvl1pPr marL="180000" indent="-180000" algn="l" defTabSz="914400" rtl="0" eaLnBrk="1" latinLnBrk="0" hangingPunct="1">
              <a:lnSpc>
                <a:spcPct val="90000"/>
              </a:lnSpc>
              <a:spcBef>
                <a:spcPts val="600"/>
              </a:spcBef>
              <a:spcAft>
                <a:spcPts val="600"/>
              </a:spcAft>
              <a:buClr>
                <a:schemeClr val="accent3"/>
              </a:buClr>
              <a:buFont typeface="Wingdings" panose="05000000000000000000" pitchFamily="2" charset="2"/>
              <a:buChar char="§"/>
              <a:defRPr sz="2000" kern="1200">
                <a:solidFill>
                  <a:schemeClr val="tx1">
                    <a:lumMod val="75000"/>
                    <a:lumOff val="25000"/>
                  </a:schemeClr>
                </a:solidFill>
                <a:latin typeface="+mn-lt"/>
                <a:ea typeface="+mn-ea"/>
                <a:cs typeface="+mn-cs"/>
              </a:defRPr>
            </a:lvl1pPr>
            <a:lvl2pPr marL="360000" indent="-180000" algn="l" defTabSz="914400" rtl="0" eaLnBrk="1" latinLnBrk="0" hangingPunct="1">
              <a:lnSpc>
                <a:spcPct val="90000"/>
              </a:lnSpc>
              <a:spcBef>
                <a:spcPts val="300"/>
              </a:spcBef>
              <a:spcAft>
                <a:spcPts val="600"/>
              </a:spcAft>
              <a:buClr>
                <a:schemeClr val="accent2"/>
              </a:buClr>
              <a:buFont typeface="Wingdings" panose="05000000000000000000" pitchFamily="2" charset="2"/>
              <a:buChar char="§"/>
              <a:defRPr sz="1800" kern="1200">
                <a:solidFill>
                  <a:schemeClr val="tx1">
                    <a:lumMod val="75000"/>
                    <a:lumOff val="25000"/>
                  </a:schemeClr>
                </a:solidFill>
                <a:latin typeface="+mn-lt"/>
                <a:ea typeface="+mn-ea"/>
                <a:cs typeface="+mn-cs"/>
              </a:defRPr>
            </a:lvl2pPr>
            <a:lvl3pPr marL="540000" indent="-180000" algn="l" defTabSz="914400" rtl="0" eaLnBrk="1" latinLnBrk="0" hangingPunct="1">
              <a:lnSpc>
                <a:spcPct val="90000"/>
              </a:lnSpc>
              <a:spcBef>
                <a:spcPts val="300"/>
              </a:spcBef>
              <a:spcAft>
                <a:spcPts val="600"/>
              </a:spcAft>
              <a:buClr>
                <a:schemeClr val="accent1"/>
              </a:buClr>
              <a:buFont typeface="Wingdings" panose="05000000000000000000" pitchFamily="2" charset="2"/>
              <a:buChar char="§"/>
              <a:defRPr sz="18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1C2544"/>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1C254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600"/>
              </a:spcBef>
              <a:spcAft>
                <a:spcPts val="600"/>
              </a:spcAft>
              <a:buClr>
                <a:srgbClr val="FDC647"/>
              </a:buClr>
              <a:buSzTx/>
              <a:buFont typeface="Wingdings" panose="05000000000000000000" pitchFamily="2" charset="2"/>
              <a:buNone/>
              <a:tabLst/>
              <a:defRPr/>
            </a:pPr>
            <a:r>
              <a:rPr kumimoji="0" lang="es-ES" sz="1600" i="0" u="none" strike="noStrike" kern="1200" cap="none" spc="0" normalizeH="0" baseline="0" noProof="0">
                <a:ln>
                  <a:noFill/>
                </a:ln>
                <a:solidFill>
                  <a:schemeClr val="tx1"/>
                </a:solidFill>
                <a:effectLst/>
                <a:uLnTx/>
                <a:uFillTx/>
                <a:ea typeface="+mn-ea"/>
                <a:cs typeface="+mn-cs"/>
              </a:rPr>
              <a:t>Recopilación de datos retrospectiva</a:t>
            </a:r>
          </a:p>
        </p:txBody>
      </p:sp>
      <p:sp>
        <p:nvSpPr>
          <p:cNvPr id="14" name="Forma libre: forma 13">
            <a:extLst>
              <a:ext uri="{FF2B5EF4-FFF2-40B4-BE49-F238E27FC236}">
                <a16:creationId xmlns:a16="http://schemas.microsoft.com/office/drawing/2014/main" id="{5FE43C8A-BD94-8390-A479-67F21C35681C}"/>
              </a:ext>
            </a:extLst>
          </p:cNvPr>
          <p:cNvSpPr/>
          <p:nvPr/>
        </p:nvSpPr>
        <p:spPr>
          <a:xfrm flipV="1">
            <a:off x="648031" y="2936071"/>
            <a:ext cx="3757613" cy="482075"/>
          </a:xfrm>
          <a:custGeom>
            <a:avLst/>
            <a:gdLst>
              <a:gd name="connsiteX0" fmla="*/ 0 w 7609940"/>
              <a:gd name="connsiteY0" fmla="*/ 738223 h 738223"/>
              <a:gd name="connsiteX1" fmla="*/ 7609940 w 7609940"/>
              <a:gd name="connsiteY1" fmla="*/ 738223 h 738223"/>
              <a:gd name="connsiteX2" fmla="*/ 7609940 w 7609940"/>
              <a:gd name="connsiteY2" fmla="*/ 241594 h 738223"/>
              <a:gd name="connsiteX3" fmla="*/ 4028481 w 7609940"/>
              <a:gd name="connsiteY3" fmla="*/ 241594 h 738223"/>
              <a:gd name="connsiteX4" fmla="*/ 3804970 w 7609940"/>
              <a:gd name="connsiteY4" fmla="*/ 0 h 738223"/>
              <a:gd name="connsiteX5" fmla="*/ 3581460 w 7609940"/>
              <a:gd name="connsiteY5" fmla="*/ 241594 h 738223"/>
              <a:gd name="connsiteX6" fmla="*/ 0 w 7609940"/>
              <a:gd name="connsiteY6" fmla="*/ 241594 h 738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609940" h="738223">
                <a:moveTo>
                  <a:pt x="0" y="738223"/>
                </a:moveTo>
                <a:lnTo>
                  <a:pt x="7609940" y="738223"/>
                </a:lnTo>
                <a:lnTo>
                  <a:pt x="7609940" y="241594"/>
                </a:lnTo>
                <a:lnTo>
                  <a:pt x="4028481" y="241594"/>
                </a:lnTo>
                <a:lnTo>
                  <a:pt x="3804970" y="0"/>
                </a:lnTo>
                <a:lnTo>
                  <a:pt x="3581460" y="241594"/>
                </a:lnTo>
                <a:lnTo>
                  <a:pt x="0" y="241594"/>
                </a:lnTo>
                <a:close/>
              </a:path>
            </a:pathLst>
          </a:cu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s-ES" sz="2000"/>
          </a:p>
        </p:txBody>
      </p:sp>
      <p:cxnSp>
        <p:nvCxnSpPr>
          <p:cNvPr id="17" name="Conector recto 16">
            <a:extLst>
              <a:ext uri="{FF2B5EF4-FFF2-40B4-BE49-F238E27FC236}">
                <a16:creationId xmlns:a16="http://schemas.microsoft.com/office/drawing/2014/main" id="{5A39B390-CB4A-2687-8CF7-AD165123E411}"/>
              </a:ext>
            </a:extLst>
          </p:cNvPr>
          <p:cNvCxnSpPr>
            <a:cxnSpLocks/>
          </p:cNvCxnSpPr>
          <p:nvPr/>
        </p:nvCxnSpPr>
        <p:spPr>
          <a:xfrm flipV="1">
            <a:off x="4464378" y="2889587"/>
            <a:ext cx="0" cy="1342301"/>
          </a:xfrm>
          <a:prstGeom prst="line">
            <a:avLst/>
          </a:prstGeom>
          <a:ln w="34925">
            <a:solidFill>
              <a:schemeClr val="accent1"/>
            </a:solidFill>
            <a:prstDash val="solid"/>
            <a:headEnd type="triangle" w="med" len="med"/>
            <a:tailEnd type="none"/>
          </a:ln>
          <a:effectLst/>
        </p:spPr>
        <p:style>
          <a:lnRef idx="2">
            <a:schemeClr val="accent1"/>
          </a:lnRef>
          <a:fillRef idx="0">
            <a:schemeClr val="accent1"/>
          </a:fillRef>
          <a:effectRef idx="1">
            <a:schemeClr val="accent1"/>
          </a:effectRef>
          <a:fontRef idx="minor">
            <a:schemeClr val="tx1"/>
          </a:fontRef>
        </p:style>
      </p:cxnSp>
      <p:grpSp>
        <p:nvGrpSpPr>
          <p:cNvPr id="23" name="Grupo 22">
            <a:extLst>
              <a:ext uri="{FF2B5EF4-FFF2-40B4-BE49-F238E27FC236}">
                <a16:creationId xmlns:a16="http://schemas.microsoft.com/office/drawing/2014/main" id="{251C5C98-83E9-F28A-5FC3-765C6C3D3B19}"/>
              </a:ext>
            </a:extLst>
          </p:cNvPr>
          <p:cNvGrpSpPr/>
          <p:nvPr/>
        </p:nvGrpSpPr>
        <p:grpSpPr>
          <a:xfrm>
            <a:off x="4741287" y="3731062"/>
            <a:ext cx="413416" cy="334899"/>
            <a:chOff x="4717143" y="3312486"/>
            <a:chExt cx="413416" cy="334899"/>
          </a:xfrm>
        </p:grpSpPr>
        <p:sp>
          <p:nvSpPr>
            <p:cNvPr id="20" name="Elipse 19">
              <a:extLst>
                <a:ext uri="{FF2B5EF4-FFF2-40B4-BE49-F238E27FC236}">
                  <a16:creationId xmlns:a16="http://schemas.microsoft.com/office/drawing/2014/main" id="{1295F308-3E21-5074-BC32-C410FF28D226}"/>
                </a:ext>
              </a:extLst>
            </p:cNvPr>
            <p:cNvSpPr/>
            <p:nvPr/>
          </p:nvSpPr>
          <p:spPr>
            <a:xfrm>
              <a:off x="4756402" y="3312486"/>
              <a:ext cx="334899" cy="334899"/>
            </a:xfrm>
            <a:prstGeom prst="ellipse">
              <a:avLst/>
            </a:prstGeom>
            <a:solidFill>
              <a:schemeClr val="bg1"/>
            </a:solidFill>
            <a:ln w="12700">
              <a:solidFill>
                <a:srgbClr val="00BEA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22" name="Marcador de texto 1">
              <a:extLst>
                <a:ext uri="{FF2B5EF4-FFF2-40B4-BE49-F238E27FC236}">
                  <a16:creationId xmlns:a16="http://schemas.microsoft.com/office/drawing/2014/main" id="{451C820D-48D9-5678-E2CF-B21B60396220}"/>
                </a:ext>
              </a:extLst>
            </p:cNvPr>
            <p:cNvSpPr txBox="1">
              <a:spLocks/>
            </p:cNvSpPr>
            <p:nvPr/>
          </p:nvSpPr>
          <p:spPr>
            <a:xfrm>
              <a:off x="4717143" y="3324132"/>
              <a:ext cx="413416" cy="311606"/>
            </a:xfrm>
            <a:prstGeom prst="rect">
              <a:avLst/>
            </a:prstGeom>
          </p:spPr>
          <p:txBody>
            <a:bodyPr wrap="square" lIns="72000" tIns="72000" rIns="72000" bIns="72000">
              <a:spAutoFit/>
            </a:bodyPr>
            <a:lstStyle>
              <a:lvl1pPr marL="180000" indent="-180000" algn="l" defTabSz="914400" rtl="0" eaLnBrk="1" latinLnBrk="0" hangingPunct="1">
                <a:lnSpc>
                  <a:spcPct val="90000"/>
                </a:lnSpc>
                <a:spcBef>
                  <a:spcPts val="600"/>
                </a:spcBef>
                <a:spcAft>
                  <a:spcPts val="600"/>
                </a:spcAft>
                <a:buClr>
                  <a:schemeClr val="accent3"/>
                </a:buClr>
                <a:buFont typeface="Wingdings" panose="05000000000000000000" pitchFamily="2" charset="2"/>
                <a:buChar char="§"/>
                <a:defRPr sz="2000" kern="1200">
                  <a:solidFill>
                    <a:schemeClr val="tx1">
                      <a:lumMod val="75000"/>
                      <a:lumOff val="25000"/>
                    </a:schemeClr>
                  </a:solidFill>
                  <a:latin typeface="+mn-lt"/>
                  <a:ea typeface="+mn-ea"/>
                  <a:cs typeface="+mn-cs"/>
                </a:defRPr>
              </a:lvl1pPr>
              <a:lvl2pPr marL="360000" indent="-180000" algn="l" defTabSz="914400" rtl="0" eaLnBrk="1" latinLnBrk="0" hangingPunct="1">
                <a:lnSpc>
                  <a:spcPct val="90000"/>
                </a:lnSpc>
                <a:spcBef>
                  <a:spcPts val="300"/>
                </a:spcBef>
                <a:spcAft>
                  <a:spcPts val="600"/>
                </a:spcAft>
                <a:buClr>
                  <a:schemeClr val="accent2"/>
                </a:buClr>
                <a:buFont typeface="Wingdings" panose="05000000000000000000" pitchFamily="2" charset="2"/>
                <a:buChar char="§"/>
                <a:defRPr sz="1800" kern="1200">
                  <a:solidFill>
                    <a:schemeClr val="tx1">
                      <a:lumMod val="75000"/>
                      <a:lumOff val="25000"/>
                    </a:schemeClr>
                  </a:solidFill>
                  <a:latin typeface="+mn-lt"/>
                  <a:ea typeface="+mn-ea"/>
                  <a:cs typeface="+mn-cs"/>
                </a:defRPr>
              </a:lvl2pPr>
              <a:lvl3pPr marL="540000" indent="-180000" algn="l" defTabSz="914400" rtl="0" eaLnBrk="1" latinLnBrk="0" hangingPunct="1">
                <a:lnSpc>
                  <a:spcPct val="90000"/>
                </a:lnSpc>
                <a:spcBef>
                  <a:spcPts val="300"/>
                </a:spcBef>
                <a:spcAft>
                  <a:spcPts val="600"/>
                </a:spcAft>
                <a:buClr>
                  <a:schemeClr val="accent1"/>
                </a:buClr>
                <a:buFont typeface="Wingdings" panose="05000000000000000000" pitchFamily="2" charset="2"/>
                <a:buChar char="§"/>
                <a:defRPr sz="18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1C2544"/>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1C254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600"/>
                </a:spcBef>
                <a:spcAft>
                  <a:spcPts val="600"/>
                </a:spcAft>
                <a:buClr>
                  <a:srgbClr val="FDC647"/>
                </a:buClr>
                <a:buSzTx/>
                <a:buFont typeface="Wingdings" panose="05000000000000000000" pitchFamily="2" charset="2"/>
                <a:buNone/>
                <a:tabLst/>
                <a:defRPr/>
              </a:pPr>
              <a:r>
                <a:rPr kumimoji="0" lang="es-ES" sz="1200" i="0" u="none" strike="noStrike" kern="1200" cap="none" spc="0" normalizeH="0" baseline="0" noProof="0">
                  <a:ln>
                    <a:noFill/>
                  </a:ln>
                  <a:solidFill>
                    <a:schemeClr val="tx1"/>
                  </a:solidFill>
                  <a:effectLst/>
                  <a:uLnTx/>
                  <a:uFillTx/>
                  <a:ea typeface="+mn-ea"/>
                  <a:cs typeface="+mn-cs"/>
                </a:rPr>
                <a:t>16s</a:t>
              </a:r>
            </a:p>
          </p:txBody>
        </p:sp>
      </p:grpSp>
      <p:grpSp>
        <p:nvGrpSpPr>
          <p:cNvPr id="26" name="Grupo 25">
            <a:extLst>
              <a:ext uri="{FF2B5EF4-FFF2-40B4-BE49-F238E27FC236}">
                <a16:creationId xmlns:a16="http://schemas.microsoft.com/office/drawing/2014/main" id="{A81C3736-E89C-821F-E067-8F80AA3C06D5}"/>
              </a:ext>
            </a:extLst>
          </p:cNvPr>
          <p:cNvGrpSpPr/>
          <p:nvPr/>
        </p:nvGrpSpPr>
        <p:grpSpPr>
          <a:xfrm>
            <a:off x="6289100" y="3731062"/>
            <a:ext cx="413416" cy="334899"/>
            <a:chOff x="4717143" y="3312486"/>
            <a:chExt cx="413416" cy="334899"/>
          </a:xfrm>
        </p:grpSpPr>
        <p:sp>
          <p:nvSpPr>
            <p:cNvPr id="227" name="Elipse 226">
              <a:extLst>
                <a:ext uri="{FF2B5EF4-FFF2-40B4-BE49-F238E27FC236}">
                  <a16:creationId xmlns:a16="http://schemas.microsoft.com/office/drawing/2014/main" id="{8D6BC9B0-1396-4A9A-D9B5-6EFE06D58C92}"/>
                </a:ext>
              </a:extLst>
            </p:cNvPr>
            <p:cNvSpPr/>
            <p:nvPr/>
          </p:nvSpPr>
          <p:spPr>
            <a:xfrm>
              <a:off x="4756402" y="3312486"/>
              <a:ext cx="334899" cy="334899"/>
            </a:xfrm>
            <a:prstGeom prst="ellipse">
              <a:avLst/>
            </a:prstGeom>
            <a:solidFill>
              <a:schemeClr val="bg1"/>
            </a:solidFill>
            <a:ln w="12700">
              <a:solidFill>
                <a:srgbClr val="00BEA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229" name="Marcador de texto 1">
              <a:extLst>
                <a:ext uri="{FF2B5EF4-FFF2-40B4-BE49-F238E27FC236}">
                  <a16:creationId xmlns:a16="http://schemas.microsoft.com/office/drawing/2014/main" id="{A3877F29-E3B8-D0A0-3360-9982CE9A30E3}"/>
                </a:ext>
              </a:extLst>
            </p:cNvPr>
            <p:cNvSpPr txBox="1">
              <a:spLocks/>
            </p:cNvSpPr>
            <p:nvPr/>
          </p:nvSpPr>
          <p:spPr>
            <a:xfrm>
              <a:off x="4717143" y="3324132"/>
              <a:ext cx="413416" cy="311606"/>
            </a:xfrm>
            <a:prstGeom prst="rect">
              <a:avLst/>
            </a:prstGeom>
          </p:spPr>
          <p:txBody>
            <a:bodyPr wrap="square" lIns="72000" tIns="72000" rIns="72000" bIns="72000">
              <a:spAutoFit/>
            </a:bodyPr>
            <a:lstStyle>
              <a:lvl1pPr marL="180000" indent="-180000" algn="l" defTabSz="914400" rtl="0" eaLnBrk="1" latinLnBrk="0" hangingPunct="1">
                <a:lnSpc>
                  <a:spcPct val="90000"/>
                </a:lnSpc>
                <a:spcBef>
                  <a:spcPts val="600"/>
                </a:spcBef>
                <a:spcAft>
                  <a:spcPts val="600"/>
                </a:spcAft>
                <a:buClr>
                  <a:schemeClr val="accent3"/>
                </a:buClr>
                <a:buFont typeface="Wingdings" panose="05000000000000000000" pitchFamily="2" charset="2"/>
                <a:buChar char="§"/>
                <a:defRPr sz="2000" kern="1200">
                  <a:solidFill>
                    <a:schemeClr val="tx1">
                      <a:lumMod val="75000"/>
                      <a:lumOff val="25000"/>
                    </a:schemeClr>
                  </a:solidFill>
                  <a:latin typeface="+mn-lt"/>
                  <a:ea typeface="+mn-ea"/>
                  <a:cs typeface="+mn-cs"/>
                </a:defRPr>
              </a:lvl1pPr>
              <a:lvl2pPr marL="360000" indent="-180000" algn="l" defTabSz="914400" rtl="0" eaLnBrk="1" latinLnBrk="0" hangingPunct="1">
                <a:lnSpc>
                  <a:spcPct val="90000"/>
                </a:lnSpc>
                <a:spcBef>
                  <a:spcPts val="300"/>
                </a:spcBef>
                <a:spcAft>
                  <a:spcPts val="600"/>
                </a:spcAft>
                <a:buClr>
                  <a:schemeClr val="accent2"/>
                </a:buClr>
                <a:buFont typeface="Wingdings" panose="05000000000000000000" pitchFamily="2" charset="2"/>
                <a:buChar char="§"/>
                <a:defRPr sz="1800" kern="1200">
                  <a:solidFill>
                    <a:schemeClr val="tx1">
                      <a:lumMod val="75000"/>
                      <a:lumOff val="25000"/>
                    </a:schemeClr>
                  </a:solidFill>
                  <a:latin typeface="+mn-lt"/>
                  <a:ea typeface="+mn-ea"/>
                  <a:cs typeface="+mn-cs"/>
                </a:defRPr>
              </a:lvl2pPr>
              <a:lvl3pPr marL="540000" indent="-180000" algn="l" defTabSz="914400" rtl="0" eaLnBrk="1" latinLnBrk="0" hangingPunct="1">
                <a:lnSpc>
                  <a:spcPct val="90000"/>
                </a:lnSpc>
                <a:spcBef>
                  <a:spcPts val="300"/>
                </a:spcBef>
                <a:spcAft>
                  <a:spcPts val="600"/>
                </a:spcAft>
                <a:buClr>
                  <a:schemeClr val="accent1"/>
                </a:buClr>
                <a:buFont typeface="Wingdings" panose="05000000000000000000" pitchFamily="2" charset="2"/>
                <a:buChar char="§"/>
                <a:defRPr sz="18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1C2544"/>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1C254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600"/>
                </a:spcBef>
                <a:spcAft>
                  <a:spcPts val="600"/>
                </a:spcAft>
                <a:buClr>
                  <a:srgbClr val="FDC647"/>
                </a:buClr>
                <a:buSzTx/>
                <a:buFont typeface="Wingdings" panose="05000000000000000000" pitchFamily="2" charset="2"/>
                <a:buNone/>
                <a:tabLst/>
                <a:defRPr/>
              </a:pPr>
              <a:r>
                <a:rPr kumimoji="0" lang="es-ES" sz="1200" i="0" u="none" strike="noStrike" kern="1200" cap="none" spc="0" normalizeH="0" baseline="0" noProof="0">
                  <a:ln>
                    <a:noFill/>
                  </a:ln>
                  <a:solidFill>
                    <a:schemeClr val="tx1"/>
                  </a:solidFill>
                  <a:effectLst/>
                  <a:uLnTx/>
                  <a:uFillTx/>
                  <a:ea typeface="+mn-ea"/>
                  <a:cs typeface="+mn-cs"/>
                </a:rPr>
                <a:t>28s</a:t>
              </a:r>
            </a:p>
          </p:txBody>
        </p:sp>
      </p:grpSp>
      <p:grpSp>
        <p:nvGrpSpPr>
          <p:cNvPr id="251" name="Grupo 250">
            <a:extLst>
              <a:ext uri="{FF2B5EF4-FFF2-40B4-BE49-F238E27FC236}">
                <a16:creationId xmlns:a16="http://schemas.microsoft.com/office/drawing/2014/main" id="{2B53BB91-6C80-EC22-C3E6-5B9B15359658}"/>
              </a:ext>
            </a:extLst>
          </p:cNvPr>
          <p:cNvGrpSpPr/>
          <p:nvPr/>
        </p:nvGrpSpPr>
        <p:grpSpPr>
          <a:xfrm>
            <a:off x="7836913" y="3731062"/>
            <a:ext cx="482194" cy="334899"/>
            <a:chOff x="7812769" y="3312486"/>
            <a:chExt cx="482194" cy="334899"/>
          </a:xfrm>
        </p:grpSpPr>
        <p:sp>
          <p:nvSpPr>
            <p:cNvPr id="234" name="Elipse 233">
              <a:extLst>
                <a:ext uri="{FF2B5EF4-FFF2-40B4-BE49-F238E27FC236}">
                  <a16:creationId xmlns:a16="http://schemas.microsoft.com/office/drawing/2014/main" id="{0085F8AF-E3DB-1063-5E3D-5996D351CBDD}"/>
                </a:ext>
              </a:extLst>
            </p:cNvPr>
            <p:cNvSpPr/>
            <p:nvPr/>
          </p:nvSpPr>
          <p:spPr>
            <a:xfrm>
              <a:off x="7886417" y="3312486"/>
              <a:ext cx="334899" cy="334899"/>
            </a:xfrm>
            <a:prstGeom prst="ellipse">
              <a:avLst/>
            </a:prstGeom>
            <a:solidFill>
              <a:schemeClr val="bg1"/>
            </a:solidFill>
            <a:ln w="12700">
              <a:solidFill>
                <a:srgbClr val="00BEA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235" name="Marcador de texto 1">
              <a:extLst>
                <a:ext uri="{FF2B5EF4-FFF2-40B4-BE49-F238E27FC236}">
                  <a16:creationId xmlns:a16="http://schemas.microsoft.com/office/drawing/2014/main" id="{4989BB6B-91E4-0EB0-B952-935EED2F0F4B}"/>
                </a:ext>
              </a:extLst>
            </p:cNvPr>
            <p:cNvSpPr txBox="1">
              <a:spLocks/>
            </p:cNvSpPr>
            <p:nvPr/>
          </p:nvSpPr>
          <p:spPr>
            <a:xfrm>
              <a:off x="7812769" y="3324132"/>
              <a:ext cx="482194" cy="311606"/>
            </a:xfrm>
            <a:prstGeom prst="rect">
              <a:avLst/>
            </a:prstGeom>
          </p:spPr>
          <p:txBody>
            <a:bodyPr wrap="square" lIns="72000" tIns="72000" rIns="72000" bIns="72000">
              <a:spAutoFit/>
            </a:bodyPr>
            <a:lstStyle>
              <a:lvl1pPr marL="180000" indent="-180000" algn="l" defTabSz="914400" rtl="0" eaLnBrk="1" latinLnBrk="0" hangingPunct="1">
                <a:lnSpc>
                  <a:spcPct val="90000"/>
                </a:lnSpc>
                <a:spcBef>
                  <a:spcPts val="600"/>
                </a:spcBef>
                <a:spcAft>
                  <a:spcPts val="600"/>
                </a:spcAft>
                <a:buClr>
                  <a:schemeClr val="accent3"/>
                </a:buClr>
                <a:buFont typeface="Wingdings" panose="05000000000000000000" pitchFamily="2" charset="2"/>
                <a:buChar char="§"/>
                <a:defRPr sz="2000" kern="1200">
                  <a:solidFill>
                    <a:schemeClr val="tx1">
                      <a:lumMod val="75000"/>
                      <a:lumOff val="25000"/>
                    </a:schemeClr>
                  </a:solidFill>
                  <a:latin typeface="+mn-lt"/>
                  <a:ea typeface="+mn-ea"/>
                  <a:cs typeface="+mn-cs"/>
                </a:defRPr>
              </a:lvl1pPr>
              <a:lvl2pPr marL="360000" indent="-180000" algn="l" defTabSz="914400" rtl="0" eaLnBrk="1" latinLnBrk="0" hangingPunct="1">
                <a:lnSpc>
                  <a:spcPct val="90000"/>
                </a:lnSpc>
                <a:spcBef>
                  <a:spcPts val="300"/>
                </a:spcBef>
                <a:spcAft>
                  <a:spcPts val="600"/>
                </a:spcAft>
                <a:buClr>
                  <a:schemeClr val="accent2"/>
                </a:buClr>
                <a:buFont typeface="Wingdings" panose="05000000000000000000" pitchFamily="2" charset="2"/>
                <a:buChar char="§"/>
                <a:defRPr sz="1800" kern="1200">
                  <a:solidFill>
                    <a:schemeClr val="tx1">
                      <a:lumMod val="75000"/>
                      <a:lumOff val="25000"/>
                    </a:schemeClr>
                  </a:solidFill>
                  <a:latin typeface="+mn-lt"/>
                  <a:ea typeface="+mn-ea"/>
                  <a:cs typeface="+mn-cs"/>
                </a:defRPr>
              </a:lvl2pPr>
              <a:lvl3pPr marL="540000" indent="-180000" algn="l" defTabSz="914400" rtl="0" eaLnBrk="1" latinLnBrk="0" hangingPunct="1">
                <a:lnSpc>
                  <a:spcPct val="90000"/>
                </a:lnSpc>
                <a:spcBef>
                  <a:spcPts val="300"/>
                </a:spcBef>
                <a:spcAft>
                  <a:spcPts val="600"/>
                </a:spcAft>
                <a:buClr>
                  <a:schemeClr val="accent1"/>
                </a:buClr>
                <a:buFont typeface="Wingdings" panose="05000000000000000000" pitchFamily="2" charset="2"/>
                <a:buChar char="§"/>
                <a:defRPr sz="18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1C2544"/>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1C254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600"/>
                </a:spcBef>
                <a:spcAft>
                  <a:spcPts val="600"/>
                </a:spcAft>
                <a:buClr>
                  <a:srgbClr val="FDC647"/>
                </a:buClr>
                <a:buSzTx/>
                <a:buFont typeface="Wingdings" panose="05000000000000000000" pitchFamily="2" charset="2"/>
                <a:buNone/>
                <a:tabLst/>
                <a:defRPr/>
              </a:pPr>
              <a:r>
                <a:rPr kumimoji="0" lang="es-ES" sz="1200" i="0" u="none" strike="noStrike" kern="1200" cap="none" spc="0" normalizeH="0" baseline="0" noProof="0">
                  <a:ln>
                    <a:noFill/>
                  </a:ln>
                  <a:solidFill>
                    <a:schemeClr val="tx1"/>
                  </a:solidFill>
                  <a:effectLst/>
                  <a:uLnTx/>
                  <a:uFillTx/>
                  <a:ea typeface="+mn-ea"/>
                  <a:cs typeface="+mn-cs"/>
                </a:rPr>
                <a:t>12m</a:t>
              </a:r>
            </a:p>
          </p:txBody>
        </p:sp>
      </p:grpSp>
      <p:grpSp>
        <p:nvGrpSpPr>
          <p:cNvPr id="252" name="Grupo 251">
            <a:extLst>
              <a:ext uri="{FF2B5EF4-FFF2-40B4-BE49-F238E27FC236}">
                <a16:creationId xmlns:a16="http://schemas.microsoft.com/office/drawing/2014/main" id="{2682BDEC-9CB6-2F43-AE35-95D4AF889B27}"/>
              </a:ext>
            </a:extLst>
          </p:cNvPr>
          <p:cNvGrpSpPr/>
          <p:nvPr/>
        </p:nvGrpSpPr>
        <p:grpSpPr>
          <a:xfrm>
            <a:off x="9043921" y="3731062"/>
            <a:ext cx="482194" cy="334899"/>
            <a:chOff x="7812769" y="3312486"/>
            <a:chExt cx="482194" cy="334899"/>
          </a:xfrm>
        </p:grpSpPr>
        <p:sp>
          <p:nvSpPr>
            <p:cNvPr id="253" name="Elipse 252">
              <a:extLst>
                <a:ext uri="{FF2B5EF4-FFF2-40B4-BE49-F238E27FC236}">
                  <a16:creationId xmlns:a16="http://schemas.microsoft.com/office/drawing/2014/main" id="{9AD4EFF9-0BE5-F5A3-8714-8D8676ECD687}"/>
                </a:ext>
              </a:extLst>
            </p:cNvPr>
            <p:cNvSpPr/>
            <p:nvPr/>
          </p:nvSpPr>
          <p:spPr>
            <a:xfrm>
              <a:off x="7886417" y="3312486"/>
              <a:ext cx="334899" cy="334899"/>
            </a:xfrm>
            <a:prstGeom prst="ellipse">
              <a:avLst/>
            </a:prstGeom>
            <a:solidFill>
              <a:schemeClr val="bg1"/>
            </a:solidFill>
            <a:ln w="12700">
              <a:solidFill>
                <a:srgbClr val="00BEA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254" name="Marcador de texto 1">
              <a:extLst>
                <a:ext uri="{FF2B5EF4-FFF2-40B4-BE49-F238E27FC236}">
                  <a16:creationId xmlns:a16="http://schemas.microsoft.com/office/drawing/2014/main" id="{9251E660-8CC8-56E4-73CB-BB02EE3CC056}"/>
                </a:ext>
              </a:extLst>
            </p:cNvPr>
            <p:cNvSpPr txBox="1">
              <a:spLocks/>
            </p:cNvSpPr>
            <p:nvPr/>
          </p:nvSpPr>
          <p:spPr>
            <a:xfrm>
              <a:off x="7812769" y="3324132"/>
              <a:ext cx="482194" cy="311606"/>
            </a:xfrm>
            <a:prstGeom prst="rect">
              <a:avLst/>
            </a:prstGeom>
          </p:spPr>
          <p:txBody>
            <a:bodyPr wrap="square" lIns="72000" tIns="72000" rIns="72000" bIns="72000">
              <a:spAutoFit/>
            </a:bodyPr>
            <a:lstStyle>
              <a:lvl1pPr marL="180000" indent="-180000" algn="l" defTabSz="914400" rtl="0" eaLnBrk="1" latinLnBrk="0" hangingPunct="1">
                <a:lnSpc>
                  <a:spcPct val="90000"/>
                </a:lnSpc>
                <a:spcBef>
                  <a:spcPts val="600"/>
                </a:spcBef>
                <a:spcAft>
                  <a:spcPts val="600"/>
                </a:spcAft>
                <a:buClr>
                  <a:schemeClr val="accent3"/>
                </a:buClr>
                <a:buFont typeface="Wingdings" panose="05000000000000000000" pitchFamily="2" charset="2"/>
                <a:buChar char="§"/>
                <a:defRPr sz="2000" kern="1200">
                  <a:solidFill>
                    <a:schemeClr val="tx1">
                      <a:lumMod val="75000"/>
                      <a:lumOff val="25000"/>
                    </a:schemeClr>
                  </a:solidFill>
                  <a:latin typeface="+mn-lt"/>
                  <a:ea typeface="+mn-ea"/>
                  <a:cs typeface="+mn-cs"/>
                </a:defRPr>
              </a:lvl1pPr>
              <a:lvl2pPr marL="360000" indent="-180000" algn="l" defTabSz="914400" rtl="0" eaLnBrk="1" latinLnBrk="0" hangingPunct="1">
                <a:lnSpc>
                  <a:spcPct val="90000"/>
                </a:lnSpc>
                <a:spcBef>
                  <a:spcPts val="300"/>
                </a:spcBef>
                <a:spcAft>
                  <a:spcPts val="600"/>
                </a:spcAft>
                <a:buClr>
                  <a:schemeClr val="accent2"/>
                </a:buClr>
                <a:buFont typeface="Wingdings" panose="05000000000000000000" pitchFamily="2" charset="2"/>
                <a:buChar char="§"/>
                <a:defRPr sz="1800" kern="1200">
                  <a:solidFill>
                    <a:schemeClr val="tx1">
                      <a:lumMod val="75000"/>
                      <a:lumOff val="25000"/>
                    </a:schemeClr>
                  </a:solidFill>
                  <a:latin typeface="+mn-lt"/>
                  <a:ea typeface="+mn-ea"/>
                  <a:cs typeface="+mn-cs"/>
                </a:defRPr>
              </a:lvl2pPr>
              <a:lvl3pPr marL="540000" indent="-180000" algn="l" defTabSz="914400" rtl="0" eaLnBrk="1" latinLnBrk="0" hangingPunct="1">
                <a:lnSpc>
                  <a:spcPct val="90000"/>
                </a:lnSpc>
                <a:spcBef>
                  <a:spcPts val="300"/>
                </a:spcBef>
                <a:spcAft>
                  <a:spcPts val="600"/>
                </a:spcAft>
                <a:buClr>
                  <a:schemeClr val="accent1"/>
                </a:buClr>
                <a:buFont typeface="Wingdings" panose="05000000000000000000" pitchFamily="2" charset="2"/>
                <a:buChar char="§"/>
                <a:defRPr sz="18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1C2544"/>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1C254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600"/>
                </a:spcBef>
                <a:spcAft>
                  <a:spcPts val="600"/>
                </a:spcAft>
                <a:buClr>
                  <a:srgbClr val="FDC647"/>
                </a:buClr>
                <a:buSzTx/>
                <a:buFont typeface="Wingdings" panose="05000000000000000000" pitchFamily="2" charset="2"/>
                <a:buNone/>
                <a:tabLst/>
                <a:defRPr/>
              </a:pPr>
              <a:r>
                <a:rPr kumimoji="0" lang="es-ES" sz="1200" i="0" u="none" strike="noStrike" kern="1200" cap="none" spc="0" normalizeH="0" baseline="0" noProof="0">
                  <a:ln>
                    <a:noFill/>
                  </a:ln>
                  <a:solidFill>
                    <a:schemeClr val="tx1"/>
                  </a:solidFill>
                  <a:effectLst/>
                  <a:uLnTx/>
                  <a:uFillTx/>
                  <a:ea typeface="+mn-ea"/>
                  <a:cs typeface="+mn-cs"/>
                </a:rPr>
                <a:t>18m</a:t>
              </a:r>
            </a:p>
          </p:txBody>
        </p:sp>
      </p:grpSp>
      <p:grpSp>
        <p:nvGrpSpPr>
          <p:cNvPr id="255" name="Grupo 254">
            <a:extLst>
              <a:ext uri="{FF2B5EF4-FFF2-40B4-BE49-F238E27FC236}">
                <a16:creationId xmlns:a16="http://schemas.microsoft.com/office/drawing/2014/main" id="{2DE6D53B-CE18-B389-5034-D0B6FA2421E7}"/>
              </a:ext>
            </a:extLst>
          </p:cNvPr>
          <p:cNvGrpSpPr/>
          <p:nvPr/>
        </p:nvGrpSpPr>
        <p:grpSpPr>
          <a:xfrm>
            <a:off x="11050582" y="3731062"/>
            <a:ext cx="482194" cy="334899"/>
            <a:chOff x="7812769" y="3312486"/>
            <a:chExt cx="482194" cy="334899"/>
          </a:xfrm>
        </p:grpSpPr>
        <p:sp>
          <p:nvSpPr>
            <p:cNvPr id="256" name="Elipse 255">
              <a:extLst>
                <a:ext uri="{FF2B5EF4-FFF2-40B4-BE49-F238E27FC236}">
                  <a16:creationId xmlns:a16="http://schemas.microsoft.com/office/drawing/2014/main" id="{BB0E612C-593F-F571-7CCB-45387D68551A}"/>
                </a:ext>
              </a:extLst>
            </p:cNvPr>
            <p:cNvSpPr/>
            <p:nvPr/>
          </p:nvSpPr>
          <p:spPr>
            <a:xfrm>
              <a:off x="7886417" y="3312486"/>
              <a:ext cx="334899" cy="334899"/>
            </a:xfrm>
            <a:prstGeom prst="ellipse">
              <a:avLst/>
            </a:prstGeom>
            <a:solidFill>
              <a:schemeClr val="bg1"/>
            </a:solidFill>
            <a:ln w="12700">
              <a:solidFill>
                <a:srgbClr val="00BEA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257" name="Marcador de texto 1">
              <a:extLst>
                <a:ext uri="{FF2B5EF4-FFF2-40B4-BE49-F238E27FC236}">
                  <a16:creationId xmlns:a16="http://schemas.microsoft.com/office/drawing/2014/main" id="{1CD316EE-5EC4-54F2-F754-B5BA454E480A}"/>
                </a:ext>
              </a:extLst>
            </p:cNvPr>
            <p:cNvSpPr txBox="1">
              <a:spLocks/>
            </p:cNvSpPr>
            <p:nvPr/>
          </p:nvSpPr>
          <p:spPr>
            <a:xfrm>
              <a:off x="7812769" y="3324132"/>
              <a:ext cx="482194" cy="311606"/>
            </a:xfrm>
            <a:prstGeom prst="rect">
              <a:avLst/>
            </a:prstGeom>
          </p:spPr>
          <p:txBody>
            <a:bodyPr wrap="square" lIns="72000" tIns="72000" rIns="72000" bIns="72000">
              <a:spAutoFit/>
            </a:bodyPr>
            <a:lstStyle>
              <a:lvl1pPr marL="180000" indent="-180000" algn="l" defTabSz="914400" rtl="0" eaLnBrk="1" latinLnBrk="0" hangingPunct="1">
                <a:lnSpc>
                  <a:spcPct val="90000"/>
                </a:lnSpc>
                <a:spcBef>
                  <a:spcPts val="600"/>
                </a:spcBef>
                <a:spcAft>
                  <a:spcPts val="600"/>
                </a:spcAft>
                <a:buClr>
                  <a:schemeClr val="accent3"/>
                </a:buClr>
                <a:buFont typeface="Wingdings" panose="05000000000000000000" pitchFamily="2" charset="2"/>
                <a:buChar char="§"/>
                <a:defRPr sz="2000" kern="1200">
                  <a:solidFill>
                    <a:schemeClr val="tx1">
                      <a:lumMod val="75000"/>
                      <a:lumOff val="25000"/>
                    </a:schemeClr>
                  </a:solidFill>
                  <a:latin typeface="+mn-lt"/>
                  <a:ea typeface="+mn-ea"/>
                  <a:cs typeface="+mn-cs"/>
                </a:defRPr>
              </a:lvl1pPr>
              <a:lvl2pPr marL="360000" indent="-180000" algn="l" defTabSz="914400" rtl="0" eaLnBrk="1" latinLnBrk="0" hangingPunct="1">
                <a:lnSpc>
                  <a:spcPct val="90000"/>
                </a:lnSpc>
                <a:spcBef>
                  <a:spcPts val="300"/>
                </a:spcBef>
                <a:spcAft>
                  <a:spcPts val="600"/>
                </a:spcAft>
                <a:buClr>
                  <a:schemeClr val="accent2"/>
                </a:buClr>
                <a:buFont typeface="Wingdings" panose="05000000000000000000" pitchFamily="2" charset="2"/>
                <a:buChar char="§"/>
                <a:defRPr sz="1800" kern="1200">
                  <a:solidFill>
                    <a:schemeClr val="tx1">
                      <a:lumMod val="75000"/>
                      <a:lumOff val="25000"/>
                    </a:schemeClr>
                  </a:solidFill>
                  <a:latin typeface="+mn-lt"/>
                  <a:ea typeface="+mn-ea"/>
                  <a:cs typeface="+mn-cs"/>
                </a:defRPr>
              </a:lvl2pPr>
              <a:lvl3pPr marL="540000" indent="-180000" algn="l" defTabSz="914400" rtl="0" eaLnBrk="1" latinLnBrk="0" hangingPunct="1">
                <a:lnSpc>
                  <a:spcPct val="90000"/>
                </a:lnSpc>
                <a:spcBef>
                  <a:spcPts val="300"/>
                </a:spcBef>
                <a:spcAft>
                  <a:spcPts val="600"/>
                </a:spcAft>
                <a:buClr>
                  <a:schemeClr val="accent1"/>
                </a:buClr>
                <a:buFont typeface="Wingdings" panose="05000000000000000000" pitchFamily="2" charset="2"/>
                <a:buChar char="§"/>
                <a:defRPr sz="18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1C2544"/>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1C254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600"/>
                </a:spcBef>
                <a:spcAft>
                  <a:spcPts val="600"/>
                </a:spcAft>
                <a:buClr>
                  <a:srgbClr val="FDC647"/>
                </a:buClr>
                <a:buSzTx/>
                <a:buFont typeface="Wingdings" panose="05000000000000000000" pitchFamily="2" charset="2"/>
                <a:buNone/>
                <a:tabLst/>
                <a:defRPr/>
              </a:pPr>
              <a:r>
                <a:rPr kumimoji="0" lang="es-ES" sz="1200" i="0" u="none" strike="noStrike" kern="1200" cap="none" spc="0" normalizeH="0" baseline="0" noProof="0">
                  <a:ln>
                    <a:noFill/>
                  </a:ln>
                  <a:solidFill>
                    <a:schemeClr val="tx1"/>
                  </a:solidFill>
                  <a:effectLst/>
                  <a:uLnTx/>
                  <a:uFillTx/>
                  <a:ea typeface="+mn-ea"/>
                  <a:cs typeface="+mn-cs"/>
                </a:rPr>
                <a:t>24m</a:t>
              </a:r>
            </a:p>
          </p:txBody>
        </p:sp>
      </p:grpSp>
      <p:sp>
        <p:nvSpPr>
          <p:cNvPr id="258" name="Marcador de texto 1">
            <a:extLst>
              <a:ext uri="{FF2B5EF4-FFF2-40B4-BE49-F238E27FC236}">
                <a16:creationId xmlns:a16="http://schemas.microsoft.com/office/drawing/2014/main" id="{E70D84E5-C2BC-5C43-0DF7-B07FC494B8AE}"/>
              </a:ext>
            </a:extLst>
          </p:cNvPr>
          <p:cNvSpPr txBox="1">
            <a:spLocks/>
          </p:cNvSpPr>
          <p:nvPr/>
        </p:nvSpPr>
        <p:spPr>
          <a:xfrm>
            <a:off x="10977351" y="4062236"/>
            <a:ext cx="701652" cy="339305"/>
          </a:xfrm>
          <a:prstGeom prst="rect">
            <a:avLst/>
          </a:prstGeom>
        </p:spPr>
        <p:txBody>
          <a:bodyPr wrap="square" lIns="72000" tIns="72000" rIns="72000" bIns="72000">
            <a:spAutoFit/>
          </a:bodyPr>
          <a:lstStyle>
            <a:lvl1pPr marL="180000" indent="-180000" algn="l" defTabSz="914400" rtl="0" eaLnBrk="1" latinLnBrk="0" hangingPunct="1">
              <a:lnSpc>
                <a:spcPct val="90000"/>
              </a:lnSpc>
              <a:spcBef>
                <a:spcPts val="600"/>
              </a:spcBef>
              <a:spcAft>
                <a:spcPts val="600"/>
              </a:spcAft>
              <a:buClr>
                <a:schemeClr val="accent3"/>
              </a:buClr>
              <a:buFont typeface="Wingdings" panose="05000000000000000000" pitchFamily="2" charset="2"/>
              <a:buChar char="§"/>
              <a:defRPr sz="2000" kern="1200">
                <a:solidFill>
                  <a:schemeClr val="tx1">
                    <a:lumMod val="75000"/>
                    <a:lumOff val="25000"/>
                  </a:schemeClr>
                </a:solidFill>
                <a:latin typeface="+mn-lt"/>
                <a:ea typeface="+mn-ea"/>
                <a:cs typeface="+mn-cs"/>
              </a:defRPr>
            </a:lvl1pPr>
            <a:lvl2pPr marL="360000" indent="-180000" algn="l" defTabSz="914400" rtl="0" eaLnBrk="1" latinLnBrk="0" hangingPunct="1">
              <a:lnSpc>
                <a:spcPct val="90000"/>
              </a:lnSpc>
              <a:spcBef>
                <a:spcPts val="300"/>
              </a:spcBef>
              <a:spcAft>
                <a:spcPts val="600"/>
              </a:spcAft>
              <a:buClr>
                <a:schemeClr val="accent2"/>
              </a:buClr>
              <a:buFont typeface="Wingdings" panose="05000000000000000000" pitchFamily="2" charset="2"/>
              <a:buChar char="§"/>
              <a:defRPr sz="1800" kern="1200">
                <a:solidFill>
                  <a:schemeClr val="tx1">
                    <a:lumMod val="75000"/>
                    <a:lumOff val="25000"/>
                  </a:schemeClr>
                </a:solidFill>
                <a:latin typeface="+mn-lt"/>
                <a:ea typeface="+mn-ea"/>
                <a:cs typeface="+mn-cs"/>
              </a:defRPr>
            </a:lvl2pPr>
            <a:lvl3pPr marL="540000" indent="-180000" algn="l" defTabSz="914400" rtl="0" eaLnBrk="1" latinLnBrk="0" hangingPunct="1">
              <a:lnSpc>
                <a:spcPct val="90000"/>
              </a:lnSpc>
              <a:spcBef>
                <a:spcPts val="300"/>
              </a:spcBef>
              <a:spcAft>
                <a:spcPts val="600"/>
              </a:spcAft>
              <a:buClr>
                <a:schemeClr val="accent1"/>
              </a:buClr>
              <a:buFont typeface="Wingdings" panose="05000000000000000000" pitchFamily="2" charset="2"/>
              <a:buChar char="§"/>
              <a:defRPr sz="18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1C2544"/>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1C254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600"/>
              </a:spcBef>
              <a:spcAft>
                <a:spcPts val="600"/>
              </a:spcAft>
              <a:buClr>
                <a:srgbClr val="FDC647"/>
              </a:buClr>
              <a:buSzTx/>
              <a:buFont typeface="Wingdings" panose="05000000000000000000" pitchFamily="2" charset="2"/>
              <a:buNone/>
              <a:tabLst/>
              <a:defRPr/>
            </a:pPr>
            <a:r>
              <a:rPr lang="es-ES" sz="1400">
                <a:solidFill>
                  <a:srgbClr val="08BDA0"/>
                </a:solidFill>
              </a:rPr>
              <a:t>Final</a:t>
            </a:r>
            <a:endParaRPr kumimoji="0" lang="es-ES" sz="1400" i="0" u="none" strike="noStrike" kern="1200" cap="none" spc="0" normalizeH="0" baseline="0" noProof="0">
              <a:ln>
                <a:noFill/>
              </a:ln>
              <a:solidFill>
                <a:srgbClr val="08BDA0"/>
              </a:solidFill>
              <a:effectLst/>
              <a:uLnTx/>
              <a:uFillTx/>
              <a:ea typeface="+mn-ea"/>
              <a:cs typeface="+mn-cs"/>
            </a:endParaRPr>
          </a:p>
        </p:txBody>
      </p:sp>
      <p:sp>
        <p:nvSpPr>
          <p:cNvPr id="265" name="Marcador de texto 1">
            <a:extLst>
              <a:ext uri="{FF2B5EF4-FFF2-40B4-BE49-F238E27FC236}">
                <a16:creationId xmlns:a16="http://schemas.microsoft.com/office/drawing/2014/main" id="{E1B25825-4426-39FE-78BC-A65A6B1F9D96}"/>
              </a:ext>
            </a:extLst>
          </p:cNvPr>
          <p:cNvSpPr txBox="1">
            <a:spLocks/>
          </p:cNvSpPr>
          <p:nvPr/>
        </p:nvSpPr>
        <p:spPr>
          <a:xfrm>
            <a:off x="824036" y="4201602"/>
            <a:ext cx="3757613" cy="1267252"/>
          </a:xfrm>
          <a:prstGeom prst="rect">
            <a:avLst/>
          </a:prstGeom>
        </p:spPr>
        <p:txBody>
          <a:bodyPr wrap="square" lIns="72000" tIns="72000" rIns="72000" bIns="72000">
            <a:spAutoFit/>
          </a:bodyPr>
          <a:lstStyle>
            <a:lvl1pPr marL="180000" indent="-180000" algn="l" defTabSz="914400" rtl="0" eaLnBrk="1" latinLnBrk="0" hangingPunct="1">
              <a:lnSpc>
                <a:spcPct val="90000"/>
              </a:lnSpc>
              <a:spcBef>
                <a:spcPts val="600"/>
              </a:spcBef>
              <a:spcAft>
                <a:spcPts val="600"/>
              </a:spcAft>
              <a:buClr>
                <a:schemeClr val="accent3"/>
              </a:buClr>
              <a:buFont typeface="Wingdings" panose="05000000000000000000" pitchFamily="2" charset="2"/>
              <a:buChar char="§"/>
              <a:defRPr sz="2000" kern="1200">
                <a:solidFill>
                  <a:schemeClr val="tx1">
                    <a:lumMod val="75000"/>
                    <a:lumOff val="25000"/>
                  </a:schemeClr>
                </a:solidFill>
                <a:latin typeface="+mn-lt"/>
                <a:ea typeface="+mn-ea"/>
                <a:cs typeface="+mn-cs"/>
              </a:defRPr>
            </a:lvl1pPr>
            <a:lvl2pPr marL="360000" indent="-180000" algn="l" defTabSz="914400" rtl="0" eaLnBrk="1" latinLnBrk="0" hangingPunct="1">
              <a:lnSpc>
                <a:spcPct val="90000"/>
              </a:lnSpc>
              <a:spcBef>
                <a:spcPts val="300"/>
              </a:spcBef>
              <a:spcAft>
                <a:spcPts val="600"/>
              </a:spcAft>
              <a:buClr>
                <a:schemeClr val="accent2"/>
              </a:buClr>
              <a:buFont typeface="Wingdings" panose="05000000000000000000" pitchFamily="2" charset="2"/>
              <a:buChar char="§"/>
              <a:defRPr sz="1800" kern="1200">
                <a:solidFill>
                  <a:schemeClr val="tx1">
                    <a:lumMod val="75000"/>
                    <a:lumOff val="25000"/>
                  </a:schemeClr>
                </a:solidFill>
                <a:latin typeface="+mn-lt"/>
                <a:ea typeface="+mn-ea"/>
                <a:cs typeface="+mn-cs"/>
              </a:defRPr>
            </a:lvl2pPr>
            <a:lvl3pPr marL="540000" indent="-180000" algn="l" defTabSz="914400" rtl="0" eaLnBrk="1" latinLnBrk="0" hangingPunct="1">
              <a:lnSpc>
                <a:spcPct val="90000"/>
              </a:lnSpc>
              <a:spcBef>
                <a:spcPts val="300"/>
              </a:spcBef>
              <a:spcAft>
                <a:spcPts val="600"/>
              </a:spcAft>
              <a:buClr>
                <a:schemeClr val="accent1"/>
              </a:buClr>
              <a:buFont typeface="Wingdings" panose="05000000000000000000" pitchFamily="2" charset="2"/>
              <a:buChar char="§"/>
              <a:defRPr sz="18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1C2544"/>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1C254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ts val="0"/>
              </a:spcBef>
              <a:spcAft>
                <a:spcPts val="0"/>
              </a:spcAft>
              <a:buClr>
                <a:srgbClr val="FDC647"/>
              </a:buClr>
              <a:buNone/>
              <a:defRPr/>
            </a:pPr>
            <a:r>
              <a:rPr kumimoji="0" lang="es-ES" sz="1400" b="1" i="0" u="none" strike="noStrike" kern="1200" cap="none" spc="0" normalizeH="0" baseline="0" noProof="0" dirty="0">
                <a:ln>
                  <a:noFill/>
                </a:ln>
                <a:solidFill>
                  <a:schemeClr val="accent1"/>
                </a:solidFill>
                <a:effectLst/>
                <a:uLnTx/>
                <a:uFillTx/>
                <a:ea typeface="+mn-ea"/>
                <a:cs typeface="+mn-cs"/>
              </a:rPr>
              <a:t>Fecha </a:t>
            </a:r>
            <a:r>
              <a:rPr lang="es-ES" sz="1400" b="1" dirty="0">
                <a:solidFill>
                  <a:schemeClr val="accent1"/>
                </a:solidFill>
              </a:rPr>
              <a:t>basal</a:t>
            </a:r>
          </a:p>
          <a:p>
            <a:pPr marL="0" indent="0" algn="r">
              <a:spcBef>
                <a:spcPts val="0"/>
              </a:spcBef>
              <a:spcAft>
                <a:spcPts val="0"/>
              </a:spcAft>
              <a:buClr>
                <a:srgbClr val="FDC647"/>
              </a:buClr>
              <a:buNone/>
              <a:defRPr/>
            </a:pPr>
            <a:r>
              <a:rPr lang="es-ES" sz="1100" dirty="0">
                <a:solidFill>
                  <a:schemeClr val="bg1">
                    <a:lumMod val="50000"/>
                  </a:schemeClr>
                </a:solidFill>
              </a:rPr>
              <a:t>(</a:t>
            </a:r>
            <a:r>
              <a:rPr lang="es-ES" sz="1100" dirty="0">
                <a:solidFill>
                  <a:schemeClr val="bg2">
                    <a:lumMod val="50000"/>
                  </a:schemeClr>
                </a:solidFill>
              </a:rPr>
              <a:t>sin periodo de lavado): </a:t>
            </a:r>
          </a:p>
          <a:p>
            <a:pPr marL="0" indent="0" algn="r">
              <a:spcBef>
                <a:spcPts val="0"/>
              </a:spcBef>
              <a:spcAft>
                <a:spcPts val="0"/>
              </a:spcAft>
              <a:buClr>
                <a:srgbClr val="FDC647"/>
              </a:buClr>
              <a:buNone/>
              <a:defRPr/>
            </a:pPr>
            <a:r>
              <a:rPr kumimoji="0" lang="es-ES" sz="1400" i="0" u="none" strike="noStrike" kern="1200" cap="none" spc="0" normalizeH="0" baseline="0" noProof="0" dirty="0">
                <a:ln>
                  <a:noFill/>
                </a:ln>
                <a:solidFill>
                  <a:schemeClr val="tx1"/>
                </a:solidFill>
                <a:effectLst/>
                <a:uLnTx/>
                <a:uFillTx/>
                <a:ea typeface="+mn-ea"/>
                <a:cs typeface="+mn-cs"/>
              </a:rPr>
              <a:t>pacientes con psoriasis en placas de moderada a grave que necesiten terapia biológica sistémica y</a:t>
            </a:r>
          </a:p>
          <a:p>
            <a:pPr marL="0" indent="0" algn="r">
              <a:spcBef>
                <a:spcPts val="0"/>
              </a:spcBef>
              <a:spcAft>
                <a:spcPts val="0"/>
              </a:spcAft>
              <a:buClr>
                <a:srgbClr val="FDC647"/>
              </a:buClr>
              <a:buNone/>
              <a:defRPr/>
            </a:pPr>
            <a:r>
              <a:rPr kumimoji="0" lang="es-ES" sz="1400" i="0" u="none" strike="noStrike" kern="1200" cap="none" spc="0" normalizeH="0" baseline="0" noProof="0" dirty="0">
                <a:ln>
                  <a:noFill/>
                </a:ln>
                <a:solidFill>
                  <a:schemeClr val="tx1"/>
                </a:solidFill>
                <a:effectLst/>
                <a:uLnTx/>
                <a:uFillTx/>
                <a:ea typeface="+mn-ea"/>
                <a:cs typeface="+mn-cs"/>
              </a:rPr>
              <a:t>califiquen para el tratamiento con un inhibidor de IL-23p19 en la práctica clínica del mundo real</a:t>
            </a:r>
            <a:r>
              <a:rPr kumimoji="0" lang="es-ES" sz="1400" i="0" u="none" strike="noStrike" kern="1200" cap="none" spc="0" normalizeH="0" baseline="30000" noProof="0" dirty="0">
                <a:ln>
                  <a:noFill/>
                </a:ln>
                <a:solidFill>
                  <a:schemeClr val="tx1"/>
                </a:solidFill>
                <a:effectLst/>
                <a:uLnTx/>
                <a:uFillTx/>
                <a:ea typeface="+mn-ea"/>
                <a:cs typeface="+mn-cs"/>
              </a:rPr>
              <a:t>1</a:t>
            </a:r>
          </a:p>
        </p:txBody>
      </p:sp>
      <p:sp>
        <p:nvSpPr>
          <p:cNvPr id="11" name="Título 1">
            <a:extLst>
              <a:ext uri="{FF2B5EF4-FFF2-40B4-BE49-F238E27FC236}">
                <a16:creationId xmlns:a16="http://schemas.microsoft.com/office/drawing/2014/main" id="{A0082495-52D0-F445-9E7D-E66AA6491578}"/>
              </a:ext>
            </a:extLst>
          </p:cNvPr>
          <p:cNvSpPr txBox="1">
            <a:spLocks/>
          </p:cNvSpPr>
          <p:nvPr/>
        </p:nvSpPr>
        <p:spPr>
          <a:xfrm>
            <a:off x="648031" y="2957021"/>
            <a:ext cx="3744916" cy="246222"/>
          </a:xfrm>
          <a:prstGeom prst="rect">
            <a:avLst/>
          </a:prstGeom>
        </p:spPr>
        <p:txBody>
          <a:bodyPr vert="horz" wrap="square" lIns="0" tIns="0" rIns="0" bIns="0" rtlCol="0" anchor="ctr" anchorCtr="0">
            <a:spAutoFit/>
          </a:bodyPr>
          <a:lstStyle>
            <a:lvl1pPr algn="l" defTabSz="457200" rtl="0" eaLnBrk="1" latinLnBrk="0" hangingPunct="1">
              <a:spcBef>
                <a:spcPct val="0"/>
              </a:spcBef>
              <a:buNone/>
              <a:defRPr lang="es-ES" sz="1800" b="0" i="0" kern="1200">
                <a:solidFill>
                  <a:srgbClr val="4E124D"/>
                </a:solidFill>
                <a:latin typeface="Arial"/>
                <a:ea typeface="+mj-ea"/>
                <a:cs typeface="Arial"/>
              </a:defRPr>
            </a:lvl1pPr>
          </a:lstStyle>
          <a:p>
            <a:pPr algn="ctr"/>
            <a:r>
              <a:rPr lang="es-ES" sz="1600" dirty="0">
                <a:solidFill>
                  <a:schemeClr val="tx1"/>
                </a:solidFill>
                <a:latin typeface="+mn-lt"/>
              </a:rPr>
              <a:t>Recogida de datos retrospectivos</a:t>
            </a:r>
            <a:r>
              <a:rPr lang="es-ES" sz="1600" baseline="30000" dirty="0">
                <a:solidFill>
                  <a:schemeClr val="tx1"/>
                </a:solidFill>
                <a:latin typeface="+mn-lt"/>
              </a:rPr>
              <a:t>1</a:t>
            </a:r>
          </a:p>
        </p:txBody>
      </p:sp>
    </p:spTree>
    <p:extLst>
      <p:ext uri="{BB962C8B-B14F-4D97-AF65-F5344CB8AC3E}">
        <p14:creationId xmlns:p14="http://schemas.microsoft.com/office/powerpoint/2010/main" val="16869400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o 1">
            <a:extLst>
              <a:ext uri="{FF2B5EF4-FFF2-40B4-BE49-F238E27FC236}">
                <a16:creationId xmlns:a16="http://schemas.microsoft.com/office/drawing/2014/main" id="{283B84B5-99BF-8B5F-60DE-FAD3B7391713}"/>
              </a:ext>
            </a:extLst>
          </p:cNvPr>
          <p:cNvGrpSpPr/>
          <p:nvPr/>
        </p:nvGrpSpPr>
        <p:grpSpPr>
          <a:xfrm>
            <a:off x="11264294" y="0"/>
            <a:ext cx="598437" cy="682835"/>
            <a:chOff x="11264294" y="0"/>
            <a:chExt cx="598437" cy="682835"/>
          </a:xfrm>
        </p:grpSpPr>
        <p:sp>
          <p:nvSpPr>
            <p:cNvPr id="7" name="Forma libre: forma 6">
              <a:extLst>
                <a:ext uri="{FF2B5EF4-FFF2-40B4-BE49-F238E27FC236}">
                  <a16:creationId xmlns:a16="http://schemas.microsoft.com/office/drawing/2014/main" id="{7E10F20E-095A-497C-52AE-81C7B24600F2}"/>
                </a:ext>
              </a:extLst>
            </p:cNvPr>
            <p:cNvSpPr/>
            <p:nvPr/>
          </p:nvSpPr>
          <p:spPr>
            <a:xfrm flipV="1">
              <a:off x="11264294" y="0"/>
              <a:ext cx="598437" cy="682835"/>
            </a:xfrm>
            <a:custGeom>
              <a:avLst/>
              <a:gdLst>
                <a:gd name="connsiteX0" fmla="*/ 0 w 598437"/>
                <a:gd name="connsiteY0" fmla="*/ 682835 h 682835"/>
                <a:gd name="connsiteX1" fmla="*/ 598437 w 598437"/>
                <a:gd name="connsiteY1" fmla="*/ 682835 h 682835"/>
                <a:gd name="connsiteX2" fmla="*/ 598437 w 598437"/>
                <a:gd name="connsiteY2" fmla="*/ 84398 h 682835"/>
                <a:gd name="connsiteX3" fmla="*/ 392114 w 598437"/>
                <a:gd name="connsiteY3" fmla="*/ 84398 h 682835"/>
                <a:gd name="connsiteX4" fmla="*/ 299218 w 598437"/>
                <a:gd name="connsiteY4" fmla="*/ 0 h 682835"/>
                <a:gd name="connsiteX5" fmla="*/ 206322 w 598437"/>
                <a:gd name="connsiteY5" fmla="*/ 84398 h 682835"/>
                <a:gd name="connsiteX6" fmla="*/ 0 w 598437"/>
                <a:gd name="connsiteY6" fmla="*/ 84398 h 682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8437" h="682835">
                  <a:moveTo>
                    <a:pt x="0" y="682835"/>
                  </a:moveTo>
                  <a:lnTo>
                    <a:pt x="598437" y="682835"/>
                  </a:lnTo>
                  <a:lnTo>
                    <a:pt x="598437" y="84398"/>
                  </a:lnTo>
                  <a:lnTo>
                    <a:pt x="392114" y="84398"/>
                  </a:lnTo>
                  <a:lnTo>
                    <a:pt x="299218" y="0"/>
                  </a:lnTo>
                  <a:lnTo>
                    <a:pt x="206322" y="84398"/>
                  </a:lnTo>
                  <a:lnTo>
                    <a:pt x="0" y="84398"/>
                  </a:lnTo>
                  <a:close/>
                </a:path>
              </a:pathLst>
            </a:custGeom>
            <a:solidFill>
              <a:srgbClr val="00BEA0">
                <a:alpha val="19000"/>
              </a:srgbClr>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a:ea typeface="+mn-ea"/>
                <a:cs typeface="+mn-cs"/>
              </a:endParaRPr>
            </a:p>
          </p:txBody>
        </p:sp>
        <p:pic>
          <p:nvPicPr>
            <p:cNvPr id="8" name="Graphic 9">
              <a:extLst>
                <a:ext uri="{FF2B5EF4-FFF2-40B4-BE49-F238E27FC236}">
                  <a16:creationId xmlns:a16="http://schemas.microsoft.com/office/drawing/2014/main" id="{A3FA9535-F122-62C9-ED5F-50A804569053}"/>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a:stretch/>
          </p:blipFill>
          <p:spPr>
            <a:xfrm>
              <a:off x="11372522" y="148910"/>
              <a:ext cx="381982" cy="385013"/>
            </a:xfrm>
            <a:prstGeom prst="rect">
              <a:avLst/>
            </a:prstGeom>
          </p:spPr>
        </p:pic>
      </p:grpSp>
      <p:sp>
        <p:nvSpPr>
          <p:cNvPr id="5" name="Título 4">
            <a:extLst>
              <a:ext uri="{FF2B5EF4-FFF2-40B4-BE49-F238E27FC236}">
                <a16:creationId xmlns:a16="http://schemas.microsoft.com/office/drawing/2014/main" id="{B9DEF4AF-4177-AB10-2B0E-E293B008B8CF}"/>
              </a:ext>
            </a:extLst>
          </p:cNvPr>
          <p:cNvSpPr>
            <a:spLocks noGrp="1"/>
          </p:cNvSpPr>
          <p:nvPr>
            <p:ph type="title"/>
          </p:nvPr>
        </p:nvSpPr>
        <p:spPr>
          <a:xfrm>
            <a:off x="623887" y="553819"/>
            <a:ext cx="10909301" cy="514738"/>
          </a:xfrm>
        </p:spPr>
        <p:txBody>
          <a:bodyPr wrap="square">
            <a:spAutoFit/>
          </a:bodyPr>
          <a:lstStyle/>
          <a:p>
            <a:r>
              <a:rPr lang="es-ES" b="1" dirty="0"/>
              <a:t>Diseño del estudio POSITIVE:</a:t>
            </a:r>
            <a:r>
              <a:rPr lang="es-ES" b="1" baseline="30000" dirty="0"/>
              <a:t>1</a:t>
            </a:r>
            <a:endParaRPr lang="es-ES" dirty="0">
              <a:solidFill>
                <a:srgbClr val="08BDA0"/>
              </a:solidFill>
            </a:endParaRPr>
          </a:p>
        </p:txBody>
      </p:sp>
      <p:sp>
        <p:nvSpPr>
          <p:cNvPr id="247" name="Forma libre: forma 246" hidden="1">
            <a:extLst>
              <a:ext uri="{FF2B5EF4-FFF2-40B4-BE49-F238E27FC236}">
                <a16:creationId xmlns:a16="http://schemas.microsoft.com/office/drawing/2014/main" id="{E21CE63C-08CA-9B55-6A5A-48F5DD5301C6}"/>
              </a:ext>
            </a:extLst>
          </p:cNvPr>
          <p:cNvSpPr/>
          <p:nvPr/>
        </p:nvSpPr>
        <p:spPr>
          <a:xfrm>
            <a:off x="2538912" y="2939332"/>
            <a:ext cx="6363285" cy="290262"/>
          </a:xfrm>
          <a:custGeom>
            <a:avLst/>
            <a:gdLst>
              <a:gd name="connsiteX0" fmla="*/ 0 w 6363285"/>
              <a:gd name="connsiteY0" fmla="*/ 0 h 290262"/>
              <a:gd name="connsiteX1" fmla="*/ 353642 w 6363285"/>
              <a:gd name="connsiteY1" fmla="*/ 20057 h 290262"/>
              <a:gd name="connsiteX2" fmla="*/ 718500 w 6363285"/>
              <a:gd name="connsiteY2" fmla="*/ 110125 h 290262"/>
              <a:gd name="connsiteX3" fmla="*/ 1083357 w 6363285"/>
              <a:gd name="connsiteY3" fmla="*/ 90069 h 290262"/>
              <a:gd name="connsiteX4" fmla="*/ 1459714 w 6363285"/>
              <a:gd name="connsiteY4" fmla="*/ 140148 h 290262"/>
              <a:gd name="connsiteX5" fmla="*/ 1836071 w 6363285"/>
              <a:gd name="connsiteY5" fmla="*/ 180137 h 290262"/>
              <a:gd name="connsiteX6" fmla="*/ 2200929 w 6363285"/>
              <a:gd name="connsiteY6" fmla="*/ 250149 h 290262"/>
              <a:gd name="connsiteX7" fmla="*/ 2588643 w 6363285"/>
              <a:gd name="connsiteY7" fmla="*/ 280172 h 290262"/>
              <a:gd name="connsiteX8" fmla="*/ 3033428 w 6363285"/>
              <a:gd name="connsiteY8" fmla="*/ 230217 h 290262"/>
              <a:gd name="connsiteX9" fmla="*/ 3432500 w 6363285"/>
              <a:gd name="connsiteY9" fmla="*/ 290263 h 290262"/>
              <a:gd name="connsiteX10" fmla="*/ 3843071 w 6363285"/>
              <a:gd name="connsiteY10" fmla="*/ 200194 h 290262"/>
              <a:gd name="connsiteX11" fmla="*/ 4766715 w 6363285"/>
              <a:gd name="connsiteY11" fmla="*/ 270206 h 290262"/>
              <a:gd name="connsiteX12" fmla="*/ 5314143 w 6363285"/>
              <a:gd name="connsiteY12" fmla="*/ 280172 h 290262"/>
              <a:gd name="connsiteX13" fmla="*/ 5781643 w 6363285"/>
              <a:gd name="connsiteY13" fmla="*/ 280172 h 290262"/>
              <a:gd name="connsiteX14" fmla="*/ 6363286 w 6363285"/>
              <a:gd name="connsiteY14" fmla="*/ 250149 h 290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363285" h="290262">
                <a:moveTo>
                  <a:pt x="0" y="0"/>
                </a:moveTo>
                <a:lnTo>
                  <a:pt x="353642" y="20057"/>
                </a:lnTo>
                <a:lnTo>
                  <a:pt x="718500" y="110125"/>
                </a:lnTo>
                <a:lnTo>
                  <a:pt x="1083357" y="90069"/>
                </a:lnTo>
                <a:lnTo>
                  <a:pt x="1459714" y="140148"/>
                </a:lnTo>
                <a:lnTo>
                  <a:pt x="1836071" y="180137"/>
                </a:lnTo>
                <a:lnTo>
                  <a:pt x="2200929" y="250149"/>
                </a:lnTo>
                <a:lnTo>
                  <a:pt x="2588643" y="280172"/>
                </a:lnTo>
                <a:lnTo>
                  <a:pt x="3033428" y="230217"/>
                </a:lnTo>
                <a:lnTo>
                  <a:pt x="3432500" y="290263"/>
                </a:lnTo>
                <a:lnTo>
                  <a:pt x="3843071" y="200194"/>
                </a:lnTo>
                <a:lnTo>
                  <a:pt x="4766715" y="270206"/>
                </a:lnTo>
                <a:lnTo>
                  <a:pt x="5314143" y="280172"/>
                </a:lnTo>
                <a:lnTo>
                  <a:pt x="5781643" y="280172"/>
                </a:lnTo>
                <a:lnTo>
                  <a:pt x="6363286" y="250149"/>
                </a:lnTo>
              </a:path>
            </a:pathLst>
          </a:custGeom>
          <a:noFill/>
          <a:ln w="13100" cap="flat">
            <a:solidFill>
              <a:schemeClr val="accent6"/>
            </a:solidFill>
            <a:prstDash val="solid"/>
            <a:miter/>
          </a:ln>
        </p:spPr>
        <p:txBody>
          <a:bodyPr rtlCol="0" anchor="ctr"/>
          <a:lstStyle/>
          <a:p>
            <a:endParaRPr lang="es-ES"/>
          </a:p>
        </p:txBody>
      </p:sp>
      <p:sp>
        <p:nvSpPr>
          <p:cNvPr id="258" name="Marcador de pie de página 257">
            <a:extLst>
              <a:ext uri="{FF2B5EF4-FFF2-40B4-BE49-F238E27FC236}">
                <a16:creationId xmlns:a16="http://schemas.microsoft.com/office/drawing/2014/main" id="{44A0D0E5-32F9-639C-F74D-160C9E16738A}"/>
              </a:ext>
            </a:extLst>
          </p:cNvPr>
          <p:cNvSpPr>
            <a:spLocks noGrp="1"/>
          </p:cNvSpPr>
          <p:nvPr>
            <p:ph type="ftr" sz="quarter" idx="10"/>
          </p:nvPr>
        </p:nvSpPr>
        <p:spPr>
          <a:xfrm>
            <a:off x="660567" y="5963941"/>
            <a:ext cx="11093937" cy="442035"/>
          </a:xfrm>
        </p:spPr>
        <p:txBody>
          <a:bodyPr/>
          <a:lstStyle/>
          <a:p>
            <a:pPr>
              <a:defRPr/>
            </a:pPr>
            <a:r>
              <a:rPr lang="es-ES" b="1" dirty="0">
                <a:solidFill>
                  <a:prstClr val="black">
                    <a:tint val="75000"/>
                  </a:prstClr>
                </a:solidFill>
                <a:latin typeface="Calibri"/>
              </a:rPr>
              <a:t>RWE</a:t>
            </a:r>
            <a:r>
              <a:rPr lang="es-ES" dirty="0">
                <a:solidFill>
                  <a:prstClr val="black">
                    <a:tint val="75000"/>
                  </a:prstClr>
                </a:solidFill>
                <a:latin typeface="Calibri"/>
              </a:rPr>
              <a:t>: </a:t>
            </a:r>
            <a:r>
              <a:rPr lang="es-ES" i="1" dirty="0">
                <a:solidFill>
                  <a:prstClr val="black">
                    <a:tint val="75000"/>
                  </a:prstClr>
                </a:solidFill>
                <a:latin typeface="Calibri"/>
              </a:rPr>
              <a:t>real-</a:t>
            </a:r>
            <a:r>
              <a:rPr lang="es-ES" i="1" dirty="0" err="1">
                <a:solidFill>
                  <a:prstClr val="black">
                    <a:tint val="75000"/>
                  </a:prstClr>
                </a:solidFill>
                <a:latin typeface="Calibri"/>
              </a:rPr>
              <a:t>world</a:t>
            </a:r>
            <a:r>
              <a:rPr lang="es-ES" i="1" dirty="0">
                <a:solidFill>
                  <a:prstClr val="black">
                    <a:tint val="75000"/>
                  </a:prstClr>
                </a:solidFill>
                <a:latin typeface="Calibri"/>
              </a:rPr>
              <a:t> </a:t>
            </a:r>
            <a:r>
              <a:rPr lang="es-ES" i="1" dirty="0" err="1">
                <a:solidFill>
                  <a:prstClr val="black">
                    <a:tint val="75000"/>
                  </a:prstClr>
                </a:solidFill>
                <a:latin typeface="Calibri"/>
              </a:rPr>
              <a:t>evidence</a:t>
            </a:r>
            <a:r>
              <a:rPr lang="es-ES" dirty="0">
                <a:solidFill>
                  <a:prstClr val="black">
                    <a:tint val="75000"/>
                  </a:prstClr>
                </a:solidFill>
                <a:latin typeface="Calibri"/>
              </a:rPr>
              <a:t>.</a:t>
            </a:r>
          </a:p>
          <a:p>
            <a:pPr>
              <a:defRPr/>
            </a:pPr>
            <a:r>
              <a:rPr lang="en-US" b="1" dirty="0">
                <a:solidFill>
                  <a:prstClr val="black">
                    <a:tint val="75000"/>
                  </a:prstClr>
                </a:solidFill>
                <a:latin typeface="Calibri"/>
              </a:rPr>
              <a:t>1. D</a:t>
            </a:r>
            <a:r>
              <a:rPr lang="es-ES" sz="800" dirty="0" err="1">
                <a:solidFill>
                  <a:prstClr val="black">
                    <a:tint val="75000"/>
                  </a:prstClr>
                </a:solidFill>
                <a:latin typeface="Calibri"/>
              </a:rPr>
              <a:t>auden</a:t>
            </a:r>
            <a:r>
              <a:rPr lang="es-ES" sz="800" dirty="0">
                <a:solidFill>
                  <a:prstClr val="black">
                    <a:tint val="75000"/>
                  </a:prstClr>
                </a:solidFill>
                <a:latin typeface="Calibri"/>
              </a:rPr>
              <a:t> E. et al. Bienestar de los pacientes tratados con </a:t>
            </a:r>
            <a:r>
              <a:rPr lang="es-ES" sz="800" dirty="0" err="1">
                <a:solidFill>
                  <a:prstClr val="black">
                    <a:tint val="75000"/>
                  </a:prstClr>
                </a:solidFill>
                <a:latin typeface="Calibri"/>
              </a:rPr>
              <a:t>tildrakizumab</a:t>
            </a:r>
            <a:r>
              <a:rPr lang="es-ES" sz="800" dirty="0">
                <a:solidFill>
                  <a:prstClr val="black">
                    <a:tint val="75000"/>
                  </a:prstClr>
                </a:solidFill>
                <a:latin typeface="Calibri"/>
              </a:rPr>
              <a:t> en condiciones de práctica clínica habitual: resultados preliminares a semana 52 del estudio de fase IV POSITIVE. Poster presentado en el 51º Congreso AEDV Madrid 22-25 Mayo 2024. P-379.</a:t>
            </a:r>
            <a:endParaRPr lang="en-US" dirty="0">
              <a:solidFill>
                <a:prstClr val="black">
                  <a:tint val="75000"/>
                </a:prstClr>
              </a:solidFill>
              <a:latin typeface="Calibri"/>
            </a:endParaRPr>
          </a:p>
        </p:txBody>
      </p:sp>
      <p:grpSp>
        <p:nvGrpSpPr>
          <p:cNvPr id="17" name="Group 10">
            <a:extLst>
              <a:ext uri="{FF2B5EF4-FFF2-40B4-BE49-F238E27FC236}">
                <a16:creationId xmlns:a16="http://schemas.microsoft.com/office/drawing/2014/main" id="{11DEACD8-BC70-4EEA-62C2-3456661160B5}"/>
              </a:ext>
            </a:extLst>
          </p:cNvPr>
          <p:cNvGrpSpPr/>
          <p:nvPr/>
        </p:nvGrpSpPr>
        <p:grpSpPr>
          <a:xfrm>
            <a:off x="9689620" y="156822"/>
            <a:ext cx="1385478" cy="369332"/>
            <a:chOff x="2167445" y="2371717"/>
            <a:chExt cx="1276268" cy="415745"/>
          </a:xfrm>
        </p:grpSpPr>
        <p:sp>
          <p:nvSpPr>
            <p:cNvPr id="20" name="TextBox 22">
              <a:extLst>
                <a:ext uri="{FF2B5EF4-FFF2-40B4-BE49-F238E27FC236}">
                  <a16:creationId xmlns:a16="http://schemas.microsoft.com/office/drawing/2014/main" id="{0DF38BDF-6302-CD10-A026-F784F53B20F8}"/>
                </a:ext>
              </a:extLst>
            </p:cNvPr>
            <p:cNvSpPr txBox="1"/>
            <p:nvPr userDrawn="1"/>
          </p:nvSpPr>
          <p:spPr>
            <a:xfrm>
              <a:off x="2167445" y="2371717"/>
              <a:ext cx="1228293" cy="415745"/>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b="0" i="0" u="none" strike="noStrike" kern="0" cap="none" spc="0" normalizeH="0" baseline="0" noProof="0" dirty="0" err="1">
                  <a:ln>
                    <a:noFill/>
                  </a:ln>
                  <a:solidFill>
                    <a:srgbClr val="002855"/>
                  </a:solidFill>
                  <a:effectLst/>
                  <a:uLnTx/>
                  <a:uFillTx/>
                  <a:latin typeface="Montserrat Black" panose="00000A00000000000000" pitchFamily="2" charset="0"/>
                </a:rPr>
                <a:t>TiGER</a:t>
              </a:r>
              <a:endParaRPr kumimoji="0" lang="en-US" b="0" i="0" u="none" strike="noStrike" kern="0" cap="none" spc="0" normalizeH="0" baseline="0" noProof="0" dirty="0">
                <a:ln>
                  <a:noFill/>
                </a:ln>
                <a:solidFill>
                  <a:srgbClr val="002855"/>
                </a:solidFill>
                <a:effectLst/>
                <a:uLnTx/>
                <a:uFillTx/>
                <a:latin typeface="Montserrat Black" panose="00000A00000000000000" pitchFamily="2" charset="0"/>
              </a:endParaRPr>
            </a:p>
          </p:txBody>
        </p:sp>
        <p:pic>
          <p:nvPicPr>
            <p:cNvPr id="21" name="Picture 23" descr="A yellow paw print with claws&#10;&#10;Description automatically generated">
              <a:extLst>
                <a:ext uri="{FF2B5EF4-FFF2-40B4-BE49-F238E27FC236}">
                  <a16:creationId xmlns:a16="http://schemas.microsoft.com/office/drawing/2014/main" id="{ACA4CF10-57D9-2B6B-ECC3-D25F40A13193}"/>
                </a:ext>
              </a:extLst>
            </p:cNvPr>
            <p:cNvPicPr>
              <a:picLocks noChangeAspect="1"/>
            </p:cNvPicPr>
            <p:nvPr userDrawn="1"/>
          </p:nvPicPr>
          <p:blipFill>
            <a:blip r:embed="rId5">
              <a:duotone>
                <a:prstClr val="black"/>
                <a:srgbClr val="00BEA0">
                  <a:tint val="45000"/>
                  <a:satMod val="400000"/>
                </a:srgbClr>
              </a:duotone>
              <a:extLst>
                <a:ext uri="{BEBA8EAE-BF5A-486C-A8C5-ECC9F3942E4B}">
                  <a14:imgProps xmlns:a14="http://schemas.microsoft.com/office/drawing/2010/main">
                    <a14:imgLayer r:embed="rId6">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3154949" y="2417496"/>
              <a:ext cx="288764" cy="288766"/>
            </a:xfrm>
            <a:prstGeom prst="rect">
              <a:avLst/>
            </a:prstGeom>
          </p:spPr>
        </p:pic>
      </p:grpSp>
      <p:grpSp>
        <p:nvGrpSpPr>
          <p:cNvPr id="200" name="Grupo 199">
            <a:extLst>
              <a:ext uri="{FF2B5EF4-FFF2-40B4-BE49-F238E27FC236}">
                <a16:creationId xmlns:a16="http://schemas.microsoft.com/office/drawing/2014/main" id="{BAA8AA48-14E6-9784-657E-3E21FAE0A3F8}"/>
              </a:ext>
            </a:extLst>
          </p:cNvPr>
          <p:cNvGrpSpPr/>
          <p:nvPr/>
        </p:nvGrpSpPr>
        <p:grpSpPr>
          <a:xfrm>
            <a:off x="821095" y="2821513"/>
            <a:ext cx="10712093" cy="2332248"/>
            <a:chOff x="821095" y="3276816"/>
            <a:chExt cx="10712093" cy="2332248"/>
          </a:xfrm>
        </p:grpSpPr>
        <p:grpSp>
          <p:nvGrpSpPr>
            <p:cNvPr id="192" name="Grupo 191">
              <a:extLst>
                <a:ext uri="{FF2B5EF4-FFF2-40B4-BE49-F238E27FC236}">
                  <a16:creationId xmlns:a16="http://schemas.microsoft.com/office/drawing/2014/main" id="{228C39BE-7494-6761-2693-B33B2DBB6DF9}"/>
                </a:ext>
              </a:extLst>
            </p:cNvPr>
            <p:cNvGrpSpPr/>
            <p:nvPr/>
          </p:nvGrpSpPr>
          <p:grpSpPr>
            <a:xfrm>
              <a:off x="821095" y="3276816"/>
              <a:ext cx="10712093" cy="2332248"/>
              <a:chOff x="821095" y="3354873"/>
              <a:chExt cx="10712093" cy="2332248"/>
            </a:xfrm>
          </p:grpSpPr>
          <p:sp>
            <p:nvSpPr>
              <p:cNvPr id="14" name="Rectángulo: una sola esquina redondeada 13">
                <a:extLst>
                  <a:ext uri="{FF2B5EF4-FFF2-40B4-BE49-F238E27FC236}">
                    <a16:creationId xmlns:a16="http://schemas.microsoft.com/office/drawing/2014/main" id="{092BF2BD-4777-C703-F480-3E5185B83573}"/>
                  </a:ext>
                </a:extLst>
              </p:cNvPr>
              <p:cNvSpPr/>
              <p:nvPr/>
            </p:nvSpPr>
            <p:spPr>
              <a:xfrm flipV="1">
                <a:off x="821095" y="3354873"/>
                <a:ext cx="10712093" cy="2332248"/>
              </a:xfrm>
              <a:prstGeom prst="round1Rect">
                <a:avLst>
                  <a:gd name="adj" fmla="val 21878"/>
                </a:avLst>
              </a:prstGeom>
              <a:solidFill>
                <a:schemeClr val="bg1"/>
              </a:solidFill>
              <a:ln w="15875">
                <a:solidFill>
                  <a:srgbClr val="EDF1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s-ES" dirty="0"/>
                  <a:t>Pacientes (%)</a:t>
                </a:r>
              </a:p>
            </p:txBody>
          </p:sp>
          <p:grpSp>
            <p:nvGrpSpPr>
              <p:cNvPr id="63" name="Grupo 62">
                <a:extLst>
                  <a:ext uri="{FF2B5EF4-FFF2-40B4-BE49-F238E27FC236}">
                    <a16:creationId xmlns:a16="http://schemas.microsoft.com/office/drawing/2014/main" id="{56212C11-3E15-74FB-2F51-2FA191140F5D}"/>
                  </a:ext>
                </a:extLst>
              </p:cNvPr>
              <p:cNvGrpSpPr/>
              <p:nvPr/>
            </p:nvGrpSpPr>
            <p:grpSpPr>
              <a:xfrm>
                <a:off x="1079076" y="3583694"/>
                <a:ext cx="10340008" cy="1874016"/>
                <a:chOff x="1079076" y="3650600"/>
                <a:chExt cx="10340008" cy="1874016"/>
              </a:xfrm>
            </p:grpSpPr>
            <p:grpSp>
              <p:nvGrpSpPr>
                <p:cNvPr id="9" name="Grupo 8">
                  <a:extLst>
                    <a:ext uri="{FF2B5EF4-FFF2-40B4-BE49-F238E27FC236}">
                      <a16:creationId xmlns:a16="http://schemas.microsoft.com/office/drawing/2014/main" id="{3DD734BA-BF4A-2D80-8596-6A05D3B61DA4}"/>
                    </a:ext>
                  </a:extLst>
                </p:cNvPr>
                <p:cNvGrpSpPr/>
                <p:nvPr/>
              </p:nvGrpSpPr>
              <p:grpSpPr>
                <a:xfrm>
                  <a:off x="1079076" y="3881165"/>
                  <a:ext cx="3551379" cy="1619158"/>
                  <a:chOff x="1469188" y="1661722"/>
                  <a:chExt cx="3551379" cy="1619158"/>
                </a:xfrm>
              </p:grpSpPr>
              <p:cxnSp>
                <p:nvCxnSpPr>
                  <p:cNvPr id="4" name="Conector recto 3">
                    <a:extLst>
                      <a:ext uri="{FF2B5EF4-FFF2-40B4-BE49-F238E27FC236}">
                        <a16:creationId xmlns:a16="http://schemas.microsoft.com/office/drawing/2014/main" id="{03A96243-A17B-5536-75E8-B08FEA77A154}"/>
                      </a:ext>
                    </a:extLst>
                  </p:cNvPr>
                  <p:cNvCxnSpPr>
                    <a:cxnSpLocks/>
                  </p:cNvCxnSpPr>
                  <p:nvPr/>
                </p:nvCxnSpPr>
                <p:spPr>
                  <a:xfrm rot="16200000">
                    <a:off x="2349700" y="1626804"/>
                    <a:ext cx="0" cy="408399"/>
                  </a:xfrm>
                  <a:prstGeom prst="line">
                    <a:avLst/>
                  </a:prstGeom>
                  <a:ln w="19050">
                    <a:solidFill>
                      <a:srgbClr val="00BEA0"/>
                    </a:solidFill>
                    <a:prstDash val="sysDot"/>
                    <a:tailEnd type="oval"/>
                  </a:ln>
                  <a:effectLst/>
                </p:spPr>
                <p:style>
                  <a:lnRef idx="2">
                    <a:schemeClr val="accent1"/>
                  </a:lnRef>
                  <a:fillRef idx="0">
                    <a:schemeClr val="accent1"/>
                  </a:fillRef>
                  <a:effectRef idx="1">
                    <a:schemeClr val="accent1"/>
                  </a:effectRef>
                  <a:fontRef idx="minor">
                    <a:schemeClr val="tx1"/>
                  </a:fontRef>
                </p:style>
              </p:cxnSp>
              <p:sp>
                <p:nvSpPr>
                  <p:cNvPr id="18" name="CuadroTexto 17">
                    <a:extLst>
                      <a:ext uri="{FF2B5EF4-FFF2-40B4-BE49-F238E27FC236}">
                        <a16:creationId xmlns:a16="http://schemas.microsoft.com/office/drawing/2014/main" id="{99901F3F-5E49-36BB-BC89-4BF616D564BD}"/>
                      </a:ext>
                    </a:extLst>
                  </p:cNvPr>
                  <p:cNvSpPr txBox="1"/>
                  <p:nvPr/>
                </p:nvSpPr>
                <p:spPr>
                  <a:xfrm>
                    <a:off x="2737586" y="1661722"/>
                    <a:ext cx="2282283" cy="338554"/>
                  </a:xfrm>
                  <a:prstGeom prst="rect">
                    <a:avLst/>
                  </a:prstGeom>
                  <a:noFill/>
                </p:spPr>
                <p:txBody>
                  <a:bodyPr wrap="square" rtlCol="0">
                    <a:spAutoFit/>
                  </a:bodyPr>
                  <a:lstStyle/>
                  <a:p>
                    <a:r>
                      <a:rPr lang="es-ES" sz="1600" b="1" dirty="0">
                        <a:solidFill>
                          <a:srgbClr val="6B2F65"/>
                        </a:solidFill>
                      </a:rPr>
                      <a:t>Multinacional</a:t>
                    </a:r>
                    <a:r>
                      <a:rPr lang="es-ES" sz="1600" b="1" baseline="30000" dirty="0">
                        <a:solidFill>
                          <a:srgbClr val="6B2F65"/>
                        </a:solidFill>
                      </a:rPr>
                      <a:t>1</a:t>
                    </a:r>
                    <a:endParaRPr lang="es-ES" sz="1600" b="1" dirty="0">
                      <a:solidFill>
                        <a:srgbClr val="6B2F65"/>
                      </a:solidFill>
                    </a:endParaRPr>
                  </a:p>
                </p:txBody>
              </p:sp>
              <p:sp>
                <p:nvSpPr>
                  <p:cNvPr id="23" name="CuadroTexto 22">
                    <a:extLst>
                      <a:ext uri="{FF2B5EF4-FFF2-40B4-BE49-F238E27FC236}">
                        <a16:creationId xmlns:a16="http://schemas.microsoft.com/office/drawing/2014/main" id="{09C22DE8-B811-A838-B58A-15A0179B078D}"/>
                      </a:ext>
                    </a:extLst>
                  </p:cNvPr>
                  <p:cNvSpPr txBox="1"/>
                  <p:nvPr/>
                </p:nvSpPr>
                <p:spPr>
                  <a:xfrm>
                    <a:off x="2738284" y="2215134"/>
                    <a:ext cx="2282283" cy="338554"/>
                  </a:xfrm>
                  <a:prstGeom prst="rect">
                    <a:avLst/>
                  </a:prstGeom>
                  <a:noFill/>
                </p:spPr>
                <p:txBody>
                  <a:bodyPr wrap="square" rtlCol="0">
                    <a:spAutoFit/>
                  </a:bodyPr>
                  <a:lstStyle/>
                  <a:p>
                    <a:r>
                      <a:rPr lang="es-ES" sz="1600" b="1" dirty="0">
                        <a:solidFill>
                          <a:srgbClr val="6B2F65"/>
                        </a:solidFill>
                      </a:rPr>
                      <a:t>Observacional</a:t>
                    </a:r>
                    <a:r>
                      <a:rPr lang="es-ES" sz="1600" b="1" baseline="30000" dirty="0">
                        <a:solidFill>
                          <a:srgbClr val="6B2F65"/>
                        </a:solidFill>
                      </a:rPr>
                      <a:t>1</a:t>
                    </a:r>
                    <a:endParaRPr lang="es-ES" sz="1600" b="1" dirty="0">
                      <a:solidFill>
                        <a:srgbClr val="6B2F65"/>
                      </a:solidFill>
                    </a:endParaRPr>
                  </a:p>
                </p:txBody>
              </p:sp>
              <p:sp>
                <p:nvSpPr>
                  <p:cNvPr id="31" name="CuadroTexto 30">
                    <a:extLst>
                      <a:ext uri="{FF2B5EF4-FFF2-40B4-BE49-F238E27FC236}">
                        <a16:creationId xmlns:a16="http://schemas.microsoft.com/office/drawing/2014/main" id="{2A056316-C585-9C51-07C3-0F439BEC83F6}"/>
                      </a:ext>
                    </a:extLst>
                  </p:cNvPr>
                  <p:cNvSpPr txBox="1"/>
                  <p:nvPr/>
                </p:nvSpPr>
                <p:spPr>
                  <a:xfrm>
                    <a:off x="2737586" y="2796679"/>
                    <a:ext cx="2282283" cy="338554"/>
                  </a:xfrm>
                  <a:prstGeom prst="rect">
                    <a:avLst/>
                  </a:prstGeom>
                  <a:noFill/>
                </p:spPr>
                <p:txBody>
                  <a:bodyPr wrap="square" rtlCol="0">
                    <a:spAutoFit/>
                  </a:bodyPr>
                  <a:lstStyle/>
                  <a:p>
                    <a:r>
                      <a:rPr lang="es-ES" sz="1600" b="1" dirty="0">
                        <a:solidFill>
                          <a:srgbClr val="6B2F65"/>
                        </a:solidFill>
                      </a:rPr>
                      <a:t>Práctica clínica real</a:t>
                    </a:r>
                    <a:r>
                      <a:rPr lang="es-ES" sz="1600" b="1" baseline="30000" dirty="0">
                        <a:solidFill>
                          <a:srgbClr val="6B2F65"/>
                        </a:solidFill>
                      </a:rPr>
                      <a:t>1</a:t>
                    </a:r>
                    <a:endParaRPr lang="es-ES" sz="1600" b="1" dirty="0">
                      <a:solidFill>
                        <a:srgbClr val="6B2F65"/>
                      </a:solidFill>
                    </a:endParaRPr>
                  </a:p>
                </p:txBody>
              </p:sp>
              <p:cxnSp>
                <p:nvCxnSpPr>
                  <p:cNvPr id="32" name="Conector recto 31">
                    <a:extLst>
                      <a:ext uri="{FF2B5EF4-FFF2-40B4-BE49-F238E27FC236}">
                        <a16:creationId xmlns:a16="http://schemas.microsoft.com/office/drawing/2014/main" id="{157E6E4A-1395-5FDB-D368-4C7E7675740C}"/>
                      </a:ext>
                    </a:extLst>
                  </p:cNvPr>
                  <p:cNvCxnSpPr>
                    <a:cxnSpLocks/>
                  </p:cNvCxnSpPr>
                  <p:nvPr/>
                </p:nvCxnSpPr>
                <p:spPr>
                  <a:xfrm rot="16200000">
                    <a:off x="2339683" y="2189542"/>
                    <a:ext cx="0" cy="408399"/>
                  </a:xfrm>
                  <a:prstGeom prst="line">
                    <a:avLst/>
                  </a:prstGeom>
                  <a:ln w="19050">
                    <a:solidFill>
                      <a:srgbClr val="00BEA0"/>
                    </a:solidFill>
                    <a:prstDash val="sysDot"/>
                    <a:tailEnd type="oval"/>
                  </a:ln>
                  <a:effectLst/>
                </p:spPr>
                <p:style>
                  <a:lnRef idx="2">
                    <a:schemeClr val="accent1"/>
                  </a:lnRef>
                  <a:fillRef idx="0">
                    <a:schemeClr val="accent1"/>
                  </a:fillRef>
                  <a:effectRef idx="1">
                    <a:schemeClr val="accent1"/>
                  </a:effectRef>
                  <a:fontRef idx="minor">
                    <a:schemeClr val="tx1"/>
                  </a:fontRef>
                </p:style>
              </p:cxnSp>
              <p:cxnSp>
                <p:nvCxnSpPr>
                  <p:cNvPr id="33" name="Conector recto 32">
                    <a:extLst>
                      <a:ext uri="{FF2B5EF4-FFF2-40B4-BE49-F238E27FC236}">
                        <a16:creationId xmlns:a16="http://schemas.microsoft.com/office/drawing/2014/main" id="{A1058615-B6CB-D272-616A-C62690AAA721}"/>
                      </a:ext>
                    </a:extLst>
                  </p:cNvPr>
                  <p:cNvCxnSpPr>
                    <a:cxnSpLocks/>
                  </p:cNvCxnSpPr>
                  <p:nvPr/>
                </p:nvCxnSpPr>
                <p:spPr>
                  <a:xfrm rot="16200000">
                    <a:off x="2330352" y="2781092"/>
                    <a:ext cx="0" cy="408399"/>
                  </a:xfrm>
                  <a:prstGeom prst="line">
                    <a:avLst/>
                  </a:prstGeom>
                  <a:ln w="19050">
                    <a:solidFill>
                      <a:srgbClr val="00BEA0"/>
                    </a:solidFill>
                    <a:prstDash val="sysDot"/>
                    <a:tailEnd type="oval"/>
                  </a:ln>
                  <a:effectLst/>
                </p:spPr>
                <p:style>
                  <a:lnRef idx="2">
                    <a:schemeClr val="accent1"/>
                  </a:lnRef>
                  <a:fillRef idx="0">
                    <a:schemeClr val="accent1"/>
                  </a:fillRef>
                  <a:effectRef idx="1">
                    <a:schemeClr val="accent1"/>
                  </a:effectRef>
                  <a:fontRef idx="minor">
                    <a:schemeClr val="tx1"/>
                  </a:fontRef>
                </p:style>
              </p:cxnSp>
              <p:pic>
                <p:nvPicPr>
                  <p:cNvPr id="35" name="Gráfico 34">
                    <a:extLst>
                      <a:ext uri="{FF2B5EF4-FFF2-40B4-BE49-F238E27FC236}">
                        <a16:creationId xmlns:a16="http://schemas.microsoft.com/office/drawing/2014/main" id="{7E633731-4822-DB42-3EEA-AFE041D0650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469188" y="2155050"/>
                    <a:ext cx="420707" cy="420707"/>
                  </a:xfrm>
                  <a:prstGeom prst="rect">
                    <a:avLst/>
                  </a:prstGeom>
                </p:spPr>
              </p:pic>
              <p:grpSp>
                <p:nvGrpSpPr>
                  <p:cNvPr id="39" name="Grupo 38">
                    <a:extLst>
                      <a:ext uri="{FF2B5EF4-FFF2-40B4-BE49-F238E27FC236}">
                        <a16:creationId xmlns:a16="http://schemas.microsoft.com/office/drawing/2014/main" id="{D8B4818F-9BAE-4D89-FE68-765CC9A977E2}"/>
                      </a:ext>
                    </a:extLst>
                  </p:cNvPr>
                  <p:cNvGrpSpPr/>
                  <p:nvPr/>
                </p:nvGrpSpPr>
                <p:grpSpPr>
                  <a:xfrm>
                    <a:off x="1473129" y="2684623"/>
                    <a:ext cx="451372" cy="596257"/>
                    <a:chOff x="1343608" y="2488775"/>
                    <a:chExt cx="499632" cy="660009"/>
                  </a:xfrm>
                </p:grpSpPr>
                <p:pic>
                  <p:nvPicPr>
                    <p:cNvPr id="37" name="Gráfico 36">
                      <a:extLst>
                        <a:ext uri="{FF2B5EF4-FFF2-40B4-BE49-F238E27FC236}">
                          <a16:creationId xmlns:a16="http://schemas.microsoft.com/office/drawing/2014/main" id="{F1ADEA52-8318-31FD-6201-B4D6D04BE422}"/>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412675" y="2488775"/>
                      <a:ext cx="332346" cy="625182"/>
                    </a:xfrm>
                    <a:prstGeom prst="rect">
                      <a:avLst/>
                    </a:prstGeom>
                  </p:spPr>
                </p:pic>
                <p:sp>
                  <p:nvSpPr>
                    <p:cNvPr id="38" name="Rectángulo 37">
                      <a:extLst>
                        <a:ext uri="{FF2B5EF4-FFF2-40B4-BE49-F238E27FC236}">
                          <a16:creationId xmlns:a16="http://schemas.microsoft.com/office/drawing/2014/main" id="{AA3963DF-4C8C-5A38-4A5A-70567A52EE32}"/>
                        </a:ext>
                      </a:extLst>
                    </p:cNvPr>
                    <p:cNvSpPr/>
                    <p:nvPr/>
                  </p:nvSpPr>
                  <p:spPr>
                    <a:xfrm>
                      <a:off x="1343608" y="3058829"/>
                      <a:ext cx="499632" cy="8995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dirty="0"/>
                    </a:p>
                  </p:txBody>
                </p:sp>
              </p:grpSp>
            </p:grpSp>
            <p:grpSp>
              <p:nvGrpSpPr>
                <p:cNvPr id="24" name="Grupo 23">
                  <a:extLst>
                    <a:ext uri="{FF2B5EF4-FFF2-40B4-BE49-F238E27FC236}">
                      <a16:creationId xmlns:a16="http://schemas.microsoft.com/office/drawing/2014/main" id="{BF1C06C3-38C1-C659-09E7-2F917609BAA2}"/>
                    </a:ext>
                  </a:extLst>
                </p:cNvPr>
                <p:cNvGrpSpPr/>
                <p:nvPr/>
              </p:nvGrpSpPr>
              <p:grpSpPr>
                <a:xfrm>
                  <a:off x="4672362" y="3656208"/>
                  <a:ext cx="2935360" cy="1868408"/>
                  <a:chOff x="1549716" y="51089"/>
                  <a:chExt cx="2935360" cy="1868408"/>
                </a:xfrm>
              </p:grpSpPr>
              <p:sp>
                <p:nvSpPr>
                  <p:cNvPr id="15" name="Rectángulo: esquinas redondeadas 14">
                    <a:extLst>
                      <a:ext uri="{FF2B5EF4-FFF2-40B4-BE49-F238E27FC236}">
                        <a16:creationId xmlns:a16="http://schemas.microsoft.com/office/drawing/2014/main" id="{85DCCB87-11C3-9775-EB6C-8767E49F6E63}"/>
                      </a:ext>
                    </a:extLst>
                  </p:cNvPr>
                  <p:cNvSpPr/>
                  <p:nvPr/>
                </p:nvSpPr>
                <p:spPr>
                  <a:xfrm>
                    <a:off x="1549716" y="51089"/>
                    <a:ext cx="1939685" cy="1868408"/>
                  </a:xfrm>
                  <a:prstGeom prst="round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dirty="0"/>
                  </a:p>
                </p:txBody>
              </p:sp>
              <p:sp>
                <p:nvSpPr>
                  <p:cNvPr id="16" name="CuadroTexto 15">
                    <a:extLst>
                      <a:ext uri="{FF2B5EF4-FFF2-40B4-BE49-F238E27FC236}">
                        <a16:creationId xmlns:a16="http://schemas.microsoft.com/office/drawing/2014/main" id="{2AFB5C85-C7F7-D4E3-8750-526916AC0473}"/>
                      </a:ext>
                    </a:extLst>
                  </p:cNvPr>
                  <p:cNvSpPr txBox="1"/>
                  <p:nvPr/>
                </p:nvSpPr>
                <p:spPr>
                  <a:xfrm>
                    <a:off x="2000482" y="1337030"/>
                    <a:ext cx="2401432" cy="338554"/>
                  </a:xfrm>
                  <a:prstGeom prst="rect">
                    <a:avLst/>
                  </a:prstGeom>
                  <a:noFill/>
                </p:spPr>
                <p:txBody>
                  <a:bodyPr wrap="square" rtlCol="0">
                    <a:spAutoFit/>
                  </a:bodyPr>
                  <a:lstStyle/>
                  <a:p>
                    <a:r>
                      <a:rPr lang="es-ES" sz="1600" b="1" dirty="0">
                        <a:solidFill>
                          <a:srgbClr val="002250"/>
                        </a:solidFill>
                      </a:rPr>
                      <a:t> pacientes</a:t>
                    </a:r>
                    <a:r>
                      <a:rPr lang="es-ES" sz="1600" b="1" baseline="30000" dirty="0">
                        <a:solidFill>
                          <a:srgbClr val="002250"/>
                        </a:solidFill>
                      </a:rPr>
                      <a:t>1</a:t>
                    </a:r>
                    <a:r>
                      <a:rPr lang="es-ES" sz="1600" b="1" dirty="0">
                        <a:solidFill>
                          <a:srgbClr val="002250"/>
                        </a:solidFill>
                      </a:rPr>
                      <a:t> </a:t>
                    </a:r>
                    <a:endParaRPr lang="es-ES" sz="1600" b="1" dirty="0"/>
                  </a:p>
                </p:txBody>
              </p:sp>
              <p:sp>
                <p:nvSpPr>
                  <p:cNvPr id="19" name="CuadroTexto 18">
                    <a:extLst>
                      <a:ext uri="{FF2B5EF4-FFF2-40B4-BE49-F238E27FC236}">
                        <a16:creationId xmlns:a16="http://schemas.microsoft.com/office/drawing/2014/main" id="{EC449C83-4555-6F51-02F8-D1976BC46DF4}"/>
                      </a:ext>
                    </a:extLst>
                  </p:cNvPr>
                  <p:cNvSpPr txBox="1"/>
                  <p:nvPr/>
                </p:nvSpPr>
                <p:spPr>
                  <a:xfrm>
                    <a:off x="2083644" y="830430"/>
                    <a:ext cx="2401432" cy="646331"/>
                  </a:xfrm>
                  <a:prstGeom prst="rect">
                    <a:avLst/>
                  </a:prstGeom>
                  <a:noFill/>
                </p:spPr>
                <p:txBody>
                  <a:bodyPr wrap="square" rtlCol="0">
                    <a:spAutoFit/>
                  </a:bodyPr>
                  <a:lstStyle/>
                  <a:p>
                    <a:r>
                      <a:rPr lang="es-ES" sz="3600" b="1" dirty="0">
                        <a:solidFill>
                          <a:srgbClr val="08BDA0"/>
                        </a:solidFill>
                      </a:rPr>
                      <a:t>400</a:t>
                    </a:r>
                    <a:endParaRPr lang="es-ES" sz="3200" b="1" dirty="0">
                      <a:solidFill>
                        <a:srgbClr val="002250"/>
                      </a:solidFill>
                    </a:endParaRPr>
                  </a:p>
                </p:txBody>
              </p:sp>
              <p:sp>
                <p:nvSpPr>
                  <p:cNvPr id="22" name="Freeform 254">
                    <a:extLst>
                      <a:ext uri="{FF2B5EF4-FFF2-40B4-BE49-F238E27FC236}">
                        <a16:creationId xmlns:a16="http://schemas.microsoft.com/office/drawing/2014/main" id="{2DBAC153-AAB9-9FDF-323A-DF6C4847A83D}"/>
                      </a:ext>
                    </a:extLst>
                  </p:cNvPr>
                  <p:cNvSpPr>
                    <a:spLocks noEditPoints="1"/>
                  </p:cNvSpPr>
                  <p:nvPr/>
                </p:nvSpPr>
                <p:spPr bwMode="auto">
                  <a:xfrm>
                    <a:off x="2247894" y="262943"/>
                    <a:ext cx="556477" cy="571958"/>
                  </a:xfrm>
                  <a:custGeom>
                    <a:avLst/>
                    <a:gdLst>
                      <a:gd name="T0" fmla="*/ 13 w 34"/>
                      <a:gd name="T1" fmla="*/ 14 h 33"/>
                      <a:gd name="T2" fmla="*/ 11 w 34"/>
                      <a:gd name="T3" fmla="*/ 8 h 33"/>
                      <a:gd name="T4" fmla="*/ 11 w 34"/>
                      <a:gd name="T5" fmla="*/ 8 h 33"/>
                      <a:gd name="T6" fmla="*/ 23 w 34"/>
                      <a:gd name="T7" fmla="*/ 8 h 33"/>
                      <a:gd name="T8" fmla="*/ 23 w 34"/>
                      <a:gd name="T9" fmla="*/ 8 h 33"/>
                      <a:gd name="T10" fmla="*/ 21 w 34"/>
                      <a:gd name="T11" fmla="*/ 14 h 33"/>
                      <a:gd name="T12" fmla="*/ 27 w 34"/>
                      <a:gd name="T13" fmla="*/ 17 h 33"/>
                      <a:gd name="T14" fmla="*/ 31 w 34"/>
                      <a:gd name="T15" fmla="*/ 12 h 33"/>
                      <a:gd name="T16" fmla="*/ 31 w 34"/>
                      <a:gd name="T17" fmla="*/ 12 h 33"/>
                      <a:gd name="T18" fmla="*/ 28 w 34"/>
                      <a:gd name="T19" fmla="*/ 6 h 33"/>
                      <a:gd name="T20" fmla="*/ 26 w 34"/>
                      <a:gd name="T21" fmla="*/ 6 h 33"/>
                      <a:gd name="T22" fmla="*/ 23 w 34"/>
                      <a:gd name="T23" fmla="*/ 12 h 33"/>
                      <a:gd name="T24" fmla="*/ 23 w 34"/>
                      <a:gd name="T25" fmla="*/ 12 h 33"/>
                      <a:gd name="T26" fmla="*/ 27 w 34"/>
                      <a:gd name="T27" fmla="*/ 17 h 33"/>
                      <a:gd name="T28" fmla="*/ 24 w 34"/>
                      <a:gd name="T29" fmla="*/ 12 h 33"/>
                      <a:gd name="T30" fmla="*/ 24 w 34"/>
                      <a:gd name="T31" fmla="*/ 10 h 33"/>
                      <a:gd name="T32" fmla="*/ 30 w 34"/>
                      <a:gd name="T33" fmla="*/ 9 h 33"/>
                      <a:gd name="T34" fmla="*/ 30 w 34"/>
                      <a:gd name="T35" fmla="*/ 11 h 33"/>
                      <a:gd name="T36" fmla="*/ 29 w 34"/>
                      <a:gd name="T37" fmla="*/ 15 h 33"/>
                      <a:gd name="T38" fmla="*/ 25 w 34"/>
                      <a:gd name="T39" fmla="*/ 15 h 33"/>
                      <a:gd name="T40" fmla="*/ 9 w 34"/>
                      <a:gd name="T41" fmla="*/ 15 h 33"/>
                      <a:gd name="T42" fmla="*/ 10 w 34"/>
                      <a:gd name="T43" fmla="*/ 12 h 33"/>
                      <a:gd name="T44" fmla="*/ 10 w 34"/>
                      <a:gd name="T45" fmla="*/ 11 h 33"/>
                      <a:gd name="T46" fmla="*/ 7 w 34"/>
                      <a:gd name="T47" fmla="*/ 6 h 33"/>
                      <a:gd name="T48" fmla="*/ 3 w 34"/>
                      <a:gd name="T49" fmla="*/ 11 h 33"/>
                      <a:gd name="T50" fmla="*/ 3 w 34"/>
                      <a:gd name="T51" fmla="*/ 12 h 33"/>
                      <a:gd name="T52" fmla="*/ 4 w 34"/>
                      <a:gd name="T53" fmla="*/ 15 h 33"/>
                      <a:gd name="T54" fmla="*/ 4 w 34"/>
                      <a:gd name="T55" fmla="*/ 15 h 33"/>
                      <a:gd name="T56" fmla="*/ 4 w 34"/>
                      <a:gd name="T57" fmla="*/ 11 h 33"/>
                      <a:gd name="T58" fmla="*/ 4 w 34"/>
                      <a:gd name="T59" fmla="*/ 9 h 33"/>
                      <a:gd name="T60" fmla="*/ 10 w 34"/>
                      <a:gd name="T61" fmla="*/ 10 h 33"/>
                      <a:gd name="T62" fmla="*/ 10 w 34"/>
                      <a:gd name="T63" fmla="*/ 12 h 33"/>
                      <a:gd name="T64" fmla="*/ 7 w 34"/>
                      <a:gd name="T65" fmla="*/ 16 h 33"/>
                      <a:gd name="T66" fmla="*/ 18 w 34"/>
                      <a:gd name="T67" fmla="*/ 20 h 33"/>
                      <a:gd name="T68" fmla="*/ 17 w 34"/>
                      <a:gd name="T69" fmla="*/ 22 h 33"/>
                      <a:gd name="T70" fmla="*/ 22 w 34"/>
                      <a:gd name="T71" fmla="*/ 18 h 33"/>
                      <a:gd name="T72" fmla="*/ 28 w 34"/>
                      <a:gd name="T73" fmla="*/ 30 h 33"/>
                      <a:gd name="T74" fmla="*/ 8 w 34"/>
                      <a:gd name="T75" fmla="*/ 33 h 33"/>
                      <a:gd name="T76" fmla="*/ 6 w 34"/>
                      <a:gd name="T77" fmla="*/ 23 h 33"/>
                      <a:gd name="T78" fmla="*/ 16 w 34"/>
                      <a:gd name="T79" fmla="*/ 29 h 33"/>
                      <a:gd name="T80" fmla="*/ 16 w 34"/>
                      <a:gd name="T81" fmla="*/ 21 h 33"/>
                      <a:gd name="T82" fmla="*/ 16 w 34"/>
                      <a:gd name="T83" fmla="*/ 20 h 33"/>
                      <a:gd name="T84" fmla="*/ 18 w 34"/>
                      <a:gd name="T85" fmla="*/ 20 h 33"/>
                      <a:gd name="T86" fmla="*/ 18 w 34"/>
                      <a:gd name="T87" fmla="*/ 20 h 33"/>
                      <a:gd name="T88" fmla="*/ 34 w 34"/>
                      <a:gd name="T89" fmla="*/ 21 h 33"/>
                      <a:gd name="T90" fmla="*/ 29 w 34"/>
                      <a:gd name="T91" fmla="*/ 22 h 33"/>
                      <a:gd name="T92" fmla="*/ 29 w 34"/>
                      <a:gd name="T93" fmla="*/ 27 h 33"/>
                      <a:gd name="T94" fmla="*/ 34 w 34"/>
                      <a:gd name="T95" fmla="*/ 26 h 33"/>
                      <a:gd name="T96" fmla="*/ 1 w 34"/>
                      <a:gd name="T97" fmla="*/ 27 h 33"/>
                      <a:gd name="T98" fmla="*/ 5 w 34"/>
                      <a:gd name="T99" fmla="*/ 23 h 33"/>
                      <a:gd name="T100" fmla="*/ 9 w 34"/>
                      <a:gd name="T101" fmla="*/ 18 h 33"/>
                      <a:gd name="T102" fmla="*/ 0 w 34"/>
                      <a:gd name="T103" fmla="*/ 26 h 33"/>
                      <a:gd name="T104" fmla="*/ 17 w 34"/>
                      <a:gd name="T105" fmla="*/ 15 h 33"/>
                      <a:gd name="T106" fmla="*/ 22 w 34"/>
                      <a:gd name="T107" fmla="*/ 8 h 33"/>
                      <a:gd name="T108" fmla="*/ 22 w 34"/>
                      <a:gd name="T109" fmla="*/ 6 h 33"/>
                      <a:gd name="T110" fmla="*/ 19 w 34"/>
                      <a:gd name="T111" fmla="*/ 4 h 33"/>
                      <a:gd name="T112" fmla="*/ 15 w 34"/>
                      <a:gd name="T113" fmla="*/ 4 h 33"/>
                      <a:gd name="T114" fmla="*/ 13 w 34"/>
                      <a:gd name="T115" fmla="*/ 4 h 33"/>
                      <a:gd name="T116" fmla="*/ 12 w 34"/>
                      <a:gd name="T117" fmla="*/ 7 h 33"/>
                      <a:gd name="T118" fmla="*/ 14 w 34"/>
                      <a:gd name="T119" fmla="*/ 13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4" h="33">
                        <a:moveTo>
                          <a:pt x="17" y="16"/>
                        </a:moveTo>
                        <a:cubicBezTo>
                          <a:pt x="15" y="16"/>
                          <a:pt x="14" y="15"/>
                          <a:pt x="13" y="14"/>
                        </a:cubicBezTo>
                        <a:cubicBezTo>
                          <a:pt x="12" y="12"/>
                          <a:pt x="11" y="10"/>
                          <a:pt x="11" y="8"/>
                        </a:cubicBezTo>
                        <a:cubicBezTo>
                          <a:pt x="11" y="8"/>
                          <a:pt x="11" y="8"/>
                          <a:pt x="11" y="8"/>
                        </a:cubicBezTo>
                        <a:cubicBezTo>
                          <a:pt x="11" y="8"/>
                          <a:pt x="11" y="8"/>
                          <a:pt x="11" y="8"/>
                        </a:cubicBezTo>
                        <a:cubicBezTo>
                          <a:pt x="11" y="8"/>
                          <a:pt x="11" y="8"/>
                          <a:pt x="11" y="8"/>
                        </a:cubicBezTo>
                        <a:cubicBezTo>
                          <a:pt x="11" y="3"/>
                          <a:pt x="10" y="0"/>
                          <a:pt x="17" y="0"/>
                        </a:cubicBezTo>
                        <a:cubicBezTo>
                          <a:pt x="24" y="0"/>
                          <a:pt x="23" y="3"/>
                          <a:pt x="23" y="8"/>
                        </a:cubicBezTo>
                        <a:cubicBezTo>
                          <a:pt x="23" y="8"/>
                          <a:pt x="23" y="8"/>
                          <a:pt x="23" y="8"/>
                        </a:cubicBezTo>
                        <a:cubicBezTo>
                          <a:pt x="23" y="8"/>
                          <a:pt x="23" y="8"/>
                          <a:pt x="23" y="8"/>
                        </a:cubicBezTo>
                        <a:cubicBezTo>
                          <a:pt x="23" y="8"/>
                          <a:pt x="23" y="8"/>
                          <a:pt x="23" y="8"/>
                        </a:cubicBezTo>
                        <a:cubicBezTo>
                          <a:pt x="23" y="10"/>
                          <a:pt x="22" y="12"/>
                          <a:pt x="21" y="14"/>
                        </a:cubicBezTo>
                        <a:cubicBezTo>
                          <a:pt x="20" y="15"/>
                          <a:pt x="18" y="16"/>
                          <a:pt x="17" y="16"/>
                        </a:cubicBezTo>
                        <a:close/>
                        <a:moveTo>
                          <a:pt x="27" y="17"/>
                        </a:moveTo>
                        <a:cubicBezTo>
                          <a:pt x="28" y="17"/>
                          <a:pt x="29" y="16"/>
                          <a:pt x="30" y="15"/>
                        </a:cubicBezTo>
                        <a:cubicBezTo>
                          <a:pt x="31" y="14"/>
                          <a:pt x="31" y="13"/>
                          <a:pt x="31" y="12"/>
                        </a:cubicBezTo>
                        <a:cubicBezTo>
                          <a:pt x="31" y="12"/>
                          <a:pt x="31" y="12"/>
                          <a:pt x="31" y="12"/>
                        </a:cubicBezTo>
                        <a:cubicBezTo>
                          <a:pt x="31" y="12"/>
                          <a:pt x="31" y="12"/>
                          <a:pt x="31" y="12"/>
                        </a:cubicBezTo>
                        <a:cubicBezTo>
                          <a:pt x="31" y="12"/>
                          <a:pt x="31" y="11"/>
                          <a:pt x="31" y="11"/>
                        </a:cubicBezTo>
                        <a:cubicBezTo>
                          <a:pt x="31" y="9"/>
                          <a:pt x="32" y="7"/>
                          <a:pt x="28" y="6"/>
                        </a:cubicBezTo>
                        <a:cubicBezTo>
                          <a:pt x="28" y="6"/>
                          <a:pt x="28" y="6"/>
                          <a:pt x="27" y="6"/>
                        </a:cubicBezTo>
                        <a:cubicBezTo>
                          <a:pt x="27" y="6"/>
                          <a:pt x="26" y="6"/>
                          <a:pt x="26" y="6"/>
                        </a:cubicBezTo>
                        <a:cubicBezTo>
                          <a:pt x="23" y="7"/>
                          <a:pt x="23" y="9"/>
                          <a:pt x="23" y="11"/>
                        </a:cubicBezTo>
                        <a:cubicBezTo>
                          <a:pt x="23" y="11"/>
                          <a:pt x="23" y="12"/>
                          <a:pt x="23" y="12"/>
                        </a:cubicBezTo>
                        <a:cubicBezTo>
                          <a:pt x="23" y="12"/>
                          <a:pt x="23" y="12"/>
                          <a:pt x="23" y="12"/>
                        </a:cubicBezTo>
                        <a:cubicBezTo>
                          <a:pt x="23" y="12"/>
                          <a:pt x="23" y="12"/>
                          <a:pt x="23" y="12"/>
                        </a:cubicBezTo>
                        <a:cubicBezTo>
                          <a:pt x="23" y="13"/>
                          <a:pt x="24" y="14"/>
                          <a:pt x="25" y="15"/>
                        </a:cubicBezTo>
                        <a:cubicBezTo>
                          <a:pt x="25" y="16"/>
                          <a:pt x="26" y="17"/>
                          <a:pt x="27" y="17"/>
                        </a:cubicBezTo>
                        <a:close/>
                        <a:moveTo>
                          <a:pt x="25" y="15"/>
                        </a:moveTo>
                        <a:cubicBezTo>
                          <a:pt x="24" y="14"/>
                          <a:pt x="24" y="13"/>
                          <a:pt x="24" y="12"/>
                        </a:cubicBezTo>
                        <a:cubicBezTo>
                          <a:pt x="24" y="11"/>
                          <a:pt x="24" y="11"/>
                          <a:pt x="24" y="11"/>
                        </a:cubicBezTo>
                        <a:cubicBezTo>
                          <a:pt x="24" y="11"/>
                          <a:pt x="24" y="10"/>
                          <a:pt x="24" y="10"/>
                        </a:cubicBezTo>
                        <a:cubicBezTo>
                          <a:pt x="24" y="10"/>
                          <a:pt x="24" y="9"/>
                          <a:pt x="25" y="9"/>
                        </a:cubicBezTo>
                        <a:cubicBezTo>
                          <a:pt x="25" y="9"/>
                          <a:pt x="30" y="8"/>
                          <a:pt x="30" y="9"/>
                        </a:cubicBezTo>
                        <a:cubicBezTo>
                          <a:pt x="30" y="9"/>
                          <a:pt x="30" y="10"/>
                          <a:pt x="30" y="10"/>
                        </a:cubicBezTo>
                        <a:cubicBezTo>
                          <a:pt x="30" y="10"/>
                          <a:pt x="30" y="11"/>
                          <a:pt x="30" y="11"/>
                        </a:cubicBezTo>
                        <a:cubicBezTo>
                          <a:pt x="31" y="12"/>
                          <a:pt x="31" y="12"/>
                          <a:pt x="31" y="12"/>
                        </a:cubicBezTo>
                        <a:cubicBezTo>
                          <a:pt x="31" y="13"/>
                          <a:pt x="30" y="14"/>
                          <a:pt x="29" y="15"/>
                        </a:cubicBezTo>
                        <a:cubicBezTo>
                          <a:pt x="29" y="16"/>
                          <a:pt x="28" y="16"/>
                          <a:pt x="27" y="16"/>
                        </a:cubicBezTo>
                        <a:cubicBezTo>
                          <a:pt x="27" y="16"/>
                          <a:pt x="26" y="16"/>
                          <a:pt x="25" y="15"/>
                        </a:cubicBezTo>
                        <a:close/>
                        <a:moveTo>
                          <a:pt x="7" y="17"/>
                        </a:moveTo>
                        <a:cubicBezTo>
                          <a:pt x="8" y="17"/>
                          <a:pt x="9" y="16"/>
                          <a:pt x="9" y="15"/>
                        </a:cubicBezTo>
                        <a:cubicBezTo>
                          <a:pt x="10" y="14"/>
                          <a:pt x="10" y="13"/>
                          <a:pt x="10" y="12"/>
                        </a:cubicBezTo>
                        <a:cubicBezTo>
                          <a:pt x="10" y="12"/>
                          <a:pt x="10" y="12"/>
                          <a:pt x="10" y="12"/>
                        </a:cubicBezTo>
                        <a:cubicBezTo>
                          <a:pt x="10" y="12"/>
                          <a:pt x="10" y="12"/>
                          <a:pt x="10" y="12"/>
                        </a:cubicBezTo>
                        <a:cubicBezTo>
                          <a:pt x="10" y="12"/>
                          <a:pt x="10" y="11"/>
                          <a:pt x="10" y="11"/>
                        </a:cubicBezTo>
                        <a:cubicBezTo>
                          <a:pt x="10" y="9"/>
                          <a:pt x="11" y="6"/>
                          <a:pt x="8" y="6"/>
                        </a:cubicBezTo>
                        <a:cubicBezTo>
                          <a:pt x="7" y="6"/>
                          <a:pt x="7" y="6"/>
                          <a:pt x="7" y="6"/>
                        </a:cubicBezTo>
                        <a:cubicBezTo>
                          <a:pt x="6" y="6"/>
                          <a:pt x="6" y="6"/>
                          <a:pt x="5" y="6"/>
                        </a:cubicBezTo>
                        <a:cubicBezTo>
                          <a:pt x="2" y="7"/>
                          <a:pt x="3" y="9"/>
                          <a:pt x="3" y="11"/>
                        </a:cubicBezTo>
                        <a:cubicBezTo>
                          <a:pt x="3" y="11"/>
                          <a:pt x="3" y="12"/>
                          <a:pt x="3" y="12"/>
                        </a:cubicBezTo>
                        <a:cubicBezTo>
                          <a:pt x="3" y="12"/>
                          <a:pt x="3" y="12"/>
                          <a:pt x="3" y="12"/>
                        </a:cubicBezTo>
                        <a:cubicBezTo>
                          <a:pt x="3" y="12"/>
                          <a:pt x="3" y="12"/>
                          <a:pt x="3" y="12"/>
                        </a:cubicBezTo>
                        <a:cubicBezTo>
                          <a:pt x="3" y="13"/>
                          <a:pt x="3" y="14"/>
                          <a:pt x="4" y="15"/>
                        </a:cubicBezTo>
                        <a:cubicBezTo>
                          <a:pt x="5" y="16"/>
                          <a:pt x="6" y="17"/>
                          <a:pt x="7" y="17"/>
                        </a:cubicBezTo>
                        <a:close/>
                        <a:moveTo>
                          <a:pt x="4" y="15"/>
                        </a:moveTo>
                        <a:cubicBezTo>
                          <a:pt x="4" y="14"/>
                          <a:pt x="3" y="13"/>
                          <a:pt x="3" y="12"/>
                        </a:cubicBezTo>
                        <a:cubicBezTo>
                          <a:pt x="4" y="11"/>
                          <a:pt x="4" y="11"/>
                          <a:pt x="4" y="11"/>
                        </a:cubicBezTo>
                        <a:cubicBezTo>
                          <a:pt x="4" y="11"/>
                          <a:pt x="4" y="10"/>
                          <a:pt x="4" y="10"/>
                        </a:cubicBezTo>
                        <a:cubicBezTo>
                          <a:pt x="4" y="10"/>
                          <a:pt x="4" y="9"/>
                          <a:pt x="4" y="9"/>
                        </a:cubicBezTo>
                        <a:cubicBezTo>
                          <a:pt x="4" y="9"/>
                          <a:pt x="9" y="8"/>
                          <a:pt x="9" y="9"/>
                        </a:cubicBezTo>
                        <a:cubicBezTo>
                          <a:pt x="10" y="9"/>
                          <a:pt x="10" y="10"/>
                          <a:pt x="10" y="10"/>
                        </a:cubicBezTo>
                        <a:cubicBezTo>
                          <a:pt x="10" y="10"/>
                          <a:pt x="10" y="11"/>
                          <a:pt x="10" y="11"/>
                        </a:cubicBezTo>
                        <a:cubicBezTo>
                          <a:pt x="10" y="12"/>
                          <a:pt x="10" y="12"/>
                          <a:pt x="10" y="12"/>
                        </a:cubicBezTo>
                        <a:cubicBezTo>
                          <a:pt x="10" y="13"/>
                          <a:pt x="10" y="14"/>
                          <a:pt x="9" y="15"/>
                        </a:cubicBezTo>
                        <a:cubicBezTo>
                          <a:pt x="8" y="16"/>
                          <a:pt x="7" y="16"/>
                          <a:pt x="7" y="16"/>
                        </a:cubicBezTo>
                        <a:cubicBezTo>
                          <a:pt x="6" y="16"/>
                          <a:pt x="5" y="16"/>
                          <a:pt x="4" y="15"/>
                        </a:cubicBezTo>
                        <a:close/>
                        <a:moveTo>
                          <a:pt x="18" y="20"/>
                        </a:moveTo>
                        <a:cubicBezTo>
                          <a:pt x="18" y="21"/>
                          <a:pt x="18" y="21"/>
                          <a:pt x="18" y="21"/>
                        </a:cubicBezTo>
                        <a:cubicBezTo>
                          <a:pt x="17" y="21"/>
                          <a:pt x="17" y="22"/>
                          <a:pt x="17" y="22"/>
                        </a:cubicBezTo>
                        <a:cubicBezTo>
                          <a:pt x="18" y="29"/>
                          <a:pt x="18" y="29"/>
                          <a:pt x="18" y="29"/>
                        </a:cubicBezTo>
                        <a:cubicBezTo>
                          <a:pt x="20" y="25"/>
                          <a:pt x="21" y="23"/>
                          <a:pt x="22" y="18"/>
                        </a:cubicBezTo>
                        <a:cubicBezTo>
                          <a:pt x="25" y="19"/>
                          <a:pt x="28" y="21"/>
                          <a:pt x="28" y="23"/>
                        </a:cubicBezTo>
                        <a:cubicBezTo>
                          <a:pt x="28" y="30"/>
                          <a:pt x="28" y="30"/>
                          <a:pt x="28" y="30"/>
                        </a:cubicBezTo>
                        <a:cubicBezTo>
                          <a:pt x="28" y="32"/>
                          <a:pt x="27" y="33"/>
                          <a:pt x="26" y="33"/>
                        </a:cubicBezTo>
                        <a:cubicBezTo>
                          <a:pt x="20" y="33"/>
                          <a:pt x="14" y="33"/>
                          <a:pt x="8" y="33"/>
                        </a:cubicBezTo>
                        <a:cubicBezTo>
                          <a:pt x="7" y="33"/>
                          <a:pt x="6" y="32"/>
                          <a:pt x="6" y="30"/>
                        </a:cubicBezTo>
                        <a:cubicBezTo>
                          <a:pt x="6" y="28"/>
                          <a:pt x="6" y="26"/>
                          <a:pt x="6" y="23"/>
                        </a:cubicBezTo>
                        <a:cubicBezTo>
                          <a:pt x="6" y="21"/>
                          <a:pt x="9" y="19"/>
                          <a:pt x="12" y="18"/>
                        </a:cubicBezTo>
                        <a:cubicBezTo>
                          <a:pt x="13" y="23"/>
                          <a:pt x="14" y="25"/>
                          <a:pt x="16" y="29"/>
                        </a:cubicBezTo>
                        <a:cubicBezTo>
                          <a:pt x="17" y="22"/>
                          <a:pt x="17" y="22"/>
                          <a:pt x="17" y="22"/>
                        </a:cubicBezTo>
                        <a:cubicBezTo>
                          <a:pt x="17" y="22"/>
                          <a:pt x="17" y="21"/>
                          <a:pt x="16" y="21"/>
                        </a:cubicBezTo>
                        <a:cubicBezTo>
                          <a:pt x="16" y="20"/>
                          <a:pt x="16" y="20"/>
                          <a:pt x="16" y="20"/>
                        </a:cubicBezTo>
                        <a:cubicBezTo>
                          <a:pt x="16" y="20"/>
                          <a:pt x="16" y="20"/>
                          <a:pt x="16" y="20"/>
                        </a:cubicBezTo>
                        <a:cubicBezTo>
                          <a:pt x="16" y="20"/>
                          <a:pt x="16" y="20"/>
                          <a:pt x="16" y="20"/>
                        </a:cubicBezTo>
                        <a:cubicBezTo>
                          <a:pt x="17" y="20"/>
                          <a:pt x="17" y="20"/>
                          <a:pt x="18" y="20"/>
                        </a:cubicBezTo>
                        <a:cubicBezTo>
                          <a:pt x="18" y="20"/>
                          <a:pt x="18" y="20"/>
                          <a:pt x="18" y="20"/>
                        </a:cubicBezTo>
                        <a:cubicBezTo>
                          <a:pt x="18" y="20"/>
                          <a:pt x="18" y="20"/>
                          <a:pt x="18" y="20"/>
                        </a:cubicBezTo>
                        <a:close/>
                        <a:moveTo>
                          <a:pt x="34" y="26"/>
                        </a:moveTo>
                        <a:cubicBezTo>
                          <a:pt x="34" y="21"/>
                          <a:pt x="34" y="21"/>
                          <a:pt x="34" y="21"/>
                        </a:cubicBezTo>
                        <a:cubicBezTo>
                          <a:pt x="34" y="18"/>
                          <a:pt x="29" y="17"/>
                          <a:pt x="24" y="18"/>
                        </a:cubicBezTo>
                        <a:cubicBezTo>
                          <a:pt x="26" y="19"/>
                          <a:pt x="28" y="20"/>
                          <a:pt x="29" y="22"/>
                        </a:cubicBezTo>
                        <a:cubicBezTo>
                          <a:pt x="29" y="22"/>
                          <a:pt x="29" y="23"/>
                          <a:pt x="29" y="23"/>
                        </a:cubicBezTo>
                        <a:cubicBezTo>
                          <a:pt x="29" y="27"/>
                          <a:pt x="29" y="27"/>
                          <a:pt x="29" y="27"/>
                        </a:cubicBezTo>
                        <a:cubicBezTo>
                          <a:pt x="30" y="27"/>
                          <a:pt x="32" y="27"/>
                          <a:pt x="33" y="27"/>
                        </a:cubicBezTo>
                        <a:cubicBezTo>
                          <a:pt x="34" y="27"/>
                          <a:pt x="34" y="26"/>
                          <a:pt x="34" y="26"/>
                        </a:cubicBezTo>
                        <a:close/>
                        <a:moveTo>
                          <a:pt x="0" y="26"/>
                        </a:moveTo>
                        <a:cubicBezTo>
                          <a:pt x="0" y="26"/>
                          <a:pt x="0" y="27"/>
                          <a:pt x="1" y="27"/>
                        </a:cubicBezTo>
                        <a:cubicBezTo>
                          <a:pt x="2" y="27"/>
                          <a:pt x="3" y="27"/>
                          <a:pt x="5" y="27"/>
                        </a:cubicBezTo>
                        <a:cubicBezTo>
                          <a:pt x="5" y="23"/>
                          <a:pt x="5" y="23"/>
                          <a:pt x="5" y="23"/>
                        </a:cubicBezTo>
                        <a:cubicBezTo>
                          <a:pt x="5" y="23"/>
                          <a:pt x="5" y="22"/>
                          <a:pt x="5" y="22"/>
                        </a:cubicBezTo>
                        <a:cubicBezTo>
                          <a:pt x="6" y="20"/>
                          <a:pt x="8" y="19"/>
                          <a:pt x="9" y="18"/>
                        </a:cubicBezTo>
                        <a:cubicBezTo>
                          <a:pt x="5" y="17"/>
                          <a:pt x="0" y="18"/>
                          <a:pt x="0" y="21"/>
                        </a:cubicBezTo>
                        <a:cubicBezTo>
                          <a:pt x="0" y="23"/>
                          <a:pt x="0" y="24"/>
                          <a:pt x="0" y="26"/>
                        </a:cubicBezTo>
                        <a:close/>
                        <a:moveTo>
                          <a:pt x="14" y="13"/>
                        </a:moveTo>
                        <a:cubicBezTo>
                          <a:pt x="15" y="14"/>
                          <a:pt x="16" y="15"/>
                          <a:pt x="17" y="15"/>
                        </a:cubicBezTo>
                        <a:cubicBezTo>
                          <a:pt x="18" y="15"/>
                          <a:pt x="19" y="14"/>
                          <a:pt x="20" y="13"/>
                        </a:cubicBezTo>
                        <a:cubicBezTo>
                          <a:pt x="21" y="12"/>
                          <a:pt x="22" y="10"/>
                          <a:pt x="22" y="8"/>
                        </a:cubicBezTo>
                        <a:cubicBezTo>
                          <a:pt x="22" y="7"/>
                          <a:pt x="22" y="7"/>
                          <a:pt x="22" y="7"/>
                        </a:cubicBezTo>
                        <a:cubicBezTo>
                          <a:pt x="22" y="6"/>
                          <a:pt x="22" y="6"/>
                          <a:pt x="22" y="6"/>
                        </a:cubicBezTo>
                        <a:cubicBezTo>
                          <a:pt x="22" y="5"/>
                          <a:pt x="22" y="4"/>
                          <a:pt x="21" y="4"/>
                        </a:cubicBezTo>
                        <a:cubicBezTo>
                          <a:pt x="21" y="3"/>
                          <a:pt x="20" y="4"/>
                          <a:pt x="19" y="4"/>
                        </a:cubicBezTo>
                        <a:cubicBezTo>
                          <a:pt x="18" y="4"/>
                          <a:pt x="18" y="4"/>
                          <a:pt x="17" y="4"/>
                        </a:cubicBezTo>
                        <a:cubicBezTo>
                          <a:pt x="16" y="4"/>
                          <a:pt x="16" y="4"/>
                          <a:pt x="15" y="4"/>
                        </a:cubicBezTo>
                        <a:cubicBezTo>
                          <a:pt x="15" y="4"/>
                          <a:pt x="15" y="4"/>
                          <a:pt x="15" y="4"/>
                        </a:cubicBezTo>
                        <a:cubicBezTo>
                          <a:pt x="14" y="4"/>
                          <a:pt x="13" y="3"/>
                          <a:pt x="13" y="4"/>
                        </a:cubicBezTo>
                        <a:cubicBezTo>
                          <a:pt x="12" y="4"/>
                          <a:pt x="12" y="5"/>
                          <a:pt x="12" y="6"/>
                        </a:cubicBezTo>
                        <a:cubicBezTo>
                          <a:pt x="12" y="6"/>
                          <a:pt x="12" y="6"/>
                          <a:pt x="12" y="7"/>
                        </a:cubicBezTo>
                        <a:cubicBezTo>
                          <a:pt x="12" y="8"/>
                          <a:pt x="12" y="8"/>
                          <a:pt x="12" y="8"/>
                        </a:cubicBezTo>
                        <a:cubicBezTo>
                          <a:pt x="12" y="10"/>
                          <a:pt x="13" y="12"/>
                          <a:pt x="14" y="13"/>
                        </a:cubicBezTo>
                        <a:close/>
                      </a:path>
                    </a:pathLst>
                  </a:custGeom>
                  <a:solidFill>
                    <a:srgbClr val="6E88B0"/>
                  </a:solidFill>
                  <a:ln>
                    <a:noFill/>
                  </a:ln>
                </p:spPr>
                <p:txBody>
                  <a:bodyPr vert="horz" wrap="square" lIns="121889" tIns="60944" rIns="121889" bIns="60944"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66" b="0" i="0" u="none" strike="noStrike" kern="0" cap="none" spc="0" normalizeH="0" baseline="0" noProof="0" dirty="0">
                      <a:ln>
                        <a:noFill/>
                      </a:ln>
                      <a:solidFill>
                        <a:srgbClr val="5F2167"/>
                      </a:solidFill>
                      <a:effectLst/>
                      <a:uLnTx/>
                      <a:uFillTx/>
                      <a:latin typeface="Arial" panose="020B0604020202020204" pitchFamily="34" charset="0"/>
                      <a:cs typeface="Arial" panose="020B0604020202020204" pitchFamily="34" charset="0"/>
                    </a:endParaRPr>
                  </a:p>
                </p:txBody>
              </p:sp>
            </p:grpSp>
            <p:grpSp>
              <p:nvGrpSpPr>
                <p:cNvPr id="61" name="Grupo 60">
                  <a:extLst>
                    <a:ext uri="{FF2B5EF4-FFF2-40B4-BE49-F238E27FC236}">
                      <a16:creationId xmlns:a16="http://schemas.microsoft.com/office/drawing/2014/main" id="{46CDB081-3C7C-EE44-8BA2-D6EE77FE2E40}"/>
                    </a:ext>
                  </a:extLst>
                </p:cNvPr>
                <p:cNvGrpSpPr/>
                <p:nvPr/>
              </p:nvGrpSpPr>
              <p:grpSpPr>
                <a:xfrm>
                  <a:off x="9017652" y="3650600"/>
                  <a:ext cx="2401432" cy="1868408"/>
                  <a:chOff x="9140313" y="3650600"/>
                  <a:chExt cx="2401432" cy="1868408"/>
                </a:xfrm>
              </p:grpSpPr>
              <p:grpSp>
                <p:nvGrpSpPr>
                  <p:cNvPr id="55" name="Grupo 54">
                    <a:extLst>
                      <a:ext uri="{FF2B5EF4-FFF2-40B4-BE49-F238E27FC236}">
                        <a16:creationId xmlns:a16="http://schemas.microsoft.com/office/drawing/2014/main" id="{0A54514C-5E02-4A20-FD31-A310EB7304E1}"/>
                      </a:ext>
                    </a:extLst>
                  </p:cNvPr>
                  <p:cNvGrpSpPr/>
                  <p:nvPr/>
                </p:nvGrpSpPr>
                <p:grpSpPr>
                  <a:xfrm>
                    <a:off x="9140313" y="3650600"/>
                    <a:ext cx="2401432" cy="1868408"/>
                    <a:chOff x="1427222" y="51089"/>
                    <a:chExt cx="2401432" cy="1868408"/>
                  </a:xfrm>
                </p:grpSpPr>
                <p:sp>
                  <p:nvSpPr>
                    <p:cNvPr id="56" name="Rectángulo: esquinas redondeadas 55">
                      <a:extLst>
                        <a:ext uri="{FF2B5EF4-FFF2-40B4-BE49-F238E27FC236}">
                          <a16:creationId xmlns:a16="http://schemas.microsoft.com/office/drawing/2014/main" id="{C3CD02DA-33DC-FAE1-0DD9-A4F18F17A33F}"/>
                        </a:ext>
                      </a:extLst>
                    </p:cNvPr>
                    <p:cNvSpPr/>
                    <p:nvPr/>
                  </p:nvSpPr>
                  <p:spPr>
                    <a:xfrm>
                      <a:off x="1457392" y="51089"/>
                      <a:ext cx="2304356" cy="1868408"/>
                    </a:xfrm>
                    <a:prstGeom prst="round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dirty="0"/>
                    </a:p>
                  </p:txBody>
                </p:sp>
                <p:sp>
                  <p:nvSpPr>
                    <p:cNvPr id="57" name="CuadroTexto 56">
                      <a:extLst>
                        <a:ext uri="{FF2B5EF4-FFF2-40B4-BE49-F238E27FC236}">
                          <a16:creationId xmlns:a16="http://schemas.microsoft.com/office/drawing/2014/main" id="{90A8DAF9-3CE8-8F27-DA15-3FEE27F26716}"/>
                        </a:ext>
                      </a:extLst>
                    </p:cNvPr>
                    <p:cNvSpPr txBox="1"/>
                    <p:nvPr/>
                  </p:nvSpPr>
                  <p:spPr>
                    <a:xfrm>
                      <a:off x="1427222" y="1082519"/>
                      <a:ext cx="2401432" cy="584775"/>
                    </a:xfrm>
                    <a:prstGeom prst="rect">
                      <a:avLst/>
                    </a:prstGeom>
                    <a:noFill/>
                  </p:spPr>
                  <p:txBody>
                    <a:bodyPr wrap="square" rtlCol="0">
                      <a:spAutoFit/>
                    </a:bodyPr>
                    <a:lstStyle/>
                    <a:p>
                      <a:pPr algn="ctr"/>
                      <a:r>
                        <a:rPr lang="es-ES" sz="1600" b="1" dirty="0">
                          <a:solidFill>
                            <a:srgbClr val="08BDA0"/>
                          </a:solidFill>
                        </a:rPr>
                        <a:t>Resultados preliminares </a:t>
                      </a:r>
                      <a:br>
                        <a:rPr lang="es-ES" sz="1600" b="1" dirty="0">
                          <a:solidFill>
                            <a:srgbClr val="002250"/>
                          </a:solidFill>
                        </a:rPr>
                      </a:br>
                      <a:r>
                        <a:rPr lang="es-ES" sz="1600" b="1" dirty="0">
                          <a:solidFill>
                            <a:srgbClr val="002250"/>
                          </a:solidFill>
                        </a:rPr>
                        <a:t>a semana 52</a:t>
                      </a:r>
                      <a:r>
                        <a:rPr lang="es-ES" sz="1600" b="1" baseline="30000" dirty="0">
                          <a:solidFill>
                            <a:srgbClr val="002250"/>
                          </a:solidFill>
                        </a:rPr>
                        <a:t>1</a:t>
                      </a:r>
                      <a:endParaRPr lang="es-ES" sz="1600" b="1" dirty="0">
                        <a:solidFill>
                          <a:srgbClr val="002250"/>
                        </a:solidFill>
                      </a:endParaRPr>
                    </a:p>
                  </p:txBody>
                </p:sp>
              </p:grpSp>
              <p:pic>
                <p:nvPicPr>
                  <p:cNvPr id="59" name="Graphic 8" descr="Clipboard Mixed with solid fill">
                    <a:extLst>
                      <a:ext uri="{FF2B5EF4-FFF2-40B4-BE49-F238E27FC236}">
                        <a16:creationId xmlns:a16="http://schemas.microsoft.com/office/drawing/2014/main" id="{678BDB17-6413-1948-AC05-A5BCEBCC58EE}"/>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p:blipFill>
                <p:spPr>
                  <a:xfrm>
                    <a:off x="9968869" y="3817349"/>
                    <a:ext cx="774658" cy="774658"/>
                  </a:xfrm>
                  <a:prstGeom prst="rect">
                    <a:avLst/>
                  </a:prstGeom>
                </p:spPr>
              </p:pic>
            </p:grpSp>
            <p:grpSp>
              <p:nvGrpSpPr>
                <p:cNvPr id="27" name="Grupo 26">
                  <a:extLst>
                    <a:ext uri="{FF2B5EF4-FFF2-40B4-BE49-F238E27FC236}">
                      <a16:creationId xmlns:a16="http://schemas.microsoft.com/office/drawing/2014/main" id="{B224C831-6AB4-8E94-F30F-5DB089385E06}"/>
                    </a:ext>
                  </a:extLst>
                </p:cNvPr>
                <p:cNvGrpSpPr/>
                <p:nvPr/>
              </p:nvGrpSpPr>
              <p:grpSpPr>
                <a:xfrm>
                  <a:off x="6667511" y="3664498"/>
                  <a:ext cx="2401432" cy="1860118"/>
                  <a:chOff x="1360316" y="51088"/>
                  <a:chExt cx="2401432" cy="1899871"/>
                </a:xfrm>
              </p:grpSpPr>
              <p:sp>
                <p:nvSpPr>
                  <p:cNvPr id="28" name="Rectángulo: esquinas redondeadas 27">
                    <a:extLst>
                      <a:ext uri="{FF2B5EF4-FFF2-40B4-BE49-F238E27FC236}">
                        <a16:creationId xmlns:a16="http://schemas.microsoft.com/office/drawing/2014/main" id="{CFF5B872-E6B8-E256-5F0E-209726970E34}"/>
                      </a:ext>
                    </a:extLst>
                  </p:cNvPr>
                  <p:cNvSpPr/>
                  <p:nvPr/>
                </p:nvSpPr>
                <p:spPr>
                  <a:xfrm>
                    <a:off x="1457392" y="51088"/>
                    <a:ext cx="2126108" cy="1899871"/>
                  </a:xfrm>
                  <a:prstGeom prst="round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dirty="0"/>
                  </a:p>
                </p:txBody>
              </p:sp>
              <p:sp>
                <p:nvSpPr>
                  <p:cNvPr id="29" name="CuadroTexto 28">
                    <a:extLst>
                      <a:ext uri="{FF2B5EF4-FFF2-40B4-BE49-F238E27FC236}">
                        <a16:creationId xmlns:a16="http://schemas.microsoft.com/office/drawing/2014/main" id="{F3408ABE-CDF5-9142-A9BE-878D007A0FCF}"/>
                      </a:ext>
                    </a:extLst>
                  </p:cNvPr>
                  <p:cNvSpPr txBox="1"/>
                  <p:nvPr/>
                </p:nvSpPr>
                <p:spPr>
                  <a:xfrm>
                    <a:off x="1360316" y="1082519"/>
                    <a:ext cx="2401432" cy="597272"/>
                  </a:xfrm>
                  <a:prstGeom prst="rect">
                    <a:avLst/>
                  </a:prstGeom>
                  <a:noFill/>
                </p:spPr>
                <p:txBody>
                  <a:bodyPr wrap="square" rtlCol="0">
                    <a:spAutoFit/>
                  </a:bodyPr>
                  <a:lstStyle/>
                  <a:p>
                    <a:pPr algn="ctr"/>
                    <a:r>
                      <a:rPr lang="es-ES" sz="1600" b="1" dirty="0">
                        <a:solidFill>
                          <a:srgbClr val="002250"/>
                        </a:solidFill>
                      </a:rPr>
                      <a:t>Psoriasis en placas </a:t>
                    </a:r>
                    <a:br>
                      <a:rPr lang="es-ES" sz="1600" b="1" dirty="0">
                        <a:solidFill>
                          <a:srgbClr val="002250"/>
                        </a:solidFill>
                      </a:rPr>
                    </a:br>
                    <a:r>
                      <a:rPr lang="es-ES" sz="1600" b="1" dirty="0">
                        <a:solidFill>
                          <a:srgbClr val="002250"/>
                        </a:solidFill>
                      </a:rPr>
                      <a:t>de </a:t>
                    </a:r>
                    <a:r>
                      <a:rPr lang="es-ES" sz="1600" b="1" dirty="0">
                        <a:solidFill>
                          <a:srgbClr val="08BDA0"/>
                        </a:solidFill>
                      </a:rPr>
                      <a:t>moderada a grave</a:t>
                    </a:r>
                    <a:r>
                      <a:rPr lang="es-ES" sz="1600" b="1" baseline="30000" dirty="0">
                        <a:solidFill>
                          <a:srgbClr val="08BDA0"/>
                        </a:solidFill>
                      </a:rPr>
                      <a:t>1</a:t>
                    </a:r>
                    <a:endParaRPr lang="es-ES" sz="1600" b="1" dirty="0">
                      <a:solidFill>
                        <a:srgbClr val="08BDA0"/>
                      </a:solidFill>
                    </a:endParaRPr>
                  </a:p>
                </p:txBody>
              </p:sp>
            </p:grpSp>
          </p:grpSp>
        </p:grpSp>
        <p:sp>
          <p:nvSpPr>
            <p:cNvPr id="193" name="Cerrar llave 192">
              <a:extLst>
                <a:ext uri="{FF2B5EF4-FFF2-40B4-BE49-F238E27FC236}">
                  <a16:creationId xmlns:a16="http://schemas.microsoft.com/office/drawing/2014/main" id="{737318F2-EA2B-C772-A5EB-6CD73EF745F2}"/>
                </a:ext>
              </a:extLst>
            </p:cNvPr>
            <p:cNvSpPr/>
            <p:nvPr/>
          </p:nvSpPr>
          <p:spPr>
            <a:xfrm>
              <a:off x="4382430" y="3519535"/>
              <a:ext cx="142375" cy="1868408"/>
            </a:xfrm>
            <a:prstGeom prst="rightBrace">
              <a:avLst/>
            </a:prstGeom>
            <a:ln w="19050">
              <a:solidFill>
                <a:srgbClr val="08BDA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s-ES"/>
            </a:p>
          </p:txBody>
        </p:sp>
        <p:pic>
          <p:nvPicPr>
            <p:cNvPr id="194" name="Gráfico 193" descr="Ciudad con relleno sólido">
              <a:extLst>
                <a:ext uri="{FF2B5EF4-FFF2-40B4-BE49-F238E27FC236}">
                  <a16:creationId xmlns:a16="http://schemas.microsoft.com/office/drawing/2014/main" id="{94ED16AE-984D-B2C2-6587-FACEDD75C7A8}"/>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030870" y="3537615"/>
              <a:ext cx="562566" cy="562566"/>
            </a:xfrm>
            <a:prstGeom prst="rect">
              <a:avLst/>
            </a:prstGeom>
          </p:spPr>
        </p:pic>
        <p:pic>
          <p:nvPicPr>
            <p:cNvPr id="197" name="Gráfico 196">
              <a:extLst>
                <a:ext uri="{FF2B5EF4-FFF2-40B4-BE49-F238E27FC236}">
                  <a16:creationId xmlns:a16="http://schemas.microsoft.com/office/drawing/2014/main" id="{1C79BB95-A19A-F5DF-71AF-8A9BDD4DA81A}"/>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7573011" y="3738294"/>
              <a:ext cx="438150" cy="628650"/>
            </a:xfrm>
            <a:prstGeom prst="rect">
              <a:avLst/>
            </a:prstGeom>
          </p:spPr>
        </p:pic>
      </p:grpSp>
      <p:sp>
        <p:nvSpPr>
          <p:cNvPr id="199" name="CuadroTexto 198">
            <a:extLst>
              <a:ext uri="{FF2B5EF4-FFF2-40B4-BE49-F238E27FC236}">
                <a16:creationId xmlns:a16="http://schemas.microsoft.com/office/drawing/2014/main" id="{E0825AC7-0F0C-EF37-4664-B432145F1870}"/>
              </a:ext>
            </a:extLst>
          </p:cNvPr>
          <p:cNvSpPr txBox="1"/>
          <p:nvPr/>
        </p:nvSpPr>
        <p:spPr>
          <a:xfrm>
            <a:off x="2225123" y="1527943"/>
            <a:ext cx="7545180" cy="914866"/>
          </a:xfrm>
          <a:prstGeom prst="rect">
            <a:avLst/>
          </a:prstGeom>
          <a:noFill/>
        </p:spPr>
        <p:txBody>
          <a:bodyPr wrap="square" rtlCol="0">
            <a:spAutoFit/>
          </a:bodyPr>
          <a:lstStyle/>
          <a:p>
            <a:pPr algn="ctr">
              <a:lnSpc>
                <a:spcPts val="2200"/>
              </a:lnSpc>
            </a:pPr>
            <a:r>
              <a:rPr lang="es-ES" sz="1600" b="1" dirty="0">
                <a:solidFill>
                  <a:srgbClr val="6B2F65"/>
                </a:solidFill>
                <a:latin typeface="+mj-lt"/>
              </a:rPr>
              <a:t>El objetivo fue evaluar la efectividad de </a:t>
            </a:r>
            <a:r>
              <a:rPr lang="es-ES" sz="1600" b="1" dirty="0" err="1">
                <a:solidFill>
                  <a:srgbClr val="6B2F65"/>
                </a:solidFill>
                <a:latin typeface="+mj-lt"/>
              </a:rPr>
              <a:t>tildrakizumab</a:t>
            </a:r>
            <a:r>
              <a:rPr lang="es-ES" sz="1600" b="1" dirty="0">
                <a:solidFill>
                  <a:srgbClr val="6B2F65"/>
                </a:solidFill>
                <a:latin typeface="+mj-lt"/>
              </a:rPr>
              <a:t> en el bienestar general y la calidad de vida relacionada con la salud </a:t>
            </a:r>
            <a:r>
              <a:rPr lang="es-ES" sz="1600" dirty="0">
                <a:solidFill>
                  <a:srgbClr val="6B2F65"/>
                </a:solidFill>
                <a:latin typeface="+mj-lt"/>
              </a:rPr>
              <a:t>(CVRS) en pacientes con </a:t>
            </a:r>
            <a:r>
              <a:rPr lang="es-ES" sz="1600" b="1" dirty="0">
                <a:solidFill>
                  <a:srgbClr val="6B2F65"/>
                </a:solidFill>
                <a:latin typeface="+mj-lt"/>
              </a:rPr>
              <a:t>psoriasis en placas de moderada a grave del estudio POSITIVE.</a:t>
            </a:r>
            <a:r>
              <a:rPr lang="es-ES" sz="1600" b="1" baseline="30000" dirty="0">
                <a:solidFill>
                  <a:srgbClr val="6B2F65"/>
                </a:solidFill>
                <a:latin typeface="+mj-lt"/>
              </a:rPr>
              <a:t>1</a:t>
            </a:r>
          </a:p>
        </p:txBody>
      </p:sp>
    </p:spTree>
    <p:extLst>
      <p:ext uri="{BB962C8B-B14F-4D97-AF65-F5344CB8AC3E}">
        <p14:creationId xmlns:p14="http://schemas.microsoft.com/office/powerpoint/2010/main" val="281267845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a:extLst>
              <a:ext uri="{FF2B5EF4-FFF2-40B4-BE49-F238E27FC236}">
                <a16:creationId xmlns:a16="http://schemas.microsoft.com/office/drawing/2014/main" id="{B9DEF4AF-4177-AB10-2B0E-E293B008B8CF}"/>
              </a:ext>
            </a:extLst>
          </p:cNvPr>
          <p:cNvSpPr>
            <a:spLocks noGrp="1"/>
          </p:cNvSpPr>
          <p:nvPr>
            <p:ph type="title"/>
          </p:nvPr>
        </p:nvSpPr>
        <p:spPr>
          <a:xfrm>
            <a:off x="623887" y="553819"/>
            <a:ext cx="10047161" cy="514738"/>
          </a:xfrm>
        </p:spPr>
        <p:txBody>
          <a:bodyPr wrap="square">
            <a:spAutoFit/>
          </a:bodyPr>
          <a:lstStyle/>
          <a:p>
            <a:r>
              <a:rPr lang="es-ES" dirty="0"/>
              <a:t>Criterios de </a:t>
            </a:r>
            <a:r>
              <a:rPr lang="es-ES" b="1" dirty="0"/>
              <a:t>inclusión y exclusión del estudio POSITIVE</a:t>
            </a:r>
            <a:r>
              <a:rPr lang="es-ES" b="1" baseline="30000" dirty="0"/>
              <a:t>1</a:t>
            </a:r>
          </a:p>
        </p:txBody>
      </p:sp>
      <p:sp>
        <p:nvSpPr>
          <p:cNvPr id="228" name="Marcador de pie de página 227">
            <a:extLst>
              <a:ext uri="{FF2B5EF4-FFF2-40B4-BE49-F238E27FC236}">
                <a16:creationId xmlns:a16="http://schemas.microsoft.com/office/drawing/2014/main" id="{37E34C3B-6B9E-542D-F820-31EB7EF1ED6C}"/>
              </a:ext>
            </a:extLst>
          </p:cNvPr>
          <p:cNvSpPr>
            <a:spLocks noGrp="1"/>
          </p:cNvSpPr>
          <p:nvPr>
            <p:ph type="ftr" sz="quarter" idx="10"/>
          </p:nvPr>
        </p:nvSpPr>
        <p:spPr>
          <a:xfrm>
            <a:off x="623887" y="5971446"/>
            <a:ext cx="10909301" cy="44203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black">
                    <a:tint val="75000"/>
                  </a:prstClr>
                </a:solidFill>
                <a:effectLst/>
                <a:uLnTx/>
                <a:uFillTx/>
                <a:latin typeface="Calibri"/>
                <a:ea typeface="+mn-ea"/>
                <a:cs typeface="+mn-cs"/>
              </a:rPr>
              <a:t>IL: </a:t>
            </a:r>
            <a:r>
              <a:rPr kumimoji="0" lang="en-US" sz="800" i="0" u="none" strike="noStrike" kern="1200" cap="none" spc="0" normalizeH="0" baseline="0" noProof="0" dirty="0" err="1">
                <a:ln>
                  <a:noFill/>
                </a:ln>
                <a:solidFill>
                  <a:prstClr val="black">
                    <a:tint val="75000"/>
                  </a:prstClr>
                </a:solidFill>
                <a:effectLst/>
                <a:uLnTx/>
                <a:uFillTx/>
                <a:latin typeface="Calibri"/>
                <a:ea typeface="+mn-ea"/>
                <a:cs typeface="+mn-cs"/>
              </a:rPr>
              <a:t>interleucina</a:t>
            </a:r>
            <a:r>
              <a:rPr kumimoji="0" lang="en-US" sz="800" i="0" u="none" strike="noStrike" kern="1200" cap="none" spc="0" normalizeH="0" baseline="0" noProof="0" dirty="0">
                <a:ln>
                  <a:noFill/>
                </a:ln>
                <a:solidFill>
                  <a:prstClr val="black">
                    <a:tint val="75000"/>
                  </a:prstClr>
                </a:solidFill>
                <a:effectLst/>
                <a:uLnTx/>
                <a:uFillTx/>
                <a:latin typeface="Calibri"/>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black">
                    <a:tint val="75000"/>
                  </a:prstClr>
                </a:solidFill>
                <a:effectLst/>
                <a:uLnTx/>
                <a:uFillTx/>
                <a:latin typeface="Calibri"/>
                <a:ea typeface="+mn-ea"/>
                <a:cs typeface="+mn-cs"/>
              </a:rPr>
              <a:t>1. </a:t>
            </a:r>
            <a:r>
              <a:rPr kumimoji="0" lang="en-US" sz="800" i="0" u="none" strike="noStrike" kern="1200" cap="none" spc="0" normalizeH="0" baseline="0" noProof="0" dirty="0">
                <a:ln>
                  <a:noFill/>
                </a:ln>
                <a:solidFill>
                  <a:prstClr val="black">
                    <a:tint val="75000"/>
                  </a:prstClr>
                </a:solidFill>
                <a:effectLst/>
                <a:uLnTx/>
                <a:uFillTx/>
                <a:latin typeface="Calibri"/>
                <a:ea typeface="+mn-ea"/>
                <a:cs typeface="+mn-cs"/>
              </a:rPr>
              <a:t>Augustin M, Sommer R, Daudén E, </a:t>
            </a:r>
            <a:r>
              <a:rPr kumimoji="0" lang="en-US" sz="800" i="1" u="none" strike="noStrike" kern="1200" cap="none" spc="0" normalizeH="0" baseline="0" noProof="0" dirty="0">
                <a:ln>
                  <a:noFill/>
                </a:ln>
                <a:solidFill>
                  <a:prstClr val="black">
                    <a:tint val="75000"/>
                  </a:prstClr>
                </a:solidFill>
                <a:effectLst/>
                <a:uLnTx/>
                <a:uFillTx/>
                <a:latin typeface="Calibri"/>
                <a:ea typeface="+mn-ea"/>
                <a:cs typeface="+mn-cs"/>
              </a:rPr>
              <a:t>et al</a:t>
            </a:r>
            <a:r>
              <a:rPr kumimoji="0" lang="en-US" sz="800" i="0" u="none" strike="noStrike" kern="1200" cap="none" spc="0" normalizeH="0" baseline="0" noProof="0" dirty="0">
                <a:ln>
                  <a:noFill/>
                </a:ln>
                <a:solidFill>
                  <a:prstClr val="black">
                    <a:tint val="75000"/>
                  </a:prstClr>
                </a:solidFill>
                <a:effectLst/>
                <a:uLnTx/>
                <a:uFillTx/>
                <a:latin typeface="Calibri"/>
                <a:ea typeface="+mn-ea"/>
                <a:cs typeface="+mn-cs"/>
              </a:rPr>
              <a:t>. Patient-reported well-being in value-based care using tildrakizumab in a real-world setting: protocol of a multinational, phase IV, 1-cohort prospective observational study (the POSITIVE study). BMJ Open. 2023;13(2):e060536.</a:t>
            </a:r>
          </a:p>
        </p:txBody>
      </p:sp>
      <p:grpSp>
        <p:nvGrpSpPr>
          <p:cNvPr id="3" name="Grupo 2">
            <a:extLst>
              <a:ext uri="{FF2B5EF4-FFF2-40B4-BE49-F238E27FC236}">
                <a16:creationId xmlns:a16="http://schemas.microsoft.com/office/drawing/2014/main" id="{4B49CCA9-BDF0-9F5A-FFE2-C0A49F92783D}"/>
              </a:ext>
            </a:extLst>
          </p:cNvPr>
          <p:cNvGrpSpPr/>
          <p:nvPr/>
        </p:nvGrpSpPr>
        <p:grpSpPr>
          <a:xfrm>
            <a:off x="11264294" y="0"/>
            <a:ext cx="598437" cy="682835"/>
            <a:chOff x="11264294" y="0"/>
            <a:chExt cx="598437" cy="682835"/>
          </a:xfrm>
        </p:grpSpPr>
        <p:sp>
          <p:nvSpPr>
            <p:cNvPr id="7" name="Forma libre: forma 6">
              <a:extLst>
                <a:ext uri="{FF2B5EF4-FFF2-40B4-BE49-F238E27FC236}">
                  <a16:creationId xmlns:a16="http://schemas.microsoft.com/office/drawing/2014/main" id="{EA1C43A7-03E4-97EE-5BC8-3829F651DF2E}"/>
                </a:ext>
              </a:extLst>
            </p:cNvPr>
            <p:cNvSpPr/>
            <p:nvPr/>
          </p:nvSpPr>
          <p:spPr>
            <a:xfrm flipV="1">
              <a:off x="11264294" y="0"/>
              <a:ext cx="598437" cy="682835"/>
            </a:xfrm>
            <a:custGeom>
              <a:avLst/>
              <a:gdLst>
                <a:gd name="connsiteX0" fmla="*/ 0 w 598437"/>
                <a:gd name="connsiteY0" fmla="*/ 682835 h 682835"/>
                <a:gd name="connsiteX1" fmla="*/ 598437 w 598437"/>
                <a:gd name="connsiteY1" fmla="*/ 682835 h 682835"/>
                <a:gd name="connsiteX2" fmla="*/ 598437 w 598437"/>
                <a:gd name="connsiteY2" fmla="*/ 84398 h 682835"/>
                <a:gd name="connsiteX3" fmla="*/ 392114 w 598437"/>
                <a:gd name="connsiteY3" fmla="*/ 84398 h 682835"/>
                <a:gd name="connsiteX4" fmla="*/ 299218 w 598437"/>
                <a:gd name="connsiteY4" fmla="*/ 0 h 682835"/>
                <a:gd name="connsiteX5" fmla="*/ 206322 w 598437"/>
                <a:gd name="connsiteY5" fmla="*/ 84398 h 682835"/>
                <a:gd name="connsiteX6" fmla="*/ 0 w 598437"/>
                <a:gd name="connsiteY6" fmla="*/ 84398 h 682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8437" h="682835">
                  <a:moveTo>
                    <a:pt x="0" y="682835"/>
                  </a:moveTo>
                  <a:lnTo>
                    <a:pt x="598437" y="682835"/>
                  </a:lnTo>
                  <a:lnTo>
                    <a:pt x="598437" y="84398"/>
                  </a:lnTo>
                  <a:lnTo>
                    <a:pt x="392114" y="84398"/>
                  </a:lnTo>
                  <a:lnTo>
                    <a:pt x="299218" y="0"/>
                  </a:lnTo>
                  <a:lnTo>
                    <a:pt x="206322" y="84398"/>
                  </a:lnTo>
                  <a:lnTo>
                    <a:pt x="0" y="84398"/>
                  </a:lnTo>
                  <a:close/>
                </a:path>
              </a:pathLst>
            </a:custGeom>
            <a:solidFill>
              <a:srgbClr val="00BEA0">
                <a:alpha val="19000"/>
              </a:srgbClr>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a:ea typeface="+mn-ea"/>
                <a:cs typeface="+mn-cs"/>
              </a:endParaRPr>
            </a:p>
          </p:txBody>
        </p:sp>
        <p:pic>
          <p:nvPicPr>
            <p:cNvPr id="9" name="Graphic 9">
              <a:extLst>
                <a:ext uri="{FF2B5EF4-FFF2-40B4-BE49-F238E27FC236}">
                  <a16:creationId xmlns:a16="http://schemas.microsoft.com/office/drawing/2014/main" id="{AF226699-73F8-B77F-6775-089BFD70E652}"/>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a:stretch/>
          </p:blipFill>
          <p:spPr>
            <a:xfrm>
              <a:off x="11372522" y="148910"/>
              <a:ext cx="381982" cy="385013"/>
            </a:xfrm>
            <a:prstGeom prst="rect">
              <a:avLst/>
            </a:prstGeom>
          </p:spPr>
        </p:pic>
      </p:grpSp>
      <p:pic>
        <p:nvPicPr>
          <p:cNvPr id="10" name="Imagen 9" descr="Texto&#10;&#10;Descripción generada automáticamente">
            <a:extLst>
              <a:ext uri="{FF2B5EF4-FFF2-40B4-BE49-F238E27FC236}">
                <a16:creationId xmlns:a16="http://schemas.microsoft.com/office/drawing/2014/main" id="{376725A3-A57B-6F42-58C5-9C3BDD98AE26}"/>
              </a:ext>
            </a:extLst>
          </p:cNvPr>
          <p:cNvPicPr>
            <a:picLocks noChangeAspect="1"/>
          </p:cNvPicPr>
          <p:nvPr/>
        </p:nvPicPr>
        <p:blipFill>
          <a:blip r:embed="rId5"/>
          <a:stretch>
            <a:fillRect/>
          </a:stretch>
        </p:blipFill>
        <p:spPr>
          <a:xfrm>
            <a:off x="9393054" y="110278"/>
            <a:ext cx="2199242" cy="599889"/>
          </a:xfrm>
          <a:prstGeom prst="rect">
            <a:avLst/>
          </a:prstGeom>
        </p:spPr>
      </p:pic>
      <p:sp>
        <p:nvSpPr>
          <p:cNvPr id="2" name="Título 1">
            <a:extLst>
              <a:ext uri="{FF2B5EF4-FFF2-40B4-BE49-F238E27FC236}">
                <a16:creationId xmlns:a16="http://schemas.microsoft.com/office/drawing/2014/main" id="{51883A3A-23D1-EF3D-CC96-515936447FD4}"/>
              </a:ext>
            </a:extLst>
          </p:cNvPr>
          <p:cNvSpPr txBox="1">
            <a:spLocks/>
          </p:cNvSpPr>
          <p:nvPr/>
        </p:nvSpPr>
        <p:spPr>
          <a:xfrm>
            <a:off x="1274155" y="1425577"/>
            <a:ext cx="9643691" cy="637849"/>
          </a:xfrm>
          <a:prstGeom prst="rect">
            <a:avLst/>
          </a:prstGeom>
        </p:spPr>
        <p:txBody>
          <a:bodyPr vert="horz" wrap="square" lIns="72000" tIns="72000" rIns="72000" bIns="72000" rtlCol="0" anchor="ctr" anchorCtr="0">
            <a:spAutoFit/>
          </a:bodyPr>
          <a:lstStyle>
            <a:lvl1pPr algn="l" defTabSz="457200" rtl="0" eaLnBrk="1" latinLnBrk="0" hangingPunct="1">
              <a:spcBef>
                <a:spcPct val="0"/>
              </a:spcBef>
              <a:buNone/>
              <a:defRPr lang="es-ES" sz="1800" b="0" i="0" kern="1200">
                <a:solidFill>
                  <a:srgbClr val="4E124D"/>
                </a:solidFill>
                <a:latin typeface="Arial"/>
                <a:ea typeface="+mj-ea"/>
                <a:cs typeface="Arial"/>
              </a:defRPr>
            </a:lvl1pPr>
          </a:lstStyle>
          <a:p>
            <a:pPr algn="ctr">
              <a:spcBef>
                <a:spcPts val="600"/>
              </a:spcBef>
            </a:pPr>
            <a:r>
              <a:rPr lang="es-ES" sz="1600" b="1" dirty="0">
                <a:solidFill>
                  <a:schemeClr val="accent2"/>
                </a:solidFill>
                <a:latin typeface="+mj-lt"/>
              </a:rPr>
              <a:t>Estudio diseñado para evaluar el bienestar reportado </a:t>
            </a:r>
            <a:br>
              <a:rPr lang="es-ES" sz="1600" b="1" dirty="0">
                <a:solidFill>
                  <a:schemeClr val="accent2"/>
                </a:solidFill>
                <a:latin typeface="+mj-lt"/>
              </a:rPr>
            </a:br>
            <a:r>
              <a:rPr lang="es-ES" sz="1600" b="1" dirty="0">
                <a:solidFill>
                  <a:schemeClr val="accent2"/>
                </a:solidFill>
                <a:latin typeface="+mj-lt"/>
              </a:rPr>
              <a:t>por los pacientes tratados con ILUMETRI</a:t>
            </a:r>
            <a:r>
              <a:rPr lang="es-ES" sz="1600" b="1" baseline="30000" dirty="0">
                <a:solidFill>
                  <a:schemeClr val="accent2"/>
                </a:solidFill>
                <a:latin typeface="+mj-lt"/>
              </a:rPr>
              <a:t>®</a:t>
            </a:r>
            <a:r>
              <a:rPr lang="es-ES" sz="1600" b="1" dirty="0">
                <a:solidFill>
                  <a:schemeClr val="accent2"/>
                </a:solidFill>
                <a:latin typeface="+mj-lt"/>
              </a:rPr>
              <a:t> en práctica clínica real</a:t>
            </a:r>
            <a:r>
              <a:rPr lang="es-ES" sz="1600" b="1" baseline="30000" dirty="0">
                <a:solidFill>
                  <a:schemeClr val="accent2"/>
                </a:solidFill>
                <a:latin typeface="+mj-lt"/>
              </a:rPr>
              <a:t>1</a:t>
            </a:r>
            <a:r>
              <a:rPr lang="es-ES" sz="1600" b="1" dirty="0">
                <a:solidFill>
                  <a:schemeClr val="accent2"/>
                </a:solidFill>
                <a:latin typeface="+mj-lt"/>
              </a:rPr>
              <a:t> </a:t>
            </a:r>
          </a:p>
        </p:txBody>
      </p:sp>
      <p:grpSp>
        <p:nvGrpSpPr>
          <p:cNvPr id="11" name="Grupo 10">
            <a:extLst>
              <a:ext uri="{FF2B5EF4-FFF2-40B4-BE49-F238E27FC236}">
                <a16:creationId xmlns:a16="http://schemas.microsoft.com/office/drawing/2014/main" id="{567EE286-C7C6-D707-F1AE-F8B847F444CF}"/>
              </a:ext>
            </a:extLst>
          </p:cNvPr>
          <p:cNvGrpSpPr/>
          <p:nvPr/>
        </p:nvGrpSpPr>
        <p:grpSpPr>
          <a:xfrm>
            <a:off x="695325" y="2227399"/>
            <a:ext cx="5329238" cy="3524806"/>
            <a:chOff x="1671277" y="3626718"/>
            <a:chExt cx="1219383" cy="3524806"/>
          </a:xfrm>
        </p:grpSpPr>
        <p:sp>
          <p:nvSpPr>
            <p:cNvPr id="18" name="Rectángulo: una sola esquina redondeada 17">
              <a:extLst>
                <a:ext uri="{FF2B5EF4-FFF2-40B4-BE49-F238E27FC236}">
                  <a16:creationId xmlns:a16="http://schemas.microsoft.com/office/drawing/2014/main" id="{4E72D64F-FBD2-C3A5-FD29-EE2E385C6EEB}"/>
                </a:ext>
              </a:extLst>
            </p:cNvPr>
            <p:cNvSpPr/>
            <p:nvPr/>
          </p:nvSpPr>
          <p:spPr>
            <a:xfrm flipV="1">
              <a:off x="1671277" y="4224803"/>
              <a:ext cx="1219383" cy="2926721"/>
            </a:xfrm>
            <a:prstGeom prst="round1Rect">
              <a:avLst>
                <a:gd name="adj" fmla="val 9181"/>
              </a:avLst>
            </a:prstGeom>
            <a:solidFill>
              <a:schemeClr val="bg1"/>
            </a:solidFill>
            <a:ln w="15875">
              <a:solidFill>
                <a:srgbClr val="E6DE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ES" sz="1600" b="0" i="0" u="none" strike="noStrike" kern="1200" cap="none" spc="0" normalizeH="0" baseline="0" noProof="0">
                <a:ln>
                  <a:noFill/>
                </a:ln>
                <a:solidFill>
                  <a:prstClr val="white"/>
                </a:solidFill>
                <a:effectLst/>
                <a:uLnTx/>
                <a:uFillTx/>
                <a:latin typeface="+mj-lt"/>
                <a:ea typeface="+mn-ea"/>
                <a:cs typeface="+mn-cs"/>
              </a:endParaRPr>
            </a:p>
          </p:txBody>
        </p:sp>
        <p:sp>
          <p:nvSpPr>
            <p:cNvPr id="21" name="Rectángulo: una sola esquina redondeada 20">
              <a:extLst>
                <a:ext uri="{FF2B5EF4-FFF2-40B4-BE49-F238E27FC236}">
                  <a16:creationId xmlns:a16="http://schemas.microsoft.com/office/drawing/2014/main" id="{7CF6407E-FAE2-6120-44BF-6CA33EDF43F3}"/>
                </a:ext>
              </a:extLst>
            </p:cNvPr>
            <p:cNvSpPr/>
            <p:nvPr/>
          </p:nvSpPr>
          <p:spPr>
            <a:xfrm flipH="1">
              <a:off x="1671277" y="3626718"/>
              <a:ext cx="1219383" cy="540000"/>
            </a:xfrm>
            <a:prstGeom prst="round1Rect">
              <a:avLst>
                <a:gd name="adj" fmla="val 26588"/>
              </a:avLst>
            </a:prstGeom>
            <a:solidFill>
              <a:srgbClr val="00BE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ES" sz="1600" b="0" i="0" u="none" strike="noStrike" kern="1200" cap="none" spc="0" normalizeH="0" baseline="0" noProof="0">
                <a:ln>
                  <a:noFill/>
                </a:ln>
                <a:solidFill>
                  <a:prstClr val="white"/>
                </a:solidFill>
                <a:effectLst/>
                <a:uLnTx/>
                <a:uFillTx/>
                <a:latin typeface="+mj-lt"/>
                <a:ea typeface="+mn-ea"/>
                <a:cs typeface="+mn-cs"/>
              </a:endParaRPr>
            </a:p>
          </p:txBody>
        </p:sp>
        <p:sp>
          <p:nvSpPr>
            <p:cNvPr id="24" name="Marcador de texto 1">
              <a:extLst>
                <a:ext uri="{FF2B5EF4-FFF2-40B4-BE49-F238E27FC236}">
                  <a16:creationId xmlns:a16="http://schemas.microsoft.com/office/drawing/2014/main" id="{70DDF552-CD4F-6A3C-370A-0134EF7DEB32}"/>
                </a:ext>
              </a:extLst>
            </p:cNvPr>
            <p:cNvSpPr txBox="1">
              <a:spLocks/>
            </p:cNvSpPr>
            <p:nvPr/>
          </p:nvSpPr>
          <p:spPr>
            <a:xfrm>
              <a:off x="1671277" y="3756134"/>
              <a:ext cx="1219383" cy="330654"/>
            </a:xfrm>
            <a:prstGeom prst="rect">
              <a:avLst/>
            </a:prstGeom>
          </p:spPr>
          <p:txBody>
            <a:bodyPr wrap="square" lIns="72000" tIns="72000" rIns="72000" bIns="36000">
              <a:spAutoFit/>
            </a:bodyPr>
            <a:lstStyle>
              <a:lvl1pPr marL="180000" indent="-180000" algn="l" defTabSz="914400" rtl="0" eaLnBrk="1" latinLnBrk="0" hangingPunct="1">
                <a:lnSpc>
                  <a:spcPct val="90000"/>
                </a:lnSpc>
                <a:spcBef>
                  <a:spcPts val="600"/>
                </a:spcBef>
                <a:spcAft>
                  <a:spcPts val="600"/>
                </a:spcAft>
                <a:buClr>
                  <a:schemeClr val="accent3"/>
                </a:buClr>
                <a:buFont typeface="Wingdings" panose="05000000000000000000" pitchFamily="2" charset="2"/>
                <a:buChar char="§"/>
                <a:defRPr sz="2000" kern="1200">
                  <a:solidFill>
                    <a:schemeClr val="tx1">
                      <a:lumMod val="75000"/>
                      <a:lumOff val="25000"/>
                    </a:schemeClr>
                  </a:solidFill>
                  <a:latin typeface="+mn-lt"/>
                  <a:ea typeface="+mn-ea"/>
                  <a:cs typeface="+mn-cs"/>
                </a:defRPr>
              </a:lvl1pPr>
              <a:lvl2pPr marL="360000" indent="-180000" algn="l" defTabSz="914400" rtl="0" eaLnBrk="1" latinLnBrk="0" hangingPunct="1">
                <a:lnSpc>
                  <a:spcPct val="90000"/>
                </a:lnSpc>
                <a:spcBef>
                  <a:spcPts val="300"/>
                </a:spcBef>
                <a:spcAft>
                  <a:spcPts val="600"/>
                </a:spcAft>
                <a:buClr>
                  <a:schemeClr val="accent2"/>
                </a:buClr>
                <a:buFont typeface="Wingdings" panose="05000000000000000000" pitchFamily="2" charset="2"/>
                <a:buChar char="§"/>
                <a:defRPr sz="1800" kern="1200">
                  <a:solidFill>
                    <a:schemeClr val="tx1">
                      <a:lumMod val="75000"/>
                      <a:lumOff val="25000"/>
                    </a:schemeClr>
                  </a:solidFill>
                  <a:latin typeface="+mn-lt"/>
                  <a:ea typeface="+mn-ea"/>
                  <a:cs typeface="+mn-cs"/>
                </a:defRPr>
              </a:lvl2pPr>
              <a:lvl3pPr marL="540000" indent="-180000" algn="l" defTabSz="914400" rtl="0" eaLnBrk="1" latinLnBrk="0" hangingPunct="1">
                <a:lnSpc>
                  <a:spcPct val="90000"/>
                </a:lnSpc>
                <a:spcBef>
                  <a:spcPts val="300"/>
                </a:spcBef>
                <a:spcAft>
                  <a:spcPts val="600"/>
                </a:spcAft>
                <a:buClr>
                  <a:schemeClr val="accent1"/>
                </a:buClr>
                <a:buFont typeface="Wingdings" panose="05000000000000000000" pitchFamily="2" charset="2"/>
                <a:buChar char="§"/>
                <a:defRPr sz="18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1C2544"/>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1C254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600"/>
                </a:spcBef>
                <a:spcAft>
                  <a:spcPts val="600"/>
                </a:spcAft>
                <a:buClr>
                  <a:srgbClr val="FDC647"/>
                </a:buClr>
                <a:buSzTx/>
                <a:buFont typeface="Wingdings" panose="05000000000000000000" pitchFamily="2" charset="2"/>
                <a:buNone/>
                <a:tabLst/>
                <a:defRPr/>
              </a:pPr>
              <a:r>
                <a:rPr kumimoji="0" lang="es-ES" sz="1600" b="1" i="0" u="none" strike="noStrike" kern="1200" cap="none" spc="0" normalizeH="0" baseline="0" noProof="0">
                  <a:ln>
                    <a:noFill/>
                  </a:ln>
                  <a:solidFill>
                    <a:prstClr val="white"/>
                  </a:solidFill>
                  <a:effectLst/>
                  <a:uLnTx/>
                  <a:uFillTx/>
                  <a:latin typeface="+mj-lt"/>
                  <a:ea typeface="+mn-ea"/>
                  <a:cs typeface="+mn-cs"/>
                </a:rPr>
                <a:t>Criterios de inclusión</a:t>
              </a:r>
              <a:r>
                <a:rPr kumimoji="0" lang="es-ES" sz="1600" b="1" i="0" u="none" strike="noStrike" kern="1200" cap="none" spc="0" normalizeH="0" baseline="30000" noProof="0">
                  <a:ln>
                    <a:noFill/>
                  </a:ln>
                  <a:solidFill>
                    <a:prstClr val="white"/>
                  </a:solidFill>
                  <a:effectLst/>
                  <a:uLnTx/>
                  <a:uFillTx/>
                  <a:latin typeface="+mj-lt"/>
                  <a:ea typeface="+mn-ea"/>
                  <a:cs typeface="+mn-cs"/>
                </a:rPr>
                <a:t>1</a:t>
              </a:r>
            </a:p>
          </p:txBody>
        </p:sp>
        <p:sp>
          <p:nvSpPr>
            <p:cNvPr id="27" name="Marcador de texto 1">
              <a:extLst>
                <a:ext uri="{FF2B5EF4-FFF2-40B4-BE49-F238E27FC236}">
                  <a16:creationId xmlns:a16="http://schemas.microsoft.com/office/drawing/2014/main" id="{51A01510-9EB9-C17C-54EF-3B0F4A5ADF53}"/>
                </a:ext>
              </a:extLst>
            </p:cNvPr>
            <p:cNvSpPr txBox="1">
              <a:spLocks/>
            </p:cNvSpPr>
            <p:nvPr/>
          </p:nvSpPr>
          <p:spPr>
            <a:xfrm>
              <a:off x="1725762" y="4290570"/>
              <a:ext cx="1143104" cy="2430647"/>
            </a:xfrm>
            <a:prstGeom prst="rect">
              <a:avLst/>
            </a:prstGeom>
          </p:spPr>
          <p:txBody>
            <a:bodyPr wrap="square" lIns="72000" tIns="72000" rIns="72000" bIns="72000">
              <a:spAutoFit/>
            </a:bodyPr>
            <a:lstStyle>
              <a:lvl1pPr marL="180000" indent="-180000" algn="l" defTabSz="914400" rtl="0" eaLnBrk="1" latinLnBrk="0" hangingPunct="1">
                <a:lnSpc>
                  <a:spcPct val="90000"/>
                </a:lnSpc>
                <a:spcBef>
                  <a:spcPts val="600"/>
                </a:spcBef>
                <a:spcAft>
                  <a:spcPts val="600"/>
                </a:spcAft>
                <a:buClr>
                  <a:schemeClr val="accent3"/>
                </a:buClr>
                <a:buFont typeface="Wingdings" panose="05000000000000000000" pitchFamily="2" charset="2"/>
                <a:buChar char="§"/>
                <a:defRPr sz="2000" kern="1200">
                  <a:solidFill>
                    <a:schemeClr val="tx1">
                      <a:lumMod val="75000"/>
                      <a:lumOff val="25000"/>
                    </a:schemeClr>
                  </a:solidFill>
                  <a:latin typeface="+mn-lt"/>
                  <a:ea typeface="+mn-ea"/>
                  <a:cs typeface="+mn-cs"/>
                </a:defRPr>
              </a:lvl1pPr>
              <a:lvl2pPr marL="360000" indent="-180000" algn="l" defTabSz="914400" rtl="0" eaLnBrk="1" latinLnBrk="0" hangingPunct="1">
                <a:lnSpc>
                  <a:spcPct val="90000"/>
                </a:lnSpc>
                <a:spcBef>
                  <a:spcPts val="300"/>
                </a:spcBef>
                <a:spcAft>
                  <a:spcPts val="600"/>
                </a:spcAft>
                <a:buClr>
                  <a:schemeClr val="accent2"/>
                </a:buClr>
                <a:buFont typeface="Wingdings" panose="05000000000000000000" pitchFamily="2" charset="2"/>
                <a:buChar char="§"/>
                <a:defRPr sz="1800" kern="1200">
                  <a:solidFill>
                    <a:schemeClr val="tx1">
                      <a:lumMod val="75000"/>
                      <a:lumOff val="25000"/>
                    </a:schemeClr>
                  </a:solidFill>
                  <a:latin typeface="+mn-lt"/>
                  <a:ea typeface="+mn-ea"/>
                  <a:cs typeface="+mn-cs"/>
                </a:defRPr>
              </a:lvl2pPr>
              <a:lvl3pPr marL="540000" indent="-180000" algn="l" defTabSz="914400" rtl="0" eaLnBrk="1" latinLnBrk="0" hangingPunct="1">
                <a:lnSpc>
                  <a:spcPct val="90000"/>
                </a:lnSpc>
                <a:spcBef>
                  <a:spcPts val="300"/>
                </a:spcBef>
                <a:spcAft>
                  <a:spcPts val="600"/>
                </a:spcAft>
                <a:buClr>
                  <a:schemeClr val="accent1"/>
                </a:buClr>
                <a:buFont typeface="Wingdings" panose="05000000000000000000" pitchFamily="2" charset="2"/>
                <a:buChar char="§"/>
                <a:defRPr sz="18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1C2544"/>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1C254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16000" marR="0" lvl="1" indent="-216000" algn="l" defTabSz="609585" rtl="0" eaLnBrk="1" fontAlgn="auto" latinLnBrk="0" hangingPunct="1">
                <a:lnSpc>
                  <a:spcPct val="100000"/>
                </a:lnSpc>
                <a:spcBef>
                  <a:spcPts val="300"/>
                </a:spcBef>
                <a:spcAft>
                  <a:spcPts val="600"/>
                </a:spcAft>
                <a:buClr>
                  <a:srgbClr val="6B2F65"/>
                </a:buClr>
                <a:buSzTx/>
                <a:buFont typeface="Arial" panose="020B0604020202020204" pitchFamily="34" charset="0"/>
                <a:buChar char="•"/>
                <a:tabLst/>
                <a:defRPr/>
              </a:pPr>
              <a:r>
                <a:rPr kumimoji="0" lang="es-ES" sz="1400" b="0" i="0" u="none" strike="noStrike" kern="1200" cap="none" spc="0" normalizeH="0" baseline="0" noProof="0" dirty="0">
                  <a:ln>
                    <a:noFill/>
                  </a:ln>
                  <a:solidFill>
                    <a:prstClr val="black">
                      <a:lumMod val="75000"/>
                      <a:lumOff val="25000"/>
                    </a:prstClr>
                  </a:solidFill>
                  <a:effectLst/>
                  <a:uLnTx/>
                  <a:uFillTx/>
                  <a:latin typeface="Calibri"/>
                  <a:ea typeface="+mn-ea"/>
                  <a:cs typeface="+mn-cs"/>
                </a:rPr>
                <a:t>Paciente con diagnóstico de psoriasis crónica en placas de moderada a grave documentada en la historia clínica.</a:t>
              </a:r>
            </a:p>
            <a:p>
              <a:pPr marL="216000" marR="0" lvl="1" indent="-216000" algn="l" defTabSz="609585" rtl="0" eaLnBrk="1" fontAlgn="auto" latinLnBrk="0" hangingPunct="1">
                <a:lnSpc>
                  <a:spcPct val="100000"/>
                </a:lnSpc>
                <a:spcBef>
                  <a:spcPts val="300"/>
                </a:spcBef>
                <a:spcAft>
                  <a:spcPts val="600"/>
                </a:spcAft>
                <a:buClr>
                  <a:srgbClr val="6B2F65"/>
                </a:buClr>
                <a:buSzTx/>
                <a:buFont typeface="Arial" panose="020B0604020202020204" pitchFamily="34" charset="0"/>
                <a:buChar char="•"/>
                <a:tabLst/>
                <a:defRPr/>
              </a:pPr>
              <a:r>
                <a:rPr kumimoji="0" lang="es-ES" sz="1400" b="0" i="0" u="none" strike="noStrike" kern="1200" cap="none" spc="0" normalizeH="0" baseline="0" noProof="0" dirty="0">
                  <a:ln>
                    <a:noFill/>
                  </a:ln>
                  <a:solidFill>
                    <a:prstClr val="black">
                      <a:lumMod val="75000"/>
                      <a:lumOff val="25000"/>
                    </a:prstClr>
                  </a:solidFill>
                  <a:effectLst/>
                  <a:uLnTx/>
                  <a:uFillTx/>
                  <a:latin typeface="Calibri"/>
                  <a:ea typeface="+mn-ea"/>
                  <a:cs typeface="+mn-cs"/>
                </a:rPr>
                <a:t>Paciente que necesita terapia biológica sistémica y es apto para el tratamiento con un inhibidor de IL-23p19.</a:t>
              </a:r>
              <a:r>
                <a:rPr lang="es-ES" sz="1400" dirty="0">
                  <a:solidFill>
                    <a:prstClr val="black">
                      <a:lumMod val="75000"/>
                      <a:lumOff val="25000"/>
                    </a:prstClr>
                  </a:solidFill>
                  <a:latin typeface="Calibri"/>
                </a:rPr>
                <a:t> </a:t>
              </a:r>
              <a:r>
                <a:rPr kumimoji="0" lang="es-ES" sz="1400" b="0" i="0" u="none" strike="noStrike" kern="1200" cap="none" spc="0" normalizeH="0" baseline="0" noProof="0" dirty="0" err="1">
                  <a:ln>
                    <a:noFill/>
                  </a:ln>
                  <a:solidFill>
                    <a:prstClr val="black">
                      <a:lumMod val="75000"/>
                      <a:lumOff val="25000"/>
                    </a:prstClr>
                  </a:solidFill>
                  <a:effectLst/>
                  <a:uLnTx/>
                  <a:uFillTx/>
                  <a:latin typeface="Calibri"/>
                  <a:ea typeface="+mn-ea"/>
                  <a:cs typeface="+mn-cs"/>
                </a:rPr>
                <a:t>Tildrakizumab</a:t>
              </a:r>
              <a:r>
                <a:rPr kumimoji="0" lang="es-ES" sz="1400" b="0" i="0" u="none" strike="noStrike" kern="1200" cap="none" spc="0" normalizeH="0" baseline="0" noProof="0" dirty="0">
                  <a:ln>
                    <a:noFill/>
                  </a:ln>
                  <a:solidFill>
                    <a:prstClr val="black">
                      <a:lumMod val="75000"/>
                      <a:lumOff val="25000"/>
                    </a:prstClr>
                  </a:solidFill>
                  <a:effectLst/>
                  <a:uLnTx/>
                  <a:uFillTx/>
                  <a:latin typeface="Calibri"/>
                  <a:ea typeface="+mn-ea"/>
                  <a:cs typeface="+mn-cs"/>
                </a:rPr>
                <a:t> debe ser el tratamiento anti-IL-23p19 seleccionado antes de incluir al paciente en el estudio.</a:t>
              </a:r>
            </a:p>
            <a:p>
              <a:pPr marL="216000" marR="0" lvl="1" indent="-216000" algn="l" defTabSz="609585" rtl="0" eaLnBrk="1" fontAlgn="auto" latinLnBrk="0" hangingPunct="1">
                <a:lnSpc>
                  <a:spcPct val="100000"/>
                </a:lnSpc>
                <a:spcBef>
                  <a:spcPts val="300"/>
                </a:spcBef>
                <a:spcAft>
                  <a:spcPts val="600"/>
                </a:spcAft>
                <a:buClr>
                  <a:srgbClr val="6B2F65"/>
                </a:buClr>
                <a:buSzTx/>
                <a:buFont typeface="Arial" panose="020B0604020202020204" pitchFamily="34" charset="0"/>
                <a:buChar char="•"/>
                <a:tabLst/>
                <a:defRPr/>
              </a:pPr>
              <a:r>
                <a:rPr kumimoji="0" lang="es-ES" sz="1400" b="0" i="0" u="none" strike="noStrike" kern="1200" cap="none" spc="0" normalizeH="0" baseline="0" noProof="0" dirty="0">
                  <a:ln>
                    <a:noFill/>
                  </a:ln>
                  <a:solidFill>
                    <a:prstClr val="black">
                      <a:lumMod val="75000"/>
                      <a:lumOff val="25000"/>
                    </a:prstClr>
                  </a:solidFill>
                  <a:effectLst/>
                  <a:uLnTx/>
                  <a:uFillTx/>
                  <a:latin typeface="Calibri"/>
                  <a:ea typeface="+mn-ea"/>
                  <a:cs typeface="+mn-cs"/>
                </a:rPr>
                <a:t>Paciente de 18 años o más en el momento del reclutamiento.</a:t>
              </a:r>
            </a:p>
            <a:p>
              <a:pPr marL="216000" marR="0" lvl="1" indent="-216000" algn="l" defTabSz="609585" rtl="0" eaLnBrk="1" fontAlgn="auto" latinLnBrk="0" hangingPunct="1">
                <a:lnSpc>
                  <a:spcPct val="100000"/>
                </a:lnSpc>
                <a:spcBef>
                  <a:spcPts val="300"/>
                </a:spcBef>
                <a:spcAft>
                  <a:spcPts val="600"/>
                </a:spcAft>
                <a:buClr>
                  <a:srgbClr val="6B2F65"/>
                </a:buClr>
                <a:buSzTx/>
                <a:buFont typeface="Arial" panose="020B0604020202020204" pitchFamily="34" charset="0"/>
                <a:buChar char="•"/>
                <a:tabLst/>
                <a:defRPr/>
              </a:pPr>
              <a:r>
                <a:rPr kumimoji="0" lang="es-ES" sz="1400" b="0" i="0" u="none" strike="noStrike" kern="1200" cap="none" spc="0" normalizeH="0" baseline="0" noProof="0" dirty="0">
                  <a:ln>
                    <a:noFill/>
                  </a:ln>
                  <a:solidFill>
                    <a:prstClr val="black">
                      <a:lumMod val="75000"/>
                      <a:lumOff val="25000"/>
                    </a:prstClr>
                  </a:solidFill>
                  <a:effectLst/>
                  <a:uLnTx/>
                  <a:uFillTx/>
                  <a:latin typeface="Calibri"/>
                  <a:ea typeface="+mn-ea"/>
                  <a:cs typeface="+mn-cs"/>
                </a:rPr>
                <a:t>Paciente que ha aportado el consentimiento informado por escrito (según requisitos regulatorios de cada país).</a:t>
              </a:r>
            </a:p>
          </p:txBody>
        </p:sp>
      </p:grpSp>
      <p:grpSp>
        <p:nvGrpSpPr>
          <p:cNvPr id="244" name="Grupo 243">
            <a:extLst>
              <a:ext uri="{FF2B5EF4-FFF2-40B4-BE49-F238E27FC236}">
                <a16:creationId xmlns:a16="http://schemas.microsoft.com/office/drawing/2014/main" id="{06CD0095-861A-1A8B-F503-F81DFDBBAFAA}"/>
              </a:ext>
            </a:extLst>
          </p:cNvPr>
          <p:cNvGrpSpPr/>
          <p:nvPr/>
        </p:nvGrpSpPr>
        <p:grpSpPr>
          <a:xfrm>
            <a:off x="6167438" y="2227399"/>
            <a:ext cx="5329238" cy="3524806"/>
            <a:chOff x="1671277" y="3626718"/>
            <a:chExt cx="1219383" cy="3524806"/>
          </a:xfrm>
        </p:grpSpPr>
        <p:sp>
          <p:nvSpPr>
            <p:cNvPr id="245" name="Rectángulo: una sola esquina redondeada 244">
              <a:extLst>
                <a:ext uri="{FF2B5EF4-FFF2-40B4-BE49-F238E27FC236}">
                  <a16:creationId xmlns:a16="http://schemas.microsoft.com/office/drawing/2014/main" id="{F9E2EA35-018F-9C59-755A-64E3BBF4DBA4}"/>
                </a:ext>
              </a:extLst>
            </p:cNvPr>
            <p:cNvSpPr/>
            <p:nvPr/>
          </p:nvSpPr>
          <p:spPr>
            <a:xfrm flipV="1">
              <a:off x="1671277" y="4224803"/>
              <a:ext cx="1219383" cy="2926721"/>
            </a:xfrm>
            <a:prstGeom prst="round1Rect">
              <a:avLst>
                <a:gd name="adj" fmla="val 9507"/>
              </a:avLst>
            </a:prstGeom>
            <a:solidFill>
              <a:schemeClr val="bg1"/>
            </a:solidFill>
            <a:ln w="15875">
              <a:solidFill>
                <a:srgbClr val="E6DE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ES" sz="1600" b="0" i="0" u="none" strike="noStrike" kern="1200" cap="none" spc="0" normalizeH="0" baseline="0" noProof="0">
                <a:ln>
                  <a:noFill/>
                </a:ln>
                <a:solidFill>
                  <a:prstClr val="white"/>
                </a:solidFill>
                <a:effectLst/>
                <a:uLnTx/>
                <a:uFillTx/>
                <a:latin typeface="+mj-lt"/>
                <a:ea typeface="+mn-ea"/>
                <a:cs typeface="+mn-cs"/>
              </a:endParaRPr>
            </a:p>
          </p:txBody>
        </p:sp>
        <p:sp>
          <p:nvSpPr>
            <p:cNvPr id="246" name="Rectángulo: una sola esquina redondeada 245">
              <a:extLst>
                <a:ext uri="{FF2B5EF4-FFF2-40B4-BE49-F238E27FC236}">
                  <a16:creationId xmlns:a16="http://schemas.microsoft.com/office/drawing/2014/main" id="{83E9172F-CEE7-5A67-2CDB-D450BEA6C860}"/>
                </a:ext>
              </a:extLst>
            </p:cNvPr>
            <p:cNvSpPr/>
            <p:nvPr/>
          </p:nvSpPr>
          <p:spPr>
            <a:xfrm flipH="1">
              <a:off x="1671277" y="3626718"/>
              <a:ext cx="1219383" cy="540000"/>
            </a:xfrm>
            <a:prstGeom prst="round1Rect">
              <a:avLst>
                <a:gd name="adj" fmla="val 24824"/>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ES" sz="1600" b="0" i="0" u="none" strike="noStrike" kern="1200" cap="none" spc="0" normalizeH="0" baseline="0" noProof="0">
                <a:ln>
                  <a:noFill/>
                </a:ln>
                <a:solidFill>
                  <a:prstClr val="white"/>
                </a:solidFill>
                <a:effectLst/>
                <a:uLnTx/>
                <a:uFillTx/>
                <a:latin typeface="+mj-lt"/>
                <a:ea typeface="+mn-ea"/>
                <a:cs typeface="+mn-cs"/>
              </a:endParaRPr>
            </a:p>
          </p:txBody>
        </p:sp>
        <p:sp>
          <p:nvSpPr>
            <p:cNvPr id="247" name="Marcador de texto 1">
              <a:extLst>
                <a:ext uri="{FF2B5EF4-FFF2-40B4-BE49-F238E27FC236}">
                  <a16:creationId xmlns:a16="http://schemas.microsoft.com/office/drawing/2014/main" id="{AF980224-2855-008A-2014-D3752D50595F}"/>
                </a:ext>
              </a:extLst>
            </p:cNvPr>
            <p:cNvSpPr txBox="1">
              <a:spLocks/>
            </p:cNvSpPr>
            <p:nvPr/>
          </p:nvSpPr>
          <p:spPr>
            <a:xfrm>
              <a:off x="1671277" y="3756134"/>
              <a:ext cx="1219383" cy="330654"/>
            </a:xfrm>
            <a:prstGeom prst="rect">
              <a:avLst/>
            </a:prstGeom>
          </p:spPr>
          <p:txBody>
            <a:bodyPr wrap="square" lIns="72000" tIns="72000" rIns="72000" bIns="36000">
              <a:spAutoFit/>
            </a:bodyPr>
            <a:lstStyle>
              <a:lvl1pPr marL="180000" indent="-180000" algn="l" defTabSz="914400" rtl="0" eaLnBrk="1" latinLnBrk="0" hangingPunct="1">
                <a:lnSpc>
                  <a:spcPct val="90000"/>
                </a:lnSpc>
                <a:spcBef>
                  <a:spcPts val="600"/>
                </a:spcBef>
                <a:spcAft>
                  <a:spcPts val="600"/>
                </a:spcAft>
                <a:buClr>
                  <a:schemeClr val="accent3"/>
                </a:buClr>
                <a:buFont typeface="Wingdings" panose="05000000000000000000" pitchFamily="2" charset="2"/>
                <a:buChar char="§"/>
                <a:defRPr sz="2000" kern="1200">
                  <a:solidFill>
                    <a:schemeClr val="tx1">
                      <a:lumMod val="75000"/>
                      <a:lumOff val="25000"/>
                    </a:schemeClr>
                  </a:solidFill>
                  <a:latin typeface="+mn-lt"/>
                  <a:ea typeface="+mn-ea"/>
                  <a:cs typeface="+mn-cs"/>
                </a:defRPr>
              </a:lvl1pPr>
              <a:lvl2pPr marL="360000" indent="-180000" algn="l" defTabSz="914400" rtl="0" eaLnBrk="1" latinLnBrk="0" hangingPunct="1">
                <a:lnSpc>
                  <a:spcPct val="90000"/>
                </a:lnSpc>
                <a:spcBef>
                  <a:spcPts val="300"/>
                </a:spcBef>
                <a:spcAft>
                  <a:spcPts val="600"/>
                </a:spcAft>
                <a:buClr>
                  <a:schemeClr val="accent2"/>
                </a:buClr>
                <a:buFont typeface="Wingdings" panose="05000000000000000000" pitchFamily="2" charset="2"/>
                <a:buChar char="§"/>
                <a:defRPr sz="1800" kern="1200">
                  <a:solidFill>
                    <a:schemeClr val="tx1">
                      <a:lumMod val="75000"/>
                      <a:lumOff val="25000"/>
                    </a:schemeClr>
                  </a:solidFill>
                  <a:latin typeface="+mn-lt"/>
                  <a:ea typeface="+mn-ea"/>
                  <a:cs typeface="+mn-cs"/>
                </a:defRPr>
              </a:lvl2pPr>
              <a:lvl3pPr marL="540000" indent="-180000" algn="l" defTabSz="914400" rtl="0" eaLnBrk="1" latinLnBrk="0" hangingPunct="1">
                <a:lnSpc>
                  <a:spcPct val="90000"/>
                </a:lnSpc>
                <a:spcBef>
                  <a:spcPts val="300"/>
                </a:spcBef>
                <a:spcAft>
                  <a:spcPts val="600"/>
                </a:spcAft>
                <a:buClr>
                  <a:schemeClr val="accent1"/>
                </a:buClr>
                <a:buFont typeface="Wingdings" panose="05000000000000000000" pitchFamily="2" charset="2"/>
                <a:buChar char="§"/>
                <a:defRPr sz="18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1C2544"/>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1C254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600"/>
                </a:spcBef>
                <a:spcAft>
                  <a:spcPts val="600"/>
                </a:spcAft>
                <a:buClr>
                  <a:srgbClr val="FDC647"/>
                </a:buClr>
                <a:buSzTx/>
                <a:buFont typeface="Wingdings" panose="05000000000000000000" pitchFamily="2" charset="2"/>
                <a:buNone/>
                <a:tabLst/>
                <a:defRPr/>
              </a:pPr>
              <a:r>
                <a:rPr kumimoji="0" lang="es-ES" sz="1600" b="1" i="0" u="none" strike="noStrike" kern="1200" cap="none" spc="0" normalizeH="0" baseline="0" noProof="0">
                  <a:ln>
                    <a:noFill/>
                  </a:ln>
                  <a:solidFill>
                    <a:prstClr val="white"/>
                  </a:solidFill>
                  <a:effectLst/>
                  <a:uLnTx/>
                  <a:uFillTx/>
                  <a:latin typeface="+mj-lt"/>
                  <a:ea typeface="+mn-ea"/>
                  <a:cs typeface="+mn-cs"/>
                </a:rPr>
                <a:t>Criterios de exclusión</a:t>
              </a:r>
              <a:r>
                <a:rPr kumimoji="0" lang="es-ES" sz="1600" b="1" i="0" u="none" strike="noStrike" kern="1200" cap="none" spc="0" normalizeH="0" baseline="30000" noProof="0">
                  <a:ln>
                    <a:noFill/>
                  </a:ln>
                  <a:solidFill>
                    <a:prstClr val="white"/>
                  </a:solidFill>
                  <a:effectLst/>
                  <a:uLnTx/>
                  <a:uFillTx/>
                  <a:latin typeface="+mj-lt"/>
                  <a:ea typeface="+mn-ea"/>
                  <a:cs typeface="+mn-cs"/>
                </a:rPr>
                <a:t>1</a:t>
              </a:r>
            </a:p>
          </p:txBody>
        </p:sp>
        <p:sp>
          <p:nvSpPr>
            <p:cNvPr id="248" name="Marcador de texto 1">
              <a:extLst>
                <a:ext uri="{FF2B5EF4-FFF2-40B4-BE49-F238E27FC236}">
                  <a16:creationId xmlns:a16="http://schemas.microsoft.com/office/drawing/2014/main" id="{34142AC0-D9D2-90D6-25B2-0E541770A656}"/>
                </a:ext>
              </a:extLst>
            </p:cNvPr>
            <p:cNvSpPr txBox="1">
              <a:spLocks/>
            </p:cNvSpPr>
            <p:nvPr/>
          </p:nvSpPr>
          <p:spPr>
            <a:xfrm>
              <a:off x="1744287" y="4290570"/>
              <a:ext cx="1091888" cy="1122597"/>
            </a:xfrm>
            <a:prstGeom prst="rect">
              <a:avLst/>
            </a:prstGeom>
          </p:spPr>
          <p:txBody>
            <a:bodyPr wrap="square" lIns="72000" tIns="72000" rIns="72000" bIns="72000">
              <a:spAutoFit/>
            </a:bodyPr>
            <a:lstStyle>
              <a:lvl1pPr marL="180000" indent="-180000" algn="l" defTabSz="914400" rtl="0" eaLnBrk="1" latinLnBrk="0" hangingPunct="1">
                <a:lnSpc>
                  <a:spcPct val="90000"/>
                </a:lnSpc>
                <a:spcBef>
                  <a:spcPts val="600"/>
                </a:spcBef>
                <a:spcAft>
                  <a:spcPts val="600"/>
                </a:spcAft>
                <a:buClr>
                  <a:schemeClr val="accent3"/>
                </a:buClr>
                <a:buFont typeface="Wingdings" panose="05000000000000000000" pitchFamily="2" charset="2"/>
                <a:buChar char="§"/>
                <a:defRPr sz="2000" kern="1200">
                  <a:solidFill>
                    <a:schemeClr val="tx1">
                      <a:lumMod val="75000"/>
                      <a:lumOff val="25000"/>
                    </a:schemeClr>
                  </a:solidFill>
                  <a:latin typeface="+mn-lt"/>
                  <a:ea typeface="+mn-ea"/>
                  <a:cs typeface="+mn-cs"/>
                </a:defRPr>
              </a:lvl1pPr>
              <a:lvl2pPr marL="360000" indent="-180000" algn="l" defTabSz="914400" rtl="0" eaLnBrk="1" latinLnBrk="0" hangingPunct="1">
                <a:lnSpc>
                  <a:spcPct val="90000"/>
                </a:lnSpc>
                <a:spcBef>
                  <a:spcPts val="300"/>
                </a:spcBef>
                <a:spcAft>
                  <a:spcPts val="600"/>
                </a:spcAft>
                <a:buClr>
                  <a:schemeClr val="accent2"/>
                </a:buClr>
                <a:buFont typeface="Wingdings" panose="05000000000000000000" pitchFamily="2" charset="2"/>
                <a:buChar char="§"/>
                <a:defRPr sz="1800" kern="1200">
                  <a:solidFill>
                    <a:schemeClr val="tx1">
                      <a:lumMod val="75000"/>
                      <a:lumOff val="25000"/>
                    </a:schemeClr>
                  </a:solidFill>
                  <a:latin typeface="+mn-lt"/>
                  <a:ea typeface="+mn-ea"/>
                  <a:cs typeface="+mn-cs"/>
                </a:defRPr>
              </a:lvl2pPr>
              <a:lvl3pPr marL="540000" indent="-180000" algn="l" defTabSz="914400" rtl="0" eaLnBrk="1" latinLnBrk="0" hangingPunct="1">
                <a:lnSpc>
                  <a:spcPct val="90000"/>
                </a:lnSpc>
                <a:spcBef>
                  <a:spcPts val="300"/>
                </a:spcBef>
                <a:spcAft>
                  <a:spcPts val="600"/>
                </a:spcAft>
                <a:buClr>
                  <a:schemeClr val="accent1"/>
                </a:buClr>
                <a:buFont typeface="Wingdings" panose="05000000000000000000" pitchFamily="2" charset="2"/>
                <a:buChar char="§"/>
                <a:defRPr sz="18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1C2544"/>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1C254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16000" marR="0" lvl="1" indent="-216000" algn="l" defTabSz="609585" rtl="0" eaLnBrk="1" fontAlgn="auto" latinLnBrk="0" hangingPunct="1">
                <a:lnSpc>
                  <a:spcPct val="100000"/>
                </a:lnSpc>
                <a:spcBef>
                  <a:spcPts val="300"/>
                </a:spcBef>
                <a:spcAft>
                  <a:spcPts val="600"/>
                </a:spcAft>
                <a:buClr>
                  <a:srgbClr val="6B2F65"/>
                </a:buClr>
                <a:buSzTx/>
                <a:buFont typeface="Arial" panose="020B0604020202020204" pitchFamily="34" charset="0"/>
                <a:buChar char="•"/>
                <a:tabLst/>
                <a:defRPr/>
              </a:pPr>
              <a:r>
                <a:rPr kumimoji="0" lang="es-ES" sz="1400" b="0" i="0" u="none" strike="noStrike" kern="1200" cap="none" spc="0" normalizeH="0" baseline="0" noProof="0">
                  <a:ln>
                    <a:noFill/>
                  </a:ln>
                  <a:solidFill>
                    <a:prstClr val="black">
                      <a:lumMod val="75000"/>
                      <a:lumOff val="25000"/>
                    </a:prstClr>
                  </a:solidFill>
                  <a:effectLst/>
                  <a:uLnTx/>
                  <a:uFillTx/>
                  <a:latin typeface="Calibri"/>
                  <a:ea typeface="+mn-ea"/>
                  <a:cs typeface="+mn-cs"/>
                </a:rPr>
                <a:t>Pacientes que no pueden cumplir con los requisitos del estudio o que, en opinión del médico del estudio, no deberían participar en este.</a:t>
              </a:r>
            </a:p>
            <a:p>
              <a:pPr marL="216000" marR="0" lvl="1" indent="-216000" algn="l" defTabSz="609585" rtl="0" eaLnBrk="1" fontAlgn="auto" latinLnBrk="0" hangingPunct="1">
                <a:lnSpc>
                  <a:spcPct val="100000"/>
                </a:lnSpc>
                <a:spcBef>
                  <a:spcPts val="300"/>
                </a:spcBef>
                <a:spcAft>
                  <a:spcPts val="600"/>
                </a:spcAft>
                <a:buClr>
                  <a:srgbClr val="6B2F65"/>
                </a:buClr>
                <a:buSzTx/>
                <a:buFont typeface="Arial" panose="020B0604020202020204" pitchFamily="34" charset="0"/>
                <a:buChar char="•"/>
                <a:tabLst/>
                <a:defRPr/>
              </a:pPr>
              <a:r>
                <a:rPr kumimoji="0" lang="es-ES" sz="1400" b="0" i="0" u="none" strike="noStrike" kern="1200" cap="none" spc="0" normalizeH="0" baseline="0" noProof="0">
                  <a:ln>
                    <a:noFill/>
                  </a:ln>
                  <a:solidFill>
                    <a:prstClr val="black">
                      <a:lumMod val="75000"/>
                      <a:lumOff val="25000"/>
                    </a:prstClr>
                  </a:solidFill>
                  <a:effectLst/>
                  <a:uLnTx/>
                  <a:uFillTx/>
                  <a:latin typeface="Calibri"/>
                  <a:ea typeface="+mn-ea"/>
                  <a:cs typeface="+mn-cs"/>
                </a:rPr>
                <a:t>Pacientes incluidos en un ensayo clínico.</a:t>
              </a:r>
            </a:p>
          </p:txBody>
        </p:sp>
      </p:grpSp>
      <p:pic>
        <p:nvPicPr>
          <p:cNvPr id="249" name="Graphic 40">
            <a:extLst>
              <a:ext uri="{FF2B5EF4-FFF2-40B4-BE49-F238E27FC236}">
                <a16:creationId xmlns:a16="http://schemas.microsoft.com/office/drawing/2014/main" id="{F0BDAB89-17B0-409E-CF56-CB94AD92F3A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735651" y="2312867"/>
            <a:ext cx="399555" cy="399555"/>
          </a:xfrm>
          <a:prstGeom prst="rect">
            <a:avLst/>
          </a:prstGeom>
        </p:spPr>
      </p:pic>
      <p:pic>
        <p:nvPicPr>
          <p:cNvPr id="259" name="Graphic 42">
            <a:extLst>
              <a:ext uri="{FF2B5EF4-FFF2-40B4-BE49-F238E27FC236}">
                <a16:creationId xmlns:a16="http://schemas.microsoft.com/office/drawing/2014/main" id="{96C7E82D-F520-18A7-0692-AE98A677059D}"/>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077456" y="2307124"/>
            <a:ext cx="399555" cy="399555"/>
          </a:xfrm>
          <a:prstGeom prst="rect">
            <a:avLst/>
          </a:prstGeom>
        </p:spPr>
      </p:pic>
    </p:spTree>
    <p:extLst>
      <p:ext uri="{BB962C8B-B14F-4D97-AF65-F5344CB8AC3E}">
        <p14:creationId xmlns:p14="http://schemas.microsoft.com/office/powerpoint/2010/main" val="51999782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ángulo 7">
            <a:extLst>
              <a:ext uri="{FF2B5EF4-FFF2-40B4-BE49-F238E27FC236}">
                <a16:creationId xmlns:a16="http://schemas.microsoft.com/office/drawing/2014/main" id="{C0A8D6C3-9669-D31B-937A-09F228D2E4C3}"/>
              </a:ext>
            </a:extLst>
          </p:cNvPr>
          <p:cNvSpPr/>
          <p:nvPr/>
        </p:nvSpPr>
        <p:spPr>
          <a:xfrm>
            <a:off x="1365250" y="1396463"/>
            <a:ext cx="9501368" cy="4382381"/>
          </a:xfrm>
          <a:prstGeom prst="rect">
            <a:avLst/>
          </a:prstGeom>
          <a:solidFill>
            <a:schemeClr val="bg1"/>
          </a:solidFill>
          <a:ln>
            <a:noFill/>
          </a:ln>
          <a:effectLst>
            <a:outerShdw blurRad="50800" dist="38100" dir="2700000" algn="tl"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dirty="0">
                <a:ln>
                  <a:noFill/>
                </a:ln>
                <a:solidFill>
                  <a:prstClr val="white"/>
                </a:solidFill>
                <a:effectLst/>
                <a:uLnTx/>
                <a:uFillTx/>
                <a:latin typeface="Arial"/>
                <a:ea typeface="+mn-ea"/>
                <a:cs typeface="+mn-cs"/>
              </a:rPr>
              <a:t>0</a:t>
            </a:r>
          </a:p>
        </p:txBody>
      </p:sp>
      <p:graphicFrame>
        <p:nvGraphicFramePr>
          <p:cNvPr id="4" name="Table 33">
            <a:extLst>
              <a:ext uri="{FF2B5EF4-FFF2-40B4-BE49-F238E27FC236}">
                <a16:creationId xmlns:a16="http://schemas.microsoft.com/office/drawing/2014/main" id="{9F96B5BD-9EBC-F208-0100-E27242A7D34E}"/>
              </a:ext>
            </a:extLst>
          </p:cNvPr>
          <p:cNvGraphicFramePr>
            <a:graphicFrameLocks noGrp="1"/>
          </p:cNvGraphicFramePr>
          <p:nvPr>
            <p:extLst>
              <p:ext uri="{D42A27DB-BD31-4B8C-83A1-F6EECF244321}">
                <p14:modId xmlns:p14="http://schemas.microsoft.com/office/powerpoint/2010/main" val="3369349894"/>
              </p:ext>
            </p:extLst>
          </p:nvPr>
        </p:nvGraphicFramePr>
        <p:xfrm>
          <a:off x="1630776" y="1753021"/>
          <a:ext cx="8930448" cy="3795968"/>
        </p:xfrm>
        <a:graphic>
          <a:graphicData uri="http://schemas.openxmlformats.org/drawingml/2006/table">
            <a:tbl>
              <a:tblPr firstRow="1" firstCol="1" bandRow="1"/>
              <a:tblGrid>
                <a:gridCol w="6726884">
                  <a:extLst>
                    <a:ext uri="{9D8B030D-6E8A-4147-A177-3AD203B41FA5}">
                      <a16:colId xmlns:a16="http://schemas.microsoft.com/office/drawing/2014/main" val="20000"/>
                    </a:ext>
                  </a:extLst>
                </a:gridCol>
                <a:gridCol w="2203564">
                  <a:extLst>
                    <a:ext uri="{9D8B030D-6E8A-4147-A177-3AD203B41FA5}">
                      <a16:colId xmlns:a16="http://schemas.microsoft.com/office/drawing/2014/main" val="1047190626"/>
                    </a:ext>
                  </a:extLst>
                </a:gridCol>
              </a:tblGrid>
              <a:tr h="288000">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l">
                        <a:lnSpc>
                          <a:spcPct val="100000"/>
                        </a:lnSpc>
                        <a:spcBef>
                          <a:spcPts val="0"/>
                        </a:spcBef>
                        <a:spcAft>
                          <a:spcPts val="0"/>
                        </a:spcAft>
                      </a:pPr>
                      <a:r>
                        <a:rPr lang="es-ES" sz="1600" noProof="0" dirty="0">
                          <a:solidFill>
                            <a:schemeClr val="accent4"/>
                          </a:solidFill>
                          <a:effectLst/>
                          <a:latin typeface="Arial" panose="020B0604020202020204" pitchFamily="34" charset="0"/>
                          <a:ea typeface="Calibri"/>
                          <a:cs typeface="Arial" panose="020B0604020202020204" pitchFamily="34" charset="0"/>
                        </a:rPr>
                        <a:t>Característica</a:t>
                      </a:r>
                      <a:endParaRPr lang="en-GB" sz="1600" noProof="0" dirty="0">
                        <a:solidFill>
                          <a:schemeClr val="accent4"/>
                        </a:solidFill>
                        <a:effectLst/>
                        <a:latin typeface="Arial" panose="020B0604020202020204" pitchFamily="34" charset="0"/>
                        <a:ea typeface="Calibri"/>
                        <a:cs typeface="Arial" panose="020B0604020202020204" pitchFamily="34" charset="0"/>
                      </a:endParaRPr>
                    </a:p>
                  </a:txBody>
                  <a:tcPr marL="68569" marR="68569" marT="0" marB="0" anchor="ctr">
                    <a:lnL w="12700" cmpd="sng">
                      <a:noFill/>
                    </a:lnL>
                    <a:lnR w="12700" cmpd="sng">
                      <a:noFill/>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rtl="0" fontAlgn="b"/>
                      <a:r>
                        <a:rPr lang="en-GB" sz="1600" b="1" kern="1200" noProof="0" dirty="0">
                          <a:solidFill>
                            <a:schemeClr val="accent4"/>
                          </a:solidFill>
                          <a:effectLst/>
                          <a:latin typeface="Arial" panose="020B0604020202020204" pitchFamily="34" charset="0"/>
                          <a:ea typeface="+mn-ea"/>
                          <a:cs typeface="Arial" panose="020B0604020202020204" pitchFamily="34" charset="0"/>
                        </a:rPr>
                        <a:t>N=400 </a:t>
                      </a:r>
                    </a:p>
                  </a:txBody>
                  <a:tcPr marL="9525" marR="9525" marT="9525" marB="0" anchor="ctr">
                    <a:lnL w="12700" cmpd="sng">
                      <a:noFill/>
                    </a:lnL>
                    <a:lnR w="12700" cmpd="sng">
                      <a:noFill/>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59964167"/>
                  </a:ext>
                </a:extLst>
              </a:tr>
              <a:tr h="331513">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nSpc>
                          <a:spcPct val="100000"/>
                        </a:lnSpc>
                        <a:spcBef>
                          <a:spcPts val="0"/>
                        </a:spcBef>
                        <a:spcAft>
                          <a:spcPts val="0"/>
                        </a:spcAft>
                      </a:pPr>
                      <a:r>
                        <a:rPr lang="en-GB" sz="1400" noProof="0" dirty="0">
                          <a:solidFill>
                            <a:srgbClr val="6B2F65"/>
                          </a:solidFill>
                          <a:effectLst/>
                          <a:latin typeface="Arial" panose="020B0604020202020204" pitchFamily="34" charset="0"/>
                          <a:cs typeface="Arial" panose="020B0604020202020204" pitchFamily="34" charset="0"/>
                        </a:rPr>
                        <a:t>Edad (años)</a:t>
                      </a:r>
                      <a:r>
                        <a:rPr lang="en-GB" sz="1400" b="0" noProof="0" dirty="0">
                          <a:solidFill>
                            <a:srgbClr val="6B2F65"/>
                          </a:solidFill>
                          <a:effectLst/>
                          <a:latin typeface="Arial" panose="020B0604020202020204" pitchFamily="34" charset="0"/>
                          <a:cs typeface="Arial" panose="020B0604020202020204" pitchFamily="34" charset="0"/>
                        </a:rPr>
                        <a:t>, media (DE)</a:t>
                      </a:r>
                    </a:p>
                  </a:txBody>
                  <a:tcPr marL="108000" marR="72000" marT="0" marB="0" anchor="ctr">
                    <a:lnL w="12700" cmpd="sng">
                      <a:noFill/>
                    </a:lnL>
                    <a:lnR w="12700" cmpd="sng">
                      <a:noFill/>
                    </a:lnR>
                    <a:lnT w="12700" cap="flat" cmpd="sng" algn="ctr">
                      <a:solidFill>
                        <a:schemeClr val="accent4"/>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rtl="0" fontAlgn="b"/>
                      <a:r>
                        <a:rPr lang="en-GB" sz="1400" kern="1200" noProof="0" dirty="0">
                          <a:solidFill>
                            <a:schemeClr val="bg1">
                              <a:lumMod val="50000"/>
                            </a:schemeClr>
                          </a:solidFill>
                          <a:effectLst/>
                          <a:latin typeface="Arial" panose="020B0604020202020204" pitchFamily="34" charset="0"/>
                          <a:ea typeface="Calibri"/>
                          <a:cs typeface="Arial" panose="020B0604020202020204" pitchFamily="34" charset="0"/>
                        </a:rPr>
                        <a:t>46,5 </a:t>
                      </a:r>
                      <a:r>
                        <a:rPr lang="en-GB" sz="1200" kern="1200" noProof="0" dirty="0">
                          <a:solidFill>
                            <a:schemeClr val="bg1">
                              <a:lumMod val="50000"/>
                            </a:schemeClr>
                          </a:solidFill>
                          <a:effectLst/>
                          <a:latin typeface="Arial" panose="020B0604020202020204" pitchFamily="34" charset="0"/>
                          <a:ea typeface="Calibri"/>
                          <a:cs typeface="Arial" panose="020B0604020202020204" pitchFamily="34" charset="0"/>
                        </a:rPr>
                        <a:t>(15,0)</a:t>
                      </a:r>
                      <a:endParaRPr lang="en-GB" sz="1400" kern="1200" noProof="0" dirty="0">
                        <a:solidFill>
                          <a:schemeClr val="bg1">
                            <a:lumMod val="50000"/>
                          </a:schemeClr>
                        </a:solidFill>
                        <a:effectLst/>
                        <a:latin typeface="Arial" panose="020B0604020202020204" pitchFamily="34" charset="0"/>
                        <a:ea typeface="Calibri"/>
                        <a:cs typeface="Arial" panose="020B0604020202020204" pitchFamily="34" charset="0"/>
                      </a:endParaRPr>
                    </a:p>
                  </a:txBody>
                  <a:tcPr marL="0" marR="684000" marT="0" marB="0" anchor="ctr">
                    <a:lnL w="12700" cmpd="sng">
                      <a:noFill/>
                    </a:lnL>
                    <a:lnR w="12700" cmpd="sng">
                      <a:noFill/>
                    </a:lnR>
                    <a:lnT w="12700" cap="flat" cmpd="sng" algn="ctr">
                      <a:solidFill>
                        <a:schemeClr val="accent4"/>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268029">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nSpc>
                          <a:spcPct val="100000"/>
                        </a:lnSpc>
                        <a:spcBef>
                          <a:spcPts val="0"/>
                        </a:spcBef>
                        <a:spcAft>
                          <a:spcPts val="0"/>
                        </a:spcAft>
                      </a:pPr>
                      <a:r>
                        <a:rPr lang="en-GB" sz="1400" noProof="0" dirty="0">
                          <a:solidFill>
                            <a:srgbClr val="6B2F65"/>
                          </a:solidFill>
                          <a:effectLst/>
                          <a:latin typeface="Arial" panose="020B0604020202020204" pitchFamily="34" charset="0"/>
                          <a:cs typeface="Arial" panose="020B0604020202020204" pitchFamily="34" charset="0"/>
                        </a:rPr>
                        <a:t>Hombres</a:t>
                      </a:r>
                      <a:r>
                        <a:rPr lang="en-GB" sz="1400" b="0" noProof="0" dirty="0">
                          <a:solidFill>
                            <a:srgbClr val="6B2F65"/>
                          </a:solidFill>
                          <a:effectLst/>
                          <a:latin typeface="Arial" panose="020B0604020202020204" pitchFamily="34" charset="0"/>
                          <a:cs typeface="Arial" panose="020B0604020202020204" pitchFamily="34" charset="0"/>
                        </a:rPr>
                        <a:t>, n (%)</a:t>
                      </a:r>
                    </a:p>
                  </a:txBody>
                  <a:tcPr marL="108000" marR="7200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rtl="0" fontAlgn="ctr"/>
                      <a:r>
                        <a:rPr lang="en-GB" sz="1400" kern="1200" noProof="0" dirty="0">
                          <a:solidFill>
                            <a:schemeClr val="bg1">
                              <a:lumMod val="50000"/>
                            </a:schemeClr>
                          </a:solidFill>
                          <a:effectLst/>
                          <a:latin typeface="Arial" panose="020B0604020202020204" pitchFamily="34" charset="0"/>
                          <a:ea typeface="Calibri"/>
                          <a:cs typeface="Arial" panose="020B0604020202020204" pitchFamily="34" charset="0"/>
                        </a:rPr>
                        <a:t>253 </a:t>
                      </a:r>
                      <a:r>
                        <a:rPr lang="en-GB" sz="1200" kern="1200" noProof="0" dirty="0">
                          <a:solidFill>
                            <a:schemeClr val="bg1">
                              <a:lumMod val="50000"/>
                            </a:schemeClr>
                          </a:solidFill>
                          <a:effectLst/>
                          <a:latin typeface="Arial" panose="020B0604020202020204" pitchFamily="34" charset="0"/>
                          <a:ea typeface="Calibri"/>
                          <a:cs typeface="Arial" panose="020B0604020202020204" pitchFamily="34" charset="0"/>
                        </a:rPr>
                        <a:t>(63,3)</a:t>
                      </a:r>
                      <a:endParaRPr lang="en-GB" sz="1400" kern="1200" noProof="0" dirty="0">
                        <a:solidFill>
                          <a:schemeClr val="bg1">
                            <a:lumMod val="50000"/>
                          </a:schemeClr>
                        </a:solidFill>
                        <a:effectLst/>
                        <a:latin typeface="Arial" panose="020B0604020202020204" pitchFamily="34" charset="0"/>
                        <a:ea typeface="Calibri"/>
                        <a:cs typeface="Arial" panose="020B0604020202020204" pitchFamily="34" charset="0"/>
                      </a:endParaRPr>
                    </a:p>
                  </a:txBody>
                  <a:tcPr marL="0" marR="68400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268029">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nSpc>
                          <a:spcPct val="100000"/>
                        </a:lnSpc>
                        <a:spcBef>
                          <a:spcPts val="0"/>
                        </a:spcBef>
                        <a:spcAft>
                          <a:spcPts val="0"/>
                        </a:spcAft>
                      </a:pPr>
                      <a:r>
                        <a:rPr lang="en-GB" sz="1400" noProof="0" dirty="0">
                          <a:solidFill>
                            <a:srgbClr val="6B2F65"/>
                          </a:solidFill>
                          <a:effectLst/>
                          <a:latin typeface="Arial" panose="020B0604020202020204" pitchFamily="34" charset="0"/>
                          <a:ea typeface="Calibri"/>
                          <a:cs typeface="Arial" panose="020B0604020202020204" pitchFamily="34" charset="0"/>
                        </a:rPr>
                        <a:t>Peso (kg)</a:t>
                      </a:r>
                      <a:r>
                        <a:rPr lang="en-GB" sz="1400" b="0" noProof="0" dirty="0">
                          <a:solidFill>
                            <a:srgbClr val="6B2F65"/>
                          </a:solidFill>
                          <a:effectLst/>
                          <a:latin typeface="Arial" panose="020B0604020202020204" pitchFamily="34" charset="0"/>
                          <a:ea typeface="Calibri"/>
                          <a:cs typeface="Arial" panose="020B0604020202020204" pitchFamily="34" charset="0"/>
                        </a:rPr>
                        <a:t>, media (DE</a:t>
                      </a:r>
                      <a:r>
                        <a:rPr lang="en-GB" sz="1400" noProof="0" dirty="0">
                          <a:solidFill>
                            <a:srgbClr val="6B2F65"/>
                          </a:solidFill>
                          <a:effectLst/>
                          <a:latin typeface="Arial" panose="020B0604020202020204" pitchFamily="34" charset="0"/>
                          <a:ea typeface="Calibri"/>
                          <a:cs typeface="Arial" panose="020B0604020202020204" pitchFamily="34" charset="0"/>
                        </a:rPr>
                        <a:t>)</a:t>
                      </a:r>
                    </a:p>
                  </a:txBody>
                  <a:tcPr marL="108000" marR="7200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rtl="0" fontAlgn="ctr"/>
                      <a:r>
                        <a:rPr lang="en-GB" sz="1400" kern="1200" noProof="0" dirty="0">
                          <a:solidFill>
                            <a:schemeClr val="bg1">
                              <a:lumMod val="50000"/>
                            </a:schemeClr>
                          </a:solidFill>
                          <a:effectLst/>
                          <a:latin typeface="Arial" panose="020B0604020202020204" pitchFamily="34" charset="0"/>
                          <a:ea typeface="Calibri"/>
                          <a:cs typeface="Arial" panose="020B0604020202020204" pitchFamily="34" charset="0"/>
                        </a:rPr>
                        <a:t>85,4 </a:t>
                      </a:r>
                      <a:r>
                        <a:rPr lang="en-GB" sz="1200" kern="1200" noProof="0" dirty="0">
                          <a:solidFill>
                            <a:schemeClr val="bg1">
                              <a:lumMod val="50000"/>
                            </a:schemeClr>
                          </a:solidFill>
                          <a:effectLst/>
                          <a:latin typeface="Arial" panose="020B0604020202020204" pitchFamily="34" charset="0"/>
                          <a:ea typeface="Calibri"/>
                          <a:cs typeface="Arial" panose="020B0604020202020204" pitchFamily="34" charset="0"/>
                        </a:rPr>
                        <a:t>(20,1)</a:t>
                      </a:r>
                      <a:endParaRPr lang="en-GB" sz="1400" kern="1200" noProof="0" dirty="0">
                        <a:solidFill>
                          <a:schemeClr val="bg1">
                            <a:lumMod val="50000"/>
                          </a:schemeClr>
                        </a:solidFill>
                        <a:effectLst/>
                        <a:latin typeface="Arial" panose="020B0604020202020204" pitchFamily="34" charset="0"/>
                        <a:ea typeface="Calibri"/>
                        <a:cs typeface="Arial" panose="020B0604020202020204" pitchFamily="34" charset="0"/>
                      </a:endParaRPr>
                    </a:p>
                  </a:txBody>
                  <a:tcPr marL="0" marR="68400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632945738"/>
                  </a:ext>
                </a:extLst>
              </a:tr>
              <a:tr h="268029">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nSpc>
                          <a:spcPct val="100000"/>
                        </a:lnSpc>
                        <a:spcBef>
                          <a:spcPts val="0"/>
                        </a:spcBef>
                        <a:spcAft>
                          <a:spcPts val="0"/>
                        </a:spcAft>
                      </a:pPr>
                      <a:r>
                        <a:rPr lang="en-GB" sz="1400" noProof="0" dirty="0">
                          <a:solidFill>
                            <a:srgbClr val="6B2F65"/>
                          </a:solidFill>
                          <a:effectLst/>
                          <a:latin typeface="Arial" panose="020B0604020202020204" pitchFamily="34" charset="0"/>
                          <a:cs typeface="Arial" panose="020B0604020202020204" pitchFamily="34" charset="0"/>
                        </a:rPr>
                        <a:t>IMC (kg/m</a:t>
                      </a:r>
                      <a:r>
                        <a:rPr lang="en-GB" sz="1400" baseline="30000" noProof="0" dirty="0">
                          <a:solidFill>
                            <a:srgbClr val="6B2F65"/>
                          </a:solidFill>
                          <a:effectLst/>
                          <a:latin typeface="Arial" panose="020B0604020202020204" pitchFamily="34" charset="0"/>
                          <a:cs typeface="Arial" panose="020B0604020202020204" pitchFamily="34" charset="0"/>
                        </a:rPr>
                        <a:t>2</a:t>
                      </a:r>
                      <a:r>
                        <a:rPr lang="en-GB" sz="1400" noProof="0" dirty="0">
                          <a:solidFill>
                            <a:srgbClr val="6B2F65"/>
                          </a:solidFill>
                          <a:effectLst/>
                          <a:latin typeface="Arial" panose="020B0604020202020204" pitchFamily="34" charset="0"/>
                          <a:cs typeface="Arial" panose="020B0604020202020204" pitchFamily="34" charset="0"/>
                        </a:rPr>
                        <a:t>)</a:t>
                      </a:r>
                      <a:r>
                        <a:rPr lang="en-GB" sz="1400" b="0" noProof="0" dirty="0">
                          <a:solidFill>
                            <a:srgbClr val="6B2F65"/>
                          </a:solidFill>
                          <a:effectLst/>
                          <a:latin typeface="Arial" panose="020B0604020202020204" pitchFamily="34" charset="0"/>
                          <a:cs typeface="Arial" panose="020B0604020202020204" pitchFamily="34" charset="0"/>
                        </a:rPr>
                        <a:t>, media (DE)</a:t>
                      </a:r>
                    </a:p>
                  </a:txBody>
                  <a:tcPr marL="108000" marR="7200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rtl="0" fontAlgn="ctr"/>
                      <a:r>
                        <a:rPr lang="en-GB" sz="1400" kern="1200" noProof="0" dirty="0">
                          <a:solidFill>
                            <a:schemeClr val="bg1">
                              <a:lumMod val="50000"/>
                            </a:schemeClr>
                          </a:solidFill>
                          <a:effectLst/>
                          <a:latin typeface="Arial" panose="020B0604020202020204" pitchFamily="34" charset="0"/>
                          <a:ea typeface="Calibri"/>
                          <a:cs typeface="Arial" panose="020B0604020202020204" pitchFamily="34" charset="0"/>
                        </a:rPr>
                        <a:t>28,4   </a:t>
                      </a:r>
                      <a:r>
                        <a:rPr lang="en-GB" sz="1200" kern="1200" noProof="0" dirty="0">
                          <a:solidFill>
                            <a:schemeClr val="bg1">
                              <a:lumMod val="50000"/>
                            </a:schemeClr>
                          </a:solidFill>
                          <a:effectLst/>
                          <a:latin typeface="Arial" panose="020B0604020202020204" pitchFamily="34" charset="0"/>
                          <a:ea typeface="Calibri"/>
                          <a:cs typeface="Arial" panose="020B0604020202020204" pitchFamily="34" charset="0"/>
                        </a:rPr>
                        <a:t>(5,8)</a:t>
                      </a:r>
                      <a:endParaRPr lang="en-GB" sz="1400" kern="1200" noProof="0" dirty="0">
                        <a:solidFill>
                          <a:schemeClr val="bg1">
                            <a:lumMod val="50000"/>
                          </a:schemeClr>
                        </a:solidFill>
                        <a:effectLst/>
                        <a:latin typeface="Arial" panose="020B0604020202020204" pitchFamily="34" charset="0"/>
                        <a:ea typeface="Calibri"/>
                        <a:cs typeface="Arial" panose="020B0604020202020204" pitchFamily="34" charset="0"/>
                      </a:endParaRPr>
                    </a:p>
                  </a:txBody>
                  <a:tcPr marL="0" marR="68400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732575099"/>
                  </a:ext>
                </a:extLst>
              </a:tr>
              <a:tr h="268029">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nSpc>
                          <a:spcPct val="100000"/>
                        </a:lnSpc>
                        <a:spcBef>
                          <a:spcPts val="0"/>
                        </a:spcBef>
                        <a:spcAft>
                          <a:spcPts val="0"/>
                        </a:spcAft>
                      </a:pPr>
                      <a:r>
                        <a:rPr lang="en-GB" sz="1400" b="1" noProof="0" dirty="0">
                          <a:solidFill>
                            <a:srgbClr val="6B2F65"/>
                          </a:solidFill>
                          <a:effectLst/>
                          <a:latin typeface="Arial" panose="020B0604020202020204" pitchFamily="34" charset="0"/>
                          <a:cs typeface="Arial" panose="020B0604020202020204" pitchFamily="34" charset="0"/>
                        </a:rPr>
                        <a:t>Fumador actual</a:t>
                      </a:r>
                      <a:r>
                        <a:rPr lang="en-GB" sz="1400" b="0" noProof="0" dirty="0">
                          <a:solidFill>
                            <a:srgbClr val="6B2F65"/>
                          </a:solidFill>
                          <a:effectLst/>
                          <a:latin typeface="Arial" panose="020B0604020202020204" pitchFamily="34" charset="0"/>
                          <a:cs typeface="Arial" panose="020B0604020202020204" pitchFamily="34" charset="0"/>
                        </a:rPr>
                        <a:t>, n (%)</a:t>
                      </a:r>
                    </a:p>
                  </a:txBody>
                  <a:tcPr marL="108000" marR="7200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rtl="0" fontAlgn="ctr"/>
                      <a:r>
                        <a:rPr lang="en-GB" sz="1400" kern="1200" noProof="0" dirty="0">
                          <a:solidFill>
                            <a:schemeClr val="bg1">
                              <a:lumMod val="50000"/>
                            </a:schemeClr>
                          </a:solidFill>
                          <a:effectLst/>
                          <a:latin typeface="Arial" panose="020B0604020202020204" pitchFamily="34" charset="0"/>
                          <a:ea typeface="Calibri"/>
                          <a:cs typeface="Arial" panose="020B0604020202020204" pitchFamily="34" charset="0"/>
                        </a:rPr>
                        <a:t>147  </a:t>
                      </a:r>
                      <a:r>
                        <a:rPr lang="en-GB" sz="1200" kern="1200" noProof="0" dirty="0">
                          <a:solidFill>
                            <a:schemeClr val="bg1">
                              <a:lumMod val="50000"/>
                            </a:schemeClr>
                          </a:solidFill>
                          <a:effectLst/>
                          <a:latin typeface="Arial" panose="020B0604020202020204" pitchFamily="34" charset="0"/>
                          <a:ea typeface="Calibri"/>
                          <a:cs typeface="Arial" panose="020B0604020202020204" pitchFamily="34" charset="0"/>
                        </a:rPr>
                        <a:t>(36,8)</a:t>
                      </a:r>
                      <a:endParaRPr lang="en-GB" sz="1400" kern="1200" noProof="0" dirty="0">
                        <a:solidFill>
                          <a:schemeClr val="bg1">
                            <a:lumMod val="50000"/>
                          </a:schemeClr>
                        </a:solidFill>
                        <a:effectLst/>
                        <a:latin typeface="Arial" panose="020B0604020202020204" pitchFamily="34" charset="0"/>
                        <a:ea typeface="Calibri"/>
                        <a:cs typeface="Arial" panose="020B0604020202020204" pitchFamily="34" charset="0"/>
                      </a:endParaRPr>
                    </a:p>
                  </a:txBody>
                  <a:tcPr marL="0" marR="68400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301532">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nSpc>
                          <a:spcPct val="100000"/>
                        </a:lnSpc>
                        <a:spcBef>
                          <a:spcPts val="0"/>
                        </a:spcBef>
                        <a:spcAft>
                          <a:spcPts val="0"/>
                        </a:spcAft>
                      </a:pPr>
                      <a:r>
                        <a:rPr lang="en-GB" sz="1400" b="1" kern="1200" noProof="0" dirty="0">
                          <a:solidFill>
                            <a:srgbClr val="6B2F65"/>
                          </a:solidFill>
                          <a:effectLst/>
                          <a:latin typeface="Arial" panose="020B0604020202020204" pitchFamily="34" charset="0"/>
                          <a:ea typeface="+mn-ea"/>
                          <a:cs typeface="Arial" panose="020B0604020202020204" pitchFamily="34" charset="0"/>
                        </a:rPr>
                        <a:t>Pacientes </a:t>
                      </a:r>
                      <a:r>
                        <a:rPr lang="en-GB" sz="1400" b="1" i="1" kern="1200" noProof="0" dirty="0">
                          <a:solidFill>
                            <a:srgbClr val="6B2F65"/>
                          </a:solidFill>
                          <a:effectLst/>
                          <a:latin typeface="Arial" panose="020B0604020202020204" pitchFamily="34" charset="0"/>
                          <a:ea typeface="+mn-ea"/>
                          <a:cs typeface="Arial" panose="020B0604020202020204" pitchFamily="34" charset="0"/>
                        </a:rPr>
                        <a:t>bionaïve</a:t>
                      </a:r>
                      <a:r>
                        <a:rPr lang="en-GB" sz="1400" b="0" kern="1200" noProof="0" dirty="0">
                          <a:solidFill>
                            <a:srgbClr val="6B2F65"/>
                          </a:solidFill>
                          <a:effectLst/>
                          <a:latin typeface="Arial" panose="020B0604020202020204" pitchFamily="34" charset="0"/>
                          <a:ea typeface="+mn-ea"/>
                          <a:cs typeface="Arial" panose="020B0604020202020204" pitchFamily="34" charset="0"/>
                        </a:rPr>
                        <a:t>, n (%)</a:t>
                      </a:r>
                    </a:p>
                  </a:txBody>
                  <a:tcPr marL="108000" marR="7200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rtl="0" fontAlgn="ctr"/>
                      <a:r>
                        <a:rPr lang="en-GB" sz="1400" kern="1200" noProof="0" dirty="0">
                          <a:solidFill>
                            <a:schemeClr val="bg1">
                              <a:lumMod val="50000"/>
                            </a:schemeClr>
                          </a:solidFill>
                          <a:effectLst/>
                          <a:latin typeface="Arial" panose="020B0604020202020204" pitchFamily="34" charset="0"/>
                          <a:ea typeface="Calibri"/>
                          <a:cs typeface="Arial" panose="020B0604020202020204" pitchFamily="34" charset="0"/>
                        </a:rPr>
                        <a:t>290  </a:t>
                      </a:r>
                      <a:r>
                        <a:rPr lang="en-GB" sz="1200" kern="1200" noProof="0" dirty="0">
                          <a:solidFill>
                            <a:schemeClr val="bg1">
                              <a:lumMod val="50000"/>
                            </a:schemeClr>
                          </a:solidFill>
                          <a:effectLst/>
                          <a:latin typeface="Arial" panose="020B0604020202020204" pitchFamily="34" charset="0"/>
                          <a:ea typeface="Calibri"/>
                          <a:cs typeface="Arial" panose="020B0604020202020204" pitchFamily="34" charset="0"/>
                        </a:rPr>
                        <a:t>(72,5)</a:t>
                      </a:r>
                      <a:endParaRPr lang="en-GB" sz="1400" kern="1200" noProof="0" dirty="0">
                        <a:solidFill>
                          <a:schemeClr val="bg1">
                            <a:lumMod val="50000"/>
                          </a:schemeClr>
                        </a:solidFill>
                        <a:effectLst/>
                        <a:latin typeface="Arial" panose="020B0604020202020204" pitchFamily="34" charset="0"/>
                        <a:ea typeface="Calibri"/>
                        <a:cs typeface="Arial" panose="020B0604020202020204" pitchFamily="34" charset="0"/>
                      </a:endParaRPr>
                    </a:p>
                  </a:txBody>
                  <a:tcPr marL="0" marR="68400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553190720"/>
                  </a:ext>
                </a:extLst>
              </a:tr>
              <a:tr h="268029">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nSpc>
                          <a:spcPct val="100000"/>
                        </a:lnSpc>
                        <a:spcBef>
                          <a:spcPts val="0"/>
                        </a:spcBef>
                        <a:spcAft>
                          <a:spcPts val="0"/>
                        </a:spcAft>
                      </a:pPr>
                      <a:r>
                        <a:rPr lang="en-GB" sz="1400" b="1" kern="1200" noProof="0" dirty="0">
                          <a:solidFill>
                            <a:srgbClr val="6B2F65"/>
                          </a:solidFill>
                          <a:effectLst/>
                          <a:latin typeface="Arial" panose="020B0604020202020204" pitchFamily="34" charset="0"/>
                          <a:ea typeface="+mn-ea"/>
                          <a:cs typeface="Arial" panose="020B0604020202020204" pitchFamily="34" charset="0"/>
                        </a:rPr>
                        <a:t>Pacientes con tratamiento biológico previo</a:t>
                      </a:r>
                      <a:r>
                        <a:rPr lang="en-GB" sz="1400" b="0" kern="1200" noProof="0" dirty="0">
                          <a:solidFill>
                            <a:srgbClr val="6B2F65"/>
                          </a:solidFill>
                          <a:effectLst/>
                          <a:latin typeface="Arial" panose="020B0604020202020204" pitchFamily="34" charset="0"/>
                          <a:ea typeface="+mn-ea"/>
                          <a:cs typeface="Arial" panose="020B0604020202020204" pitchFamily="34" charset="0"/>
                        </a:rPr>
                        <a:t>, n (%)</a:t>
                      </a:r>
                    </a:p>
                  </a:txBody>
                  <a:tcPr marL="108000" marR="7200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rtl="0" fontAlgn="ctr"/>
                      <a:r>
                        <a:rPr lang="en-GB" sz="1400" kern="1200" noProof="0" dirty="0">
                          <a:solidFill>
                            <a:schemeClr val="bg1">
                              <a:lumMod val="50000"/>
                            </a:schemeClr>
                          </a:solidFill>
                          <a:effectLst/>
                          <a:latin typeface="Arial" panose="020B0604020202020204" pitchFamily="34" charset="0"/>
                          <a:ea typeface="Calibri"/>
                          <a:cs typeface="Arial" panose="020B0604020202020204" pitchFamily="34" charset="0"/>
                        </a:rPr>
                        <a:t>110  </a:t>
                      </a:r>
                      <a:r>
                        <a:rPr lang="en-GB" sz="1200" kern="1200" noProof="0" dirty="0">
                          <a:solidFill>
                            <a:schemeClr val="bg1">
                              <a:lumMod val="50000"/>
                            </a:schemeClr>
                          </a:solidFill>
                          <a:effectLst/>
                          <a:latin typeface="Arial" panose="020B0604020202020204" pitchFamily="34" charset="0"/>
                          <a:ea typeface="Calibri"/>
                          <a:cs typeface="Arial" panose="020B0604020202020204" pitchFamily="34" charset="0"/>
                        </a:rPr>
                        <a:t>(27,5)</a:t>
                      </a:r>
                      <a:endParaRPr lang="en-GB" sz="1400" kern="1200" noProof="0" dirty="0">
                        <a:solidFill>
                          <a:schemeClr val="bg1">
                            <a:lumMod val="50000"/>
                          </a:schemeClr>
                        </a:solidFill>
                        <a:effectLst/>
                        <a:latin typeface="Arial" panose="020B0604020202020204" pitchFamily="34" charset="0"/>
                        <a:ea typeface="Calibri"/>
                        <a:cs typeface="Arial" panose="020B0604020202020204" pitchFamily="34" charset="0"/>
                      </a:endParaRPr>
                    </a:p>
                  </a:txBody>
                  <a:tcPr marL="0" marR="68400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62777609"/>
                  </a:ext>
                </a:extLst>
              </a:tr>
              <a:tr h="283628">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180000" algn="l">
                        <a:lnSpc>
                          <a:spcPct val="100000"/>
                        </a:lnSpc>
                        <a:spcBef>
                          <a:spcPts val="0"/>
                        </a:spcBef>
                        <a:spcAft>
                          <a:spcPts val="0"/>
                        </a:spcAft>
                      </a:pPr>
                      <a:r>
                        <a:rPr lang="en-GB" sz="1200" b="0" kern="1200" noProof="0" dirty="0">
                          <a:solidFill>
                            <a:srgbClr val="6B2F65"/>
                          </a:solidFill>
                          <a:effectLst/>
                          <a:latin typeface="Arial" panose="020B0604020202020204" pitchFamily="34" charset="0"/>
                          <a:ea typeface="+mn-ea"/>
                          <a:cs typeface="Arial" panose="020B0604020202020204" pitchFamily="34" charset="0"/>
                        </a:rPr>
                        <a:t>Último tratamiento biológico previo, n (%)*:             Anti-TNF</a:t>
                      </a:r>
                      <a:r>
                        <a:rPr lang="en-GB" sz="1200" b="0" kern="1200" noProof="0" dirty="0">
                          <a:solidFill>
                            <a:srgbClr val="6B2F65"/>
                          </a:solidFill>
                          <a:effectLst/>
                          <a:latin typeface="Arial" panose="020B0604020202020204" pitchFamily="34" charset="0"/>
                          <a:ea typeface="+mn-ea"/>
                          <a:cs typeface="Arial" panose="020B0604020202020204" pitchFamily="34" charset="0"/>
                          <a:sym typeface="Symbol" panose="05050102010706020507" pitchFamily="18" charset="2"/>
                        </a:rPr>
                        <a:t></a:t>
                      </a:r>
                      <a:endParaRPr lang="en-GB" sz="1200" b="0" kern="1200" noProof="0" dirty="0">
                        <a:solidFill>
                          <a:srgbClr val="6B2F65"/>
                        </a:solidFill>
                        <a:effectLst/>
                        <a:latin typeface="Arial" panose="020B0604020202020204" pitchFamily="34" charset="0"/>
                        <a:ea typeface="+mn-ea"/>
                        <a:cs typeface="Arial" panose="020B0604020202020204" pitchFamily="34" charset="0"/>
                      </a:endParaRPr>
                    </a:p>
                  </a:txBody>
                  <a:tcPr marL="108000" marR="7200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a:lnSpc>
                          <a:spcPct val="115000"/>
                        </a:lnSpc>
                        <a:spcBef>
                          <a:spcPts val="335"/>
                        </a:spcBef>
                        <a:spcAft>
                          <a:spcPts val="335"/>
                        </a:spcAft>
                      </a:pPr>
                      <a:r>
                        <a:rPr lang="es-ES_tradnl" sz="1400" kern="1200" dirty="0">
                          <a:solidFill>
                            <a:schemeClr val="bg1">
                              <a:lumMod val="50000"/>
                            </a:schemeClr>
                          </a:solidFill>
                          <a:effectLst/>
                          <a:latin typeface="Arial" panose="020B0604020202020204" pitchFamily="34" charset="0"/>
                          <a:ea typeface="Times New Roman" panose="02020603050405020304" pitchFamily="18" charset="0"/>
                          <a:cs typeface="Arial" panose="020B0604020202020204" pitchFamily="34" charset="0"/>
                        </a:rPr>
                        <a:t>40  </a:t>
                      </a:r>
                      <a:r>
                        <a:rPr lang="es-ES_tradnl" sz="1200" kern="1200" dirty="0">
                          <a:solidFill>
                            <a:schemeClr val="bg1">
                              <a:lumMod val="50000"/>
                            </a:schemeClr>
                          </a:solidFill>
                          <a:effectLst/>
                          <a:latin typeface="Arial" panose="020B0604020202020204" pitchFamily="34" charset="0"/>
                          <a:ea typeface="Times New Roman" panose="02020603050405020304" pitchFamily="18" charset="0"/>
                          <a:cs typeface="Arial" panose="020B0604020202020204" pitchFamily="34" charset="0"/>
                        </a:rPr>
                        <a:t>(49,4)</a:t>
                      </a:r>
                      <a:endParaRPr lang="es-ES" sz="1400" kern="1200" dirty="0">
                        <a:solidFill>
                          <a:schemeClr val="bg1">
                            <a:lumMod val="50000"/>
                          </a:schemeClr>
                        </a:solidFill>
                        <a:effectLst/>
                        <a:latin typeface="Arial" panose="020B0604020202020204" pitchFamily="34" charset="0"/>
                        <a:ea typeface="Times New Roman" panose="02020603050405020304" pitchFamily="18" charset="0"/>
                        <a:cs typeface="Arial" panose="020B0604020202020204" pitchFamily="34" charset="0"/>
                      </a:endParaRPr>
                    </a:p>
                  </a:txBody>
                  <a:tcPr marL="42545" marR="68400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83469104"/>
                  </a:ext>
                </a:extLst>
              </a:tr>
              <a:tr h="281989">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l">
                        <a:lnSpc>
                          <a:spcPct val="100000"/>
                        </a:lnSpc>
                        <a:spcBef>
                          <a:spcPts val="0"/>
                        </a:spcBef>
                        <a:spcAft>
                          <a:spcPts val="0"/>
                        </a:spcAft>
                      </a:pPr>
                      <a:r>
                        <a:rPr lang="en-GB" sz="1200" b="0" kern="1200" noProof="0" dirty="0">
                          <a:solidFill>
                            <a:srgbClr val="6B2F65"/>
                          </a:solidFill>
                          <a:effectLst/>
                          <a:latin typeface="Arial" panose="020B0604020202020204" pitchFamily="34" charset="0"/>
                          <a:ea typeface="+mn-ea"/>
                          <a:cs typeface="Arial" panose="020B0604020202020204" pitchFamily="34" charset="0"/>
                        </a:rPr>
                        <a:t>Anti-IL-17</a:t>
                      </a:r>
                    </a:p>
                  </a:txBody>
                  <a:tcPr marL="3744000" marR="7200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a:lnSpc>
                          <a:spcPct val="115000"/>
                        </a:lnSpc>
                        <a:spcBef>
                          <a:spcPts val="335"/>
                        </a:spcBef>
                        <a:spcAft>
                          <a:spcPts val="335"/>
                        </a:spcAft>
                      </a:pPr>
                      <a:r>
                        <a:rPr lang="es-ES_tradnl" sz="1400" kern="1200" dirty="0">
                          <a:solidFill>
                            <a:schemeClr val="bg1">
                              <a:lumMod val="50000"/>
                            </a:schemeClr>
                          </a:solidFill>
                          <a:effectLst/>
                          <a:latin typeface="Arial" panose="020B0604020202020204" pitchFamily="34" charset="0"/>
                          <a:ea typeface="Times New Roman" panose="02020603050405020304" pitchFamily="18" charset="0"/>
                          <a:cs typeface="Arial" panose="020B0604020202020204" pitchFamily="34" charset="0"/>
                        </a:rPr>
                        <a:t>16  </a:t>
                      </a:r>
                      <a:r>
                        <a:rPr lang="es-ES_tradnl" sz="1200" kern="1200" dirty="0">
                          <a:solidFill>
                            <a:schemeClr val="bg1">
                              <a:lumMod val="50000"/>
                            </a:schemeClr>
                          </a:solidFill>
                          <a:effectLst/>
                          <a:latin typeface="Arial" panose="020B0604020202020204" pitchFamily="34" charset="0"/>
                          <a:ea typeface="Times New Roman" panose="02020603050405020304" pitchFamily="18" charset="0"/>
                          <a:cs typeface="Arial" panose="020B0604020202020204" pitchFamily="34" charset="0"/>
                        </a:rPr>
                        <a:t>(19,8)</a:t>
                      </a:r>
                      <a:endParaRPr lang="es-ES" sz="1400" kern="1200" dirty="0">
                        <a:solidFill>
                          <a:schemeClr val="bg1">
                            <a:lumMod val="50000"/>
                          </a:schemeClr>
                        </a:solidFill>
                        <a:effectLst/>
                        <a:latin typeface="Arial" panose="020B0604020202020204" pitchFamily="34" charset="0"/>
                        <a:ea typeface="Times New Roman" panose="02020603050405020304" pitchFamily="18" charset="0"/>
                        <a:cs typeface="Arial" panose="020B0604020202020204" pitchFamily="34" charset="0"/>
                      </a:endParaRPr>
                    </a:p>
                  </a:txBody>
                  <a:tcPr marL="42545" marR="68400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979548343"/>
                  </a:ext>
                </a:extLst>
              </a:tr>
              <a:tr h="281989">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l">
                        <a:lnSpc>
                          <a:spcPct val="100000"/>
                        </a:lnSpc>
                        <a:spcBef>
                          <a:spcPts val="0"/>
                        </a:spcBef>
                        <a:spcAft>
                          <a:spcPts val="0"/>
                        </a:spcAft>
                      </a:pPr>
                      <a:r>
                        <a:rPr lang="en-GB" sz="1200" b="0" kern="1200" noProof="0" dirty="0">
                          <a:solidFill>
                            <a:srgbClr val="6B2F65"/>
                          </a:solidFill>
                          <a:effectLst/>
                          <a:latin typeface="Arial" panose="020B0604020202020204" pitchFamily="34" charset="0"/>
                          <a:ea typeface="+mn-ea"/>
                          <a:cs typeface="Arial" panose="020B0604020202020204" pitchFamily="34" charset="0"/>
                        </a:rPr>
                        <a:t>Anti-IL-12/23</a:t>
                      </a:r>
                    </a:p>
                  </a:txBody>
                  <a:tcPr marL="3744000" marR="7200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a:lnSpc>
                          <a:spcPct val="115000"/>
                        </a:lnSpc>
                        <a:spcBef>
                          <a:spcPts val="335"/>
                        </a:spcBef>
                        <a:spcAft>
                          <a:spcPts val="335"/>
                        </a:spcAft>
                      </a:pPr>
                      <a:r>
                        <a:rPr lang="es-ES_tradnl" sz="1400" kern="1200" dirty="0">
                          <a:solidFill>
                            <a:schemeClr val="bg1">
                              <a:lumMod val="50000"/>
                            </a:schemeClr>
                          </a:solidFill>
                          <a:effectLst/>
                          <a:latin typeface="Arial" panose="020B0604020202020204" pitchFamily="34" charset="0"/>
                          <a:ea typeface="Times New Roman" panose="02020603050405020304" pitchFamily="18" charset="0"/>
                          <a:cs typeface="Arial" panose="020B0604020202020204" pitchFamily="34" charset="0"/>
                        </a:rPr>
                        <a:t>13  </a:t>
                      </a:r>
                      <a:r>
                        <a:rPr lang="es-ES_tradnl" sz="1200" kern="1200" dirty="0">
                          <a:solidFill>
                            <a:schemeClr val="bg1">
                              <a:lumMod val="50000"/>
                            </a:schemeClr>
                          </a:solidFill>
                          <a:effectLst/>
                          <a:latin typeface="Arial" panose="020B0604020202020204" pitchFamily="34" charset="0"/>
                          <a:ea typeface="Times New Roman" panose="02020603050405020304" pitchFamily="18" charset="0"/>
                          <a:cs typeface="Arial" panose="020B0604020202020204" pitchFamily="34" charset="0"/>
                        </a:rPr>
                        <a:t>(16,0)</a:t>
                      </a:r>
                      <a:endParaRPr lang="es-ES" sz="1400" kern="1200" dirty="0">
                        <a:solidFill>
                          <a:schemeClr val="bg1">
                            <a:lumMod val="50000"/>
                          </a:schemeClr>
                        </a:solidFill>
                        <a:effectLst/>
                        <a:latin typeface="Arial" panose="020B0604020202020204" pitchFamily="34" charset="0"/>
                        <a:ea typeface="Times New Roman" panose="02020603050405020304" pitchFamily="18" charset="0"/>
                        <a:cs typeface="Arial" panose="020B0604020202020204" pitchFamily="34" charset="0"/>
                      </a:endParaRPr>
                    </a:p>
                  </a:txBody>
                  <a:tcPr marL="42545" marR="68400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639916947"/>
                  </a:ext>
                </a:extLst>
              </a:tr>
              <a:tr h="281989">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l">
                        <a:lnSpc>
                          <a:spcPct val="100000"/>
                        </a:lnSpc>
                        <a:spcBef>
                          <a:spcPts val="0"/>
                        </a:spcBef>
                        <a:spcAft>
                          <a:spcPts val="0"/>
                        </a:spcAft>
                      </a:pPr>
                      <a:r>
                        <a:rPr lang="en-GB" sz="1200" b="0" kern="1200" noProof="0" dirty="0">
                          <a:solidFill>
                            <a:srgbClr val="6B2F65"/>
                          </a:solidFill>
                          <a:effectLst/>
                          <a:latin typeface="Arial" panose="020B0604020202020204" pitchFamily="34" charset="0"/>
                          <a:ea typeface="+mn-ea"/>
                          <a:cs typeface="Arial" panose="020B0604020202020204" pitchFamily="34" charset="0"/>
                        </a:rPr>
                        <a:t>Anti-IL-23p19</a:t>
                      </a:r>
                    </a:p>
                  </a:txBody>
                  <a:tcPr marL="3744000" marR="7200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a:lnSpc>
                          <a:spcPct val="115000"/>
                        </a:lnSpc>
                        <a:spcBef>
                          <a:spcPts val="335"/>
                        </a:spcBef>
                        <a:spcAft>
                          <a:spcPts val="335"/>
                        </a:spcAft>
                      </a:pPr>
                      <a:r>
                        <a:rPr lang="es-ES_tradnl" sz="1400" kern="1200" dirty="0">
                          <a:solidFill>
                            <a:schemeClr val="bg1">
                              <a:lumMod val="50000"/>
                            </a:schemeClr>
                          </a:solidFill>
                          <a:effectLst/>
                          <a:latin typeface="Arial" panose="020B0604020202020204" pitchFamily="34" charset="0"/>
                          <a:ea typeface="Times New Roman" panose="02020603050405020304" pitchFamily="18" charset="0"/>
                          <a:cs typeface="Arial" panose="020B0604020202020204" pitchFamily="34" charset="0"/>
                        </a:rPr>
                        <a:t>8    </a:t>
                      </a:r>
                      <a:r>
                        <a:rPr lang="es-ES_tradnl" sz="1200" kern="1200" dirty="0">
                          <a:solidFill>
                            <a:schemeClr val="bg1">
                              <a:lumMod val="50000"/>
                            </a:schemeClr>
                          </a:solidFill>
                          <a:effectLst/>
                          <a:latin typeface="Arial" panose="020B0604020202020204" pitchFamily="34" charset="0"/>
                          <a:ea typeface="Times New Roman" panose="02020603050405020304" pitchFamily="18" charset="0"/>
                          <a:cs typeface="Arial" panose="020B0604020202020204" pitchFamily="34" charset="0"/>
                        </a:rPr>
                        <a:t>(9,9)</a:t>
                      </a:r>
                      <a:endParaRPr lang="es-ES" sz="1400" kern="1200" dirty="0">
                        <a:solidFill>
                          <a:schemeClr val="bg1">
                            <a:lumMod val="50000"/>
                          </a:schemeClr>
                        </a:solidFill>
                        <a:effectLst/>
                        <a:latin typeface="Arial" panose="020B0604020202020204" pitchFamily="34" charset="0"/>
                        <a:ea typeface="Times New Roman" panose="02020603050405020304" pitchFamily="18" charset="0"/>
                        <a:cs typeface="Arial" panose="020B0604020202020204" pitchFamily="34" charset="0"/>
                      </a:endParaRPr>
                    </a:p>
                  </a:txBody>
                  <a:tcPr marL="42545" marR="68400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868206529"/>
                  </a:ext>
                </a:extLst>
              </a:tr>
              <a:tr h="405183">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nSpc>
                          <a:spcPct val="100000"/>
                        </a:lnSpc>
                        <a:spcBef>
                          <a:spcPts val="0"/>
                        </a:spcBef>
                        <a:spcAft>
                          <a:spcPts val="0"/>
                        </a:spcAft>
                      </a:pPr>
                      <a:r>
                        <a:rPr lang="en-GB" sz="1400" b="1" noProof="0" dirty="0">
                          <a:solidFill>
                            <a:srgbClr val="6B2F65"/>
                          </a:solidFill>
                          <a:effectLst/>
                          <a:latin typeface="Arial" panose="020B0604020202020204" pitchFamily="34" charset="0"/>
                          <a:cs typeface="Arial" panose="020B0604020202020204" pitchFamily="34" charset="0"/>
                        </a:rPr>
                        <a:t>Tiempo desde el diagnóstico (años)</a:t>
                      </a:r>
                      <a:r>
                        <a:rPr lang="en-GB" sz="1400" b="0" noProof="0" dirty="0">
                          <a:solidFill>
                            <a:srgbClr val="6B2F65"/>
                          </a:solidFill>
                          <a:effectLst/>
                          <a:latin typeface="Arial" panose="020B0604020202020204" pitchFamily="34" charset="0"/>
                          <a:cs typeface="Arial" panose="020B0604020202020204" pitchFamily="34" charset="0"/>
                        </a:rPr>
                        <a:t>, media (DE)</a:t>
                      </a:r>
                    </a:p>
                  </a:txBody>
                  <a:tcPr marL="108000" marR="72000" marT="0" marB="0" anchor="ctr">
                    <a:lnL w="12700" cmpd="sng">
                      <a:noFill/>
                    </a:lnL>
                    <a:lnR w="12700" cmpd="sng">
                      <a:noFill/>
                    </a:lnR>
                    <a:lnT w="12700" cmpd="sng">
                      <a:noFill/>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rtl="0" fontAlgn="ctr"/>
                      <a:r>
                        <a:rPr lang="en-GB" sz="1400" kern="1200" noProof="0" dirty="0">
                          <a:solidFill>
                            <a:schemeClr val="bg1">
                              <a:lumMod val="50000"/>
                            </a:schemeClr>
                          </a:solidFill>
                          <a:effectLst/>
                          <a:latin typeface="Arial" panose="020B0604020202020204" pitchFamily="34" charset="0"/>
                          <a:ea typeface="Calibri"/>
                          <a:cs typeface="Arial" panose="020B0604020202020204" pitchFamily="34" charset="0"/>
                        </a:rPr>
                        <a:t>15,1 </a:t>
                      </a:r>
                      <a:r>
                        <a:rPr lang="en-GB" sz="1200" kern="1200" noProof="0" dirty="0">
                          <a:solidFill>
                            <a:schemeClr val="bg1">
                              <a:lumMod val="50000"/>
                            </a:schemeClr>
                          </a:solidFill>
                          <a:effectLst/>
                          <a:latin typeface="Arial" panose="020B0604020202020204" pitchFamily="34" charset="0"/>
                          <a:ea typeface="Calibri"/>
                          <a:cs typeface="Arial" panose="020B0604020202020204" pitchFamily="34" charset="0"/>
                        </a:rPr>
                        <a:t>(13,0)</a:t>
                      </a:r>
                      <a:endParaRPr lang="en-GB" sz="1400" kern="1200" noProof="0" dirty="0">
                        <a:solidFill>
                          <a:schemeClr val="bg1">
                            <a:lumMod val="50000"/>
                          </a:schemeClr>
                        </a:solidFill>
                        <a:effectLst/>
                        <a:latin typeface="Arial" panose="020B0604020202020204" pitchFamily="34" charset="0"/>
                        <a:ea typeface="Calibri"/>
                        <a:cs typeface="Arial" panose="020B0604020202020204" pitchFamily="34" charset="0"/>
                      </a:endParaRPr>
                    </a:p>
                  </a:txBody>
                  <a:tcPr marL="0" marR="684000" marT="0" marB="0" anchor="ctr">
                    <a:lnL w="12700" cmpd="sng">
                      <a:noFill/>
                    </a:lnL>
                    <a:lnR w="12700" cmpd="sng">
                      <a:noFill/>
                    </a:lnR>
                    <a:lnT w="12700" cmpd="sng">
                      <a:noFill/>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8"/>
                  </a:ext>
                </a:extLst>
              </a:tr>
            </a:tbl>
          </a:graphicData>
        </a:graphic>
      </p:graphicFrame>
      <p:sp>
        <p:nvSpPr>
          <p:cNvPr id="11" name="Título 5">
            <a:extLst>
              <a:ext uri="{FF2B5EF4-FFF2-40B4-BE49-F238E27FC236}">
                <a16:creationId xmlns:a16="http://schemas.microsoft.com/office/drawing/2014/main" id="{4038A2A6-5DBE-18E4-8C6B-C1F74931EE28}"/>
              </a:ext>
            </a:extLst>
          </p:cNvPr>
          <p:cNvSpPr txBox="1">
            <a:spLocks/>
          </p:cNvSpPr>
          <p:nvPr/>
        </p:nvSpPr>
        <p:spPr>
          <a:xfrm>
            <a:off x="1601191" y="1430644"/>
            <a:ext cx="8930448" cy="330072"/>
          </a:xfrm>
          <a:prstGeom prst="rect">
            <a:avLst/>
          </a:prstGeom>
        </p:spPr>
        <p:txBody>
          <a:bodyPr vert="horz" wrap="square" lIns="72000" tIns="72000" rIns="72000" bIns="72000" rtlCol="0" anchor="ctr">
            <a:spAutoFit/>
          </a:bodyPr>
          <a:lstStyle>
            <a:lvl1pPr algn="l" defTabSz="914400" rtl="0" eaLnBrk="1" latinLnBrk="0" hangingPunct="1">
              <a:lnSpc>
                <a:spcPct val="100000"/>
              </a:lnSpc>
              <a:spcBef>
                <a:spcPct val="0"/>
              </a:spcBef>
              <a:buNone/>
              <a:defRPr lang="es-ES" sz="3000" b="1" kern="1200" dirty="0">
                <a:solidFill>
                  <a:srgbClr val="002855"/>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s-ES" sz="1200" b="1" i="0" u="none" strike="noStrike" kern="1200" cap="none" spc="0" normalizeH="0" baseline="0" noProof="0" dirty="0">
                <a:ln>
                  <a:noFill/>
                </a:ln>
                <a:solidFill>
                  <a:schemeClr val="accent2"/>
                </a:solidFill>
                <a:effectLst/>
                <a:uLnTx/>
                <a:uFillTx/>
                <a:latin typeface="Arial"/>
                <a:ea typeface="+mj-ea"/>
                <a:cs typeface="+mj-cs"/>
              </a:rPr>
              <a:t>Características basales</a:t>
            </a:r>
            <a:r>
              <a:rPr kumimoji="0" lang="es-ES" sz="1200" b="1" i="0" u="none" strike="noStrike" kern="1200" cap="none" spc="0" normalizeH="0" baseline="30000" noProof="0" dirty="0">
                <a:ln>
                  <a:noFill/>
                </a:ln>
                <a:solidFill>
                  <a:schemeClr val="accent2"/>
                </a:solidFill>
                <a:effectLst/>
                <a:uLnTx/>
                <a:uFillTx/>
                <a:latin typeface="Arial"/>
                <a:ea typeface="+mj-ea"/>
                <a:cs typeface="+mj-cs"/>
              </a:rPr>
              <a:t>1</a:t>
            </a:r>
          </a:p>
        </p:txBody>
      </p:sp>
      <p:sp>
        <p:nvSpPr>
          <p:cNvPr id="12" name="Marcador de pie de página 1">
            <a:extLst>
              <a:ext uri="{FF2B5EF4-FFF2-40B4-BE49-F238E27FC236}">
                <a16:creationId xmlns:a16="http://schemas.microsoft.com/office/drawing/2014/main" id="{17690C9D-6DB4-3AF9-FBB0-0530F4297669}"/>
              </a:ext>
            </a:extLst>
          </p:cNvPr>
          <p:cNvSpPr>
            <a:spLocks noGrp="1"/>
          </p:cNvSpPr>
          <p:nvPr>
            <p:ph type="ftr" sz="quarter" idx="10"/>
          </p:nvPr>
        </p:nvSpPr>
        <p:spPr>
          <a:xfrm>
            <a:off x="623887" y="6208336"/>
            <a:ext cx="10909301" cy="195814"/>
          </a:xfrm>
        </p:spPr>
        <p:txBody>
          <a:body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s-ES" sz="700" b="0" i="0" u="none" strike="noStrike" kern="1200" cap="none" spc="0" normalizeH="0" baseline="0" noProof="0" dirty="0">
                <a:ln>
                  <a:noFill/>
                </a:ln>
                <a:solidFill>
                  <a:prstClr val="white">
                    <a:lumMod val="65000"/>
                  </a:prstClr>
                </a:solidFill>
                <a:effectLst/>
                <a:uLnTx/>
                <a:uFillTx/>
                <a:latin typeface="Arial" panose="020B0604020202020204" pitchFamily="34" charset="0"/>
                <a:ea typeface="+mn-ea"/>
                <a:cs typeface="Arial" panose="020B0604020202020204" pitchFamily="34" charset="0"/>
              </a:rPr>
              <a:t>1.Dauden E. </a:t>
            </a:r>
            <a:r>
              <a:rPr kumimoji="0" lang="es-ES" sz="700" b="0" i="1" u="none" strike="noStrike" kern="1200" cap="none" spc="0" normalizeH="0" baseline="0" noProof="0" dirty="0">
                <a:ln>
                  <a:noFill/>
                </a:ln>
                <a:solidFill>
                  <a:prstClr val="white">
                    <a:lumMod val="65000"/>
                  </a:prstClr>
                </a:solidFill>
                <a:effectLst/>
                <a:uLnTx/>
                <a:uFillTx/>
                <a:latin typeface="Arial" panose="020B0604020202020204" pitchFamily="34" charset="0"/>
                <a:ea typeface="+mn-ea"/>
                <a:cs typeface="Arial" panose="020B0604020202020204" pitchFamily="34" charset="0"/>
              </a:rPr>
              <a:t>et al</a:t>
            </a:r>
            <a:r>
              <a:rPr kumimoji="0" lang="es-ES" sz="700" b="0" i="0" u="none" strike="noStrike" kern="1200" cap="none" spc="0" normalizeH="0" baseline="0" noProof="0" dirty="0">
                <a:ln>
                  <a:noFill/>
                </a:ln>
                <a:solidFill>
                  <a:prstClr val="white">
                    <a:lumMod val="65000"/>
                  </a:prstClr>
                </a:solidFill>
                <a:effectLst/>
                <a:uLnTx/>
                <a:uFillTx/>
                <a:latin typeface="Arial" panose="020B0604020202020204" pitchFamily="34" charset="0"/>
                <a:ea typeface="+mn-ea"/>
                <a:cs typeface="Arial" panose="020B0604020202020204" pitchFamily="34" charset="0"/>
              </a:rPr>
              <a:t>. Bienestar de los pacientes tratados con </a:t>
            </a:r>
            <a:r>
              <a:rPr kumimoji="0" lang="es-ES" sz="700" b="0" i="0" u="none" strike="noStrike" kern="1200" cap="none" spc="0" normalizeH="0" baseline="0" noProof="0" dirty="0" err="1">
                <a:ln>
                  <a:noFill/>
                </a:ln>
                <a:solidFill>
                  <a:prstClr val="white">
                    <a:lumMod val="65000"/>
                  </a:prstClr>
                </a:solidFill>
                <a:effectLst/>
                <a:uLnTx/>
                <a:uFillTx/>
                <a:latin typeface="Arial" panose="020B0604020202020204" pitchFamily="34" charset="0"/>
                <a:ea typeface="+mn-ea"/>
                <a:cs typeface="Arial" panose="020B0604020202020204" pitchFamily="34" charset="0"/>
              </a:rPr>
              <a:t>tildrakizumab</a:t>
            </a:r>
            <a:r>
              <a:rPr kumimoji="0" lang="es-ES" sz="700" b="0" i="0" u="none" strike="noStrike" kern="1200" cap="none" spc="0" normalizeH="0" baseline="0" noProof="0" dirty="0">
                <a:ln>
                  <a:noFill/>
                </a:ln>
                <a:solidFill>
                  <a:prstClr val="white">
                    <a:lumMod val="65000"/>
                  </a:prstClr>
                </a:solidFill>
                <a:effectLst/>
                <a:uLnTx/>
                <a:uFillTx/>
                <a:latin typeface="Arial" panose="020B0604020202020204" pitchFamily="34" charset="0"/>
                <a:ea typeface="+mn-ea"/>
                <a:cs typeface="Arial" panose="020B0604020202020204" pitchFamily="34" charset="0"/>
              </a:rPr>
              <a:t> en condiciones de práctica clínica habitual: resultados preliminares a semana 52 del estudio de fase IV POSITIVE. Poster presentado en el 51º Congreso AEDV Madrid 22-25 Mayo 2024. P-379.</a:t>
            </a:r>
          </a:p>
        </p:txBody>
      </p:sp>
      <p:sp>
        <p:nvSpPr>
          <p:cNvPr id="9" name="Título 5">
            <a:extLst>
              <a:ext uri="{FF2B5EF4-FFF2-40B4-BE49-F238E27FC236}">
                <a16:creationId xmlns:a16="http://schemas.microsoft.com/office/drawing/2014/main" id="{FE0EB7A6-9A8D-0554-DDAE-AA3AFC30CBB5}"/>
              </a:ext>
            </a:extLst>
          </p:cNvPr>
          <p:cNvSpPr>
            <a:spLocks noGrp="1"/>
          </p:cNvSpPr>
          <p:nvPr>
            <p:ph type="title"/>
          </p:nvPr>
        </p:nvSpPr>
        <p:spPr>
          <a:xfrm>
            <a:off x="623887" y="553819"/>
            <a:ext cx="10909301" cy="514738"/>
          </a:xfrm>
        </p:spPr>
        <p:txBody>
          <a:bodyPr/>
          <a:lstStyle/>
          <a:p>
            <a:r>
              <a:rPr lang="es-ES" sz="2400" b="1" dirty="0">
                <a:solidFill>
                  <a:srgbClr val="6B2F65"/>
                </a:solidFill>
                <a:latin typeface="Arial"/>
                <a:cs typeface="Arial"/>
              </a:rPr>
              <a:t>Características basales </a:t>
            </a:r>
            <a:r>
              <a:rPr lang="es-ES" sz="2400" dirty="0">
                <a:solidFill>
                  <a:srgbClr val="6B2F65"/>
                </a:solidFill>
                <a:latin typeface="Arial"/>
                <a:cs typeface="Arial"/>
              </a:rPr>
              <a:t>del estudio POSITIVE</a:t>
            </a:r>
            <a:r>
              <a:rPr lang="es-ES" sz="2400" baseline="30000" dirty="0">
                <a:solidFill>
                  <a:srgbClr val="6B2F65"/>
                </a:solidFill>
                <a:latin typeface="Arial"/>
                <a:cs typeface="Arial"/>
              </a:rPr>
              <a:t>1</a:t>
            </a:r>
          </a:p>
        </p:txBody>
      </p:sp>
      <p:sp>
        <p:nvSpPr>
          <p:cNvPr id="5" name="CuadroTexto 4">
            <a:extLst>
              <a:ext uri="{FF2B5EF4-FFF2-40B4-BE49-F238E27FC236}">
                <a16:creationId xmlns:a16="http://schemas.microsoft.com/office/drawing/2014/main" id="{953DF150-F77F-470A-89F5-D4F2C583B742}"/>
              </a:ext>
            </a:extLst>
          </p:cNvPr>
          <p:cNvSpPr txBox="1"/>
          <p:nvPr/>
        </p:nvSpPr>
        <p:spPr>
          <a:xfrm>
            <a:off x="682103" y="5909938"/>
            <a:ext cx="6103620" cy="307777"/>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ES" sz="700" b="0" i="0" u="none" strike="noStrike" kern="1200" cap="none" spc="0" normalizeH="0" baseline="0" noProof="0" dirty="0">
                <a:ln>
                  <a:noFill/>
                </a:ln>
                <a:solidFill>
                  <a:prstClr val="white">
                    <a:lumMod val="65000"/>
                  </a:prstClr>
                </a:solidFill>
                <a:effectLst/>
                <a:uLnTx/>
                <a:uFillTx/>
                <a:latin typeface="Arial" panose="020B0604020202020204" pitchFamily="34" charset="0"/>
                <a:ea typeface="+mn-ea"/>
                <a:cs typeface="Arial" panose="020B0604020202020204" pitchFamily="34" charset="0"/>
              </a:rPr>
              <a:t>*n=81.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ES" sz="700" b="1" i="0" u="none" strike="noStrike" kern="1200" cap="none" spc="0" normalizeH="0" baseline="0" noProof="0" dirty="0">
                <a:ln>
                  <a:noFill/>
                </a:ln>
                <a:solidFill>
                  <a:prstClr val="white">
                    <a:lumMod val="65000"/>
                  </a:prstClr>
                </a:solidFill>
                <a:effectLst/>
                <a:uLnTx/>
                <a:uFillTx/>
                <a:latin typeface="Arial" panose="020B0604020202020204" pitchFamily="34" charset="0"/>
                <a:ea typeface="+mn-ea"/>
                <a:cs typeface="Arial" panose="020B0604020202020204" pitchFamily="34" charset="0"/>
              </a:rPr>
              <a:t>DE</a:t>
            </a:r>
            <a:r>
              <a:rPr kumimoji="0" lang="es-ES" sz="700" b="0" i="0" u="none" strike="noStrike" kern="1200" cap="none" spc="0" normalizeH="0" baseline="0" noProof="0" dirty="0">
                <a:ln>
                  <a:noFill/>
                </a:ln>
                <a:solidFill>
                  <a:prstClr val="white">
                    <a:lumMod val="65000"/>
                  </a:prstClr>
                </a:solidFill>
                <a:effectLst/>
                <a:uLnTx/>
                <a:uFillTx/>
                <a:latin typeface="Arial" panose="020B0604020202020204" pitchFamily="34" charset="0"/>
                <a:ea typeface="+mn-ea"/>
                <a:cs typeface="Arial" panose="020B0604020202020204" pitchFamily="34" charset="0"/>
              </a:rPr>
              <a:t>: desviación estándar; </a:t>
            </a:r>
            <a:r>
              <a:rPr kumimoji="0" lang="es-ES" sz="700" b="1" i="0" u="none" strike="noStrike" kern="1200" cap="none" spc="0" normalizeH="0" baseline="0" noProof="0" dirty="0">
                <a:ln>
                  <a:noFill/>
                </a:ln>
                <a:solidFill>
                  <a:prstClr val="white">
                    <a:lumMod val="65000"/>
                  </a:prstClr>
                </a:solidFill>
                <a:effectLst/>
                <a:uLnTx/>
                <a:uFillTx/>
                <a:latin typeface="Arial" panose="020B0604020202020204" pitchFamily="34" charset="0"/>
                <a:ea typeface="+mn-ea"/>
                <a:cs typeface="Arial" panose="020B0604020202020204" pitchFamily="34" charset="0"/>
              </a:rPr>
              <a:t>IL</a:t>
            </a:r>
            <a:r>
              <a:rPr kumimoji="0" lang="es-ES" sz="700" b="0" i="0" u="none" strike="noStrike" kern="1200" cap="none" spc="0" normalizeH="0" baseline="0" noProof="0" dirty="0">
                <a:ln>
                  <a:noFill/>
                </a:ln>
                <a:solidFill>
                  <a:prstClr val="white">
                    <a:lumMod val="65000"/>
                  </a:prstClr>
                </a:solidFill>
                <a:effectLst/>
                <a:uLnTx/>
                <a:uFillTx/>
                <a:latin typeface="Arial" panose="020B0604020202020204" pitchFamily="34" charset="0"/>
                <a:ea typeface="+mn-ea"/>
                <a:cs typeface="Arial" panose="020B0604020202020204" pitchFamily="34" charset="0"/>
              </a:rPr>
              <a:t>: interleucina; </a:t>
            </a:r>
            <a:r>
              <a:rPr kumimoji="0" lang="es-ES" sz="700" b="1" i="0" u="none" strike="noStrike" kern="1200" cap="none" spc="0" normalizeH="0" baseline="0" noProof="0" dirty="0">
                <a:ln>
                  <a:noFill/>
                </a:ln>
                <a:solidFill>
                  <a:prstClr val="white">
                    <a:lumMod val="65000"/>
                  </a:prstClr>
                </a:solidFill>
                <a:effectLst/>
                <a:uLnTx/>
                <a:uFillTx/>
                <a:latin typeface="Arial" panose="020B0604020202020204" pitchFamily="34" charset="0"/>
                <a:ea typeface="+mn-ea"/>
                <a:cs typeface="Arial" panose="020B0604020202020204" pitchFamily="34" charset="0"/>
              </a:rPr>
              <a:t>IMC</a:t>
            </a:r>
            <a:r>
              <a:rPr kumimoji="0" lang="es-ES" sz="700" b="0" i="0" u="none" strike="noStrike" kern="1200" cap="none" spc="0" normalizeH="0" baseline="0" noProof="0" dirty="0">
                <a:ln>
                  <a:noFill/>
                </a:ln>
                <a:solidFill>
                  <a:prstClr val="white">
                    <a:lumMod val="65000"/>
                  </a:prstClr>
                </a:solidFill>
                <a:effectLst/>
                <a:uLnTx/>
                <a:uFillTx/>
                <a:latin typeface="Arial" panose="020B0604020202020204" pitchFamily="34" charset="0"/>
                <a:ea typeface="+mn-ea"/>
                <a:cs typeface="Arial" panose="020B0604020202020204" pitchFamily="34" charset="0"/>
              </a:rPr>
              <a:t>: índice masa corporal; </a:t>
            </a:r>
            <a:r>
              <a:rPr kumimoji="0" lang="es-ES" sz="700" b="1" i="0" u="none" strike="noStrike" kern="1200" cap="none" spc="0" normalizeH="0" baseline="0" noProof="0" dirty="0">
                <a:ln>
                  <a:noFill/>
                </a:ln>
                <a:solidFill>
                  <a:prstClr val="white">
                    <a:lumMod val="65000"/>
                  </a:prstClr>
                </a:solidFill>
                <a:effectLst/>
                <a:uLnTx/>
                <a:uFillTx/>
                <a:latin typeface="Arial" panose="020B0604020202020204" pitchFamily="34" charset="0"/>
                <a:ea typeface="+mn-ea"/>
                <a:cs typeface="Arial" panose="020B0604020202020204" pitchFamily="34" charset="0"/>
              </a:rPr>
              <a:t>TNF</a:t>
            </a:r>
            <a:r>
              <a:rPr kumimoji="0" lang="es-ES" sz="700" b="0" i="0" u="none" strike="noStrike" kern="1200" cap="none" spc="0" normalizeH="0" baseline="0" noProof="0" dirty="0">
                <a:ln>
                  <a:noFill/>
                </a:ln>
                <a:solidFill>
                  <a:prstClr val="white">
                    <a:lumMod val="65000"/>
                  </a:prstClr>
                </a:solidFill>
                <a:effectLst/>
                <a:uLnTx/>
                <a:uFillTx/>
                <a:latin typeface="Arial" panose="020B0604020202020204" pitchFamily="34" charset="0"/>
                <a:ea typeface="+mn-ea"/>
                <a:cs typeface="Arial" panose="020B0604020202020204" pitchFamily="34" charset="0"/>
              </a:rPr>
              <a:t>: factor de necrosis tumoral, por sus siglas en inglés.</a:t>
            </a:r>
          </a:p>
        </p:txBody>
      </p:sp>
      <p:grpSp>
        <p:nvGrpSpPr>
          <p:cNvPr id="3" name="Grupo 2">
            <a:extLst>
              <a:ext uri="{FF2B5EF4-FFF2-40B4-BE49-F238E27FC236}">
                <a16:creationId xmlns:a16="http://schemas.microsoft.com/office/drawing/2014/main" id="{613EBA50-9925-A249-3A30-4AF79C386BC6}"/>
              </a:ext>
            </a:extLst>
          </p:cNvPr>
          <p:cNvGrpSpPr/>
          <p:nvPr/>
        </p:nvGrpSpPr>
        <p:grpSpPr>
          <a:xfrm>
            <a:off x="11264294" y="0"/>
            <a:ext cx="598437" cy="682835"/>
            <a:chOff x="11264294" y="0"/>
            <a:chExt cx="598437" cy="682835"/>
          </a:xfrm>
        </p:grpSpPr>
        <p:sp>
          <p:nvSpPr>
            <p:cNvPr id="6" name="Forma libre: forma 5">
              <a:extLst>
                <a:ext uri="{FF2B5EF4-FFF2-40B4-BE49-F238E27FC236}">
                  <a16:creationId xmlns:a16="http://schemas.microsoft.com/office/drawing/2014/main" id="{18E5ECE2-B4E5-59AD-0824-08EA165BC646}"/>
                </a:ext>
              </a:extLst>
            </p:cNvPr>
            <p:cNvSpPr/>
            <p:nvPr/>
          </p:nvSpPr>
          <p:spPr>
            <a:xfrm flipV="1">
              <a:off x="11264294" y="0"/>
              <a:ext cx="598437" cy="682835"/>
            </a:xfrm>
            <a:custGeom>
              <a:avLst/>
              <a:gdLst>
                <a:gd name="connsiteX0" fmla="*/ 0 w 598437"/>
                <a:gd name="connsiteY0" fmla="*/ 682835 h 682835"/>
                <a:gd name="connsiteX1" fmla="*/ 598437 w 598437"/>
                <a:gd name="connsiteY1" fmla="*/ 682835 h 682835"/>
                <a:gd name="connsiteX2" fmla="*/ 598437 w 598437"/>
                <a:gd name="connsiteY2" fmla="*/ 84398 h 682835"/>
                <a:gd name="connsiteX3" fmla="*/ 392114 w 598437"/>
                <a:gd name="connsiteY3" fmla="*/ 84398 h 682835"/>
                <a:gd name="connsiteX4" fmla="*/ 299218 w 598437"/>
                <a:gd name="connsiteY4" fmla="*/ 0 h 682835"/>
                <a:gd name="connsiteX5" fmla="*/ 206322 w 598437"/>
                <a:gd name="connsiteY5" fmla="*/ 84398 h 682835"/>
                <a:gd name="connsiteX6" fmla="*/ 0 w 598437"/>
                <a:gd name="connsiteY6" fmla="*/ 84398 h 682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8437" h="682835">
                  <a:moveTo>
                    <a:pt x="0" y="682835"/>
                  </a:moveTo>
                  <a:lnTo>
                    <a:pt x="598437" y="682835"/>
                  </a:lnTo>
                  <a:lnTo>
                    <a:pt x="598437" y="84398"/>
                  </a:lnTo>
                  <a:lnTo>
                    <a:pt x="392114" y="84398"/>
                  </a:lnTo>
                  <a:lnTo>
                    <a:pt x="299218" y="0"/>
                  </a:lnTo>
                  <a:lnTo>
                    <a:pt x="206322" y="84398"/>
                  </a:lnTo>
                  <a:lnTo>
                    <a:pt x="0" y="84398"/>
                  </a:lnTo>
                  <a:close/>
                </a:path>
              </a:pathLst>
            </a:custGeom>
            <a:solidFill>
              <a:srgbClr val="00BEA0">
                <a:alpha val="19000"/>
              </a:srgbClr>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a:ea typeface="+mn-ea"/>
                <a:cs typeface="+mn-cs"/>
              </a:endParaRPr>
            </a:p>
          </p:txBody>
        </p:sp>
        <p:pic>
          <p:nvPicPr>
            <p:cNvPr id="7" name="Graphic 9">
              <a:extLst>
                <a:ext uri="{FF2B5EF4-FFF2-40B4-BE49-F238E27FC236}">
                  <a16:creationId xmlns:a16="http://schemas.microsoft.com/office/drawing/2014/main" id="{017914EE-FDEB-05A5-88E9-DD7735CFBEF0}"/>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a:stretch/>
          </p:blipFill>
          <p:spPr>
            <a:xfrm>
              <a:off x="11372522" y="148910"/>
              <a:ext cx="381982" cy="385013"/>
            </a:xfrm>
            <a:prstGeom prst="rect">
              <a:avLst/>
            </a:prstGeom>
          </p:spPr>
        </p:pic>
      </p:grpSp>
      <p:pic>
        <p:nvPicPr>
          <p:cNvPr id="10" name="Imagen 9" descr="Texto&#10;&#10;Descripción generada automáticamente">
            <a:extLst>
              <a:ext uri="{FF2B5EF4-FFF2-40B4-BE49-F238E27FC236}">
                <a16:creationId xmlns:a16="http://schemas.microsoft.com/office/drawing/2014/main" id="{456E25A3-5CAB-ECCF-27FD-B7FEE00909AC}"/>
              </a:ext>
            </a:extLst>
          </p:cNvPr>
          <p:cNvPicPr>
            <a:picLocks noChangeAspect="1"/>
          </p:cNvPicPr>
          <p:nvPr/>
        </p:nvPicPr>
        <p:blipFill>
          <a:blip r:embed="rId5"/>
          <a:stretch>
            <a:fillRect/>
          </a:stretch>
        </p:blipFill>
        <p:spPr>
          <a:xfrm>
            <a:off x="9393054" y="110278"/>
            <a:ext cx="2199242" cy="599889"/>
          </a:xfrm>
          <a:prstGeom prst="rect">
            <a:avLst/>
          </a:prstGeom>
        </p:spPr>
      </p:pic>
    </p:spTree>
    <p:extLst>
      <p:ext uri="{BB962C8B-B14F-4D97-AF65-F5344CB8AC3E}">
        <p14:creationId xmlns:p14="http://schemas.microsoft.com/office/powerpoint/2010/main" val="6715339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a:extLst>
              <a:ext uri="{FF2B5EF4-FFF2-40B4-BE49-F238E27FC236}">
                <a16:creationId xmlns:a16="http://schemas.microsoft.com/office/drawing/2014/main" id="{B9DEF4AF-4177-AB10-2B0E-E293B008B8CF}"/>
              </a:ext>
            </a:extLst>
          </p:cNvPr>
          <p:cNvSpPr>
            <a:spLocks noGrp="1"/>
          </p:cNvSpPr>
          <p:nvPr>
            <p:ph type="title"/>
          </p:nvPr>
        </p:nvSpPr>
        <p:spPr>
          <a:xfrm>
            <a:off x="623887" y="615374"/>
            <a:ext cx="10047161" cy="453183"/>
          </a:xfrm>
        </p:spPr>
        <p:txBody>
          <a:bodyPr wrap="square">
            <a:spAutoFit/>
          </a:bodyPr>
          <a:lstStyle/>
          <a:p>
            <a:r>
              <a:rPr lang="es-ES" sz="2000" b="1" dirty="0"/>
              <a:t>La</a:t>
            </a:r>
            <a:r>
              <a:rPr lang="es-ES" sz="2000" dirty="0"/>
              <a:t> </a:t>
            </a:r>
            <a:r>
              <a:rPr lang="es-ES" sz="2000" b="1" dirty="0"/>
              <a:t>media del PASI disminuyó </a:t>
            </a:r>
            <a:r>
              <a:rPr lang="es-ES" sz="2000" dirty="0"/>
              <a:t>de 13,1 en el inicio </a:t>
            </a:r>
            <a:r>
              <a:rPr lang="es-ES" sz="2000" b="1" dirty="0"/>
              <a:t>a 1,5 en la semana 52</a:t>
            </a:r>
            <a:r>
              <a:rPr lang="es-ES" sz="2000" baseline="30000" dirty="0"/>
              <a:t>1</a:t>
            </a:r>
          </a:p>
        </p:txBody>
      </p:sp>
      <p:grpSp>
        <p:nvGrpSpPr>
          <p:cNvPr id="3" name="Grupo 2">
            <a:extLst>
              <a:ext uri="{FF2B5EF4-FFF2-40B4-BE49-F238E27FC236}">
                <a16:creationId xmlns:a16="http://schemas.microsoft.com/office/drawing/2014/main" id="{4B49CCA9-BDF0-9F5A-FFE2-C0A49F92783D}"/>
              </a:ext>
            </a:extLst>
          </p:cNvPr>
          <p:cNvGrpSpPr/>
          <p:nvPr/>
        </p:nvGrpSpPr>
        <p:grpSpPr>
          <a:xfrm>
            <a:off x="11264294" y="0"/>
            <a:ext cx="598437" cy="682835"/>
            <a:chOff x="11264294" y="0"/>
            <a:chExt cx="598437" cy="682835"/>
          </a:xfrm>
        </p:grpSpPr>
        <p:sp>
          <p:nvSpPr>
            <p:cNvPr id="7" name="Forma libre: forma 6">
              <a:extLst>
                <a:ext uri="{FF2B5EF4-FFF2-40B4-BE49-F238E27FC236}">
                  <a16:creationId xmlns:a16="http://schemas.microsoft.com/office/drawing/2014/main" id="{EA1C43A7-03E4-97EE-5BC8-3829F651DF2E}"/>
                </a:ext>
              </a:extLst>
            </p:cNvPr>
            <p:cNvSpPr/>
            <p:nvPr/>
          </p:nvSpPr>
          <p:spPr>
            <a:xfrm flipV="1">
              <a:off x="11264294" y="0"/>
              <a:ext cx="598437" cy="682835"/>
            </a:xfrm>
            <a:custGeom>
              <a:avLst/>
              <a:gdLst>
                <a:gd name="connsiteX0" fmla="*/ 0 w 598437"/>
                <a:gd name="connsiteY0" fmla="*/ 682835 h 682835"/>
                <a:gd name="connsiteX1" fmla="*/ 598437 w 598437"/>
                <a:gd name="connsiteY1" fmla="*/ 682835 h 682835"/>
                <a:gd name="connsiteX2" fmla="*/ 598437 w 598437"/>
                <a:gd name="connsiteY2" fmla="*/ 84398 h 682835"/>
                <a:gd name="connsiteX3" fmla="*/ 392114 w 598437"/>
                <a:gd name="connsiteY3" fmla="*/ 84398 h 682835"/>
                <a:gd name="connsiteX4" fmla="*/ 299218 w 598437"/>
                <a:gd name="connsiteY4" fmla="*/ 0 h 682835"/>
                <a:gd name="connsiteX5" fmla="*/ 206322 w 598437"/>
                <a:gd name="connsiteY5" fmla="*/ 84398 h 682835"/>
                <a:gd name="connsiteX6" fmla="*/ 0 w 598437"/>
                <a:gd name="connsiteY6" fmla="*/ 84398 h 682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8437" h="682835">
                  <a:moveTo>
                    <a:pt x="0" y="682835"/>
                  </a:moveTo>
                  <a:lnTo>
                    <a:pt x="598437" y="682835"/>
                  </a:lnTo>
                  <a:lnTo>
                    <a:pt x="598437" y="84398"/>
                  </a:lnTo>
                  <a:lnTo>
                    <a:pt x="392114" y="84398"/>
                  </a:lnTo>
                  <a:lnTo>
                    <a:pt x="299218" y="0"/>
                  </a:lnTo>
                  <a:lnTo>
                    <a:pt x="206322" y="84398"/>
                  </a:lnTo>
                  <a:lnTo>
                    <a:pt x="0" y="84398"/>
                  </a:lnTo>
                  <a:close/>
                </a:path>
              </a:pathLst>
            </a:custGeom>
            <a:solidFill>
              <a:srgbClr val="00BEA0">
                <a:alpha val="19000"/>
              </a:srgbClr>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a:ea typeface="+mn-ea"/>
                <a:cs typeface="+mn-cs"/>
              </a:endParaRPr>
            </a:p>
          </p:txBody>
        </p:sp>
        <p:pic>
          <p:nvPicPr>
            <p:cNvPr id="9" name="Graphic 9">
              <a:extLst>
                <a:ext uri="{FF2B5EF4-FFF2-40B4-BE49-F238E27FC236}">
                  <a16:creationId xmlns:a16="http://schemas.microsoft.com/office/drawing/2014/main" id="{AF226699-73F8-B77F-6775-089BFD70E652}"/>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a:stretch/>
          </p:blipFill>
          <p:spPr>
            <a:xfrm>
              <a:off x="11372522" y="148910"/>
              <a:ext cx="381982" cy="385013"/>
            </a:xfrm>
            <a:prstGeom prst="rect">
              <a:avLst/>
            </a:prstGeom>
          </p:spPr>
        </p:pic>
      </p:grpSp>
      <p:pic>
        <p:nvPicPr>
          <p:cNvPr id="10" name="Imagen 9" descr="Texto&#10;&#10;Descripción generada automáticamente">
            <a:extLst>
              <a:ext uri="{FF2B5EF4-FFF2-40B4-BE49-F238E27FC236}">
                <a16:creationId xmlns:a16="http://schemas.microsoft.com/office/drawing/2014/main" id="{376725A3-A57B-6F42-58C5-9C3BDD98AE26}"/>
              </a:ext>
            </a:extLst>
          </p:cNvPr>
          <p:cNvPicPr>
            <a:picLocks noChangeAspect="1"/>
          </p:cNvPicPr>
          <p:nvPr/>
        </p:nvPicPr>
        <p:blipFill>
          <a:blip r:embed="rId5"/>
          <a:stretch>
            <a:fillRect/>
          </a:stretch>
        </p:blipFill>
        <p:spPr>
          <a:xfrm>
            <a:off x="9393054" y="110278"/>
            <a:ext cx="2199242" cy="599889"/>
          </a:xfrm>
          <a:prstGeom prst="rect">
            <a:avLst/>
          </a:prstGeom>
        </p:spPr>
      </p:pic>
      <p:grpSp>
        <p:nvGrpSpPr>
          <p:cNvPr id="43" name="Grupo 42">
            <a:extLst>
              <a:ext uri="{FF2B5EF4-FFF2-40B4-BE49-F238E27FC236}">
                <a16:creationId xmlns:a16="http://schemas.microsoft.com/office/drawing/2014/main" id="{94F4AECA-8566-98C1-76E4-1EDE5553019B}"/>
              </a:ext>
            </a:extLst>
          </p:cNvPr>
          <p:cNvGrpSpPr/>
          <p:nvPr/>
        </p:nvGrpSpPr>
        <p:grpSpPr>
          <a:xfrm>
            <a:off x="2576881" y="1774267"/>
            <a:ext cx="6959005" cy="2626928"/>
            <a:chOff x="527007" y="545636"/>
            <a:chExt cx="5444035" cy="2528607"/>
          </a:xfrm>
        </p:grpSpPr>
        <p:sp>
          <p:nvSpPr>
            <p:cNvPr id="44" name="Rectángulo 43">
              <a:extLst>
                <a:ext uri="{FF2B5EF4-FFF2-40B4-BE49-F238E27FC236}">
                  <a16:creationId xmlns:a16="http://schemas.microsoft.com/office/drawing/2014/main" id="{74B67981-910B-5741-8470-A8B7AC3E9A6C}"/>
                </a:ext>
              </a:extLst>
            </p:cNvPr>
            <p:cNvSpPr/>
            <p:nvPr/>
          </p:nvSpPr>
          <p:spPr>
            <a:xfrm>
              <a:off x="4011434" y="2306395"/>
              <a:ext cx="1959608" cy="767848"/>
            </a:xfrm>
            <a:prstGeom prst="rect">
              <a:avLst/>
            </a:prstGeom>
            <a:gradFill flip="none" rotWithShape="1">
              <a:gsLst>
                <a:gs pos="15000">
                  <a:srgbClr val="426AB0">
                    <a:lumMod val="40000"/>
                    <a:lumOff val="60000"/>
                  </a:srgbClr>
                </a:gs>
                <a:gs pos="55000">
                  <a:srgbClr val="B4DEDE">
                    <a:lumMod val="60000"/>
                    <a:lumOff val="40000"/>
                  </a:srgbClr>
                </a:gs>
                <a:gs pos="88000">
                  <a:srgbClr val="B4DEDE"/>
                </a:gs>
              </a:gsLst>
              <a:lin ang="8100000" scaled="1"/>
              <a:tileRect/>
            </a:gradFill>
            <a:ln w="12700" cap="flat" cmpd="sng" algn="ctr">
              <a:noFill/>
              <a:prstDash val="solid"/>
              <a:miter lim="800000"/>
            </a:ln>
            <a:effectLst>
              <a:outerShdw blurRad="50800" dist="38100" algn="l" rotWithShape="0">
                <a:prstClr val="black">
                  <a:alpha val="2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dirty="0">
                <a:ln>
                  <a:noFill/>
                </a:ln>
                <a:gradFill>
                  <a:gsLst>
                    <a:gs pos="67898">
                      <a:srgbClr val="3CACA5"/>
                    </a:gs>
                    <a:gs pos="12000">
                      <a:srgbClr val="3CACA5"/>
                    </a:gs>
                    <a:gs pos="45000">
                      <a:srgbClr val="426AB0"/>
                    </a:gs>
                    <a:gs pos="88000">
                      <a:srgbClr val="426AB0"/>
                    </a:gs>
                  </a:gsLst>
                  <a:lin ang="0" scaled="1"/>
                </a:gradFill>
                <a:effectLst/>
                <a:uLnTx/>
                <a:uFillTx/>
                <a:latin typeface="Arial"/>
                <a:ea typeface="+mn-ea"/>
                <a:cs typeface="+mn-cs"/>
              </a:endParaRPr>
            </a:p>
          </p:txBody>
        </p:sp>
        <p:sp>
          <p:nvSpPr>
            <p:cNvPr id="45" name="Rectángulo 44">
              <a:extLst>
                <a:ext uri="{FF2B5EF4-FFF2-40B4-BE49-F238E27FC236}">
                  <a16:creationId xmlns:a16="http://schemas.microsoft.com/office/drawing/2014/main" id="{55F5D091-18C6-D48E-3AE0-7F7381C2BCDF}"/>
                </a:ext>
              </a:extLst>
            </p:cNvPr>
            <p:cNvSpPr/>
            <p:nvPr/>
          </p:nvSpPr>
          <p:spPr>
            <a:xfrm>
              <a:off x="527007" y="545636"/>
              <a:ext cx="5347014" cy="2413944"/>
            </a:xfrm>
            <a:prstGeom prst="rect">
              <a:avLst/>
            </a:prstGeom>
            <a:solidFill>
              <a:sysClr val="window" lastClr="FFFFFF"/>
            </a:solidFill>
            <a:ln w="12700" cap="flat" cmpd="sng" algn="ctr">
              <a:noFill/>
              <a:prstDash val="solid"/>
              <a:miter lim="800000"/>
            </a:ln>
            <a:effectLst>
              <a:outerShdw blurRad="50800" dist="38100" dir="2700000" algn="tl" rotWithShape="0">
                <a:prstClr val="black">
                  <a:alpha val="2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ES" sz="1800" b="0" i="0" u="none" strike="noStrike" kern="0" cap="none" spc="0" normalizeH="0" baseline="0" noProof="0" dirty="0">
                  <a:ln>
                    <a:noFill/>
                  </a:ln>
                  <a:solidFill>
                    <a:prstClr val="white"/>
                  </a:solidFill>
                  <a:effectLst/>
                  <a:uLnTx/>
                  <a:uFillTx/>
                  <a:latin typeface="Arial"/>
                  <a:ea typeface="+mn-ea"/>
                  <a:cs typeface="+mn-cs"/>
                </a:rPr>
                <a:t>0</a:t>
              </a:r>
            </a:p>
          </p:txBody>
        </p:sp>
      </p:grpSp>
      <p:sp>
        <p:nvSpPr>
          <p:cNvPr id="46" name="Título 5">
            <a:extLst>
              <a:ext uri="{FF2B5EF4-FFF2-40B4-BE49-F238E27FC236}">
                <a16:creationId xmlns:a16="http://schemas.microsoft.com/office/drawing/2014/main" id="{A28BAC56-7A03-71F3-AD70-124C6B7445A1}"/>
              </a:ext>
            </a:extLst>
          </p:cNvPr>
          <p:cNvSpPr txBox="1">
            <a:spLocks/>
          </p:cNvSpPr>
          <p:nvPr/>
        </p:nvSpPr>
        <p:spPr>
          <a:xfrm>
            <a:off x="2795286" y="1939433"/>
            <a:ext cx="6398174" cy="330072"/>
          </a:xfrm>
          <a:prstGeom prst="rect">
            <a:avLst/>
          </a:prstGeom>
        </p:spPr>
        <p:txBody>
          <a:bodyPr vert="horz" wrap="square" lIns="72000" tIns="72000" rIns="72000" bIns="72000" rtlCol="0" anchor="ctr">
            <a:spAutoFit/>
          </a:bodyPr>
          <a:lstStyle>
            <a:lvl1pPr algn="l" defTabSz="914400" rtl="0" eaLnBrk="1" latinLnBrk="0" hangingPunct="1">
              <a:lnSpc>
                <a:spcPct val="100000"/>
              </a:lnSpc>
              <a:spcBef>
                <a:spcPct val="0"/>
              </a:spcBef>
              <a:buNone/>
              <a:defRPr lang="es-ES" sz="3000" b="1" kern="1200" dirty="0">
                <a:solidFill>
                  <a:srgbClr val="002855"/>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s-ES" sz="1200" b="1" i="0" u="none" strike="noStrike" kern="1200" cap="none" spc="0" normalizeH="0" baseline="0" noProof="0" dirty="0">
                <a:ln>
                  <a:noFill/>
                </a:ln>
                <a:solidFill>
                  <a:schemeClr val="accent2"/>
                </a:solidFill>
                <a:effectLst/>
                <a:uLnTx/>
                <a:uFillTx/>
                <a:latin typeface="Arial"/>
                <a:ea typeface="+mj-ea"/>
                <a:cs typeface="+mj-cs"/>
              </a:rPr>
              <a:t>Evolución del PASI hasta la semana 52</a:t>
            </a:r>
            <a:r>
              <a:rPr kumimoji="0" lang="es-ES" sz="1200" b="1" i="0" u="none" strike="noStrike" kern="1200" cap="none" spc="0" normalizeH="0" baseline="30000" noProof="0" dirty="0">
                <a:ln>
                  <a:noFill/>
                </a:ln>
                <a:solidFill>
                  <a:schemeClr val="accent2"/>
                </a:solidFill>
                <a:effectLst/>
                <a:uLnTx/>
                <a:uFillTx/>
                <a:latin typeface="Arial"/>
                <a:ea typeface="+mj-ea"/>
                <a:cs typeface="+mj-cs"/>
              </a:rPr>
              <a:t>1</a:t>
            </a:r>
          </a:p>
        </p:txBody>
      </p:sp>
      <p:pic>
        <p:nvPicPr>
          <p:cNvPr id="47" name="Imagen 46">
            <a:extLst>
              <a:ext uri="{FF2B5EF4-FFF2-40B4-BE49-F238E27FC236}">
                <a16:creationId xmlns:a16="http://schemas.microsoft.com/office/drawing/2014/main" id="{71F84285-486E-300B-4896-3C5BB2AF1A28}"/>
              </a:ext>
            </a:extLst>
          </p:cNvPr>
          <p:cNvPicPr>
            <a:picLocks noChangeAspect="1"/>
          </p:cNvPicPr>
          <p:nvPr/>
        </p:nvPicPr>
        <p:blipFill rotWithShape="1">
          <a:blip r:embed="rId6"/>
          <a:srcRect b="32321"/>
          <a:stretch/>
        </p:blipFill>
        <p:spPr>
          <a:xfrm>
            <a:off x="2572291" y="2373444"/>
            <a:ext cx="6692754" cy="1586573"/>
          </a:xfrm>
          <a:prstGeom prst="rect">
            <a:avLst/>
          </a:prstGeom>
        </p:spPr>
      </p:pic>
      <p:sp>
        <p:nvSpPr>
          <p:cNvPr id="456" name="CuadroTexto 455">
            <a:extLst>
              <a:ext uri="{FF2B5EF4-FFF2-40B4-BE49-F238E27FC236}">
                <a16:creationId xmlns:a16="http://schemas.microsoft.com/office/drawing/2014/main" id="{EEFE8750-EF8A-4F90-E75A-B3BD90FBF7F5}"/>
              </a:ext>
            </a:extLst>
          </p:cNvPr>
          <p:cNvSpPr txBox="1"/>
          <p:nvPr/>
        </p:nvSpPr>
        <p:spPr>
          <a:xfrm>
            <a:off x="623887" y="5880266"/>
            <a:ext cx="10813433" cy="535531"/>
          </a:xfrm>
          <a:prstGeom prst="rect">
            <a:avLst/>
          </a:prstGeom>
          <a:noFill/>
        </p:spPr>
        <p:txBody>
          <a:bodyPr wrap="square">
            <a:spAutoFit/>
          </a:body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lang="es-ES" sz="800" dirty="0">
                <a:solidFill>
                  <a:prstClr val="black">
                    <a:tint val="75000"/>
                  </a:prstClr>
                </a:solidFill>
                <a:latin typeface="Calibri"/>
              </a:rPr>
              <a:t>Rango del PASI: 0-72, desde sin enfermedad hasta enfermedad máxima. *Cambio medio desde basal (p&lt;0,0001). Las barras de error muestran los IC 95% de las medias. </a:t>
            </a:r>
          </a:p>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lang="es-ES" sz="800" b="1" dirty="0">
                <a:solidFill>
                  <a:prstClr val="black">
                    <a:tint val="75000"/>
                  </a:prstClr>
                </a:solidFill>
                <a:latin typeface="Calibri"/>
              </a:rPr>
              <a:t>IC</a:t>
            </a:r>
            <a:r>
              <a:rPr lang="es-ES" sz="800" dirty="0">
                <a:solidFill>
                  <a:prstClr val="black">
                    <a:tint val="75000"/>
                  </a:prstClr>
                </a:solidFill>
                <a:latin typeface="Calibri"/>
              </a:rPr>
              <a:t>: intervalo de confianza; </a:t>
            </a:r>
            <a:r>
              <a:rPr lang="es-ES" sz="800" b="1" dirty="0" err="1">
                <a:solidFill>
                  <a:prstClr val="black">
                    <a:tint val="75000"/>
                  </a:prstClr>
                </a:solidFill>
                <a:latin typeface="Calibri"/>
              </a:rPr>
              <a:t>Sem</a:t>
            </a:r>
            <a:r>
              <a:rPr lang="es-ES" sz="800" dirty="0">
                <a:solidFill>
                  <a:prstClr val="black">
                    <a:tint val="75000"/>
                  </a:prstClr>
                </a:solidFill>
                <a:latin typeface="Calibri"/>
              </a:rPr>
              <a:t>: semana; </a:t>
            </a:r>
            <a:r>
              <a:rPr lang="es-ES" sz="800" b="1" dirty="0">
                <a:solidFill>
                  <a:prstClr val="black">
                    <a:tint val="75000"/>
                  </a:prstClr>
                </a:solidFill>
                <a:latin typeface="Calibri"/>
              </a:rPr>
              <a:t>PASI</a:t>
            </a:r>
            <a:r>
              <a:rPr lang="es-ES" sz="800" dirty="0">
                <a:solidFill>
                  <a:prstClr val="black">
                    <a:tint val="75000"/>
                  </a:prstClr>
                </a:solidFill>
                <a:latin typeface="Calibri"/>
              </a:rPr>
              <a:t>: </a:t>
            </a:r>
            <a:r>
              <a:rPr kumimoji="0" lang="es-ES" sz="800" i="0" u="none" strike="noStrike" kern="1200" cap="none" spc="0" normalizeH="0" baseline="0" noProof="0" dirty="0">
                <a:ln>
                  <a:noFill/>
                </a:ln>
                <a:solidFill>
                  <a:prstClr val="black">
                    <a:tint val="75000"/>
                  </a:prstClr>
                </a:solidFill>
                <a:effectLst/>
                <a:uLnTx/>
                <a:uFillTx/>
                <a:latin typeface="Calibri"/>
                <a:ea typeface="+mn-ea"/>
                <a:cs typeface="+mn-cs"/>
              </a:rPr>
              <a:t>índice de actividad y gravedad de la psoriasis, por sus siglas en inglés.</a:t>
            </a:r>
            <a:endParaRPr lang="es-ES" sz="800" dirty="0">
              <a:solidFill>
                <a:prstClr val="black">
                  <a:tint val="75000"/>
                </a:prstClr>
              </a:solidFill>
              <a:latin typeface="Calibri"/>
            </a:endParaRPr>
          </a:p>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lang="es-ES" sz="800" dirty="0">
                <a:solidFill>
                  <a:prstClr val="black">
                    <a:tint val="75000"/>
                  </a:prstClr>
                </a:solidFill>
                <a:latin typeface="Calibri"/>
              </a:rPr>
              <a:t>1. </a:t>
            </a:r>
            <a:r>
              <a:rPr lang="es-ES" sz="800" dirty="0" err="1">
                <a:solidFill>
                  <a:prstClr val="black">
                    <a:tint val="75000"/>
                  </a:prstClr>
                </a:solidFill>
                <a:latin typeface="Calibri"/>
              </a:rPr>
              <a:t>Dauden</a:t>
            </a:r>
            <a:r>
              <a:rPr lang="es-ES" sz="800" dirty="0">
                <a:solidFill>
                  <a:prstClr val="black">
                    <a:tint val="75000"/>
                  </a:prstClr>
                </a:solidFill>
                <a:latin typeface="Calibri"/>
              </a:rPr>
              <a:t> E. et al. Bienestar de los pacientes tratados con </a:t>
            </a:r>
            <a:r>
              <a:rPr lang="es-ES" sz="800" dirty="0" err="1">
                <a:solidFill>
                  <a:prstClr val="black">
                    <a:tint val="75000"/>
                  </a:prstClr>
                </a:solidFill>
                <a:latin typeface="Calibri"/>
              </a:rPr>
              <a:t>tildrakizumab</a:t>
            </a:r>
            <a:r>
              <a:rPr lang="es-ES" sz="800" dirty="0">
                <a:solidFill>
                  <a:prstClr val="black">
                    <a:tint val="75000"/>
                  </a:prstClr>
                </a:solidFill>
                <a:latin typeface="Calibri"/>
              </a:rPr>
              <a:t> en condiciones de práctica clínica habitual: resultados preliminares a semana 52 del estudio de fase IV POSITIVE. Poster presentado en el 51º Congreso AEDV Madrid 22-25 Mayo 2024. P-379.</a:t>
            </a:r>
          </a:p>
        </p:txBody>
      </p:sp>
      <p:sp>
        <p:nvSpPr>
          <p:cNvPr id="459" name="CuadroTexto 458">
            <a:extLst>
              <a:ext uri="{FF2B5EF4-FFF2-40B4-BE49-F238E27FC236}">
                <a16:creationId xmlns:a16="http://schemas.microsoft.com/office/drawing/2014/main" id="{8AEDAF1C-6F2D-ECA1-EBF6-33882C413F8E}"/>
              </a:ext>
            </a:extLst>
          </p:cNvPr>
          <p:cNvSpPr txBox="1"/>
          <p:nvPr/>
        </p:nvSpPr>
        <p:spPr>
          <a:xfrm>
            <a:off x="978439" y="4780692"/>
            <a:ext cx="10585073" cy="923330"/>
          </a:xfrm>
          <a:prstGeom prst="rect">
            <a:avLst/>
          </a:prstGeom>
          <a:noFill/>
        </p:spPr>
        <p:txBody>
          <a:bodyPr wrap="square">
            <a:spAutoFit/>
          </a:bodyPr>
          <a:lstStyle/>
          <a:p>
            <a:pPr algn="l"/>
            <a:r>
              <a:rPr lang="es-ES" dirty="0">
                <a:solidFill>
                  <a:srgbClr val="6B2F65"/>
                </a:solidFill>
              </a:rPr>
              <a:t>La media (±IC 95%) del Índice del Área y la Gravedad de la Psoriasis </a:t>
            </a:r>
            <a:r>
              <a:rPr lang="es-ES" b="1" dirty="0">
                <a:solidFill>
                  <a:srgbClr val="6B2F65"/>
                </a:solidFill>
              </a:rPr>
              <a:t>(PASI) disminuyó</a:t>
            </a:r>
            <a:r>
              <a:rPr lang="es-ES" dirty="0">
                <a:solidFill>
                  <a:srgbClr val="6B2F65"/>
                </a:solidFill>
              </a:rPr>
              <a:t> de </a:t>
            </a:r>
            <a:r>
              <a:rPr lang="es-ES" b="1" dirty="0">
                <a:solidFill>
                  <a:srgbClr val="6B2F65"/>
                </a:solidFill>
              </a:rPr>
              <a:t>13,1±0,8</a:t>
            </a:r>
            <a:r>
              <a:rPr lang="es-ES" dirty="0">
                <a:solidFill>
                  <a:srgbClr val="6B2F65"/>
                </a:solidFill>
              </a:rPr>
              <a:t> en la visita </a:t>
            </a:r>
            <a:r>
              <a:rPr lang="es-ES" b="1" dirty="0">
                <a:solidFill>
                  <a:srgbClr val="6B2F65"/>
                </a:solidFill>
              </a:rPr>
              <a:t>basal</a:t>
            </a:r>
            <a:r>
              <a:rPr lang="es-ES" dirty="0">
                <a:solidFill>
                  <a:srgbClr val="6B2F65"/>
                </a:solidFill>
              </a:rPr>
              <a:t> a </a:t>
            </a:r>
            <a:r>
              <a:rPr lang="es-ES" b="1" dirty="0">
                <a:solidFill>
                  <a:srgbClr val="6B2F65"/>
                </a:solidFill>
              </a:rPr>
              <a:t>1,7±0,3</a:t>
            </a:r>
            <a:r>
              <a:rPr lang="es-ES" dirty="0">
                <a:solidFill>
                  <a:srgbClr val="6B2F65"/>
                </a:solidFill>
              </a:rPr>
              <a:t> en la </a:t>
            </a:r>
            <a:r>
              <a:rPr lang="es-ES" b="1" dirty="0">
                <a:solidFill>
                  <a:srgbClr val="6B2F65"/>
                </a:solidFill>
              </a:rPr>
              <a:t>semana 28 </a:t>
            </a:r>
            <a:r>
              <a:rPr lang="es-ES" dirty="0">
                <a:solidFill>
                  <a:srgbClr val="6B2F65"/>
                </a:solidFill>
              </a:rPr>
              <a:t>y </a:t>
            </a:r>
            <a:r>
              <a:rPr lang="es-ES" b="1" dirty="0">
                <a:solidFill>
                  <a:srgbClr val="6B2F65"/>
                </a:solidFill>
              </a:rPr>
              <a:t>1,5±0,3</a:t>
            </a:r>
            <a:r>
              <a:rPr lang="es-ES" dirty="0">
                <a:solidFill>
                  <a:srgbClr val="6B2F65"/>
                </a:solidFill>
              </a:rPr>
              <a:t> en la </a:t>
            </a:r>
            <a:r>
              <a:rPr lang="es-ES" b="1" dirty="0">
                <a:solidFill>
                  <a:srgbClr val="6B2F65"/>
                </a:solidFill>
              </a:rPr>
              <a:t>semana 52 </a:t>
            </a:r>
            <a:r>
              <a:rPr lang="es-ES" dirty="0">
                <a:solidFill>
                  <a:srgbClr val="6B2F65"/>
                </a:solidFill>
              </a:rPr>
              <a:t>(p&lt;0,0001, ambas)</a:t>
            </a:r>
            <a:r>
              <a:rPr lang="es-ES" baseline="30000" dirty="0">
                <a:solidFill>
                  <a:srgbClr val="6B2F65"/>
                </a:solidFill>
              </a:rPr>
              <a:t>1</a:t>
            </a:r>
            <a:endParaRPr lang="es-ES" dirty="0">
              <a:solidFill>
                <a:srgbClr val="6B2F65"/>
              </a:solidFill>
            </a:endParaRPr>
          </a:p>
          <a:p>
            <a:pPr marL="285750" indent="-285750" algn="l">
              <a:buFont typeface="Arial" panose="020B0604020202020204" pitchFamily="34" charset="0"/>
              <a:buChar char="•"/>
            </a:pPr>
            <a:endParaRPr lang="es-ES" dirty="0">
              <a:solidFill>
                <a:srgbClr val="6B2F65"/>
              </a:solidFill>
            </a:endParaRPr>
          </a:p>
        </p:txBody>
      </p:sp>
    </p:spTree>
    <p:extLst>
      <p:ext uri="{BB962C8B-B14F-4D97-AF65-F5344CB8AC3E}">
        <p14:creationId xmlns:p14="http://schemas.microsoft.com/office/powerpoint/2010/main" val="29258568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1" name="Rectangle 2"/>
          <p:cNvSpPr>
            <a:spLocks noGrp="1" noChangeArrowheads="1"/>
          </p:cNvSpPr>
          <p:nvPr>
            <p:ph type="title"/>
          </p:nvPr>
        </p:nvSpPr>
        <p:spPr/>
        <p:txBody>
          <a:bodyPr>
            <a:normAutofit/>
          </a:bodyPr>
          <a:lstStyle/>
          <a:p>
            <a:r>
              <a:rPr lang="es-ES_tradnl" sz="2400" i="1" dirty="0">
                <a:solidFill>
                  <a:srgbClr val="002060"/>
                </a:solidFill>
                <a:latin typeface="Arial" panose="020B0604020202020204" pitchFamily="34" charset="0"/>
                <a:cs typeface="Arial" panose="020B0604020202020204" pitchFamily="34" charset="0"/>
              </a:rPr>
              <a:t>EXONERACIÓN DE RESPONSABILIDAD Y USO DE LA PRESENTACIÓN</a:t>
            </a:r>
            <a:endParaRPr lang="en-GB" sz="2400" dirty="0">
              <a:solidFill>
                <a:srgbClr val="002060"/>
              </a:solidFill>
              <a:latin typeface="Arial" panose="020B0604020202020204" pitchFamily="34" charset="0"/>
              <a:cs typeface="Arial" panose="020B0604020202020204" pitchFamily="34" charset="0"/>
            </a:endParaRPr>
          </a:p>
        </p:txBody>
      </p:sp>
      <p:sp>
        <p:nvSpPr>
          <p:cNvPr id="119810" name="Rectangle 7"/>
          <p:cNvSpPr>
            <a:spLocks noGrp="1" noChangeArrowheads="1"/>
          </p:cNvSpPr>
          <p:nvPr>
            <p:ph type="sldNum" sz="quarter" idx="4294967295"/>
          </p:nvPr>
        </p:nvSpPr>
        <p:spPr>
          <a:xfrm>
            <a:off x="11612563" y="6383338"/>
            <a:ext cx="579437" cy="3651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defPPr>
              <a:defRPr lang="es-ES"/>
            </a:defPPr>
            <a:lvl1pPr marL="0" algn="r"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140">
              <a:defRPr/>
            </a:pPr>
            <a:fld id="{96F64DD7-E411-6141-89FE-121B5323FD5F}" type="slidenum">
              <a:rPr lang="es-ES_tradnl" smtClean="0"/>
              <a:pPr/>
              <a:t>2</a:t>
            </a:fld>
            <a:endParaRPr lang="es-ES" sz="900" dirty="0">
              <a:solidFill>
                <a:srgbClr val="FFFFFF"/>
              </a:solidFill>
            </a:endParaRPr>
          </a:p>
        </p:txBody>
      </p:sp>
      <p:sp>
        <p:nvSpPr>
          <p:cNvPr id="119812" name="Text Box 3" descr="Diagonal hacia abajo ancha"/>
          <p:cNvSpPr txBox="1">
            <a:spLocks noChangeArrowheads="1"/>
          </p:cNvSpPr>
          <p:nvPr/>
        </p:nvSpPr>
        <p:spPr bwMode="auto">
          <a:xfrm>
            <a:off x="8762919" y="674688"/>
            <a:ext cx="553998" cy="49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a:spAutoFit/>
          </a:bodyPr>
          <a:lstStyle>
            <a:lvl1pPr eaLnBrk="0" hangingPunct="0">
              <a:defRPr sz="1000" b="1">
                <a:solidFill>
                  <a:schemeClr val="tx1"/>
                </a:solidFill>
                <a:latin typeface="Arial" pitchFamily="34" charset="0"/>
                <a:cs typeface="Arial" pitchFamily="34" charset="0"/>
              </a:defRPr>
            </a:lvl1pPr>
            <a:lvl2pPr marL="742950" indent="-285750" eaLnBrk="0" hangingPunct="0">
              <a:defRPr sz="1000" b="1">
                <a:solidFill>
                  <a:schemeClr val="tx1"/>
                </a:solidFill>
                <a:latin typeface="Arial" pitchFamily="34" charset="0"/>
                <a:cs typeface="Arial" pitchFamily="34" charset="0"/>
              </a:defRPr>
            </a:lvl2pPr>
            <a:lvl3pPr marL="1143000" indent="-228600" eaLnBrk="0" hangingPunct="0">
              <a:defRPr sz="1000" b="1">
                <a:solidFill>
                  <a:schemeClr val="tx1"/>
                </a:solidFill>
                <a:latin typeface="Arial" pitchFamily="34" charset="0"/>
                <a:cs typeface="Arial" pitchFamily="34" charset="0"/>
              </a:defRPr>
            </a:lvl3pPr>
            <a:lvl4pPr marL="1600200" indent="-228600" eaLnBrk="0" hangingPunct="0">
              <a:defRPr sz="1000" b="1">
                <a:solidFill>
                  <a:schemeClr val="tx1"/>
                </a:solidFill>
                <a:latin typeface="Arial" pitchFamily="34" charset="0"/>
                <a:cs typeface="Arial" pitchFamily="34" charset="0"/>
              </a:defRPr>
            </a:lvl4pPr>
            <a:lvl5pPr marL="2057400" indent="-228600" eaLnBrk="0" hangingPunct="0">
              <a:defRPr sz="1000" b="1">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1000" b="1">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1000" b="1">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1000" b="1">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1000" b="1">
                <a:solidFill>
                  <a:schemeClr val="tx1"/>
                </a:solidFill>
                <a:latin typeface="Arial" pitchFamily="34" charset="0"/>
                <a:cs typeface="Arial" pitchFamily="34" charset="0"/>
              </a:defRPr>
            </a:lvl9pPr>
          </a:lstStyle>
          <a:p>
            <a:pPr algn="r" defTabSz="1219140">
              <a:spcBef>
                <a:spcPct val="50000"/>
              </a:spcBef>
              <a:defRPr/>
            </a:pPr>
            <a:endParaRPr lang="es-ES" sz="2400" b="0" dirty="0">
              <a:solidFill>
                <a:srgbClr val="000000"/>
              </a:solidFill>
              <a:latin typeface="Times" pitchFamily="18" charset="0"/>
            </a:endParaRPr>
          </a:p>
        </p:txBody>
      </p:sp>
      <p:sp>
        <p:nvSpPr>
          <p:cNvPr id="119813" name="Text Box 4"/>
          <p:cNvSpPr txBox="1">
            <a:spLocks noChangeArrowheads="1"/>
          </p:cNvSpPr>
          <p:nvPr/>
        </p:nvSpPr>
        <p:spPr bwMode="auto">
          <a:xfrm>
            <a:off x="760478" y="1524087"/>
            <a:ext cx="10671047" cy="36009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873125" eaLnBrk="0" hangingPunct="0">
              <a:defRPr sz="1000" b="1">
                <a:solidFill>
                  <a:schemeClr val="tx1"/>
                </a:solidFill>
                <a:latin typeface="Arial" pitchFamily="34" charset="0"/>
                <a:cs typeface="Arial" pitchFamily="34" charset="0"/>
              </a:defRPr>
            </a:lvl1pPr>
            <a:lvl2pPr marL="742950" indent="-285750" defTabSz="873125" eaLnBrk="0" hangingPunct="0">
              <a:defRPr sz="1000" b="1">
                <a:solidFill>
                  <a:schemeClr val="tx1"/>
                </a:solidFill>
                <a:latin typeface="Arial" pitchFamily="34" charset="0"/>
                <a:cs typeface="Arial" pitchFamily="34" charset="0"/>
              </a:defRPr>
            </a:lvl2pPr>
            <a:lvl3pPr marL="1143000" indent="-228600" defTabSz="873125" eaLnBrk="0" hangingPunct="0">
              <a:defRPr sz="1000" b="1">
                <a:solidFill>
                  <a:schemeClr val="tx1"/>
                </a:solidFill>
                <a:latin typeface="Arial" pitchFamily="34" charset="0"/>
                <a:cs typeface="Arial" pitchFamily="34" charset="0"/>
              </a:defRPr>
            </a:lvl3pPr>
            <a:lvl4pPr marL="1600200" indent="-228600" defTabSz="873125" eaLnBrk="0" hangingPunct="0">
              <a:defRPr sz="1000" b="1">
                <a:solidFill>
                  <a:schemeClr val="tx1"/>
                </a:solidFill>
                <a:latin typeface="Arial" pitchFamily="34" charset="0"/>
                <a:cs typeface="Arial" pitchFamily="34" charset="0"/>
              </a:defRPr>
            </a:lvl4pPr>
            <a:lvl5pPr marL="2057400" indent="-228600" defTabSz="873125" eaLnBrk="0" hangingPunct="0">
              <a:defRPr sz="1000" b="1">
                <a:solidFill>
                  <a:schemeClr val="tx1"/>
                </a:solidFill>
                <a:latin typeface="Arial" pitchFamily="34" charset="0"/>
                <a:cs typeface="Arial" pitchFamily="34" charset="0"/>
              </a:defRPr>
            </a:lvl5pPr>
            <a:lvl6pPr marL="2514600" indent="-228600" defTabSz="873125" eaLnBrk="0" fontAlgn="base" hangingPunct="0">
              <a:spcBef>
                <a:spcPct val="0"/>
              </a:spcBef>
              <a:spcAft>
                <a:spcPct val="0"/>
              </a:spcAft>
              <a:defRPr sz="1000" b="1">
                <a:solidFill>
                  <a:schemeClr val="tx1"/>
                </a:solidFill>
                <a:latin typeface="Arial" pitchFamily="34" charset="0"/>
                <a:cs typeface="Arial" pitchFamily="34" charset="0"/>
              </a:defRPr>
            </a:lvl6pPr>
            <a:lvl7pPr marL="2971800" indent="-228600" defTabSz="873125" eaLnBrk="0" fontAlgn="base" hangingPunct="0">
              <a:spcBef>
                <a:spcPct val="0"/>
              </a:spcBef>
              <a:spcAft>
                <a:spcPct val="0"/>
              </a:spcAft>
              <a:defRPr sz="1000" b="1">
                <a:solidFill>
                  <a:schemeClr val="tx1"/>
                </a:solidFill>
                <a:latin typeface="Arial" pitchFamily="34" charset="0"/>
                <a:cs typeface="Arial" pitchFamily="34" charset="0"/>
              </a:defRPr>
            </a:lvl7pPr>
            <a:lvl8pPr marL="3429000" indent="-228600" defTabSz="873125" eaLnBrk="0" fontAlgn="base" hangingPunct="0">
              <a:spcBef>
                <a:spcPct val="0"/>
              </a:spcBef>
              <a:spcAft>
                <a:spcPct val="0"/>
              </a:spcAft>
              <a:defRPr sz="1000" b="1">
                <a:solidFill>
                  <a:schemeClr val="tx1"/>
                </a:solidFill>
                <a:latin typeface="Arial" pitchFamily="34" charset="0"/>
                <a:cs typeface="Arial" pitchFamily="34" charset="0"/>
              </a:defRPr>
            </a:lvl8pPr>
            <a:lvl9pPr marL="3886200" indent="-228600" defTabSz="873125" eaLnBrk="0" fontAlgn="base" hangingPunct="0">
              <a:spcBef>
                <a:spcPct val="0"/>
              </a:spcBef>
              <a:spcAft>
                <a:spcPct val="0"/>
              </a:spcAft>
              <a:defRPr sz="1000" b="1">
                <a:solidFill>
                  <a:schemeClr val="tx1"/>
                </a:solidFill>
                <a:latin typeface="Arial" pitchFamily="34" charset="0"/>
                <a:cs typeface="Arial" pitchFamily="34" charset="0"/>
              </a:defRPr>
            </a:lvl9pPr>
          </a:lstStyle>
          <a:p>
            <a:pPr algn="just" defTabSz="1164110">
              <a:defRPr/>
            </a:pPr>
            <a:r>
              <a:rPr lang="es-ES" sz="1200" b="0" dirty="0">
                <a:solidFill>
                  <a:srgbClr val="002060"/>
                </a:solidFill>
              </a:rPr>
              <a:t>Este documento (la “Presentación”) ha sido preparado exclusivamente para su uso en presentaciones y/o formaciones de Almirall, S.A. ("Almirall") dirigidas a la comunidad científica (“Uso Permitido”). Este documento incluye información resumida y no pretende ser exhaustivo. La divulgación, difusión o uso de este documento, para un uso distinto al Uso Permitido, sin la autorización previa, expresa y por escrito de Almirall está prohibida.</a:t>
            </a:r>
          </a:p>
          <a:p>
            <a:pPr algn="just" defTabSz="1164110">
              <a:defRPr/>
            </a:pPr>
            <a:endParaRPr lang="es-ES" sz="1200" b="0" dirty="0">
              <a:solidFill>
                <a:srgbClr val="002060"/>
              </a:solidFill>
            </a:endParaRPr>
          </a:p>
          <a:p>
            <a:pPr algn="just" defTabSz="1164110">
              <a:defRPr/>
            </a:pPr>
            <a:r>
              <a:rPr lang="es-ES" sz="1200" b="0" dirty="0">
                <a:solidFill>
                  <a:srgbClr val="002060"/>
                </a:solidFill>
              </a:rPr>
              <a:t>Almirall no otorga, ni implícita ni explícitamente, ninguna garantía de imparcialidad, precisión, integridad o exactitud de la información, opinión y declaraciones expresadas en dicha Presentación o en discusiones que puedan tener lugar durante su utilización.</a:t>
            </a:r>
          </a:p>
          <a:p>
            <a:pPr algn="just" defTabSz="1164110">
              <a:defRPr/>
            </a:pPr>
            <a:endParaRPr lang="es-ES" sz="1200" b="0" dirty="0">
              <a:solidFill>
                <a:srgbClr val="002060"/>
              </a:solidFill>
            </a:endParaRPr>
          </a:p>
          <a:p>
            <a:pPr algn="just" defTabSz="1164110">
              <a:defRPr/>
            </a:pPr>
            <a:r>
              <a:rPr lang="es-ES" sz="1200" b="0" dirty="0">
                <a:solidFill>
                  <a:srgbClr val="002060"/>
                </a:solidFill>
              </a:rPr>
              <a:t>Tanto la Presentación como los contenidos incluidos en la misma (con carácter enunciativo, que no limitativo, imágenes, diseño gráfico, logos, textos, gráficos, ilustraciones, fotografías, y cualquier otro material susceptible de protección) están bajo la responsabilidad de Almirall y son titularidad exclusiva de Almirall o Almirall tiene sobre ellos la correspondiente autorización de uso. </a:t>
            </a:r>
          </a:p>
          <a:p>
            <a:pPr algn="just" defTabSz="1164110">
              <a:defRPr/>
            </a:pPr>
            <a:endParaRPr lang="es-ES" sz="1200" b="0" dirty="0">
              <a:solidFill>
                <a:srgbClr val="002060"/>
              </a:solidFill>
            </a:endParaRPr>
          </a:p>
          <a:p>
            <a:pPr algn="just" defTabSz="1164110">
              <a:defRPr/>
            </a:pPr>
            <a:r>
              <a:rPr lang="es-ES" sz="1200" b="0" dirty="0">
                <a:solidFill>
                  <a:srgbClr val="002060"/>
                </a:solidFill>
              </a:rPr>
              <a:t>Igualmente, todos los nombres comerciales, marcas o signos distintivos de cualquier clase contenidos en la Presentación están protegidos por la Ley.</a:t>
            </a:r>
          </a:p>
          <a:p>
            <a:pPr algn="just" defTabSz="1164110">
              <a:defRPr/>
            </a:pPr>
            <a:endParaRPr lang="es-ES" sz="1200" b="0" dirty="0">
              <a:solidFill>
                <a:srgbClr val="002060"/>
              </a:solidFill>
            </a:endParaRPr>
          </a:p>
          <a:p>
            <a:pPr algn="just" defTabSz="1164110">
              <a:defRPr/>
            </a:pPr>
            <a:r>
              <a:rPr lang="es-ES" sz="1200" b="0" dirty="0">
                <a:solidFill>
                  <a:srgbClr val="002060"/>
                </a:solidFill>
              </a:rPr>
              <a:t>La reproducción, distribución, comercialización, transformación, comunicación pública y, en general, cualquier otra forma de explotación, por cualquier procedimiento, de todo o parte de la Presentación  o de la información contenida en la misma con fines distintos al Uso Permitido, podría constituir una infracción de los derechos de Propiedad Intelectual y/o Industrial de Almirall o del titular de los mismos y podría dar lugar al ejercicio de cuantas acciones judiciales o extrajudiciales pudieran corresponder en el ejercicio de sus derechos. Todo ello salvo que, previa solicitud, Almirall haya autorizado expresamente y por escrito el uso de los contenidos para un fin específico, en cuyo caso, el destinatario se compromete a citar la Almirall como fuente titular del contenido.</a:t>
            </a:r>
            <a:endParaRPr lang="en-US" sz="1200" b="0" dirty="0">
              <a:solidFill>
                <a:srgbClr val="002060"/>
              </a:solidFill>
            </a:endParaRPr>
          </a:p>
        </p:txBody>
      </p:sp>
    </p:spTree>
    <p:extLst>
      <p:ext uri="{BB962C8B-B14F-4D97-AF65-F5344CB8AC3E}">
        <p14:creationId xmlns:p14="http://schemas.microsoft.com/office/powerpoint/2010/main" val="623926471"/>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a:extLst>
              <a:ext uri="{FF2B5EF4-FFF2-40B4-BE49-F238E27FC236}">
                <a16:creationId xmlns:a16="http://schemas.microsoft.com/office/drawing/2014/main" id="{B9DEF4AF-4177-AB10-2B0E-E293B008B8CF}"/>
              </a:ext>
            </a:extLst>
          </p:cNvPr>
          <p:cNvSpPr>
            <a:spLocks noGrp="1"/>
          </p:cNvSpPr>
          <p:nvPr>
            <p:ph type="title"/>
          </p:nvPr>
        </p:nvSpPr>
        <p:spPr>
          <a:xfrm>
            <a:off x="623887" y="615374"/>
            <a:ext cx="10047161" cy="453183"/>
          </a:xfrm>
        </p:spPr>
        <p:txBody>
          <a:bodyPr wrap="square">
            <a:spAutoFit/>
          </a:bodyPr>
          <a:lstStyle/>
          <a:p>
            <a:r>
              <a:rPr lang="es-ES" sz="2000" dirty="0"/>
              <a:t>El </a:t>
            </a:r>
            <a:r>
              <a:rPr lang="es-ES" sz="2000" b="1" dirty="0"/>
              <a:t>88,4%</a:t>
            </a:r>
            <a:r>
              <a:rPr lang="es-ES" sz="2000" dirty="0"/>
              <a:t> de los pacientes logró una respuesta de </a:t>
            </a:r>
            <a:r>
              <a:rPr lang="es-ES" sz="2000" b="1" dirty="0"/>
              <a:t>PASI ≤3</a:t>
            </a:r>
            <a:r>
              <a:rPr lang="es-ES" sz="2000" dirty="0"/>
              <a:t> en la </a:t>
            </a:r>
            <a:r>
              <a:rPr lang="es-ES" sz="2000" b="1" dirty="0"/>
              <a:t>semana 52</a:t>
            </a:r>
            <a:r>
              <a:rPr lang="es-ES" sz="2000" baseline="30000" dirty="0"/>
              <a:t>1</a:t>
            </a:r>
          </a:p>
        </p:txBody>
      </p:sp>
      <p:grpSp>
        <p:nvGrpSpPr>
          <p:cNvPr id="3" name="Grupo 2">
            <a:extLst>
              <a:ext uri="{FF2B5EF4-FFF2-40B4-BE49-F238E27FC236}">
                <a16:creationId xmlns:a16="http://schemas.microsoft.com/office/drawing/2014/main" id="{4B49CCA9-BDF0-9F5A-FFE2-C0A49F92783D}"/>
              </a:ext>
            </a:extLst>
          </p:cNvPr>
          <p:cNvGrpSpPr/>
          <p:nvPr/>
        </p:nvGrpSpPr>
        <p:grpSpPr>
          <a:xfrm>
            <a:off x="11264294" y="0"/>
            <a:ext cx="598437" cy="682835"/>
            <a:chOff x="11264294" y="0"/>
            <a:chExt cx="598437" cy="682835"/>
          </a:xfrm>
        </p:grpSpPr>
        <p:sp>
          <p:nvSpPr>
            <p:cNvPr id="7" name="Forma libre: forma 6">
              <a:extLst>
                <a:ext uri="{FF2B5EF4-FFF2-40B4-BE49-F238E27FC236}">
                  <a16:creationId xmlns:a16="http://schemas.microsoft.com/office/drawing/2014/main" id="{EA1C43A7-03E4-97EE-5BC8-3829F651DF2E}"/>
                </a:ext>
              </a:extLst>
            </p:cNvPr>
            <p:cNvSpPr/>
            <p:nvPr/>
          </p:nvSpPr>
          <p:spPr>
            <a:xfrm flipV="1">
              <a:off x="11264294" y="0"/>
              <a:ext cx="598437" cy="682835"/>
            </a:xfrm>
            <a:custGeom>
              <a:avLst/>
              <a:gdLst>
                <a:gd name="connsiteX0" fmla="*/ 0 w 598437"/>
                <a:gd name="connsiteY0" fmla="*/ 682835 h 682835"/>
                <a:gd name="connsiteX1" fmla="*/ 598437 w 598437"/>
                <a:gd name="connsiteY1" fmla="*/ 682835 h 682835"/>
                <a:gd name="connsiteX2" fmla="*/ 598437 w 598437"/>
                <a:gd name="connsiteY2" fmla="*/ 84398 h 682835"/>
                <a:gd name="connsiteX3" fmla="*/ 392114 w 598437"/>
                <a:gd name="connsiteY3" fmla="*/ 84398 h 682835"/>
                <a:gd name="connsiteX4" fmla="*/ 299218 w 598437"/>
                <a:gd name="connsiteY4" fmla="*/ 0 h 682835"/>
                <a:gd name="connsiteX5" fmla="*/ 206322 w 598437"/>
                <a:gd name="connsiteY5" fmla="*/ 84398 h 682835"/>
                <a:gd name="connsiteX6" fmla="*/ 0 w 598437"/>
                <a:gd name="connsiteY6" fmla="*/ 84398 h 682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8437" h="682835">
                  <a:moveTo>
                    <a:pt x="0" y="682835"/>
                  </a:moveTo>
                  <a:lnTo>
                    <a:pt x="598437" y="682835"/>
                  </a:lnTo>
                  <a:lnTo>
                    <a:pt x="598437" y="84398"/>
                  </a:lnTo>
                  <a:lnTo>
                    <a:pt x="392114" y="84398"/>
                  </a:lnTo>
                  <a:lnTo>
                    <a:pt x="299218" y="0"/>
                  </a:lnTo>
                  <a:lnTo>
                    <a:pt x="206322" y="84398"/>
                  </a:lnTo>
                  <a:lnTo>
                    <a:pt x="0" y="84398"/>
                  </a:lnTo>
                  <a:close/>
                </a:path>
              </a:pathLst>
            </a:custGeom>
            <a:solidFill>
              <a:srgbClr val="00BEA0">
                <a:alpha val="19000"/>
              </a:srgbClr>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a:ea typeface="+mn-ea"/>
                <a:cs typeface="+mn-cs"/>
              </a:endParaRPr>
            </a:p>
          </p:txBody>
        </p:sp>
        <p:pic>
          <p:nvPicPr>
            <p:cNvPr id="9" name="Graphic 9">
              <a:extLst>
                <a:ext uri="{FF2B5EF4-FFF2-40B4-BE49-F238E27FC236}">
                  <a16:creationId xmlns:a16="http://schemas.microsoft.com/office/drawing/2014/main" id="{AF226699-73F8-B77F-6775-089BFD70E652}"/>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a:stretch/>
          </p:blipFill>
          <p:spPr>
            <a:xfrm>
              <a:off x="11372522" y="148910"/>
              <a:ext cx="381982" cy="385013"/>
            </a:xfrm>
            <a:prstGeom prst="rect">
              <a:avLst/>
            </a:prstGeom>
          </p:spPr>
        </p:pic>
      </p:grpSp>
      <p:pic>
        <p:nvPicPr>
          <p:cNvPr id="10" name="Imagen 9" descr="Texto&#10;&#10;Descripción generada automáticamente">
            <a:extLst>
              <a:ext uri="{FF2B5EF4-FFF2-40B4-BE49-F238E27FC236}">
                <a16:creationId xmlns:a16="http://schemas.microsoft.com/office/drawing/2014/main" id="{376725A3-A57B-6F42-58C5-9C3BDD98AE26}"/>
              </a:ext>
            </a:extLst>
          </p:cNvPr>
          <p:cNvPicPr>
            <a:picLocks noChangeAspect="1"/>
          </p:cNvPicPr>
          <p:nvPr/>
        </p:nvPicPr>
        <p:blipFill>
          <a:blip r:embed="rId5"/>
          <a:stretch>
            <a:fillRect/>
          </a:stretch>
        </p:blipFill>
        <p:spPr>
          <a:xfrm>
            <a:off x="9393054" y="110278"/>
            <a:ext cx="2199242" cy="599889"/>
          </a:xfrm>
          <a:prstGeom prst="rect">
            <a:avLst/>
          </a:prstGeom>
        </p:spPr>
      </p:pic>
      <p:grpSp>
        <p:nvGrpSpPr>
          <p:cNvPr id="49" name="Grupo 48">
            <a:extLst>
              <a:ext uri="{FF2B5EF4-FFF2-40B4-BE49-F238E27FC236}">
                <a16:creationId xmlns:a16="http://schemas.microsoft.com/office/drawing/2014/main" id="{041E381A-C683-05EC-54B5-260FA746A6AC}"/>
              </a:ext>
            </a:extLst>
          </p:cNvPr>
          <p:cNvGrpSpPr/>
          <p:nvPr/>
        </p:nvGrpSpPr>
        <p:grpSpPr>
          <a:xfrm>
            <a:off x="2876938" y="1573653"/>
            <a:ext cx="6696269" cy="2956999"/>
            <a:chOff x="6011140" y="1605163"/>
            <a:chExt cx="5645939" cy="2528607"/>
          </a:xfrm>
        </p:grpSpPr>
        <p:grpSp>
          <p:nvGrpSpPr>
            <p:cNvPr id="58" name="Grupo 57">
              <a:extLst>
                <a:ext uri="{FF2B5EF4-FFF2-40B4-BE49-F238E27FC236}">
                  <a16:creationId xmlns:a16="http://schemas.microsoft.com/office/drawing/2014/main" id="{2F27A07F-A826-1705-5C96-022329FC7FE1}"/>
                </a:ext>
              </a:extLst>
            </p:cNvPr>
            <p:cNvGrpSpPr/>
            <p:nvPr/>
          </p:nvGrpSpPr>
          <p:grpSpPr>
            <a:xfrm>
              <a:off x="6011140" y="1605163"/>
              <a:ext cx="5645939" cy="2528607"/>
              <a:chOff x="325103" y="545636"/>
              <a:chExt cx="5645939" cy="2528607"/>
            </a:xfrm>
          </p:grpSpPr>
          <p:sp>
            <p:nvSpPr>
              <p:cNvPr id="452" name="Rectángulo 451">
                <a:extLst>
                  <a:ext uri="{FF2B5EF4-FFF2-40B4-BE49-F238E27FC236}">
                    <a16:creationId xmlns:a16="http://schemas.microsoft.com/office/drawing/2014/main" id="{42B1B7B9-2040-19D3-0E51-C28F6A307697}"/>
                  </a:ext>
                </a:extLst>
              </p:cNvPr>
              <p:cNvSpPr/>
              <p:nvPr/>
            </p:nvSpPr>
            <p:spPr>
              <a:xfrm>
                <a:off x="4011434" y="2306394"/>
                <a:ext cx="1959608" cy="767849"/>
              </a:xfrm>
              <a:prstGeom prst="rect">
                <a:avLst/>
              </a:prstGeom>
              <a:gradFill flip="none" rotWithShape="1">
                <a:gsLst>
                  <a:gs pos="15000">
                    <a:srgbClr val="426AB0">
                      <a:lumMod val="40000"/>
                      <a:lumOff val="60000"/>
                    </a:srgbClr>
                  </a:gs>
                  <a:gs pos="55000">
                    <a:srgbClr val="B4DEDE">
                      <a:lumMod val="60000"/>
                      <a:lumOff val="40000"/>
                    </a:srgbClr>
                  </a:gs>
                  <a:gs pos="88000">
                    <a:srgbClr val="B4DEDE"/>
                  </a:gs>
                </a:gsLst>
                <a:lin ang="8100000" scaled="1"/>
                <a:tileRect/>
              </a:gradFill>
              <a:ln w="12700" cap="flat" cmpd="sng" algn="ctr">
                <a:noFill/>
                <a:prstDash val="solid"/>
                <a:miter lim="800000"/>
              </a:ln>
              <a:effectLst>
                <a:outerShdw blurRad="50800" dist="38100" algn="l" rotWithShape="0">
                  <a:prstClr val="black">
                    <a:alpha val="2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dirty="0">
                  <a:ln>
                    <a:noFill/>
                  </a:ln>
                  <a:gradFill>
                    <a:gsLst>
                      <a:gs pos="67898">
                        <a:srgbClr val="3CACA5"/>
                      </a:gs>
                      <a:gs pos="12000">
                        <a:srgbClr val="3CACA5"/>
                      </a:gs>
                      <a:gs pos="45000">
                        <a:srgbClr val="426AB0"/>
                      </a:gs>
                      <a:gs pos="88000">
                        <a:srgbClr val="426AB0"/>
                      </a:gs>
                    </a:gsLst>
                    <a:lin ang="0" scaled="1"/>
                  </a:gradFill>
                  <a:effectLst/>
                  <a:uLnTx/>
                  <a:uFillTx/>
                  <a:latin typeface="Arial"/>
                  <a:ea typeface="+mn-ea"/>
                  <a:cs typeface="+mn-cs"/>
                </a:endParaRPr>
              </a:p>
            </p:txBody>
          </p:sp>
          <p:sp>
            <p:nvSpPr>
              <p:cNvPr id="453" name="Rectángulo 452">
                <a:extLst>
                  <a:ext uri="{FF2B5EF4-FFF2-40B4-BE49-F238E27FC236}">
                    <a16:creationId xmlns:a16="http://schemas.microsoft.com/office/drawing/2014/main" id="{D67E987D-747D-6F74-261A-EF1FDD3CA7D4}"/>
                  </a:ext>
                </a:extLst>
              </p:cNvPr>
              <p:cNvSpPr/>
              <p:nvPr/>
            </p:nvSpPr>
            <p:spPr>
              <a:xfrm>
                <a:off x="325103" y="545636"/>
                <a:ext cx="5548918" cy="2413944"/>
              </a:xfrm>
              <a:prstGeom prst="rect">
                <a:avLst/>
              </a:prstGeom>
              <a:solidFill>
                <a:sysClr val="window" lastClr="FFFFFF"/>
              </a:solidFill>
              <a:ln w="12700" cap="flat" cmpd="sng" algn="ctr">
                <a:noFill/>
                <a:prstDash val="solid"/>
                <a:miter lim="800000"/>
              </a:ln>
              <a:effectLst>
                <a:outerShdw blurRad="50800" dist="38100" dir="2700000" algn="tl" rotWithShape="0">
                  <a:prstClr val="black">
                    <a:alpha val="2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ES" sz="1800" b="0" i="0" u="none" strike="noStrike" kern="0" cap="none" spc="0" normalizeH="0" baseline="0" noProof="0" dirty="0">
                    <a:ln>
                      <a:noFill/>
                    </a:ln>
                    <a:solidFill>
                      <a:prstClr val="white"/>
                    </a:solidFill>
                    <a:effectLst/>
                    <a:uLnTx/>
                    <a:uFillTx/>
                    <a:latin typeface="Arial"/>
                    <a:ea typeface="+mn-ea"/>
                    <a:cs typeface="+mn-cs"/>
                  </a:rPr>
                  <a:t>0</a:t>
                </a:r>
              </a:p>
            </p:txBody>
          </p:sp>
        </p:grpSp>
        <p:sp>
          <p:nvSpPr>
            <p:cNvPr id="60" name="Título 5">
              <a:extLst>
                <a:ext uri="{FF2B5EF4-FFF2-40B4-BE49-F238E27FC236}">
                  <a16:creationId xmlns:a16="http://schemas.microsoft.com/office/drawing/2014/main" id="{56E38014-8E8E-64D2-5DA1-C8C09D19FCD5}"/>
                </a:ext>
              </a:extLst>
            </p:cNvPr>
            <p:cNvSpPr txBox="1">
              <a:spLocks/>
            </p:cNvSpPr>
            <p:nvPr/>
          </p:nvSpPr>
          <p:spPr>
            <a:xfrm>
              <a:off x="6096000" y="1860131"/>
              <a:ext cx="5464058" cy="330072"/>
            </a:xfrm>
            <a:prstGeom prst="rect">
              <a:avLst/>
            </a:prstGeom>
          </p:spPr>
          <p:txBody>
            <a:bodyPr vert="horz" wrap="square" lIns="72000" tIns="72000" rIns="72000" bIns="72000" rtlCol="0" anchor="ctr">
              <a:spAutoFit/>
            </a:bodyPr>
            <a:lstStyle>
              <a:lvl1pPr algn="l" defTabSz="914400" rtl="0" eaLnBrk="1" latinLnBrk="0" hangingPunct="1">
                <a:lnSpc>
                  <a:spcPct val="100000"/>
                </a:lnSpc>
                <a:spcBef>
                  <a:spcPct val="0"/>
                </a:spcBef>
                <a:buNone/>
                <a:defRPr lang="es-ES" sz="3000" b="1" kern="1200" dirty="0">
                  <a:solidFill>
                    <a:srgbClr val="002855"/>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s-ES" sz="1200" b="1" i="0" u="none" strike="noStrike" kern="1200" cap="none" spc="0" normalizeH="0" baseline="0" noProof="0" dirty="0">
                  <a:ln>
                    <a:noFill/>
                  </a:ln>
                  <a:solidFill>
                    <a:schemeClr val="accent2"/>
                  </a:solidFill>
                  <a:effectLst/>
                  <a:uLnTx/>
                  <a:uFillTx/>
                  <a:latin typeface="Arial"/>
                  <a:ea typeface="+mj-ea"/>
                  <a:cs typeface="+mj-cs"/>
                </a:rPr>
                <a:t>Proporción de pacientes con respuesta PASI ≤3/≤1 hasta la semana 52</a:t>
              </a:r>
              <a:r>
                <a:rPr kumimoji="0" lang="es-ES" sz="1200" b="1" i="0" u="none" strike="noStrike" kern="1200" cap="none" spc="0" normalizeH="0" baseline="30000" noProof="0" dirty="0">
                  <a:ln>
                    <a:noFill/>
                  </a:ln>
                  <a:solidFill>
                    <a:schemeClr val="accent2"/>
                  </a:solidFill>
                  <a:effectLst/>
                  <a:uLnTx/>
                  <a:uFillTx/>
                  <a:latin typeface="Arial"/>
                  <a:ea typeface="+mj-ea"/>
                  <a:cs typeface="+mj-cs"/>
                </a:rPr>
                <a:t>1</a:t>
              </a:r>
            </a:p>
          </p:txBody>
        </p:sp>
        <p:sp>
          <p:nvSpPr>
            <p:cNvPr id="61" name="Rectángulo 60">
              <a:extLst>
                <a:ext uri="{FF2B5EF4-FFF2-40B4-BE49-F238E27FC236}">
                  <a16:creationId xmlns:a16="http://schemas.microsoft.com/office/drawing/2014/main" id="{D34A8B21-5BFD-86C7-7A94-3E1D3DB09DD3}"/>
                </a:ext>
              </a:extLst>
            </p:cNvPr>
            <p:cNvSpPr/>
            <p:nvPr/>
          </p:nvSpPr>
          <p:spPr>
            <a:xfrm rot="16200000">
              <a:off x="5995196" y="3216791"/>
              <a:ext cx="720000" cy="45719"/>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white"/>
                </a:solidFill>
                <a:effectLst/>
                <a:uLnTx/>
                <a:uFillTx/>
                <a:latin typeface="Arial"/>
                <a:ea typeface="+mn-ea"/>
                <a:cs typeface="+mn-cs"/>
              </a:endParaRPr>
            </a:p>
          </p:txBody>
        </p:sp>
        <p:sp>
          <p:nvSpPr>
            <p:cNvPr id="62" name="Rectángulo 61">
              <a:extLst>
                <a:ext uri="{FF2B5EF4-FFF2-40B4-BE49-F238E27FC236}">
                  <a16:creationId xmlns:a16="http://schemas.microsoft.com/office/drawing/2014/main" id="{6203E711-2CB0-31DF-27F9-8993D8141114}"/>
                </a:ext>
              </a:extLst>
            </p:cNvPr>
            <p:cNvSpPr/>
            <p:nvPr/>
          </p:nvSpPr>
          <p:spPr>
            <a:xfrm>
              <a:off x="6207434" y="3724311"/>
              <a:ext cx="4392000" cy="151077"/>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white"/>
                </a:solidFill>
                <a:effectLst/>
                <a:uLnTx/>
                <a:uFillTx/>
                <a:latin typeface="Arial"/>
                <a:ea typeface="+mn-ea"/>
                <a:cs typeface="+mn-cs"/>
              </a:endParaRPr>
            </a:p>
          </p:txBody>
        </p:sp>
      </p:grpSp>
      <p:sp>
        <p:nvSpPr>
          <p:cNvPr id="456" name="CuadroTexto 455">
            <a:extLst>
              <a:ext uri="{FF2B5EF4-FFF2-40B4-BE49-F238E27FC236}">
                <a16:creationId xmlns:a16="http://schemas.microsoft.com/office/drawing/2014/main" id="{EEFE8750-EF8A-4F90-E75A-B3BD90FBF7F5}"/>
              </a:ext>
            </a:extLst>
          </p:cNvPr>
          <p:cNvSpPr txBox="1"/>
          <p:nvPr/>
        </p:nvSpPr>
        <p:spPr>
          <a:xfrm>
            <a:off x="623887" y="5880266"/>
            <a:ext cx="10813433" cy="535531"/>
          </a:xfrm>
          <a:prstGeom prst="rect">
            <a:avLst/>
          </a:prstGeom>
          <a:noFill/>
        </p:spPr>
        <p:txBody>
          <a:bodyPr wrap="square">
            <a:spAutoFit/>
          </a:body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lang="es-ES" sz="800" dirty="0">
                <a:solidFill>
                  <a:prstClr val="black">
                    <a:tint val="75000"/>
                  </a:prstClr>
                </a:solidFill>
                <a:latin typeface="Calibri"/>
              </a:rPr>
              <a:t>Rango del PASI: 0-72, desde sin enfermedad hasta enfermedad máxima. *Cambio medio desde basal (p&lt;0,0001). Las barras de error muestran los IC 95% de las medias. </a:t>
            </a:r>
          </a:p>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lang="es-ES" sz="800" b="1" dirty="0">
                <a:solidFill>
                  <a:prstClr val="black">
                    <a:tint val="75000"/>
                  </a:prstClr>
                </a:solidFill>
                <a:latin typeface="Calibri"/>
              </a:rPr>
              <a:t>IC</a:t>
            </a:r>
            <a:r>
              <a:rPr lang="es-ES" sz="800" dirty="0">
                <a:solidFill>
                  <a:prstClr val="black">
                    <a:tint val="75000"/>
                  </a:prstClr>
                </a:solidFill>
                <a:latin typeface="Calibri"/>
              </a:rPr>
              <a:t>: intervalo de confianza; </a:t>
            </a:r>
            <a:r>
              <a:rPr lang="es-ES" sz="800" b="1" dirty="0" err="1">
                <a:solidFill>
                  <a:prstClr val="black">
                    <a:tint val="75000"/>
                  </a:prstClr>
                </a:solidFill>
                <a:latin typeface="Calibri"/>
              </a:rPr>
              <a:t>Sem</a:t>
            </a:r>
            <a:r>
              <a:rPr lang="es-ES" sz="800" dirty="0">
                <a:solidFill>
                  <a:prstClr val="black">
                    <a:tint val="75000"/>
                  </a:prstClr>
                </a:solidFill>
                <a:latin typeface="Calibri"/>
              </a:rPr>
              <a:t>: semana; </a:t>
            </a:r>
            <a:r>
              <a:rPr lang="es-ES" sz="800" b="1" dirty="0">
                <a:solidFill>
                  <a:prstClr val="black">
                    <a:tint val="75000"/>
                  </a:prstClr>
                </a:solidFill>
                <a:latin typeface="Calibri"/>
              </a:rPr>
              <a:t>PASI</a:t>
            </a:r>
            <a:r>
              <a:rPr lang="es-ES" sz="800" dirty="0">
                <a:solidFill>
                  <a:prstClr val="black">
                    <a:tint val="75000"/>
                  </a:prstClr>
                </a:solidFill>
                <a:latin typeface="Calibri"/>
              </a:rPr>
              <a:t>: </a:t>
            </a:r>
            <a:r>
              <a:rPr kumimoji="0" lang="es-ES" sz="800" i="0" u="none" strike="noStrike" kern="1200" cap="none" spc="0" normalizeH="0" baseline="0" noProof="0" dirty="0">
                <a:ln>
                  <a:noFill/>
                </a:ln>
                <a:solidFill>
                  <a:prstClr val="black">
                    <a:tint val="75000"/>
                  </a:prstClr>
                </a:solidFill>
                <a:effectLst/>
                <a:uLnTx/>
                <a:uFillTx/>
                <a:latin typeface="Calibri"/>
                <a:ea typeface="+mn-ea"/>
                <a:cs typeface="+mn-cs"/>
              </a:rPr>
              <a:t>índice de actividad y gravedad de la psoriasis, por sus siglas en inglés.</a:t>
            </a:r>
            <a:endParaRPr lang="es-ES" sz="800" dirty="0">
              <a:solidFill>
                <a:prstClr val="black">
                  <a:tint val="75000"/>
                </a:prstClr>
              </a:solidFill>
              <a:latin typeface="Calibri"/>
            </a:endParaRPr>
          </a:p>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lang="es-ES" sz="800" dirty="0">
                <a:solidFill>
                  <a:prstClr val="black">
                    <a:tint val="75000"/>
                  </a:prstClr>
                </a:solidFill>
                <a:latin typeface="Calibri"/>
              </a:rPr>
              <a:t>1. </a:t>
            </a:r>
            <a:r>
              <a:rPr lang="es-ES" sz="800" dirty="0" err="1">
                <a:solidFill>
                  <a:prstClr val="black">
                    <a:tint val="75000"/>
                  </a:prstClr>
                </a:solidFill>
                <a:latin typeface="Calibri"/>
              </a:rPr>
              <a:t>Dauden</a:t>
            </a:r>
            <a:r>
              <a:rPr lang="es-ES" sz="800" dirty="0">
                <a:solidFill>
                  <a:prstClr val="black">
                    <a:tint val="75000"/>
                  </a:prstClr>
                </a:solidFill>
                <a:latin typeface="Calibri"/>
              </a:rPr>
              <a:t> E. et al. Bienestar de los pacientes tratados con </a:t>
            </a:r>
            <a:r>
              <a:rPr lang="es-ES" sz="800" dirty="0" err="1">
                <a:solidFill>
                  <a:prstClr val="black">
                    <a:tint val="75000"/>
                  </a:prstClr>
                </a:solidFill>
                <a:latin typeface="Calibri"/>
              </a:rPr>
              <a:t>tildrakizumab</a:t>
            </a:r>
            <a:r>
              <a:rPr lang="es-ES" sz="800" dirty="0">
                <a:solidFill>
                  <a:prstClr val="black">
                    <a:tint val="75000"/>
                  </a:prstClr>
                </a:solidFill>
                <a:latin typeface="Calibri"/>
              </a:rPr>
              <a:t> en condiciones de práctica clínica habitual: resultados preliminares a semana 52 del estudio de fase IV POSITIVE. Poster presentado en el 51º Congreso AEDV Madrid 22-25 Mayo 2024. P-379.</a:t>
            </a:r>
          </a:p>
        </p:txBody>
      </p:sp>
      <p:sp>
        <p:nvSpPr>
          <p:cNvPr id="459" name="CuadroTexto 458">
            <a:extLst>
              <a:ext uri="{FF2B5EF4-FFF2-40B4-BE49-F238E27FC236}">
                <a16:creationId xmlns:a16="http://schemas.microsoft.com/office/drawing/2014/main" id="{8AEDAF1C-6F2D-ECA1-EBF6-33882C413F8E}"/>
              </a:ext>
            </a:extLst>
          </p:cNvPr>
          <p:cNvSpPr txBox="1"/>
          <p:nvPr/>
        </p:nvSpPr>
        <p:spPr>
          <a:xfrm>
            <a:off x="985059" y="4518992"/>
            <a:ext cx="10585073" cy="923330"/>
          </a:xfrm>
          <a:prstGeom prst="rect">
            <a:avLst/>
          </a:prstGeom>
          <a:noFill/>
        </p:spPr>
        <p:txBody>
          <a:bodyPr wrap="square">
            <a:spAutoFit/>
          </a:bodyPr>
          <a:lstStyle/>
          <a:p>
            <a:pPr marL="285750" indent="-285750" algn="l">
              <a:buFont typeface="Arial" panose="020B0604020202020204" pitchFamily="34" charset="0"/>
              <a:buChar char="•"/>
            </a:pPr>
            <a:endParaRPr lang="es-ES" dirty="0">
              <a:solidFill>
                <a:srgbClr val="6B2F65"/>
              </a:solidFill>
            </a:endParaRPr>
          </a:p>
          <a:p>
            <a:pPr algn="l"/>
            <a:r>
              <a:rPr lang="es-ES" dirty="0">
                <a:solidFill>
                  <a:srgbClr val="6B2F65"/>
                </a:solidFill>
              </a:rPr>
              <a:t>El </a:t>
            </a:r>
            <a:r>
              <a:rPr lang="es-ES" b="1" dirty="0">
                <a:solidFill>
                  <a:srgbClr val="6B2F65"/>
                </a:solidFill>
              </a:rPr>
              <a:t>85,8%/54,8%</a:t>
            </a:r>
            <a:r>
              <a:rPr lang="es-ES" dirty="0">
                <a:solidFill>
                  <a:srgbClr val="6B2F65"/>
                </a:solidFill>
              </a:rPr>
              <a:t> y el </a:t>
            </a:r>
            <a:r>
              <a:rPr lang="es-ES" b="1" dirty="0">
                <a:solidFill>
                  <a:srgbClr val="6B2F65"/>
                </a:solidFill>
              </a:rPr>
              <a:t>88,4%/56,8% </a:t>
            </a:r>
            <a:r>
              <a:rPr lang="es-ES" dirty="0">
                <a:solidFill>
                  <a:srgbClr val="6B2F65"/>
                </a:solidFill>
              </a:rPr>
              <a:t>de los pacientes alcanzaron un </a:t>
            </a:r>
            <a:r>
              <a:rPr lang="es-ES" b="1" dirty="0">
                <a:solidFill>
                  <a:srgbClr val="6B2F65"/>
                </a:solidFill>
              </a:rPr>
              <a:t>PASI ≤3/≤1</a:t>
            </a:r>
            <a:r>
              <a:rPr lang="es-ES" dirty="0">
                <a:solidFill>
                  <a:srgbClr val="6B2F65"/>
                </a:solidFill>
              </a:rPr>
              <a:t> a </a:t>
            </a:r>
            <a:r>
              <a:rPr lang="es-ES" b="1" dirty="0">
                <a:solidFill>
                  <a:srgbClr val="6B2F65"/>
                </a:solidFill>
              </a:rPr>
              <a:t>semana 28 y semana 52</a:t>
            </a:r>
            <a:r>
              <a:rPr lang="es-ES" dirty="0">
                <a:solidFill>
                  <a:srgbClr val="6B2F65"/>
                </a:solidFill>
              </a:rPr>
              <a:t>, respectivamente</a:t>
            </a:r>
            <a:r>
              <a:rPr lang="es-ES" baseline="30000" dirty="0">
                <a:solidFill>
                  <a:srgbClr val="6B2F65"/>
                </a:solidFill>
              </a:rPr>
              <a:t>1</a:t>
            </a:r>
            <a:endParaRPr lang="es-ES" dirty="0">
              <a:solidFill>
                <a:srgbClr val="6B2F65"/>
              </a:solidFill>
            </a:endParaRPr>
          </a:p>
        </p:txBody>
      </p:sp>
      <p:pic>
        <p:nvPicPr>
          <p:cNvPr id="4" name="Imagen 3">
            <a:extLst>
              <a:ext uri="{FF2B5EF4-FFF2-40B4-BE49-F238E27FC236}">
                <a16:creationId xmlns:a16="http://schemas.microsoft.com/office/drawing/2014/main" id="{95C4758D-10DC-A7B4-2364-8060F22C9F6B}"/>
              </a:ext>
            </a:extLst>
          </p:cNvPr>
          <p:cNvPicPr>
            <a:picLocks noChangeAspect="1"/>
          </p:cNvPicPr>
          <p:nvPr/>
        </p:nvPicPr>
        <p:blipFill>
          <a:blip r:embed="rId6"/>
          <a:stretch>
            <a:fillRect/>
          </a:stretch>
        </p:blipFill>
        <p:spPr>
          <a:xfrm>
            <a:off x="2957209" y="2791537"/>
            <a:ext cx="6304872" cy="1308347"/>
          </a:xfrm>
          <a:prstGeom prst="rect">
            <a:avLst/>
          </a:prstGeom>
        </p:spPr>
      </p:pic>
    </p:spTree>
    <p:extLst>
      <p:ext uri="{BB962C8B-B14F-4D97-AF65-F5344CB8AC3E}">
        <p14:creationId xmlns:p14="http://schemas.microsoft.com/office/powerpoint/2010/main" val="1314715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5" name="Rectángulo: una sola esquina redondeada 254">
            <a:extLst>
              <a:ext uri="{FF2B5EF4-FFF2-40B4-BE49-F238E27FC236}">
                <a16:creationId xmlns:a16="http://schemas.microsoft.com/office/drawing/2014/main" id="{64C29CE3-22F7-A2F3-8398-57007BBE7240}"/>
              </a:ext>
            </a:extLst>
          </p:cNvPr>
          <p:cNvSpPr/>
          <p:nvPr/>
        </p:nvSpPr>
        <p:spPr>
          <a:xfrm flipV="1">
            <a:off x="713891" y="3133730"/>
            <a:ext cx="2599600" cy="2507921"/>
          </a:xfrm>
          <a:prstGeom prst="round1Rect">
            <a:avLst>
              <a:gd name="adj" fmla="val 19973"/>
            </a:avLst>
          </a:prstGeom>
          <a:solidFill>
            <a:schemeClr val="bg1"/>
          </a:solidFill>
          <a:ln w="15875">
            <a:solidFill>
              <a:srgbClr val="E6DE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ES" sz="1600" b="0" i="0" u="none" strike="noStrike" kern="1200" cap="none" spc="0" normalizeH="0" baseline="0" noProof="0">
              <a:ln>
                <a:noFill/>
              </a:ln>
              <a:solidFill>
                <a:prstClr val="white"/>
              </a:solidFill>
              <a:effectLst/>
              <a:uLnTx/>
              <a:uFillTx/>
              <a:latin typeface="+mj-lt"/>
              <a:ea typeface="+mn-ea"/>
              <a:cs typeface="+mn-cs"/>
            </a:endParaRPr>
          </a:p>
        </p:txBody>
      </p:sp>
      <p:sp>
        <p:nvSpPr>
          <p:cNvPr id="16" name="Rectángulo: una sola esquina redondeada 15">
            <a:extLst>
              <a:ext uri="{FF2B5EF4-FFF2-40B4-BE49-F238E27FC236}">
                <a16:creationId xmlns:a16="http://schemas.microsoft.com/office/drawing/2014/main" id="{C5655A8D-26C2-9D6F-508C-95AA878D703C}"/>
              </a:ext>
            </a:extLst>
          </p:cNvPr>
          <p:cNvSpPr/>
          <p:nvPr/>
        </p:nvSpPr>
        <p:spPr>
          <a:xfrm flipV="1">
            <a:off x="3369525" y="3111824"/>
            <a:ext cx="2599600" cy="2507921"/>
          </a:xfrm>
          <a:prstGeom prst="round1Rect">
            <a:avLst>
              <a:gd name="adj" fmla="val 19973"/>
            </a:avLst>
          </a:prstGeom>
          <a:solidFill>
            <a:schemeClr val="bg1"/>
          </a:solidFill>
          <a:ln w="15875">
            <a:solidFill>
              <a:srgbClr val="E6DE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ES" sz="1600" b="0" i="0" u="none" strike="noStrike" kern="1200" cap="none" spc="0" normalizeH="0" baseline="0" noProof="0">
              <a:ln>
                <a:noFill/>
              </a:ln>
              <a:solidFill>
                <a:prstClr val="white"/>
              </a:solidFill>
              <a:effectLst/>
              <a:uLnTx/>
              <a:uFillTx/>
              <a:latin typeface="+mj-lt"/>
              <a:ea typeface="+mn-ea"/>
              <a:cs typeface="+mn-cs"/>
            </a:endParaRPr>
          </a:p>
        </p:txBody>
      </p:sp>
      <p:sp>
        <p:nvSpPr>
          <p:cNvPr id="21" name="Rectángulo: una sola esquina redondeada 20">
            <a:extLst>
              <a:ext uri="{FF2B5EF4-FFF2-40B4-BE49-F238E27FC236}">
                <a16:creationId xmlns:a16="http://schemas.microsoft.com/office/drawing/2014/main" id="{CFA783D3-46F9-91D1-6F4E-100AF27FFB5C}"/>
              </a:ext>
            </a:extLst>
          </p:cNvPr>
          <p:cNvSpPr/>
          <p:nvPr/>
        </p:nvSpPr>
        <p:spPr>
          <a:xfrm flipV="1">
            <a:off x="6167438" y="3111824"/>
            <a:ext cx="2599600" cy="2507921"/>
          </a:xfrm>
          <a:prstGeom prst="round1Rect">
            <a:avLst>
              <a:gd name="adj" fmla="val 19973"/>
            </a:avLst>
          </a:prstGeom>
          <a:solidFill>
            <a:schemeClr val="bg1"/>
          </a:solidFill>
          <a:ln w="15875">
            <a:solidFill>
              <a:srgbClr val="E6DE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ES" sz="1600" b="0" i="0" u="none" strike="noStrike" kern="1200" cap="none" spc="0" normalizeH="0" baseline="0" noProof="0">
              <a:ln>
                <a:noFill/>
              </a:ln>
              <a:solidFill>
                <a:prstClr val="white"/>
              </a:solidFill>
              <a:effectLst/>
              <a:uLnTx/>
              <a:uFillTx/>
              <a:latin typeface="+mj-lt"/>
              <a:ea typeface="+mn-ea"/>
              <a:cs typeface="+mn-cs"/>
            </a:endParaRPr>
          </a:p>
        </p:txBody>
      </p:sp>
      <p:sp>
        <p:nvSpPr>
          <p:cNvPr id="22" name="Rectángulo: una sola esquina redondeada 21">
            <a:extLst>
              <a:ext uri="{FF2B5EF4-FFF2-40B4-BE49-F238E27FC236}">
                <a16:creationId xmlns:a16="http://schemas.microsoft.com/office/drawing/2014/main" id="{F18F2307-1276-890B-9874-F5241D924F6E}"/>
              </a:ext>
            </a:extLst>
          </p:cNvPr>
          <p:cNvSpPr/>
          <p:nvPr/>
        </p:nvSpPr>
        <p:spPr>
          <a:xfrm flipV="1">
            <a:off x="8853508" y="3111823"/>
            <a:ext cx="2738788" cy="2507921"/>
          </a:xfrm>
          <a:prstGeom prst="round1Rect">
            <a:avLst>
              <a:gd name="adj" fmla="val 19973"/>
            </a:avLst>
          </a:prstGeom>
          <a:solidFill>
            <a:schemeClr val="bg1"/>
          </a:solidFill>
          <a:ln w="15875">
            <a:solidFill>
              <a:srgbClr val="E6DE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ES" sz="1600" b="0" i="0" u="none" strike="noStrike" kern="1200" cap="none" spc="0" normalizeH="0" baseline="0" noProof="0">
              <a:ln>
                <a:noFill/>
              </a:ln>
              <a:solidFill>
                <a:prstClr val="white"/>
              </a:solidFill>
              <a:effectLst/>
              <a:uLnTx/>
              <a:uFillTx/>
              <a:latin typeface="+mj-lt"/>
              <a:ea typeface="+mn-ea"/>
              <a:cs typeface="+mn-cs"/>
            </a:endParaRPr>
          </a:p>
        </p:txBody>
      </p:sp>
      <p:sp>
        <p:nvSpPr>
          <p:cNvPr id="5" name="Título 4">
            <a:extLst>
              <a:ext uri="{FF2B5EF4-FFF2-40B4-BE49-F238E27FC236}">
                <a16:creationId xmlns:a16="http://schemas.microsoft.com/office/drawing/2014/main" id="{B9DEF4AF-4177-AB10-2B0E-E293B008B8CF}"/>
              </a:ext>
            </a:extLst>
          </p:cNvPr>
          <p:cNvSpPr>
            <a:spLocks noGrp="1"/>
          </p:cNvSpPr>
          <p:nvPr>
            <p:ph type="title"/>
          </p:nvPr>
        </p:nvSpPr>
        <p:spPr>
          <a:xfrm>
            <a:off x="623887" y="184487"/>
            <a:ext cx="10047161" cy="884070"/>
          </a:xfrm>
        </p:spPr>
        <p:txBody>
          <a:bodyPr wrap="square">
            <a:spAutoFit/>
          </a:bodyPr>
          <a:lstStyle/>
          <a:p>
            <a:r>
              <a:rPr lang="es-ES" dirty="0"/>
              <a:t>Se evalúa el bienestar de los pacientes, sus familiares </a:t>
            </a:r>
            <a:br>
              <a:rPr lang="es-ES" dirty="0"/>
            </a:br>
            <a:r>
              <a:rPr lang="es-ES" dirty="0"/>
              <a:t>y los profesionales de la salud</a:t>
            </a:r>
            <a:r>
              <a:rPr lang="es-ES" baseline="30000" dirty="0"/>
              <a:t>1</a:t>
            </a:r>
          </a:p>
        </p:txBody>
      </p:sp>
      <p:sp>
        <p:nvSpPr>
          <p:cNvPr id="228" name="Marcador de pie de página 227">
            <a:extLst>
              <a:ext uri="{FF2B5EF4-FFF2-40B4-BE49-F238E27FC236}">
                <a16:creationId xmlns:a16="http://schemas.microsoft.com/office/drawing/2014/main" id="{37E34C3B-6B9E-542D-F820-31EB7EF1ED6C}"/>
              </a:ext>
            </a:extLst>
          </p:cNvPr>
          <p:cNvSpPr>
            <a:spLocks noGrp="1"/>
          </p:cNvSpPr>
          <p:nvPr>
            <p:ph type="ftr" sz="quarter" idx="10"/>
          </p:nvPr>
        </p:nvSpPr>
        <p:spPr>
          <a:xfrm>
            <a:off x="623887" y="5725225"/>
            <a:ext cx="10909301" cy="688256"/>
          </a:xfrm>
        </p:spPr>
        <p:txBody>
          <a:bodyPr/>
          <a:lstStyle/>
          <a:p>
            <a:pPr>
              <a:defRPr/>
            </a:pPr>
            <a:r>
              <a:rPr kumimoji="0" lang="es-ES" sz="800" b="1" i="0" u="none" strike="noStrike" kern="1200" cap="none" spc="0" normalizeH="0" baseline="0" noProof="0" dirty="0">
                <a:ln>
                  <a:noFill/>
                </a:ln>
                <a:solidFill>
                  <a:prstClr val="black">
                    <a:tint val="75000"/>
                  </a:prstClr>
                </a:solidFill>
                <a:effectLst/>
                <a:uLnTx/>
                <a:uFillTx/>
                <a:latin typeface="Calibri"/>
                <a:ea typeface="+mn-ea"/>
                <a:cs typeface="+mn-cs"/>
              </a:rPr>
              <a:t>DLQI-R</a:t>
            </a:r>
            <a:r>
              <a:rPr kumimoji="0" lang="es-ES" sz="800" i="0" u="none" strike="noStrike" kern="1200" cap="none" spc="0" normalizeH="0" baseline="0" noProof="0" dirty="0">
                <a:ln>
                  <a:noFill/>
                </a:ln>
                <a:solidFill>
                  <a:prstClr val="black">
                    <a:tint val="75000"/>
                  </a:prstClr>
                </a:solidFill>
                <a:effectLst/>
                <a:uLnTx/>
                <a:uFillTx/>
                <a:latin typeface="Calibri"/>
                <a:ea typeface="+mn-ea"/>
                <a:cs typeface="+mn-cs"/>
              </a:rPr>
              <a:t>: índice de calidad de vida en dermatología-relevante, </a:t>
            </a:r>
            <a:r>
              <a:rPr lang="es-ES" dirty="0">
                <a:solidFill>
                  <a:prstClr val="black">
                    <a:tint val="75000"/>
                  </a:prstClr>
                </a:solidFill>
                <a:latin typeface="Calibri"/>
              </a:rPr>
              <a:t>por sus siglas en inglés</a:t>
            </a:r>
            <a:r>
              <a:rPr kumimoji="0" lang="es-ES" sz="800" i="0" u="none" strike="noStrike" kern="1200" cap="none" spc="0" normalizeH="0" baseline="0" noProof="0" dirty="0">
                <a:ln>
                  <a:noFill/>
                </a:ln>
                <a:solidFill>
                  <a:prstClr val="black">
                    <a:tint val="75000"/>
                  </a:prstClr>
                </a:solidFill>
                <a:effectLst/>
                <a:uLnTx/>
                <a:uFillTx/>
                <a:latin typeface="Calibri"/>
                <a:ea typeface="+mn-ea"/>
                <a:cs typeface="+mn-cs"/>
              </a:rPr>
              <a:t>; </a:t>
            </a:r>
            <a:r>
              <a:rPr kumimoji="0" lang="es-ES" sz="800" b="1" i="0" u="none" strike="noStrike" kern="1200" cap="none" spc="0" normalizeH="0" baseline="0" noProof="0" dirty="0">
                <a:ln>
                  <a:noFill/>
                </a:ln>
                <a:solidFill>
                  <a:prstClr val="black">
                    <a:tint val="75000"/>
                  </a:prstClr>
                </a:solidFill>
                <a:effectLst/>
                <a:uLnTx/>
                <a:uFillTx/>
                <a:latin typeface="Calibri"/>
                <a:ea typeface="+mn-ea"/>
                <a:cs typeface="+mn-cs"/>
              </a:rPr>
              <a:t>EA: </a:t>
            </a:r>
            <a:r>
              <a:rPr kumimoji="0" lang="es-ES" sz="800" i="0" u="none" strike="noStrike" kern="1200" cap="none" spc="0" normalizeH="0" baseline="0" noProof="0" dirty="0">
                <a:ln>
                  <a:noFill/>
                </a:ln>
                <a:solidFill>
                  <a:prstClr val="black">
                    <a:tint val="75000"/>
                  </a:prstClr>
                </a:solidFill>
                <a:effectLst/>
                <a:uLnTx/>
                <a:uFillTx/>
                <a:latin typeface="Calibri"/>
                <a:ea typeface="+mn-ea"/>
                <a:cs typeface="+mn-cs"/>
              </a:rPr>
              <a:t>eventos adversos; </a:t>
            </a:r>
            <a:r>
              <a:rPr kumimoji="0" lang="es-ES" sz="800" b="1" i="0" u="none" strike="noStrike" kern="1200" cap="none" spc="0" normalizeH="0" baseline="0" noProof="0" dirty="0">
                <a:ln>
                  <a:noFill/>
                </a:ln>
                <a:solidFill>
                  <a:prstClr val="black">
                    <a:tint val="75000"/>
                  </a:prstClr>
                </a:solidFill>
                <a:effectLst/>
                <a:uLnTx/>
                <a:uFillTx/>
                <a:latin typeface="Calibri"/>
                <a:ea typeface="+mn-ea"/>
                <a:cs typeface="+mn-cs"/>
              </a:rPr>
              <a:t>FamilyPso: </a:t>
            </a:r>
            <a:r>
              <a:rPr kumimoji="0" lang="es-ES" sz="800" i="0" u="none" strike="noStrike" kern="1200" cap="none" spc="0" normalizeH="0" baseline="0" noProof="0" dirty="0">
                <a:ln>
                  <a:noFill/>
                </a:ln>
                <a:solidFill>
                  <a:prstClr val="black">
                    <a:tint val="75000"/>
                  </a:prstClr>
                </a:solidFill>
                <a:effectLst/>
                <a:uLnTx/>
                <a:uFillTx/>
                <a:latin typeface="Calibri"/>
                <a:ea typeface="+mn-ea"/>
                <a:cs typeface="+mn-cs"/>
              </a:rPr>
              <a:t>calidad de vida de los familiares; </a:t>
            </a:r>
            <a:r>
              <a:rPr kumimoji="0" lang="es-ES" sz="800" b="1" i="0" u="none" strike="noStrike" kern="1200" cap="none" spc="0" normalizeH="0" baseline="0" noProof="0" dirty="0">
                <a:ln>
                  <a:noFill/>
                </a:ln>
                <a:solidFill>
                  <a:prstClr val="black">
                    <a:tint val="75000"/>
                  </a:prstClr>
                </a:solidFill>
                <a:effectLst/>
                <a:uLnTx/>
                <a:uFillTx/>
                <a:latin typeface="Calibri"/>
                <a:ea typeface="+mn-ea"/>
                <a:cs typeface="+mn-cs"/>
              </a:rPr>
              <a:t>NRS: </a:t>
            </a:r>
            <a:r>
              <a:rPr kumimoji="0" lang="es-ES" sz="800" i="0" u="none" strike="noStrike" kern="1200" cap="none" spc="0" normalizeH="0" baseline="0" noProof="0" dirty="0">
                <a:ln>
                  <a:noFill/>
                </a:ln>
                <a:solidFill>
                  <a:prstClr val="black">
                    <a:tint val="75000"/>
                  </a:prstClr>
                </a:solidFill>
                <a:effectLst/>
                <a:uLnTx/>
                <a:uFillTx/>
                <a:latin typeface="Calibri"/>
                <a:ea typeface="+mn-ea"/>
                <a:cs typeface="+mn-cs"/>
              </a:rPr>
              <a:t>escala de valoración numérica</a:t>
            </a:r>
            <a:r>
              <a:rPr lang="es-ES" dirty="0"/>
              <a:t>,</a:t>
            </a:r>
            <a:r>
              <a:rPr lang="es-ES" dirty="0">
                <a:solidFill>
                  <a:prstClr val="black">
                    <a:tint val="75000"/>
                  </a:prstClr>
                </a:solidFill>
                <a:latin typeface="Calibri"/>
              </a:rPr>
              <a:t> por sus siglas en inglés</a:t>
            </a:r>
            <a:r>
              <a:rPr lang="es-ES" dirty="0"/>
              <a:t>;</a:t>
            </a:r>
            <a:r>
              <a:rPr kumimoji="0" lang="es-ES" sz="800" i="0" u="none" strike="noStrike" kern="1200" cap="none" spc="0" normalizeH="0" baseline="0" noProof="0" dirty="0">
                <a:ln>
                  <a:noFill/>
                </a:ln>
                <a:solidFill>
                  <a:prstClr val="black">
                    <a:tint val="75000"/>
                  </a:prstClr>
                </a:solidFill>
                <a:effectLst/>
                <a:uLnTx/>
                <a:uFillTx/>
                <a:latin typeface="Calibri"/>
                <a:ea typeface="+mn-ea"/>
                <a:cs typeface="+mn-cs"/>
              </a:rPr>
              <a:t> </a:t>
            </a:r>
            <a:r>
              <a:rPr kumimoji="0" lang="es-ES" sz="800" b="1" i="0" u="none" strike="noStrike" kern="1200" cap="none" spc="0" normalizeH="0" baseline="0" noProof="0" dirty="0">
                <a:ln>
                  <a:noFill/>
                </a:ln>
                <a:solidFill>
                  <a:prstClr val="black">
                    <a:tint val="75000"/>
                  </a:prstClr>
                </a:solidFill>
                <a:effectLst/>
                <a:uLnTx/>
                <a:uFillTx/>
                <a:latin typeface="Calibri"/>
                <a:ea typeface="+mn-ea"/>
                <a:cs typeface="+mn-cs"/>
              </a:rPr>
              <a:t>PASI: </a:t>
            </a:r>
            <a:r>
              <a:rPr kumimoji="0" lang="es-ES" sz="800" i="0" u="none" strike="noStrike" kern="1200" cap="none" spc="0" normalizeH="0" baseline="0" noProof="0" dirty="0">
                <a:ln>
                  <a:noFill/>
                </a:ln>
                <a:solidFill>
                  <a:prstClr val="black">
                    <a:tint val="75000"/>
                  </a:prstClr>
                </a:solidFill>
                <a:effectLst/>
                <a:uLnTx/>
                <a:uFillTx/>
                <a:latin typeface="Calibri"/>
                <a:ea typeface="+mn-ea"/>
                <a:cs typeface="+mn-cs"/>
              </a:rPr>
              <a:t>índice de actividad y gravedad de la psoriasis, </a:t>
            </a:r>
            <a:r>
              <a:rPr lang="es-ES" dirty="0">
                <a:solidFill>
                  <a:prstClr val="black">
                    <a:tint val="75000"/>
                  </a:prstClr>
                </a:solidFill>
                <a:latin typeface="Calibri"/>
              </a:rPr>
              <a:t>por sus siglas en inglés</a:t>
            </a:r>
            <a:r>
              <a:rPr kumimoji="0" lang="es-ES" sz="800" i="0" u="none" strike="noStrike" kern="1200" cap="none" spc="0" normalizeH="0" baseline="0" noProof="0" dirty="0">
                <a:ln>
                  <a:noFill/>
                </a:ln>
                <a:solidFill>
                  <a:prstClr val="black">
                    <a:tint val="75000"/>
                  </a:prstClr>
                </a:solidFill>
                <a:effectLst/>
                <a:uLnTx/>
                <a:uFillTx/>
                <a:latin typeface="Calibri"/>
                <a:ea typeface="+mn-ea"/>
                <a:cs typeface="+mn-cs"/>
              </a:rPr>
              <a:t>; </a:t>
            </a:r>
            <a:r>
              <a:rPr kumimoji="0" lang="es-ES" sz="800" b="1" i="0" u="none" strike="noStrike" kern="1200" cap="none" spc="0" normalizeH="0" baseline="0" noProof="0" dirty="0">
                <a:ln>
                  <a:noFill/>
                </a:ln>
                <a:solidFill>
                  <a:prstClr val="black">
                    <a:tint val="75000"/>
                  </a:prstClr>
                </a:solidFill>
                <a:effectLst/>
                <a:uLnTx/>
                <a:uFillTx/>
                <a:latin typeface="Calibri"/>
                <a:ea typeface="+mn-ea"/>
                <a:cs typeface="+mn-cs"/>
              </a:rPr>
              <a:t>PBI: </a:t>
            </a:r>
            <a:r>
              <a:rPr kumimoji="0" lang="es-ES" sz="800" i="0" u="none" strike="noStrike" kern="1200" cap="none" spc="0" normalizeH="0" baseline="0" noProof="0" dirty="0">
                <a:ln>
                  <a:noFill/>
                </a:ln>
                <a:solidFill>
                  <a:prstClr val="black">
                    <a:tint val="75000"/>
                  </a:prstClr>
                </a:solidFill>
                <a:effectLst/>
                <a:uLnTx/>
                <a:uFillTx/>
                <a:latin typeface="Calibri"/>
                <a:ea typeface="+mn-ea"/>
                <a:cs typeface="+mn-cs"/>
              </a:rPr>
              <a:t>índice de beneficio para el paciente, </a:t>
            </a:r>
            <a:r>
              <a:rPr lang="es-ES" dirty="0">
                <a:solidFill>
                  <a:prstClr val="black">
                    <a:tint val="75000"/>
                  </a:prstClr>
                </a:solidFill>
                <a:latin typeface="Calibri"/>
              </a:rPr>
              <a:t>por sus siglas en inglés</a:t>
            </a:r>
            <a:r>
              <a:rPr kumimoji="0" lang="es-ES" sz="800" i="0" u="none" strike="noStrike" kern="1200" cap="none" spc="0" normalizeH="0" baseline="0" noProof="0" dirty="0">
                <a:ln>
                  <a:noFill/>
                </a:ln>
                <a:solidFill>
                  <a:prstClr val="black">
                    <a:tint val="75000"/>
                  </a:prstClr>
                </a:solidFill>
                <a:effectLst/>
                <a:uLnTx/>
                <a:uFillTx/>
                <a:latin typeface="Calibri"/>
                <a:ea typeface="+mn-ea"/>
                <a:cs typeface="+mn-cs"/>
              </a:rPr>
              <a:t>; </a:t>
            </a:r>
            <a:r>
              <a:rPr kumimoji="0" lang="es-ES" sz="800" b="1" i="0" u="none" strike="noStrike" kern="1200" cap="none" spc="0" normalizeH="0" baseline="0" noProof="0" dirty="0">
                <a:ln>
                  <a:noFill/>
                </a:ln>
                <a:solidFill>
                  <a:prstClr val="black">
                    <a:tint val="75000"/>
                  </a:prstClr>
                </a:solidFill>
                <a:effectLst/>
                <a:uLnTx/>
                <a:uFillTx/>
                <a:latin typeface="Calibri"/>
                <a:ea typeface="+mn-ea"/>
                <a:cs typeface="+mn-cs"/>
              </a:rPr>
              <a:t>PGA: </a:t>
            </a:r>
            <a:r>
              <a:rPr kumimoji="0" lang="es-ES" sz="800" i="0" u="none" strike="noStrike" kern="1200" cap="none" spc="0" normalizeH="0" baseline="0" noProof="0" dirty="0">
                <a:ln>
                  <a:noFill/>
                </a:ln>
                <a:solidFill>
                  <a:prstClr val="black">
                    <a:tint val="75000"/>
                  </a:prstClr>
                </a:solidFill>
                <a:effectLst/>
                <a:uLnTx/>
                <a:uFillTx/>
                <a:latin typeface="Calibri"/>
                <a:ea typeface="+mn-ea"/>
                <a:cs typeface="+mn-cs"/>
              </a:rPr>
              <a:t>evaluación global del médico, </a:t>
            </a:r>
            <a:r>
              <a:rPr lang="es-ES" dirty="0">
                <a:solidFill>
                  <a:prstClr val="black">
                    <a:tint val="75000"/>
                  </a:prstClr>
                </a:solidFill>
                <a:latin typeface="Calibri"/>
              </a:rPr>
              <a:t>por sus siglas en inglés</a:t>
            </a:r>
            <a:r>
              <a:rPr kumimoji="0" lang="es-ES" sz="800" i="0" u="none" strike="noStrike" kern="1200" cap="none" spc="0" normalizeH="0" baseline="0" noProof="0" dirty="0">
                <a:ln>
                  <a:noFill/>
                </a:ln>
                <a:solidFill>
                  <a:prstClr val="black">
                    <a:tint val="75000"/>
                  </a:prstClr>
                </a:solidFill>
                <a:effectLst/>
                <a:uLnTx/>
                <a:uFillTx/>
                <a:latin typeface="Calibri"/>
                <a:ea typeface="+mn-ea"/>
                <a:cs typeface="+mn-cs"/>
              </a:rPr>
              <a:t>; </a:t>
            </a:r>
            <a:r>
              <a:rPr kumimoji="0" lang="es-ES" sz="800" b="1" i="0" u="none" strike="noStrike" kern="1200" cap="none" spc="0" normalizeH="0" baseline="0" noProof="0" dirty="0">
                <a:ln>
                  <a:noFill/>
                </a:ln>
                <a:solidFill>
                  <a:prstClr val="black">
                    <a:tint val="75000"/>
                  </a:prstClr>
                </a:solidFill>
                <a:effectLst/>
                <a:uLnTx/>
                <a:uFillTx/>
                <a:latin typeface="Calibri"/>
                <a:ea typeface="+mn-ea"/>
                <a:cs typeface="+mn-cs"/>
              </a:rPr>
              <a:t>TSQM: </a:t>
            </a:r>
            <a:r>
              <a:rPr kumimoji="0" lang="es-ES" sz="800" i="0" u="none" strike="noStrike" kern="1200" cap="none" spc="0" normalizeH="0" baseline="0" noProof="0" dirty="0">
                <a:ln>
                  <a:noFill/>
                </a:ln>
                <a:solidFill>
                  <a:prstClr val="black">
                    <a:tint val="75000"/>
                  </a:prstClr>
                </a:solidFill>
                <a:effectLst/>
                <a:uLnTx/>
                <a:uFillTx/>
                <a:latin typeface="Calibri"/>
                <a:ea typeface="+mn-ea"/>
                <a:cs typeface="+mn-cs"/>
              </a:rPr>
              <a:t>cuestionario para la satisfacción con el medicamento para tratamiento de la enfermedad, </a:t>
            </a:r>
            <a:r>
              <a:rPr lang="es-ES" dirty="0">
                <a:solidFill>
                  <a:prstClr val="black">
                    <a:tint val="75000"/>
                  </a:prstClr>
                </a:solidFill>
                <a:latin typeface="Calibri"/>
              </a:rPr>
              <a:t>por sus siglas en inglés</a:t>
            </a:r>
            <a:r>
              <a:rPr kumimoji="0" lang="es-ES" sz="800" i="0" u="none" strike="noStrike" kern="1200" cap="none" spc="0" normalizeH="0" baseline="0" noProof="0" dirty="0">
                <a:ln>
                  <a:noFill/>
                </a:ln>
                <a:solidFill>
                  <a:prstClr val="black">
                    <a:tint val="75000"/>
                  </a:prstClr>
                </a:solidFill>
                <a:effectLst/>
                <a:uLnTx/>
                <a:uFillTx/>
                <a:latin typeface="Calibri"/>
                <a:ea typeface="+mn-ea"/>
                <a:cs typeface="+mn-cs"/>
              </a:rPr>
              <a:t>; </a:t>
            </a:r>
            <a:r>
              <a:rPr kumimoji="0" lang="es-ES" sz="800" b="1" i="0" u="none" strike="noStrike" kern="1200" cap="none" spc="0" normalizeH="0" baseline="0" noProof="0" dirty="0">
                <a:ln>
                  <a:noFill/>
                </a:ln>
                <a:solidFill>
                  <a:prstClr val="black">
                    <a:tint val="75000"/>
                  </a:prstClr>
                </a:solidFill>
                <a:effectLst/>
                <a:uLnTx/>
                <a:uFillTx/>
                <a:latin typeface="Calibri"/>
                <a:ea typeface="+mn-ea"/>
                <a:cs typeface="+mn-cs"/>
              </a:rPr>
              <a:t>WPAI:PSO: </a:t>
            </a:r>
            <a:r>
              <a:rPr kumimoji="0" lang="es-ES" sz="800" i="0" u="none" strike="noStrike" kern="1200" cap="none" spc="0" normalizeH="0" baseline="0" noProof="0" dirty="0">
                <a:ln>
                  <a:noFill/>
                </a:ln>
                <a:solidFill>
                  <a:prstClr val="black">
                    <a:tint val="75000"/>
                  </a:prstClr>
                </a:solidFill>
                <a:effectLst/>
                <a:uLnTx/>
                <a:uFillTx/>
                <a:latin typeface="Calibri"/>
                <a:ea typeface="+mn-ea"/>
                <a:cs typeface="+mn-cs"/>
              </a:rPr>
              <a:t>afectación de la productividad y de la actividad laboral por la psoriasis, </a:t>
            </a:r>
            <a:r>
              <a:rPr lang="es-ES" dirty="0">
                <a:solidFill>
                  <a:prstClr val="black">
                    <a:tint val="75000"/>
                  </a:prstClr>
                </a:solidFill>
                <a:latin typeface="Calibri"/>
              </a:rPr>
              <a:t>por sus siglas en inglés</a:t>
            </a:r>
            <a:r>
              <a:rPr kumimoji="0" lang="es-ES" sz="800" i="0" u="none" strike="noStrike" kern="1200" cap="none" spc="0" normalizeH="0" baseline="0" noProof="0" dirty="0">
                <a:ln>
                  <a:noFill/>
                </a:ln>
                <a:solidFill>
                  <a:prstClr val="black">
                    <a:tint val="75000"/>
                  </a:prstClr>
                </a:solidFill>
                <a:effectLst/>
                <a:uLnTx/>
                <a:uFillTx/>
                <a:latin typeface="Calibri"/>
                <a:ea typeface="+mn-ea"/>
                <a:cs typeface="+mn-cs"/>
              </a:rPr>
              <a:t>; </a:t>
            </a:r>
            <a:r>
              <a:rPr kumimoji="0" lang="es-ES" sz="800" b="1" i="0" u="none" strike="noStrike" kern="1200" cap="none" spc="0" normalizeH="0" baseline="0" noProof="0" dirty="0">
                <a:ln>
                  <a:noFill/>
                </a:ln>
                <a:solidFill>
                  <a:prstClr val="black">
                    <a:tint val="75000"/>
                  </a:prstClr>
                </a:solidFill>
                <a:effectLst/>
                <a:uLnTx/>
                <a:uFillTx/>
                <a:latin typeface="Calibri"/>
                <a:ea typeface="+mn-ea"/>
                <a:cs typeface="+mn-cs"/>
              </a:rPr>
              <a:t>WHO-5: </a:t>
            </a:r>
            <a:r>
              <a:rPr kumimoji="0" lang="es-ES" sz="800" i="0" u="none" strike="noStrike" kern="1200" cap="none" spc="0" normalizeH="0" baseline="0" noProof="0" dirty="0">
                <a:ln>
                  <a:noFill/>
                </a:ln>
                <a:solidFill>
                  <a:prstClr val="black">
                    <a:tint val="75000"/>
                  </a:prstClr>
                </a:solidFill>
                <a:effectLst/>
                <a:uLnTx/>
                <a:uFillTx/>
                <a:latin typeface="Calibri"/>
                <a:ea typeface="+mn-ea"/>
                <a:cs typeface="+mn-cs"/>
              </a:rPr>
              <a:t>índice de bienestar de la Organización Mundial de la Salud de 5 ítems.</a:t>
            </a:r>
          </a:p>
          <a:p>
            <a:pPr>
              <a:defRPr/>
            </a:pPr>
            <a:r>
              <a:rPr kumimoji="0" lang="en-US" sz="800" b="1" i="0" u="none" strike="noStrike" kern="1200" cap="none" spc="0" normalizeH="0" baseline="0" noProof="0" dirty="0">
                <a:ln>
                  <a:noFill/>
                </a:ln>
                <a:solidFill>
                  <a:prstClr val="black">
                    <a:tint val="75000"/>
                  </a:prstClr>
                </a:solidFill>
                <a:effectLst/>
                <a:uLnTx/>
                <a:uFillTx/>
                <a:latin typeface="Calibri"/>
                <a:ea typeface="+mn-ea"/>
                <a:cs typeface="+mn-cs"/>
              </a:rPr>
              <a:t>1. </a:t>
            </a:r>
            <a:r>
              <a:rPr kumimoji="0" lang="en-US" sz="800" i="0" u="none" strike="noStrike" kern="1200" cap="none" spc="0" normalizeH="0" baseline="0" noProof="0" dirty="0">
                <a:ln>
                  <a:noFill/>
                </a:ln>
                <a:solidFill>
                  <a:prstClr val="black">
                    <a:tint val="75000"/>
                  </a:prstClr>
                </a:solidFill>
                <a:effectLst/>
                <a:uLnTx/>
                <a:uFillTx/>
                <a:latin typeface="Calibri"/>
                <a:ea typeface="+mn-ea"/>
                <a:cs typeface="+mn-cs"/>
              </a:rPr>
              <a:t>Augustin M, Sommer R, Daudén E, </a:t>
            </a:r>
            <a:r>
              <a:rPr kumimoji="0" lang="en-US" sz="800" i="1" u="none" strike="noStrike" kern="1200" cap="none" spc="0" normalizeH="0" baseline="0" noProof="0" dirty="0">
                <a:ln>
                  <a:noFill/>
                </a:ln>
                <a:solidFill>
                  <a:prstClr val="black">
                    <a:tint val="75000"/>
                  </a:prstClr>
                </a:solidFill>
                <a:effectLst/>
                <a:uLnTx/>
                <a:uFillTx/>
                <a:latin typeface="Calibri"/>
                <a:ea typeface="+mn-ea"/>
                <a:cs typeface="+mn-cs"/>
              </a:rPr>
              <a:t>et al</a:t>
            </a:r>
            <a:r>
              <a:rPr kumimoji="0" lang="en-US" sz="800" i="0" u="none" strike="noStrike" kern="1200" cap="none" spc="0" normalizeH="0" baseline="0" noProof="0" dirty="0">
                <a:ln>
                  <a:noFill/>
                </a:ln>
                <a:solidFill>
                  <a:prstClr val="black">
                    <a:tint val="75000"/>
                  </a:prstClr>
                </a:solidFill>
                <a:effectLst/>
                <a:uLnTx/>
                <a:uFillTx/>
                <a:latin typeface="Calibri"/>
                <a:ea typeface="+mn-ea"/>
                <a:cs typeface="+mn-cs"/>
              </a:rPr>
              <a:t>. Patient-reported well-being in value-based care using tildrakizumab in a real-world setting: protocol of a multinational, phase IV, 1-cohort prospective observational study (the POSITIVE study). BMJ Open. 2023;13(2):e060536.</a:t>
            </a:r>
          </a:p>
        </p:txBody>
      </p:sp>
      <p:grpSp>
        <p:nvGrpSpPr>
          <p:cNvPr id="3" name="Grupo 2">
            <a:extLst>
              <a:ext uri="{FF2B5EF4-FFF2-40B4-BE49-F238E27FC236}">
                <a16:creationId xmlns:a16="http://schemas.microsoft.com/office/drawing/2014/main" id="{4B49CCA9-BDF0-9F5A-FFE2-C0A49F92783D}"/>
              </a:ext>
            </a:extLst>
          </p:cNvPr>
          <p:cNvGrpSpPr/>
          <p:nvPr/>
        </p:nvGrpSpPr>
        <p:grpSpPr>
          <a:xfrm>
            <a:off x="11264294" y="0"/>
            <a:ext cx="598437" cy="682835"/>
            <a:chOff x="11264294" y="0"/>
            <a:chExt cx="598437" cy="682835"/>
          </a:xfrm>
        </p:grpSpPr>
        <p:sp>
          <p:nvSpPr>
            <p:cNvPr id="7" name="Forma libre: forma 6">
              <a:extLst>
                <a:ext uri="{FF2B5EF4-FFF2-40B4-BE49-F238E27FC236}">
                  <a16:creationId xmlns:a16="http://schemas.microsoft.com/office/drawing/2014/main" id="{EA1C43A7-03E4-97EE-5BC8-3829F651DF2E}"/>
                </a:ext>
              </a:extLst>
            </p:cNvPr>
            <p:cNvSpPr/>
            <p:nvPr/>
          </p:nvSpPr>
          <p:spPr>
            <a:xfrm flipV="1">
              <a:off x="11264294" y="0"/>
              <a:ext cx="598437" cy="682835"/>
            </a:xfrm>
            <a:custGeom>
              <a:avLst/>
              <a:gdLst>
                <a:gd name="connsiteX0" fmla="*/ 0 w 598437"/>
                <a:gd name="connsiteY0" fmla="*/ 682835 h 682835"/>
                <a:gd name="connsiteX1" fmla="*/ 598437 w 598437"/>
                <a:gd name="connsiteY1" fmla="*/ 682835 h 682835"/>
                <a:gd name="connsiteX2" fmla="*/ 598437 w 598437"/>
                <a:gd name="connsiteY2" fmla="*/ 84398 h 682835"/>
                <a:gd name="connsiteX3" fmla="*/ 392114 w 598437"/>
                <a:gd name="connsiteY3" fmla="*/ 84398 h 682835"/>
                <a:gd name="connsiteX4" fmla="*/ 299218 w 598437"/>
                <a:gd name="connsiteY4" fmla="*/ 0 h 682835"/>
                <a:gd name="connsiteX5" fmla="*/ 206322 w 598437"/>
                <a:gd name="connsiteY5" fmla="*/ 84398 h 682835"/>
                <a:gd name="connsiteX6" fmla="*/ 0 w 598437"/>
                <a:gd name="connsiteY6" fmla="*/ 84398 h 682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8437" h="682835">
                  <a:moveTo>
                    <a:pt x="0" y="682835"/>
                  </a:moveTo>
                  <a:lnTo>
                    <a:pt x="598437" y="682835"/>
                  </a:lnTo>
                  <a:lnTo>
                    <a:pt x="598437" y="84398"/>
                  </a:lnTo>
                  <a:lnTo>
                    <a:pt x="392114" y="84398"/>
                  </a:lnTo>
                  <a:lnTo>
                    <a:pt x="299218" y="0"/>
                  </a:lnTo>
                  <a:lnTo>
                    <a:pt x="206322" y="84398"/>
                  </a:lnTo>
                  <a:lnTo>
                    <a:pt x="0" y="84398"/>
                  </a:lnTo>
                  <a:close/>
                </a:path>
              </a:pathLst>
            </a:custGeom>
            <a:solidFill>
              <a:srgbClr val="00BEA0">
                <a:alpha val="19000"/>
              </a:srgbClr>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a:ea typeface="+mn-ea"/>
                <a:cs typeface="+mn-cs"/>
              </a:endParaRPr>
            </a:p>
          </p:txBody>
        </p:sp>
        <p:pic>
          <p:nvPicPr>
            <p:cNvPr id="9" name="Graphic 9">
              <a:extLst>
                <a:ext uri="{FF2B5EF4-FFF2-40B4-BE49-F238E27FC236}">
                  <a16:creationId xmlns:a16="http://schemas.microsoft.com/office/drawing/2014/main" id="{AF226699-73F8-B77F-6775-089BFD70E652}"/>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a:stretch/>
          </p:blipFill>
          <p:spPr>
            <a:xfrm>
              <a:off x="11372522" y="148910"/>
              <a:ext cx="381982" cy="385013"/>
            </a:xfrm>
            <a:prstGeom prst="rect">
              <a:avLst/>
            </a:prstGeom>
          </p:spPr>
        </p:pic>
      </p:grpSp>
      <p:pic>
        <p:nvPicPr>
          <p:cNvPr id="10" name="Imagen 9" descr="Texto&#10;&#10;Descripción generada automáticamente">
            <a:extLst>
              <a:ext uri="{FF2B5EF4-FFF2-40B4-BE49-F238E27FC236}">
                <a16:creationId xmlns:a16="http://schemas.microsoft.com/office/drawing/2014/main" id="{376725A3-A57B-6F42-58C5-9C3BDD98AE26}"/>
              </a:ext>
            </a:extLst>
          </p:cNvPr>
          <p:cNvPicPr>
            <a:picLocks noChangeAspect="1"/>
          </p:cNvPicPr>
          <p:nvPr/>
        </p:nvPicPr>
        <p:blipFill>
          <a:blip r:embed="rId4"/>
          <a:stretch>
            <a:fillRect/>
          </a:stretch>
        </p:blipFill>
        <p:spPr>
          <a:xfrm>
            <a:off x="9393054" y="110278"/>
            <a:ext cx="2199242" cy="599889"/>
          </a:xfrm>
          <a:prstGeom prst="rect">
            <a:avLst/>
          </a:prstGeom>
        </p:spPr>
      </p:pic>
      <p:sp>
        <p:nvSpPr>
          <p:cNvPr id="2" name="Título 1">
            <a:extLst>
              <a:ext uri="{FF2B5EF4-FFF2-40B4-BE49-F238E27FC236}">
                <a16:creationId xmlns:a16="http://schemas.microsoft.com/office/drawing/2014/main" id="{51883A3A-23D1-EF3D-CC96-515936447FD4}"/>
              </a:ext>
            </a:extLst>
          </p:cNvPr>
          <p:cNvSpPr txBox="1">
            <a:spLocks/>
          </p:cNvSpPr>
          <p:nvPr/>
        </p:nvSpPr>
        <p:spPr>
          <a:xfrm>
            <a:off x="713890" y="2072734"/>
            <a:ext cx="9643691" cy="360850"/>
          </a:xfrm>
          <a:prstGeom prst="rect">
            <a:avLst/>
          </a:prstGeom>
        </p:spPr>
        <p:txBody>
          <a:bodyPr vert="horz" wrap="square" lIns="72000" tIns="72000" rIns="72000" bIns="72000" rtlCol="0" anchor="ctr" anchorCtr="0">
            <a:spAutoFit/>
          </a:bodyPr>
          <a:lstStyle>
            <a:lvl1pPr algn="l" defTabSz="457200" rtl="0" eaLnBrk="1" latinLnBrk="0" hangingPunct="1">
              <a:spcBef>
                <a:spcPct val="0"/>
              </a:spcBef>
              <a:buNone/>
              <a:defRPr lang="es-ES" sz="1800" b="0" i="0" kern="1200">
                <a:solidFill>
                  <a:srgbClr val="4E124D"/>
                </a:solidFill>
                <a:latin typeface="Arial"/>
                <a:ea typeface="+mj-ea"/>
                <a:cs typeface="Arial"/>
              </a:defRPr>
            </a:lvl1pPr>
          </a:lstStyle>
          <a:p>
            <a:pPr>
              <a:spcBef>
                <a:spcPts val="600"/>
              </a:spcBef>
            </a:pPr>
            <a:r>
              <a:rPr lang="es-ES" sz="1400" b="1" dirty="0">
                <a:solidFill>
                  <a:schemeClr val="accent2"/>
                </a:solidFill>
                <a:latin typeface="+mj-lt"/>
              </a:rPr>
              <a:t>Objetivos secundarios del estudio:</a:t>
            </a:r>
            <a:r>
              <a:rPr lang="es-ES" sz="1400" b="1" baseline="30000" dirty="0">
                <a:solidFill>
                  <a:schemeClr val="accent2"/>
                </a:solidFill>
                <a:latin typeface="+mj-lt"/>
              </a:rPr>
              <a:t>1</a:t>
            </a:r>
          </a:p>
        </p:txBody>
      </p:sp>
      <p:pic>
        <p:nvPicPr>
          <p:cNvPr id="17" name="Gráfico 16">
            <a:extLst>
              <a:ext uri="{FF2B5EF4-FFF2-40B4-BE49-F238E27FC236}">
                <a16:creationId xmlns:a16="http://schemas.microsoft.com/office/drawing/2014/main" id="{F98ED499-7FD2-7BF3-1558-FABC3CFA887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49793" y="2486323"/>
            <a:ext cx="512338" cy="512338"/>
          </a:xfrm>
          <a:prstGeom prst="rect">
            <a:avLst/>
          </a:prstGeom>
        </p:spPr>
      </p:pic>
      <p:sp>
        <p:nvSpPr>
          <p:cNvPr id="29" name="CuadroTexto 28">
            <a:extLst>
              <a:ext uri="{FF2B5EF4-FFF2-40B4-BE49-F238E27FC236}">
                <a16:creationId xmlns:a16="http://schemas.microsoft.com/office/drawing/2014/main" id="{82364389-066E-A6E1-FC16-634579707B6E}"/>
              </a:ext>
            </a:extLst>
          </p:cNvPr>
          <p:cNvSpPr txBox="1"/>
          <p:nvPr/>
        </p:nvSpPr>
        <p:spPr>
          <a:xfrm>
            <a:off x="1408352" y="2480882"/>
            <a:ext cx="1468257" cy="523220"/>
          </a:xfrm>
          <a:prstGeom prst="rect">
            <a:avLst/>
          </a:prstGeom>
          <a:noFill/>
        </p:spPr>
        <p:txBody>
          <a:bodyPr wrap="square">
            <a:spAutoFit/>
          </a:bodyPr>
          <a:lstStyle/>
          <a:p>
            <a:pPr lvl="0" algn="ctr" defTabSz="1219140">
              <a:spcBef>
                <a:spcPct val="0"/>
              </a:spcBef>
              <a:defRPr/>
            </a:pPr>
            <a:r>
              <a:rPr lang="es-ES" altLang="en-US" sz="1400" kern="0" dirty="0">
                <a:solidFill>
                  <a:srgbClr val="00BEA0"/>
                </a:solidFill>
                <a:latin typeface="+mj-lt"/>
                <a:cs typeface="Arial" panose="020B0604020202020204" pitchFamily="34" charset="0"/>
              </a:rPr>
              <a:t>Resultados por el </a:t>
            </a:r>
            <a:r>
              <a:rPr lang="es-ES" altLang="en-US" sz="1400" b="1" kern="0" dirty="0">
                <a:solidFill>
                  <a:srgbClr val="00BEA0"/>
                </a:solidFill>
                <a:latin typeface="+mj-lt"/>
                <a:cs typeface="Arial" panose="020B0604020202020204" pitchFamily="34" charset="0"/>
              </a:rPr>
              <a:t>paciente</a:t>
            </a:r>
            <a:r>
              <a:rPr lang="es-ES" altLang="en-US" sz="1400" kern="0" dirty="0">
                <a:solidFill>
                  <a:srgbClr val="00BEA0"/>
                </a:solidFill>
                <a:latin typeface="+mj-lt"/>
                <a:cs typeface="Arial" panose="020B0604020202020204" pitchFamily="34" charset="0"/>
              </a:rPr>
              <a:t>.</a:t>
            </a:r>
            <a:r>
              <a:rPr kumimoji="0" lang="es-ES" altLang="en-US" sz="1400" i="0" u="none" strike="noStrike" kern="0" cap="none" spc="0" normalizeH="0" baseline="30000" noProof="0" dirty="0">
                <a:ln>
                  <a:noFill/>
                </a:ln>
                <a:solidFill>
                  <a:srgbClr val="00BEA0"/>
                </a:solidFill>
                <a:effectLst/>
                <a:uLnTx/>
                <a:uFillTx/>
                <a:latin typeface="+mj-lt"/>
                <a:cs typeface="Arial" panose="020B0604020202020204" pitchFamily="34" charset="0"/>
              </a:rPr>
              <a:t>1</a:t>
            </a:r>
          </a:p>
        </p:txBody>
      </p:sp>
      <p:pic>
        <p:nvPicPr>
          <p:cNvPr id="26" name="Gráfico 25">
            <a:extLst>
              <a:ext uri="{FF2B5EF4-FFF2-40B4-BE49-F238E27FC236}">
                <a16:creationId xmlns:a16="http://schemas.microsoft.com/office/drawing/2014/main" id="{845FDD2D-5A12-149B-9CC0-FA0274DF3B2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484805" y="2510777"/>
            <a:ext cx="463431" cy="463431"/>
          </a:xfrm>
          <a:prstGeom prst="rect">
            <a:avLst/>
          </a:prstGeom>
        </p:spPr>
      </p:pic>
      <p:sp>
        <p:nvSpPr>
          <p:cNvPr id="226" name="CuadroTexto 225">
            <a:extLst>
              <a:ext uri="{FF2B5EF4-FFF2-40B4-BE49-F238E27FC236}">
                <a16:creationId xmlns:a16="http://schemas.microsoft.com/office/drawing/2014/main" id="{22E5AD85-CB53-8286-3DFA-1B6B55E944AD}"/>
              </a:ext>
            </a:extLst>
          </p:cNvPr>
          <p:cNvSpPr txBox="1"/>
          <p:nvPr/>
        </p:nvSpPr>
        <p:spPr>
          <a:xfrm>
            <a:off x="3977721" y="2480882"/>
            <a:ext cx="1985135" cy="523220"/>
          </a:xfrm>
          <a:prstGeom prst="rect">
            <a:avLst/>
          </a:prstGeom>
          <a:noFill/>
        </p:spPr>
        <p:txBody>
          <a:bodyPr wrap="square">
            <a:spAutoFit/>
          </a:bodyPr>
          <a:lstStyle/>
          <a:p>
            <a:pPr lvl="0" algn="ctr" defTabSz="1219140">
              <a:spcBef>
                <a:spcPct val="0"/>
              </a:spcBef>
              <a:defRPr/>
            </a:pPr>
            <a:r>
              <a:rPr lang="es-ES" altLang="en-US" sz="1400" kern="0" dirty="0">
                <a:solidFill>
                  <a:schemeClr val="accent1"/>
                </a:solidFill>
                <a:latin typeface="+mj-lt"/>
                <a:cs typeface="Arial" panose="020B0604020202020204" pitchFamily="34" charset="0"/>
              </a:rPr>
              <a:t>Resultados reportados por la </a:t>
            </a:r>
            <a:r>
              <a:rPr lang="es-ES" altLang="en-US" sz="1400" b="1" kern="0" dirty="0">
                <a:solidFill>
                  <a:schemeClr val="accent1"/>
                </a:solidFill>
                <a:latin typeface="+mj-lt"/>
                <a:cs typeface="Arial" panose="020B0604020202020204" pitchFamily="34" charset="0"/>
              </a:rPr>
              <a:t>familia</a:t>
            </a:r>
            <a:r>
              <a:rPr lang="es-ES" altLang="en-US" sz="1400" kern="0" dirty="0">
                <a:solidFill>
                  <a:schemeClr val="accent1"/>
                </a:solidFill>
                <a:latin typeface="+mj-lt"/>
                <a:cs typeface="Arial" panose="020B0604020202020204" pitchFamily="34" charset="0"/>
              </a:rPr>
              <a:t>.</a:t>
            </a:r>
            <a:r>
              <a:rPr kumimoji="0" lang="es-ES" altLang="en-US" sz="1400" i="0" u="none" strike="noStrike" kern="0" cap="none" spc="0" normalizeH="0" baseline="30000" noProof="0" dirty="0">
                <a:ln>
                  <a:noFill/>
                </a:ln>
                <a:solidFill>
                  <a:schemeClr val="accent1"/>
                </a:solidFill>
                <a:effectLst/>
                <a:uLnTx/>
                <a:uFillTx/>
                <a:latin typeface="+mj-lt"/>
                <a:cs typeface="Arial" panose="020B0604020202020204" pitchFamily="34" charset="0"/>
              </a:rPr>
              <a:t>1</a:t>
            </a:r>
          </a:p>
        </p:txBody>
      </p:sp>
      <p:sp>
        <p:nvSpPr>
          <p:cNvPr id="232" name="Marcador de texto 1">
            <a:extLst>
              <a:ext uri="{FF2B5EF4-FFF2-40B4-BE49-F238E27FC236}">
                <a16:creationId xmlns:a16="http://schemas.microsoft.com/office/drawing/2014/main" id="{2F7C0636-BCD2-277A-A3D4-FB588705CBDA}"/>
              </a:ext>
            </a:extLst>
          </p:cNvPr>
          <p:cNvSpPr txBox="1">
            <a:spLocks/>
          </p:cNvSpPr>
          <p:nvPr/>
        </p:nvSpPr>
        <p:spPr>
          <a:xfrm>
            <a:off x="713891" y="3103339"/>
            <a:ext cx="2529673" cy="2569147"/>
          </a:xfrm>
          <a:prstGeom prst="rect">
            <a:avLst/>
          </a:prstGeom>
        </p:spPr>
        <p:txBody>
          <a:bodyPr wrap="square" lIns="72000" tIns="72000" rIns="72000" bIns="72000">
            <a:spAutoFit/>
          </a:bodyPr>
          <a:lstStyle>
            <a:lvl1pPr marL="180000" indent="-180000" algn="l" defTabSz="914400" rtl="0" eaLnBrk="1" latinLnBrk="0" hangingPunct="1">
              <a:lnSpc>
                <a:spcPct val="90000"/>
              </a:lnSpc>
              <a:spcBef>
                <a:spcPts val="600"/>
              </a:spcBef>
              <a:spcAft>
                <a:spcPts val="600"/>
              </a:spcAft>
              <a:buClr>
                <a:schemeClr val="accent3"/>
              </a:buClr>
              <a:buFont typeface="Wingdings" panose="05000000000000000000" pitchFamily="2" charset="2"/>
              <a:buChar char="§"/>
              <a:defRPr sz="2000" kern="1200">
                <a:solidFill>
                  <a:schemeClr val="tx1">
                    <a:lumMod val="75000"/>
                    <a:lumOff val="25000"/>
                  </a:schemeClr>
                </a:solidFill>
                <a:latin typeface="+mn-lt"/>
                <a:ea typeface="+mn-ea"/>
                <a:cs typeface="+mn-cs"/>
              </a:defRPr>
            </a:lvl1pPr>
            <a:lvl2pPr marL="360000" indent="-180000" algn="l" defTabSz="914400" rtl="0" eaLnBrk="1" latinLnBrk="0" hangingPunct="1">
              <a:lnSpc>
                <a:spcPct val="90000"/>
              </a:lnSpc>
              <a:spcBef>
                <a:spcPts val="300"/>
              </a:spcBef>
              <a:spcAft>
                <a:spcPts val="600"/>
              </a:spcAft>
              <a:buClr>
                <a:schemeClr val="accent2"/>
              </a:buClr>
              <a:buFont typeface="Wingdings" panose="05000000000000000000" pitchFamily="2" charset="2"/>
              <a:buChar char="§"/>
              <a:defRPr sz="1800" kern="1200">
                <a:solidFill>
                  <a:schemeClr val="tx1">
                    <a:lumMod val="75000"/>
                    <a:lumOff val="25000"/>
                  </a:schemeClr>
                </a:solidFill>
                <a:latin typeface="+mn-lt"/>
                <a:ea typeface="+mn-ea"/>
                <a:cs typeface="+mn-cs"/>
              </a:defRPr>
            </a:lvl2pPr>
            <a:lvl3pPr marL="540000" indent="-180000" algn="l" defTabSz="914400" rtl="0" eaLnBrk="1" latinLnBrk="0" hangingPunct="1">
              <a:lnSpc>
                <a:spcPct val="90000"/>
              </a:lnSpc>
              <a:spcBef>
                <a:spcPts val="300"/>
              </a:spcBef>
              <a:spcAft>
                <a:spcPts val="600"/>
              </a:spcAft>
              <a:buClr>
                <a:schemeClr val="accent1"/>
              </a:buClr>
              <a:buFont typeface="Wingdings" panose="05000000000000000000" pitchFamily="2" charset="2"/>
              <a:buChar char="§"/>
              <a:defRPr sz="18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1C2544"/>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1C254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80000" lvl="1" defTabSz="609585">
              <a:lnSpc>
                <a:spcPct val="100000"/>
              </a:lnSpc>
              <a:spcBef>
                <a:spcPts val="0"/>
              </a:spcBef>
              <a:spcAft>
                <a:spcPts val="300"/>
              </a:spcAft>
              <a:buClr>
                <a:srgbClr val="6B2F65"/>
              </a:buClr>
              <a:buFont typeface="Arial" panose="020B0604020202020204" pitchFamily="34" charset="0"/>
              <a:buChar char="•"/>
              <a:defRPr/>
            </a:pPr>
            <a:r>
              <a:rPr lang="es-ES" sz="1400" dirty="0">
                <a:solidFill>
                  <a:prstClr val="black">
                    <a:lumMod val="75000"/>
                    <a:lumOff val="25000"/>
                  </a:prstClr>
                </a:solidFill>
              </a:rPr>
              <a:t>DLQI-R</a:t>
            </a:r>
          </a:p>
          <a:p>
            <a:pPr marL="180000" lvl="1" defTabSz="609585">
              <a:lnSpc>
                <a:spcPct val="100000"/>
              </a:lnSpc>
              <a:spcBef>
                <a:spcPts val="0"/>
              </a:spcBef>
              <a:spcAft>
                <a:spcPts val="300"/>
              </a:spcAft>
              <a:buClr>
                <a:srgbClr val="6B2F65"/>
              </a:buClr>
              <a:buFont typeface="Arial" panose="020B0604020202020204" pitchFamily="34" charset="0"/>
              <a:buChar char="•"/>
              <a:defRPr/>
            </a:pPr>
            <a:r>
              <a:rPr lang="es-ES" sz="1400" dirty="0">
                <a:solidFill>
                  <a:prstClr val="black">
                    <a:lumMod val="75000"/>
                    <a:lumOff val="25000"/>
                  </a:prstClr>
                </a:solidFill>
              </a:rPr>
              <a:t>TSQM-9</a:t>
            </a:r>
          </a:p>
          <a:p>
            <a:pPr marL="180000" lvl="1" defTabSz="609585">
              <a:lnSpc>
                <a:spcPct val="100000"/>
              </a:lnSpc>
              <a:spcBef>
                <a:spcPts val="0"/>
              </a:spcBef>
              <a:spcAft>
                <a:spcPts val="300"/>
              </a:spcAft>
              <a:buClr>
                <a:srgbClr val="6B2F65"/>
              </a:buClr>
              <a:buFont typeface="Arial" panose="020B0604020202020204" pitchFamily="34" charset="0"/>
              <a:buChar char="•"/>
              <a:defRPr/>
            </a:pPr>
            <a:r>
              <a:rPr lang="es-ES" sz="1400" dirty="0">
                <a:solidFill>
                  <a:prstClr val="black">
                    <a:lumMod val="75000"/>
                    <a:lumOff val="25000"/>
                  </a:prstClr>
                </a:solidFill>
              </a:rPr>
              <a:t>PBI-S-10</a:t>
            </a:r>
          </a:p>
          <a:p>
            <a:pPr marL="180000" lvl="1" defTabSz="609585">
              <a:lnSpc>
                <a:spcPct val="100000"/>
              </a:lnSpc>
              <a:spcBef>
                <a:spcPts val="0"/>
              </a:spcBef>
              <a:spcAft>
                <a:spcPts val="300"/>
              </a:spcAft>
              <a:buClr>
                <a:srgbClr val="6B2F65"/>
              </a:buClr>
              <a:buFont typeface="Arial" panose="020B0604020202020204" pitchFamily="34" charset="0"/>
              <a:buChar char="•"/>
              <a:defRPr/>
            </a:pPr>
            <a:r>
              <a:rPr lang="es-ES" sz="1400" dirty="0">
                <a:solidFill>
                  <a:prstClr val="black">
                    <a:lumMod val="75000"/>
                    <a:lumOff val="25000"/>
                  </a:prstClr>
                </a:solidFill>
              </a:rPr>
              <a:t>WPAI:PSO</a:t>
            </a:r>
          </a:p>
          <a:p>
            <a:pPr marL="180000" marR="0" lvl="1" algn="l" defTabSz="609585" rtl="0" eaLnBrk="1" fontAlgn="auto" latinLnBrk="0" hangingPunct="1">
              <a:lnSpc>
                <a:spcPct val="100000"/>
              </a:lnSpc>
              <a:spcBef>
                <a:spcPts val="0"/>
              </a:spcBef>
              <a:spcAft>
                <a:spcPts val="300"/>
              </a:spcAft>
              <a:buClr>
                <a:srgbClr val="6B2F65"/>
              </a:buClr>
              <a:buSzTx/>
              <a:buFont typeface="Arial" panose="020B0604020202020204" pitchFamily="34" charset="0"/>
              <a:buChar char="•"/>
              <a:tabLst/>
              <a:defRPr/>
            </a:pPr>
            <a:r>
              <a:rPr lang="es-ES" sz="1400" dirty="0">
                <a:solidFill>
                  <a:prstClr val="black">
                    <a:lumMod val="75000"/>
                    <a:lumOff val="25000"/>
                  </a:prstClr>
                </a:solidFill>
                <a:latin typeface="Calibri"/>
              </a:rPr>
              <a:t>Tabla de pacientes</a:t>
            </a:r>
          </a:p>
          <a:p>
            <a:pPr marL="180000" marR="0" lvl="1" algn="l" defTabSz="609585" rtl="0" eaLnBrk="1" fontAlgn="auto" latinLnBrk="0" hangingPunct="1">
              <a:lnSpc>
                <a:spcPct val="100000"/>
              </a:lnSpc>
              <a:spcBef>
                <a:spcPts val="0"/>
              </a:spcBef>
              <a:spcAft>
                <a:spcPts val="300"/>
              </a:spcAft>
              <a:buClr>
                <a:srgbClr val="6B2F65"/>
              </a:buClr>
              <a:buSzTx/>
              <a:buFont typeface="Arial" panose="020B0604020202020204" pitchFamily="34" charset="0"/>
              <a:buChar char="•"/>
              <a:tabLst/>
              <a:defRPr/>
            </a:pPr>
            <a:r>
              <a:rPr lang="es-ES" sz="1400" dirty="0">
                <a:solidFill>
                  <a:prstClr val="black">
                    <a:lumMod val="75000"/>
                    <a:lumOff val="25000"/>
                  </a:prstClr>
                </a:solidFill>
                <a:latin typeface="Calibri"/>
              </a:rPr>
              <a:t>NRS - valoraciones de prurito, dolor, dolor articular, fatiga</a:t>
            </a:r>
          </a:p>
          <a:p>
            <a:pPr marL="180000" marR="0" lvl="1" algn="l" defTabSz="609585" rtl="0" eaLnBrk="1" fontAlgn="auto" latinLnBrk="0" hangingPunct="1">
              <a:lnSpc>
                <a:spcPct val="100000"/>
              </a:lnSpc>
              <a:spcBef>
                <a:spcPts val="0"/>
              </a:spcBef>
              <a:spcAft>
                <a:spcPts val="300"/>
              </a:spcAft>
              <a:buClr>
                <a:srgbClr val="6B2F65"/>
              </a:buClr>
              <a:buSzTx/>
              <a:buFont typeface="Arial" panose="020B0604020202020204" pitchFamily="34" charset="0"/>
              <a:buChar char="•"/>
              <a:tabLst/>
              <a:defRPr/>
            </a:pPr>
            <a:r>
              <a:rPr lang="es-ES" sz="1400" dirty="0">
                <a:solidFill>
                  <a:prstClr val="black">
                    <a:lumMod val="75000"/>
                    <a:lumOff val="25000"/>
                  </a:prstClr>
                </a:solidFill>
                <a:latin typeface="Calibri"/>
              </a:rPr>
              <a:t>Características sociodemográficas y clínicas</a:t>
            </a:r>
          </a:p>
          <a:p>
            <a:pPr marL="180000" marR="0" lvl="1" algn="l" defTabSz="609585" rtl="0" eaLnBrk="1" fontAlgn="auto" latinLnBrk="0" hangingPunct="1">
              <a:lnSpc>
                <a:spcPct val="100000"/>
              </a:lnSpc>
              <a:spcBef>
                <a:spcPts val="0"/>
              </a:spcBef>
              <a:spcAft>
                <a:spcPts val="300"/>
              </a:spcAft>
              <a:buClr>
                <a:srgbClr val="6B2F65"/>
              </a:buClr>
              <a:buSzTx/>
              <a:buFont typeface="Arial" panose="020B0604020202020204" pitchFamily="34" charset="0"/>
              <a:buChar char="•"/>
              <a:tabLst/>
              <a:defRPr/>
            </a:pPr>
            <a:r>
              <a:rPr lang="es-ES" sz="1400" dirty="0">
                <a:solidFill>
                  <a:prstClr val="black">
                    <a:lumMod val="75000"/>
                    <a:lumOff val="25000"/>
                  </a:prstClr>
                </a:solidFill>
                <a:latin typeface="Calibri"/>
              </a:rPr>
              <a:t>EA durante el tratamiento</a:t>
            </a:r>
          </a:p>
        </p:txBody>
      </p:sp>
      <p:sp>
        <p:nvSpPr>
          <p:cNvPr id="243" name="Marcador de texto 1">
            <a:extLst>
              <a:ext uri="{FF2B5EF4-FFF2-40B4-BE49-F238E27FC236}">
                <a16:creationId xmlns:a16="http://schemas.microsoft.com/office/drawing/2014/main" id="{FCEE9AC3-3A4E-751B-5098-32FE0F854E77}"/>
              </a:ext>
            </a:extLst>
          </p:cNvPr>
          <p:cNvSpPr txBox="1">
            <a:spLocks/>
          </p:cNvSpPr>
          <p:nvPr/>
        </p:nvSpPr>
        <p:spPr>
          <a:xfrm>
            <a:off x="3365532" y="3103339"/>
            <a:ext cx="1453941" cy="360850"/>
          </a:xfrm>
          <a:prstGeom prst="rect">
            <a:avLst/>
          </a:prstGeom>
        </p:spPr>
        <p:txBody>
          <a:bodyPr wrap="square" lIns="72000" tIns="72000" rIns="72000" bIns="72000">
            <a:spAutoFit/>
          </a:bodyPr>
          <a:lstStyle>
            <a:lvl1pPr marL="180000" indent="-180000" algn="l" defTabSz="914400" rtl="0" eaLnBrk="1" latinLnBrk="0" hangingPunct="1">
              <a:lnSpc>
                <a:spcPct val="90000"/>
              </a:lnSpc>
              <a:spcBef>
                <a:spcPts val="600"/>
              </a:spcBef>
              <a:spcAft>
                <a:spcPts val="600"/>
              </a:spcAft>
              <a:buClr>
                <a:schemeClr val="accent3"/>
              </a:buClr>
              <a:buFont typeface="Wingdings" panose="05000000000000000000" pitchFamily="2" charset="2"/>
              <a:buChar char="§"/>
              <a:defRPr sz="2000" kern="1200">
                <a:solidFill>
                  <a:schemeClr val="tx1">
                    <a:lumMod val="75000"/>
                    <a:lumOff val="25000"/>
                  </a:schemeClr>
                </a:solidFill>
                <a:latin typeface="+mn-lt"/>
                <a:ea typeface="+mn-ea"/>
                <a:cs typeface="+mn-cs"/>
              </a:defRPr>
            </a:lvl1pPr>
            <a:lvl2pPr marL="360000" indent="-180000" algn="l" defTabSz="914400" rtl="0" eaLnBrk="1" latinLnBrk="0" hangingPunct="1">
              <a:lnSpc>
                <a:spcPct val="90000"/>
              </a:lnSpc>
              <a:spcBef>
                <a:spcPts val="300"/>
              </a:spcBef>
              <a:spcAft>
                <a:spcPts val="600"/>
              </a:spcAft>
              <a:buClr>
                <a:schemeClr val="accent2"/>
              </a:buClr>
              <a:buFont typeface="Wingdings" panose="05000000000000000000" pitchFamily="2" charset="2"/>
              <a:buChar char="§"/>
              <a:defRPr sz="1800" kern="1200">
                <a:solidFill>
                  <a:schemeClr val="tx1">
                    <a:lumMod val="75000"/>
                    <a:lumOff val="25000"/>
                  </a:schemeClr>
                </a:solidFill>
                <a:latin typeface="+mn-lt"/>
                <a:ea typeface="+mn-ea"/>
                <a:cs typeface="+mn-cs"/>
              </a:defRPr>
            </a:lvl2pPr>
            <a:lvl3pPr marL="540000" indent="-180000" algn="l" defTabSz="914400" rtl="0" eaLnBrk="1" latinLnBrk="0" hangingPunct="1">
              <a:lnSpc>
                <a:spcPct val="90000"/>
              </a:lnSpc>
              <a:spcBef>
                <a:spcPts val="300"/>
              </a:spcBef>
              <a:spcAft>
                <a:spcPts val="600"/>
              </a:spcAft>
              <a:buClr>
                <a:schemeClr val="accent1"/>
              </a:buClr>
              <a:buFont typeface="Wingdings" panose="05000000000000000000" pitchFamily="2" charset="2"/>
              <a:buChar char="§"/>
              <a:defRPr sz="18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1C2544"/>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1C254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80000" lvl="1" defTabSz="609585">
              <a:lnSpc>
                <a:spcPct val="100000"/>
              </a:lnSpc>
              <a:spcAft>
                <a:spcPts val="300"/>
              </a:spcAft>
              <a:buClr>
                <a:srgbClr val="6B2F65"/>
              </a:buClr>
              <a:buFont typeface="Arial" panose="020B0604020202020204" pitchFamily="34" charset="0"/>
              <a:buChar char="•"/>
              <a:defRPr/>
            </a:pPr>
            <a:r>
              <a:rPr lang="es-ES" sz="1400" i="1" dirty="0">
                <a:solidFill>
                  <a:prstClr val="black">
                    <a:lumMod val="75000"/>
                    <a:lumOff val="25000"/>
                  </a:prstClr>
                </a:solidFill>
                <a:latin typeface="Calibri"/>
              </a:rPr>
              <a:t>FamilyPso</a:t>
            </a:r>
          </a:p>
        </p:txBody>
      </p:sp>
      <p:pic>
        <p:nvPicPr>
          <p:cNvPr id="11" name="Gráfico 10">
            <a:extLst>
              <a:ext uri="{FF2B5EF4-FFF2-40B4-BE49-F238E27FC236}">
                <a16:creationId xmlns:a16="http://schemas.microsoft.com/office/drawing/2014/main" id="{29B544BE-9FB4-4C49-678A-0C60772C1607}"/>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292554" y="2509600"/>
            <a:ext cx="465785" cy="465785"/>
          </a:xfrm>
          <a:prstGeom prst="rect">
            <a:avLst/>
          </a:prstGeom>
        </p:spPr>
      </p:pic>
      <p:sp>
        <p:nvSpPr>
          <p:cNvPr id="12" name="CuadroTexto 11">
            <a:extLst>
              <a:ext uri="{FF2B5EF4-FFF2-40B4-BE49-F238E27FC236}">
                <a16:creationId xmlns:a16="http://schemas.microsoft.com/office/drawing/2014/main" id="{EEF7FE8F-2D8F-C437-BA53-ECEB6C8D2479}"/>
              </a:ext>
            </a:extLst>
          </p:cNvPr>
          <p:cNvSpPr txBox="1"/>
          <p:nvPr/>
        </p:nvSpPr>
        <p:spPr>
          <a:xfrm>
            <a:off x="6705781" y="2480882"/>
            <a:ext cx="2027410" cy="523220"/>
          </a:xfrm>
          <a:prstGeom prst="rect">
            <a:avLst/>
          </a:prstGeom>
          <a:noFill/>
        </p:spPr>
        <p:txBody>
          <a:bodyPr wrap="square">
            <a:spAutoFit/>
          </a:bodyPr>
          <a:lstStyle/>
          <a:p>
            <a:pPr lvl="0" algn="ctr" defTabSz="1219140">
              <a:spcBef>
                <a:spcPct val="0"/>
              </a:spcBef>
              <a:defRPr/>
            </a:pPr>
            <a:r>
              <a:rPr lang="es-ES" altLang="en-US" sz="1400" kern="0" dirty="0">
                <a:solidFill>
                  <a:schemeClr val="accent2"/>
                </a:solidFill>
                <a:latin typeface="+mj-lt"/>
                <a:cs typeface="Arial" panose="020B0604020202020204" pitchFamily="34" charset="0"/>
              </a:rPr>
              <a:t>Resultados reportados por el </a:t>
            </a:r>
            <a:r>
              <a:rPr lang="es-ES" altLang="en-US" sz="1400" b="1" kern="0" dirty="0">
                <a:solidFill>
                  <a:schemeClr val="accent2"/>
                </a:solidFill>
                <a:latin typeface="+mj-lt"/>
                <a:cs typeface="Arial" panose="020B0604020202020204" pitchFamily="34" charset="0"/>
              </a:rPr>
              <a:t>médico</a:t>
            </a:r>
            <a:r>
              <a:rPr lang="es-ES" altLang="en-US" sz="1400" kern="0" dirty="0">
                <a:solidFill>
                  <a:schemeClr val="accent2"/>
                </a:solidFill>
                <a:latin typeface="+mj-lt"/>
                <a:cs typeface="Arial" panose="020B0604020202020204" pitchFamily="34" charset="0"/>
              </a:rPr>
              <a:t>.</a:t>
            </a:r>
            <a:r>
              <a:rPr kumimoji="0" lang="es-ES" altLang="en-US" sz="1400" i="0" u="none" strike="noStrike" kern="0" cap="none" spc="0" normalizeH="0" baseline="30000" noProof="0" dirty="0">
                <a:ln>
                  <a:noFill/>
                </a:ln>
                <a:solidFill>
                  <a:schemeClr val="accent2"/>
                </a:solidFill>
                <a:effectLst/>
                <a:uLnTx/>
                <a:uFillTx/>
                <a:latin typeface="+mj-lt"/>
                <a:cs typeface="Arial" panose="020B0604020202020204" pitchFamily="34" charset="0"/>
              </a:rPr>
              <a:t>1</a:t>
            </a:r>
          </a:p>
        </p:txBody>
      </p:sp>
      <p:sp>
        <p:nvSpPr>
          <p:cNvPr id="13" name="Marcador de texto 1">
            <a:extLst>
              <a:ext uri="{FF2B5EF4-FFF2-40B4-BE49-F238E27FC236}">
                <a16:creationId xmlns:a16="http://schemas.microsoft.com/office/drawing/2014/main" id="{3FD94150-6ED8-8635-3957-6F508CB3B8CC}"/>
              </a:ext>
            </a:extLst>
          </p:cNvPr>
          <p:cNvSpPr txBox="1">
            <a:spLocks/>
          </p:cNvSpPr>
          <p:nvPr/>
        </p:nvSpPr>
        <p:spPr>
          <a:xfrm>
            <a:off x="6187912" y="3103339"/>
            <a:ext cx="2558652" cy="1453457"/>
          </a:xfrm>
          <a:prstGeom prst="rect">
            <a:avLst/>
          </a:prstGeom>
        </p:spPr>
        <p:txBody>
          <a:bodyPr wrap="square" lIns="72000" tIns="72000" rIns="72000" bIns="72000">
            <a:spAutoFit/>
          </a:bodyPr>
          <a:lstStyle>
            <a:lvl1pPr marL="180000" indent="-180000" algn="l" defTabSz="914400" rtl="0" eaLnBrk="1" latinLnBrk="0" hangingPunct="1">
              <a:lnSpc>
                <a:spcPct val="90000"/>
              </a:lnSpc>
              <a:spcBef>
                <a:spcPts val="600"/>
              </a:spcBef>
              <a:spcAft>
                <a:spcPts val="600"/>
              </a:spcAft>
              <a:buClr>
                <a:schemeClr val="accent3"/>
              </a:buClr>
              <a:buFont typeface="Wingdings" panose="05000000000000000000" pitchFamily="2" charset="2"/>
              <a:buChar char="§"/>
              <a:defRPr sz="2000" kern="1200">
                <a:solidFill>
                  <a:schemeClr val="tx1">
                    <a:lumMod val="75000"/>
                    <a:lumOff val="25000"/>
                  </a:schemeClr>
                </a:solidFill>
                <a:latin typeface="+mn-lt"/>
                <a:ea typeface="+mn-ea"/>
                <a:cs typeface="+mn-cs"/>
              </a:defRPr>
            </a:lvl1pPr>
            <a:lvl2pPr marL="360000" indent="-180000" algn="l" defTabSz="914400" rtl="0" eaLnBrk="1" latinLnBrk="0" hangingPunct="1">
              <a:lnSpc>
                <a:spcPct val="90000"/>
              </a:lnSpc>
              <a:spcBef>
                <a:spcPts val="300"/>
              </a:spcBef>
              <a:spcAft>
                <a:spcPts val="600"/>
              </a:spcAft>
              <a:buClr>
                <a:schemeClr val="accent2"/>
              </a:buClr>
              <a:buFont typeface="Wingdings" panose="05000000000000000000" pitchFamily="2" charset="2"/>
              <a:buChar char="§"/>
              <a:defRPr sz="1800" kern="1200">
                <a:solidFill>
                  <a:schemeClr val="tx1">
                    <a:lumMod val="75000"/>
                    <a:lumOff val="25000"/>
                  </a:schemeClr>
                </a:solidFill>
                <a:latin typeface="+mn-lt"/>
                <a:ea typeface="+mn-ea"/>
                <a:cs typeface="+mn-cs"/>
              </a:defRPr>
            </a:lvl2pPr>
            <a:lvl3pPr marL="540000" indent="-180000" algn="l" defTabSz="914400" rtl="0" eaLnBrk="1" latinLnBrk="0" hangingPunct="1">
              <a:lnSpc>
                <a:spcPct val="90000"/>
              </a:lnSpc>
              <a:spcBef>
                <a:spcPts val="300"/>
              </a:spcBef>
              <a:spcAft>
                <a:spcPts val="600"/>
              </a:spcAft>
              <a:buClr>
                <a:schemeClr val="accent1"/>
              </a:buClr>
              <a:buFont typeface="Wingdings" panose="05000000000000000000" pitchFamily="2" charset="2"/>
              <a:buChar char="§"/>
              <a:defRPr sz="18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1C2544"/>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1C254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80000" lvl="1" defTabSz="609585">
              <a:lnSpc>
                <a:spcPct val="100000"/>
              </a:lnSpc>
              <a:spcAft>
                <a:spcPts val="300"/>
              </a:spcAft>
              <a:buClr>
                <a:srgbClr val="6B2F65"/>
              </a:buClr>
              <a:buFont typeface="Arial" panose="020B0604020202020204" pitchFamily="34" charset="0"/>
              <a:buChar char="•"/>
              <a:defRPr/>
            </a:pPr>
            <a:r>
              <a:rPr lang="es-ES" sz="1400" dirty="0">
                <a:solidFill>
                  <a:prstClr val="black">
                    <a:lumMod val="75000"/>
                    <a:lumOff val="25000"/>
                  </a:prstClr>
                </a:solidFill>
                <a:latin typeface="Calibri"/>
              </a:rPr>
              <a:t>Satisfacción del médico</a:t>
            </a:r>
          </a:p>
          <a:p>
            <a:pPr marL="180000" lvl="1" defTabSz="609585">
              <a:lnSpc>
                <a:spcPct val="100000"/>
              </a:lnSpc>
              <a:spcAft>
                <a:spcPts val="300"/>
              </a:spcAft>
              <a:buClr>
                <a:srgbClr val="6B2F65"/>
              </a:buClr>
              <a:buFont typeface="Arial" panose="020B0604020202020204" pitchFamily="34" charset="0"/>
              <a:buChar char="•"/>
              <a:defRPr/>
            </a:pPr>
            <a:r>
              <a:rPr lang="es-ES" sz="1400" dirty="0">
                <a:solidFill>
                  <a:prstClr val="black">
                    <a:lumMod val="75000"/>
                    <a:lumOff val="25000"/>
                  </a:prstClr>
                </a:solidFill>
                <a:latin typeface="Calibri"/>
              </a:rPr>
              <a:t>PASI absoluto</a:t>
            </a:r>
          </a:p>
          <a:p>
            <a:pPr marL="180000" lvl="1" defTabSz="609585">
              <a:lnSpc>
                <a:spcPct val="100000"/>
              </a:lnSpc>
              <a:spcAft>
                <a:spcPts val="300"/>
              </a:spcAft>
              <a:buClr>
                <a:srgbClr val="6B2F65"/>
              </a:buClr>
              <a:buFont typeface="Arial" panose="020B0604020202020204" pitchFamily="34" charset="0"/>
              <a:buChar char="•"/>
              <a:defRPr/>
            </a:pPr>
            <a:r>
              <a:rPr lang="es-ES" sz="1400" dirty="0">
                <a:solidFill>
                  <a:prstClr val="black">
                    <a:lumMod val="75000"/>
                    <a:lumOff val="25000"/>
                  </a:prstClr>
                </a:solidFill>
                <a:latin typeface="Calibri"/>
              </a:rPr>
              <a:t>PGA </a:t>
            </a:r>
          </a:p>
          <a:p>
            <a:pPr marL="180000" lvl="1" defTabSz="609585">
              <a:lnSpc>
                <a:spcPct val="100000"/>
              </a:lnSpc>
              <a:spcAft>
                <a:spcPts val="300"/>
              </a:spcAft>
              <a:buClr>
                <a:srgbClr val="6B2F65"/>
              </a:buClr>
              <a:buFont typeface="Arial" panose="020B0604020202020204" pitchFamily="34" charset="0"/>
              <a:buChar char="•"/>
              <a:defRPr/>
            </a:pPr>
            <a:r>
              <a:rPr lang="es-ES" sz="1400" dirty="0">
                <a:solidFill>
                  <a:prstClr val="black">
                    <a:lumMod val="75000"/>
                    <a:lumOff val="25000"/>
                  </a:prstClr>
                </a:solidFill>
                <a:latin typeface="Calibri"/>
              </a:rPr>
              <a:t>PGA cuero cabelludo, uñas, palmoplantar</a:t>
            </a:r>
          </a:p>
        </p:txBody>
      </p:sp>
      <p:sp>
        <p:nvSpPr>
          <p:cNvPr id="14" name="CuadroTexto 13">
            <a:extLst>
              <a:ext uri="{FF2B5EF4-FFF2-40B4-BE49-F238E27FC236}">
                <a16:creationId xmlns:a16="http://schemas.microsoft.com/office/drawing/2014/main" id="{D5E9CCE4-D0A7-DAAA-B9D6-AAAE41230287}"/>
              </a:ext>
            </a:extLst>
          </p:cNvPr>
          <p:cNvSpPr txBox="1"/>
          <p:nvPr/>
        </p:nvSpPr>
        <p:spPr>
          <a:xfrm>
            <a:off x="9568468" y="2373160"/>
            <a:ext cx="1974852" cy="738664"/>
          </a:xfrm>
          <a:prstGeom prst="rect">
            <a:avLst/>
          </a:prstGeom>
          <a:noFill/>
        </p:spPr>
        <p:txBody>
          <a:bodyPr wrap="square">
            <a:spAutoFit/>
          </a:bodyPr>
          <a:lstStyle/>
          <a:p>
            <a:pPr lvl="0" algn="ctr" defTabSz="1219140">
              <a:spcBef>
                <a:spcPct val="0"/>
              </a:spcBef>
              <a:defRPr/>
            </a:pPr>
            <a:r>
              <a:rPr lang="es-ES" altLang="en-US" sz="1400" kern="0" dirty="0">
                <a:solidFill>
                  <a:schemeClr val="accent2"/>
                </a:solidFill>
                <a:latin typeface="+mj-lt"/>
                <a:cs typeface="Arial" panose="020B0604020202020204" pitchFamily="34" charset="0"/>
              </a:rPr>
              <a:t>Resultados reportados por el </a:t>
            </a:r>
            <a:r>
              <a:rPr lang="es-ES" altLang="en-US" sz="1400" b="1" kern="0" dirty="0">
                <a:solidFill>
                  <a:schemeClr val="accent2"/>
                </a:solidFill>
                <a:latin typeface="+mj-lt"/>
                <a:cs typeface="Arial" panose="020B0604020202020204" pitchFamily="34" charset="0"/>
              </a:rPr>
              <a:t>médico </a:t>
            </a:r>
            <a:br>
              <a:rPr lang="es-ES" altLang="en-US" sz="1400" b="1" kern="0" dirty="0">
                <a:solidFill>
                  <a:schemeClr val="accent2"/>
                </a:solidFill>
                <a:latin typeface="+mj-lt"/>
                <a:cs typeface="Arial" panose="020B0604020202020204" pitchFamily="34" charset="0"/>
              </a:rPr>
            </a:br>
            <a:r>
              <a:rPr lang="es-ES" altLang="en-US" sz="1400" b="1" kern="0" dirty="0">
                <a:solidFill>
                  <a:schemeClr val="accent2"/>
                </a:solidFill>
                <a:latin typeface="+mj-lt"/>
                <a:cs typeface="Arial" panose="020B0604020202020204" pitchFamily="34" charset="0"/>
              </a:rPr>
              <a:t>y el paciente</a:t>
            </a:r>
            <a:r>
              <a:rPr lang="es-ES" altLang="en-US" sz="1400" kern="0" dirty="0">
                <a:solidFill>
                  <a:schemeClr val="accent2"/>
                </a:solidFill>
                <a:latin typeface="+mj-lt"/>
                <a:cs typeface="Arial" panose="020B0604020202020204" pitchFamily="34" charset="0"/>
              </a:rPr>
              <a:t>.</a:t>
            </a:r>
            <a:r>
              <a:rPr kumimoji="0" lang="es-ES" altLang="en-US" sz="1400" i="0" u="none" strike="noStrike" kern="0" cap="none" spc="0" normalizeH="0" baseline="30000" noProof="0" dirty="0">
                <a:ln>
                  <a:noFill/>
                </a:ln>
                <a:solidFill>
                  <a:schemeClr val="accent2"/>
                </a:solidFill>
                <a:effectLst/>
                <a:uLnTx/>
                <a:uFillTx/>
                <a:latin typeface="+mj-lt"/>
                <a:cs typeface="Arial" panose="020B0604020202020204" pitchFamily="34" charset="0"/>
              </a:rPr>
              <a:t>1</a:t>
            </a:r>
          </a:p>
        </p:txBody>
      </p:sp>
      <p:sp>
        <p:nvSpPr>
          <p:cNvPr id="15" name="Marcador de texto 1">
            <a:extLst>
              <a:ext uri="{FF2B5EF4-FFF2-40B4-BE49-F238E27FC236}">
                <a16:creationId xmlns:a16="http://schemas.microsoft.com/office/drawing/2014/main" id="{D9A1787F-46C7-2C0E-88F8-13C39C6B5F6B}"/>
              </a:ext>
            </a:extLst>
          </p:cNvPr>
          <p:cNvSpPr txBox="1">
            <a:spLocks/>
          </p:cNvSpPr>
          <p:nvPr/>
        </p:nvSpPr>
        <p:spPr>
          <a:xfrm>
            <a:off x="8860496" y="3103339"/>
            <a:ext cx="2471744" cy="1515012"/>
          </a:xfrm>
          <a:prstGeom prst="rect">
            <a:avLst/>
          </a:prstGeom>
        </p:spPr>
        <p:txBody>
          <a:bodyPr wrap="square" lIns="72000" tIns="72000" rIns="72000" bIns="72000">
            <a:spAutoFit/>
          </a:bodyPr>
          <a:lstStyle>
            <a:lvl1pPr marL="180000" indent="-180000" algn="l" defTabSz="914400" rtl="0" eaLnBrk="1" latinLnBrk="0" hangingPunct="1">
              <a:lnSpc>
                <a:spcPct val="90000"/>
              </a:lnSpc>
              <a:spcBef>
                <a:spcPts val="600"/>
              </a:spcBef>
              <a:spcAft>
                <a:spcPts val="600"/>
              </a:spcAft>
              <a:buClr>
                <a:schemeClr val="accent3"/>
              </a:buClr>
              <a:buFont typeface="Wingdings" panose="05000000000000000000" pitchFamily="2" charset="2"/>
              <a:buChar char="§"/>
              <a:defRPr sz="2000" kern="1200">
                <a:solidFill>
                  <a:schemeClr val="tx1">
                    <a:lumMod val="75000"/>
                    <a:lumOff val="25000"/>
                  </a:schemeClr>
                </a:solidFill>
                <a:latin typeface="+mn-lt"/>
                <a:ea typeface="+mn-ea"/>
                <a:cs typeface="+mn-cs"/>
              </a:defRPr>
            </a:lvl1pPr>
            <a:lvl2pPr marL="360000" indent="-180000" algn="l" defTabSz="914400" rtl="0" eaLnBrk="1" latinLnBrk="0" hangingPunct="1">
              <a:lnSpc>
                <a:spcPct val="90000"/>
              </a:lnSpc>
              <a:spcBef>
                <a:spcPts val="300"/>
              </a:spcBef>
              <a:spcAft>
                <a:spcPts val="600"/>
              </a:spcAft>
              <a:buClr>
                <a:schemeClr val="accent2"/>
              </a:buClr>
              <a:buFont typeface="Wingdings" panose="05000000000000000000" pitchFamily="2" charset="2"/>
              <a:buChar char="§"/>
              <a:defRPr sz="1800" kern="1200">
                <a:solidFill>
                  <a:schemeClr val="tx1">
                    <a:lumMod val="75000"/>
                    <a:lumOff val="25000"/>
                  </a:schemeClr>
                </a:solidFill>
                <a:latin typeface="+mn-lt"/>
                <a:ea typeface="+mn-ea"/>
                <a:cs typeface="+mn-cs"/>
              </a:defRPr>
            </a:lvl2pPr>
            <a:lvl3pPr marL="540000" indent="-180000" algn="l" defTabSz="914400" rtl="0" eaLnBrk="1" latinLnBrk="0" hangingPunct="1">
              <a:lnSpc>
                <a:spcPct val="90000"/>
              </a:lnSpc>
              <a:spcBef>
                <a:spcPts val="300"/>
              </a:spcBef>
              <a:spcAft>
                <a:spcPts val="600"/>
              </a:spcAft>
              <a:buClr>
                <a:schemeClr val="accent1"/>
              </a:buClr>
              <a:buFont typeface="Wingdings" panose="05000000000000000000" pitchFamily="2" charset="2"/>
              <a:buChar char="§"/>
              <a:defRPr sz="18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1C2544"/>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1C254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80000" lvl="1" defTabSz="609585">
              <a:lnSpc>
                <a:spcPct val="100000"/>
              </a:lnSpc>
              <a:spcAft>
                <a:spcPts val="300"/>
              </a:spcAft>
              <a:buClr>
                <a:srgbClr val="6B2F65"/>
              </a:buClr>
              <a:buFont typeface="Arial" panose="020B0604020202020204" pitchFamily="34" charset="0"/>
              <a:buChar char="•"/>
              <a:defRPr/>
            </a:pPr>
            <a:r>
              <a:rPr lang="es-ES" sz="1400" dirty="0">
                <a:solidFill>
                  <a:prstClr val="black">
                    <a:lumMod val="75000"/>
                    <a:lumOff val="25000"/>
                  </a:prstClr>
                </a:solidFill>
                <a:latin typeface="Calibri"/>
              </a:rPr>
              <a:t>Cuestionario para el médico y para el paciente en relación a los objetivos del tratamiento</a:t>
            </a:r>
          </a:p>
          <a:p>
            <a:pPr marL="180000" lvl="1" defTabSz="609585">
              <a:lnSpc>
                <a:spcPct val="100000"/>
              </a:lnSpc>
              <a:spcAft>
                <a:spcPts val="300"/>
              </a:spcAft>
              <a:buClr>
                <a:srgbClr val="6B2F65"/>
              </a:buClr>
              <a:buFont typeface="Arial" panose="020B0604020202020204" pitchFamily="34" charset="0"/>
              <a:buChar char="•"/>
              <a:defRPr/>
            </a:pPr>
            <a:r>
              <a:rPr lang="es-ES" sz="1400" dirty="0">
                <a:solidFill>
                  <a:prstClr val="black">
                    <a:lumMod val="75000"/>
                    <a:lumOff val="25000"/>
                  </a:prstClr>
                </a:solidFill>
                <a:latin typeface="Calibri"/>
              </a:rPr>
              <a:t>Valoración de la satisfacción de los médicos y los pacientes</a:t>
            </a:r>
          </a:p>
        </p:txBody>
      </p:sp>
      <p:sp>
        <p:nvSpPr>
          <p:cNvPr id="19" name="Título 1">
            <a:extLst>
              <a:ext uri="{FF2B5EF4-FFF2-40B4-BE49-F238E27FC236}">
                <a16:creationId xmlns:a16="http://schemas.microsoft.com/office/drawing/2014/main" id="{BA05E561-3F93-EB83-AC90-B75DBD3CBD7D}"/>
              </a:ext>
            </a:extLst>
          </p:cNvPr>
          <p:cNvSpPr txBox="1">
            <a:spLocks/>
          </p:cNvSpPr>
          <p:nvPr/>
        </p:nvSpPr>
        <p:spPr>
          <a:xfrm>
            <a:off x="713890" y="1424290"/>
            <a:ext cx="9643691" cy="360850"/>
          </a:xfrm>
          <a:prstGeom prst="rect">
            <a:avLst/>
          </a:prstGeom>
        </p:spPr>
        <p:txBody>
          <a:bodyPr vert="horz" wrap="square" lIns="72000" tIns="72000" rIns="72000" bIns="72000" rtlCol="0" anchor="ctr" anchorCtr="0">
            <a:spAutoFit/>
          </a:bodyPr>
          <a:lstStyle>
            <a:lvl1pPr algn="l" defTabSz="457200" rtl="0" eaLnBrk="1" latinLnBrk="0" hangingPunct="1">
              <a:spcBef>
                <a:spcPct val="0"/>
              </a:spcBef>
              <a:buNone/>
              <a:defRPr lang="es-ES" sz="1800" b="0" i="0" kern="1200">
                <a:solidFill>
                  <a:srgbClr val="4E124D"/>
                </a:solidFill>
                <a:latin typeface="Arial"/>
                <a:ea typeface="+mj-ea"/>
                <a:cs typeface="Arial"/>
              </a:defRPr>
            </a:lvl1pPr>
          </a:lstStyle>
          <a:p>
            <a:pPr>
              <a:spcBef>
                <a:spcPts val="600"/>
              </a:spcBef>
            </a:pPr>
            <a:r>
              <a:rPr lang="es-ES" sz="1400" b="1" dirty="0">
                <a:solidFill>
                  <a:schemeClr val="accent2"/>
                </a:solidFill>
                <a:latin typeface="+mj-lt"/>
              </a:rPr>
              <a:t>Objetivo primario:</a:t>
            </a:r>
            <a:r>
              <a:rPr lang="es-ES" sz="1400" b="1" baseline="30000" dirty="0">
                <a:solidFill>
                  <a:schemeClr val="accent2"/>
                </a:solidFill>
                <a:latin typeface="+mj-lt"/>
              </a:rPr>
              <a:t>1</a:t>
            </a:r>
          </a:p>
        </p:txBody>
      </p:sp>
      <p:grpSp>
        <p:nvGrpSpPr>
          <p:cNvPr id="25" name="Grupo 24">
            <a:extLst>
              <a:ext uri="{FF2B5EF4-FFF2-40B4-BE49-F238E27FC236}">
                <a16:creationId xmlns:a16="http://schemas.microsoft.com/office/drawing/2014/main" id="{60465F0D-BB86-6367-3208-D635DF67993D}"/>
              </a:ext>
            </a:extLst>
          </p:cNvPr>
          <p:cNvGrpSpPr/>
          <p:nvPr/>
        </p:nvGrpSpPr>
        <p:grpSpPr>
          <a:xfrm>
            <a:off x="8966812" y="2439336"/>
            <a:ext cx="767236" cy="606313"/>
            <a:chOff x="8867302" y="2511261"/>
            <a:chExt cx="853825" cy="674740"/>
          </a:xfrm>
        </p:grpSpPr>
        <p:pic>
          <p:nvPicPr>
            <p:cNvPr id="23" name="Gráfico 22">
              <a:extLst>
                <a:ext uri="{FF2B5EF4-FFF2-40B4-BE49-F238E27FC236}">
                  <a16:creationId xmlns:a16="http://schemas.microsoft.com/office/drawing/2014/main" id="{0E20FB42-C2CA-1FF7-05B2-DE12696C48B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208789" y="2673663"/>
              <a:ext cx="512338" cy="512338"/>
            </a:xfrm>
            <a:prstGeom prst="rect">
              <a:avLst/>
            </a:prstGeom>
          </p:spPr>
        </p:pic>
        <p:pic>
          <p:nvPicPr>
            <p:cNvPr id="24" name="Gráfico 23">
              <a:extLst>
                <a:ext uri="{FF2B5EF4-FFF2-40B4-BE49-F238E27FC236}">
                  <a16:creationId xmlns:a16="http://schemas.microsoft.com/office/drawing/2014/main" id="{7BEC2398-6518-DA70-6D5A-9C01DD54ECFE}"/>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867302" y="2511261"/>
              <a:ext cx="465785" cy="465785"/>
            </a:xfrm>
            <a:prstGeom prst="rect">
              <a:avLst/>
            </a:prstGeom>
          </p:spPr>
        </p:pic>
      </p:grpSp>
      <p:sp>
        <p:nvSpPr>
          <p:cNvPr id="27" name="CuadroTexto 26">
            <a:extLst>
              <a:ext uri="{FF2B5EF4-FFF2-40B4-BE49-F238E27FC236}">
                <a16:creationId xmlns:a16="http://schemas.microsoft.com/office/drawing/2014/main" id="{F010297C-898B-C7E9-8087-CAEA85E5E39B}"/>
              </a:ext>
            </a:extLst>
          </p:cNvPr>
          <p:cNvSpPr txBox="1"/>
          <p:nvPr/>
        </p:nvSpPr>
        <p:spPr>
          <a:xfrm>
            <a:off x="2452181" y="1435384"/>
            <a:ext cx="3195286" cy="576293"/>
          </a:xfrm>
          <a:prstGeom prst="rect">
            <a:avLst/>
          </a:prstGeom>
        </p:spPr>
        <p:txBody>
          <a:bodyPr wrap="square" lIns="72000" tIns="72000" rIns="72000" bIns="72000">
            <a:spAutoFit/>
          </a:bodyPr>
          <a:lstStyle>
            <a:defPPr>
              <a:defRPr lang="en-US"/>
            </a:defPPr>
            <a:lvl1pPr marL="180000" indent="-180000">
              <a:lnSpc>
                <a:spcPct val="90000"/>
              </a:lnSpc>
              <a:spcBef>
                <a:spcPts val="600"/>
              </a:spcBef>
              <a:spcAft>
                <a:spcPts val="600"/>
              </a:spcAft>
              <a:buClr>
                <a:schemeClr val="accent3"/>
              </a:buClr>
              <a:buFont typeface="Wingdings" panose="05000000000000000000" pitchFamily="2" charset="2"/>
              <a:buChar char="§"/>
              <a:defRPr sz="2000">
                <a:solidFill>
                  <a:schemeClr val="tx1">
                    <a:lumMod val="75000"/>
                    <a:lumOff val="25000"/>
                  </a:schemeClr>
                </a:solidFill>
              </a:defRPr>
            </a:lvl1pPr>
            <a:lvl2pPr marL="180000" lvl="1" indent="-180000" defTabSz="609585">
              <a:lnSpc>
                <a:spcPct val="100000"/>
              </a:lnSpc>
              <a:spcBef>
                <a:spcPts val="300"/>
              </a:spcBef>
              <a:spcAft>
                <a:spcPts val="300"/>
              </a:spcAft>
              <a:buClr>
                <a:srgbClr val="6B2F65"/>
              </a:buClr>
              <a:buFont typeface="Arial" panose="020B0604020202020204" pitchFamily="34" charset="0"/>
              <a:buChar char="•"/>
              <a:defRPr sz="1400">
                <a:solidFill>
                  <a:prstClr val="black">
                    <a:lumMod val="75000"/>
                    <a:lumOff val="25000"/>
                  </a:prstClr>
                </a:solidFill>
              </a:defRPr>
            </a:lvl2pPr>
            <a:lvl3pPr marL="540000" indent="-180000">
              <a:lnSpc>
                <a:spcPct val="90000"/>
              </a:lnSpc>
              <a:spcBef>
                <a:spcPts val="300"/>
              </a:spcBef>
              <a:spcAft>
                <a:spcPts val="600"/>
              </a:spcAft>
              <a:buClr>
                <a:schemeClr val="accent1"/>
              </a:buClr>
              <a:buFont typeface="Wingdings" panose="05000000000000000000" pitchFamily="2" charset="2"/>
              <a:buChar char="§"/>
              <a:defRPr>
                <a:solidFill>
                  <a:schemeClr val="tx1">
                    <a:lumMod val="75000"/>
                    <a:lumOff val="25000"/>
                  </a:schemeClr>
                </a:solidFill>
              </a:defRPr>
            </a:lvl3pPr>
            <a:lvl4pPr marL="1600200" indent="-228600">
              <a:lnSpc>
                <a:spcPct val="90000"/>
              </a:lnSpc>
              <a:spcBef>
                <a:spcPts val="500"/>
              </a:spcBef>
              <a:buFont typeface="Arial" panose="020B0604020202020204" pitchFamily="34" charset="0"/>
              <a:buChar char="•"/>
              <a:defRPr sz="1600">
                <a:solidFill>
                  <a:srgbClr val="1C2544"/>
                </a:solidFill>
              </a:defRPr>
            </a:lvl4pPr>
            <a:lvl5pPr marL="2057400" indent="-228600">
              <a:lnSpc>
                <a:spcPct val="90000"/>
              </a:lnSpc>
              <a:spcBef>
                <a:spcPts val="500"/>
              </a:spcBef>
              <a:buFont typeface="Arial" panose="020B0604020202020204" pitchFamily="34" charset="0"/>
              <a:buChar char="•"/>
              <a:defRPr sz="1600">
                <a:solidFill>
                  <a:srgbClr val="1C2544"/>
                </a:solidFill>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indent="0">
              <a:lnSpc>
                <a:spcPct val="100000"/>
              </a:lnSpc>
              <a:spcBef>
                <a:spcPts val="0"/>
              </a:spcBef>
              <a:spcAft>
                <a:spcPts val="0"/>
              </a:spcAft>
              <a:buNone/>
            </a:pPr>
            <a:r>
              <a:rPr lang="es-ES" altLang="en-US" sz="1400" dirty="0"/>
              <a:t>Resultados reportados por el paciente:</a:t>
            </a:r>
            <a:r>
              <a:rPr lang="es-ES" altLang="en-US" sz="1400" baseline="30000" dirty="0"/>
              <a:t>1 </a:t>
            </a:r>
          </a:p>
          <a:p>
            <a:pPr marL="0" indent="0">
              <a:lnSpc>
                <a:spcPct val="100000"/>
              </a:lnSpc>
              <a:spcBef>
                <a:spcPts val="0"/>
              </a:spcBef>
              <a:spcAft>
                <a:spcPts val="0"/>
              </a:spcAft>
              <a:buNone/>
            </a:pPr>
            <a:r>
              <a:rPr lang="es-ES" altLang="en-US" sz="1400" dirty="0"/>
              <a:t>Cuestionario </a:t>
            </a:r>
            <a:r>
              <a:rPr lang="es-ES" altLang="en-US" sz="1400" b="1" dirty="0"/>
              <a:t>WHO-5</a:t>
            </a:r>
            <a:r>
              <a:rPr lang="es-ES" altLang="en-US" sz="1400" dirty="0"/>
              <a:t>.</a:t>
            </a:r>
          </a:p>
        </p:txBody>
      </p:sp>
    </p:spTree>
    <p:extLst>
      <p:ext uri="{BB962C8B-B14F-4D97-AF65-F5344CB8AC3E}">
        <p14:creationId xmlns:p14="http://schemas.microsoft.com/office/powerpoint/2010/main" val="338046958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a:extLst>
              <a:ext uri="{FF2B5EF4-FFF2-40B4-BE49-F238E27FC236}">
                <a16:creationId xmlns:a16="http://schemas.microsoft.com/office/drawing/2014/main" id="{B9DEF4AF-4177-AB10-2B0E-E293B008B8CF}"/>
              </a:ext>
            </a:extLst>
          </p:cNvPr>
          <p:cNvSpPr>
            <a:spLocks noGrp="1"/>
          </p:cNvSpPr>
          <p:nvPr>
            <p:ph type="title"/>
          </p:nvPr>
        </p:nvSpPr>
        <p:spPr>
          <a:xfrm>
            <a:off x="623887" y="553819"/>
            <a:ext cx="10047161" cy="514738"/>
          </a:xfrm>
        </p:spPr>
        <p:txBody>
          <a:bodyPr wrap="square">
            <a:spAutoFit/>
          </a:bodyPr>
          <a:lstStyle/>
          <a:p>
            <a:r>
              <a:rPr lang="es-ES"/>
              <a:t>WHO-5</a:t>
            </a:r>
          </a:p>
        </p:txBody>
      </p:sp>
      <p:sp>
        <p:nvSpPr>
          <p:cNvPr id="228" name="Marcador de pie de página 227">
            <a:extLst>
              <a:ext uri="{FF2B5EF4-FFF2-40B4-BE49-F238E27FC236}">
                <a16:creationId xmlns:a16="http://schemas.microsoft.com/office/drawing/2014/main" id="{37E34C3B-6B9E-542D-F820-31EB7EF1ED6C}"/>
              </a:ext>
            </a:extLst>
          </p:cNvPr>
          <p:cNvSpPr>
            <a:spLocks noGrp="1"/>
          </p:cNvSpPr>
          <p:nvPr>
            <p:ph type="ftr" sz="quarter" idx="10"/>
          </p:nvPr>
        </p:nvSpPr>
        <p:spPr>
          <a:xfrm>
            <a:off x="623887" y="5848335"/>
            <a:ext cx="10909301" cy="565146"/>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800" b="1" i="0" u="none" strike="noStrike" kern="1200" cap="none" spc="0" normalizeH="0" baseline="0" noProof="0" dirty="0">
                <a:ln>
                  <a:noFill/>
                </a:ln>
                <a:solidFill>
                  <a:prstClr val="black">
                    <a:tint val="75000"/>
                  </a:prstClr>
                </a:solidFill>
                <a:effectLst/>
                <a:uLnTx/>
                <a:uFillTx/>
                <a:latin typeface="Calibri"/>
                <a:ea typeface="+mn-ea"/>
                <a:cs typeface="+mn-cs"/>
              </a:rPr>
              <a:t>DMCI: </a:t>
            </a:r>
            <a:r>
              <a:rPr kumimoji="0" lang="pt-BR" sz="800" i="0" u="none" strike="noStrike" kern="1200" cap="none" spc="0" normalizeH="0" baseline="0" noProof="0" dirty="0">
                <a:ln>
                  <a:noFill/>
                </a:ln>
                <a:solidFill>
                  <a:prstClr val="black">
                    <a:tint val="75000"/>
                  </a:prstClr>
                </a:solidFill>
                <a:effectLst/>
                <a:uLnTx/>
                <a:uFillTx/>
                <a:latin typeface="Calibri"/>
                <a:ea typeface="+mn-ea"/>
                <a:cs typeface="+mn-cs"/>
              </a:rPr>
              <a:t>diferencia mínima clínicamente importante.</a:t>
            </a:r>
            <a:r>
              <a:rPr kumimoji="0" lang="es-ES" sz="800" b="1" i="0" u="none" strike="noStrike" kern="1200" cap="none" spc="0" normalizeH="0" baseline="0" noProof="0" dirty="0">
                <a:ln>
                  <a:noFill/>
                </a:ln>
                <a:solidFill>
                  <a:prstClr val="black">
                    <a:tint val="75000"/>
                  </a:prstClr>
                </a:solidFill>
                <a:effectLst/>
                <a:uLnTx/>
                <a:uFillTx/>
                <a:latin typeface="Calibri"/>
                <a:ea typeface="+mn-ea"/>
                <a:cs typeface="+mn-cs"/>
              </a:rPr>
              <a:t> WHO-5: </a:t>
            </a:r>
            <a:r>
              <a:rPr kumimoji="0" lang="es-ES" sz="800" i="0" u="none" strike="noStrike" kern="1200" cap="none" spc="0" normalizeH="0" baseline="0" noProof="0" dirty="0">
                <a:ln>
                  <a:noFill/>
                </a:ln>
                <a:solidFill>
                  <a:prstClr val="black">
                    <a:tint val="75000"/>
                  </a:prstClr>
                </a:solidFill>
                <a:effectLst/>
                <a:uLnTx/>
                <a:uFillTx/>
                <a:latin typeface="Calibri"/>
                <a:ea typeface="+mn-ea"/>
                <a:cs typeface="+mn-cs"/>
              </a:rPr>
              <a:t>índice de bienestar de la Organización Mundial de la Salud de 5 ítems.</a:t>
            </a:r>
            <a:br>
              <a:rPr kumimoji="0" lang="pt-BR" sz="800" i="0" u="none" strike="noStrike" kern="1200" cap="none" spc="0" normalizeH="0" baseline="0" noProof="0" dirty="0">
                <a:ln>
                  <a:noFill/>
                </a:ln>
                <a:solidFill>
                  <a:prstClr val="black">
                    <a:tint val="75000"/>
                  </a:prstClr>
                </a:solidFill>
                <a:effectLst/>
                <a:uLnTx/>
                <a:uFillTx/>
                <a:latin typeface="Calibri"/>
                <a:ea typeface="+mn-ea"/>
                <a:cs typeface="+mn-cs"/>
              </a:rPr>
            </a:br>
            <a:r>
              <a:rPr kumimoji="0" lang="en-US" sz="800" b="1" i="0" u="none" strike="noStrike" kern="1200" cap="none" spc="0" normalizeH="0" baseline="0" noProof="0" dirty="0">
                <a:ln>
                  <a:noFill/>
                </a:ln>
                <a:solidFill>
                  <a:prstClr val="black">
                    <a:tint val="75000"/>
                  </a:prstClr>
                </a:solidFill>
                <a:effectLst/>
                <a:uLnTx/>
                <a:uFillTx/>
                <a:latin typeface="Calibri"/>
                <a:ea typeface="+mn-ea"/>
                <a:cs typeface="+mn-cs"/>
              </a:rPr>
              <a:t>1. </a:t>
            </a:r>
            <a:r>
              <a:rPr kumimoji="0" lang="en-US" sz="800" i="0" u="none" strike="noStrike" kern="1200" cap="none" spc="0" normalizeH="0" baseline="0" noProof="0" dirty="0">
                <a:ln>
                  <a:noFill/>
                </a:ln>
                <a:solidFill>
                  <a:prstClr val="black">
                    <a:tint val="75000"/>
                  </a:prstClr>
                </a:solidFill>
                <a:effectLst/>
                <a:uLnTx/>
                <a:uFillTx/>
                <a:latin typeface="Calibri"/>
                <a:ea typeface="+mn-ea"/>
                <a:cs typeface="+mn-cs"/>
              </a:rPr>
              <a:t>Augustin M, Sommer R, Daudén E, </a:t>
            </a:r>
            <a:r>
              <a:rPr kumimoji="0" lang="en-US" sz="800" i="1" u="none" strike="noStrike" kern="1200" cap="none" spc="0" normalizeH="0" baseline="0" noProof="0" dirty="0">
                <a:ln>
                  <a:noFill/>
                </a:ln>
                <a:solidFill>
                  <a:prstClr val="black">
                    <a:tint val="75000"/>
                  </a:prstClr>
                </a:solidFill>
                <a:effectLst/>
                <a:uLnTx/>
                <a:uFillTx/>
                <a:latin typeface="Calibri"/>
                <a:ea typeface="+mn-ea"/>
                <a:cs typeface="+mn-cs"/>
              </a:rPr>
              <a:t>et al</a:t>
            </a:r>
            <a:r>
              <a:rPr kumimoji="0" lang="en-US" sz="800" i="0" u="none" strike="noStrike" kern="1200" cap="none" spc="0" normalizeH="0" baseline="0" noProof="0" dirty="0">
                <a:ln>
                  <a:noFill/>
                </a:ln>
                <a:solidFill>
                  <a:prstClr val="black">
                    <a:tint val="75000"/>
                  </a:prstClr>
                </a:solidFill>
                <a:effectLst/>
                <a:uLnTx/>
                <a:uFillTx/>
                <a:latin typeface="Calibri"/>
                <a:ea typeface="+mn-ea"/>
                <a:cs typeface="+mn-cs"/>
              </a:rPr>
              <a:t>. Patient-reported well-being in value-based care using tildrakizumab in a real-world setting: protocol of a multinational, phase IV, 1-cohort prospective observational study (the POSITIVE study). BMJ Open. 2023;13(2):e060536. </a:t>
            </a:r>
            <a:r>
              <a:rPr kumimoji="0" lang="en-US" sz="800" b="1" i="0" u="none" strike="noStrike" kern="1200" cap="none" spc="0" normalizeH="0" baseline="0" noProof="0" dirty="0">
                <a:ln>
                  <a:noFill/>
                </a:ln>
                <a:solidFill>
                  <a:prstClr val="black">
                    <a:tint val="75000"/>
                  </a:prstClr>
                </a:solidFill>
                <a:effectLst/>
                <a:uLnTx/>
                <a:uFillTx/>
                <a:latin typeface="Calibri"/>
                <a:ea typeface="+mn-ea"/>
                <a:cs typeface="+mn-cs"/>
              </a:rPr>
              <a:t>2. </a:t>
            </a:r>
            <a:r>
              <a:rPr kumimoji="0" lang="en-US" sz="800" i="0" u="none" strike="noStrike" kern="1200" cap="none" spc="0" normalizeH="0" baseline="0" noProof="0" dirty="0" err="1">
                <a:ln>
                  <a:noFill/>
                </a:ln>
                <a:solidFill>
                  <a:prstClr val="black">
                    <a:tint val="75000"/>
                  </a:prstClr>
                </a:solidFill>
                <a:effectLst/>
                <a:uLnTx/>
                <a:uFillTx/>
                <a:latin typeface="Calibri"/>
                <a:ea typeface="+mn-ea"/>
                <a:cs typeface="+mn-cs"/>
              </a:rPr>
              <a:t>Topp</a:t>
            </a:r>
            <a:r>
              <a:rPr kumimoji="0" lang="en-US" sz="800" i="0" u="none" strike="noStrike" kern="1200" cap="none" spc="0" normalizeH="0" baseline="0" noProof="0" dirty="0">
                <a:ln>
                  <a:noFill/>
                </a:ln>
                <a:solidFill>
                  <a:prstClr val="black">
                    <a:tint val="75000"/>
                  </a:prstClr>
                </a:solidFill>
                <a:effectLst/>
                <a:uLnTx/>
                <a:uFillTx/>
                <a:latin typeface="Calibri"/>
                <a:ea typeface="+mn-ea"/>
                <a:cs typeface="+mn-cs"/>
              </a:rPr>
              <a:t> CW, </a:t>
            </a:r>
            <a:r>
              <a:rPr kumimoji="0" lang="en-US" sz="800" i="1" u="none" strike="noStrike" kern="1200" cap="none" spc="0" normalizeH="0" baseline="0" noProof="0" dirty="0">
                <a:ln>
                  <a:noFill/>
                </a:ln>
                <a:solidFill>
                  <a:prstClr val="black">
                    <a:tint val="75000"/>
                  </a:prstClr>
                </a:solidFill>
                <a:effectLst/>
                <a:uLnTx/>
                <a:uFillTx/>
                <a:latin typeface="Calibri"/>
                <a:ea typeface="+mn-ea"/>
                <a:cs typeface="+mn-cs"/>
              </a:rPr>
              <a:t>et al</a:t>
            </a:r>
            <a:r>
              <a:rPr kumimoji="0" lang="en-US" sz="800" i="0" u="none" strike="noStrike" kern="1200" cap="none" spc="0" normalizeH="0" baseline="0" noProof="0" dirty="0">
                <a:ln>
                  <a:noFill/>
                </a:ln>
                <a:solidFill>
                  <a:prstClr val="black">
                    <a:tint val="75000"/>
                  </a:prstClr>
                </a:solidFill>
                <a:effectLst/>
                <a:uLnTx/>
                <a:uFillTx/>
                <a:latin typeface="Calibri"/>
                <a:ea typeface="+mn-ea"/>
                <a:cs typeface="+mn-cs"/>
              </a:rPr>
              <a:t>. The WHO-5 Well-Being Index: a systematic review of the literature. Supplementary appendix. </a:t>
            </a:r>
            <a:r>
              <a:rPr kumimoji="0" lang="en-US" sz="800" i="0" u="none" strike="noStrike" kern="1200" cap="none" spc="0" normalizeH="0" baseline="0" noProof="0" dirty="0" err="1">
                <a:ln>
                  <a:noFill/>
                </a:ln>
                <a:solidFill>
                  <a:prstClr val="black">
                    <a:tint val="75000"/>
                  </a:prstClr>
                </a:solidFill>
                <a:effectLst/>
                <a:uLnTx/>
                <a:uFillTx/>
                <a:latin typeface="Calibri"/>
                <a:ea typeface="+mn-ea"/>
                <a:cs typeface="+mn-cs"/>
              </a:rPr>
              <a:t>Psychother</a:t>
            </a:r>
            <a:r>
              <a:rPr kumimoji="0" lang="en-US" sz="800" i="0" u="none" strike="noStrike" kern="1200" cap="none" spc="0" normalizeH="0" baseline="0" noProof="0" dirty="0">
                <a:ln>
                  <a:noFill/>
                </a:ln>
                <a:solidFill>
                  <a:prstClr val="black">
                    <a:tint val="75000"/>
                  </a:prstClr>
                </a:solidFill>
                <a:effectLst/>
                <a:uLnTx/>
                <a:uFillTx/>
                <a:latin typeface="Calibri"/>
                <a:ea typeface="+mn-ea"/>
                <a:cs typeface="+mn-cs"/>
              </a:rPr>
              <a:t> </a:t>
            </a:r>
            <a:r>
              <a:rPr kumimoji="0" lang="en-US" sz="800" i="0" u="none" strike="noStrike" kern="1200" cap="none" spc="0" normalizeH="0" baseline="0" noProof="0" dirty="0" err="1">
                <a:ln>
                  <a:noFill/>
                </a:ln>
                <a:solidFill>
                  <a:prstClr val="black">
                    <a:tint val="75000"/>
                  </a:prstClr>
                </a:solidFill>
                <a:effectLst/>
                <a:uLnTx/>
                <a:uFillTx/>
                <a:latin typeface="Calibri"/>
                <a:ea typeface="+mn-ea"/>
                <a:cs typeface="+mn-cs"/>
              </a:rPr>
              <a:t>Psychosom</a:t>
            </a:r>
            <a:r>
              <a:rPr kumimoji="0" lang="en-US" sz="800" i="0" u="none" strike="noStrike" kern="1200" cap="none" spc="0" normalizeH="0" baseline="0" noProof="0" dirty="0">
                <a:ln>
                  <a:noFill/>
                </a:ln>
                <a:solidFill>
                  <a:prstClr val="black">
                    <a:tint val="75000"/>
                  </a:prstClr>
                </a:solidFill>
                <a:effectLst/>
                <a:uLnTx/>
                <a:uFillTx/>
                <a:latin typeface="Calibri"/>
                <a:ea typeface="+mn-ea"/>
                <a:cs typeface="+mn-cs"/>
              </a:rPr>
              <a:t>. 2015. </a:t>
            </a:r>
            <a:r>
              <a:rPr kumimoji="0" lang="en-US" sz="800" b="1" i="0" u="none" strike="noStrike" kern="1200" cap="none" spc="0" normalizeH="0" baseline="0" noProof="0" dirty="0">
                <a:ln>
                  <a:noFill/>
                </a:ln>
                <a:solidFill>
                  <a:prstClr val="black">
                    <a:tint val="75000"/>
                  </a:prstClr>
                </a:solidFill>
                <a:effectLst/>
                <a:uLnTx/>
                <a:uFillTx/>
                <a:latin typeface="Calibri"/>
                <a:ea typeface="+mn-ea"/>
                <a:cs typeface="+mn-cs"/>
              </a:rPr>
              <a:t>3. </a:t>
            </a:r>
            <a:r>
              <a:rPr kumimoji="0" lang="en-US" sz="800" i="0" u="none" strike="noStrike" kern="1200" cap="none" spc="0" normalizeH="0" baseline="0" noProof="0" dirty="0">
                <a:ln>
                  <a:noFill/>
                </a:ln>
                <a:solidFill>
                  <a:prstClr val="black">
                    <a:tint val="75000"/>
                  </a:prstClr>
                </a:solidFill>
                <a:effectLst/>
                <a:uLnTx/>
                <a:uFillTx/>
                <a:latin typeface="Calibri"/>
                <a:ea typeface="+mn-ea"/>
                <a:cs typeface="+mn-cs"/>
              </a:rPr>
              <a:t>World Health Organization Psychiatric Research Unit. Who (Five) Well-Being Index (1998 version). WHO Collaborating Center for Mental Health 1998. Reprinted with permission from: the World Health Organization. Republished in: </a:t>
            </a:r>
            <a:r>
              <a:rPr kumimoji="0" lang="en-US" sz="800" i="0" u="none" strike="noStrike" kern="1200" cap="none" spc="0" normalizeH="0" baseline="0" noProof="0" dirty="0" err="1">
                <a:ln>
                  <a:noFill/>
                </a:ln>
                <a:solidFill>
                  <a:prstClr val="black">
                    <a:tint val="75000"/>
                  </a:prstClr>
                </a:solidFill>
                <a:effectLst/>
                <a:uLnTx/>
                <a:uFillTx/>
                <a:latin typeface="Calibri"/>
                <a:ea typeface="+mn-ea"/>
                <a:cs typeface="+mn-cs"/>
              </a:rPr>
              <a:t>Bech</a:t>
            </a:r>
            <a:r>
              <a:rPr kumimoji="0" lang="en-US" sz="800" i="0" u="none" strike="noStrike" kern="1200" cap="none" spc="0" normalizeH="0" baseline="0" noProof="0" dirty="0">
                <a:ln>
                  <a:noFill/>
                </a:ln>
                <a:solidFill>
                  <a:prstClr val="black">
                    <a:tint val="75000"/>
                  </a:prstClr>
                </a:solidFill>
                <a:effectLst/>
                <a:uLnTx/>
                <a:uFillTx/>
                <a:latin typeface="Calibri"/>
                <a:ea typeface="+mn-ea"/>
                <a:cs typeface="+mn-cs"/>
              </a:rPr>
              <a:t> P. Clinical Psychometrics. Wiley-Blackwell, Oxford, 2012.</a:t>
            </a:r>
          </a:p>
        </p:txBody>
      </p:sp>
      <p:grpSp>
        <p:nvGrpSpPr>
          <p:cNvPr id="3" name="Grupo 2">
            <a:extLst>
              <a:ext uri="{FF2B5EF4-FFF2-40B4-BE49-F238E27FC236}">
                <a16:creationId xmlns:a16="http://schemas.microsoft.com/office/drawing/2014/main" id="{4B49CCA9-BDF0-9F5A-FFE2-C0A49F92783D}"/>
              </a:ext>
            </a:extLst>
          </p:cNvPr>
          <p:cNvGrpSpPr/>
          <p:nvPr/>
        </p:nvGrpSpPr>
        <p:grpSpPr>
          <a:xfrm>
            <a:off x="11264294" y="0"/>
            <a:ext cx="598437" cy="682835"/>
            <a:chOff x="11264294" y="0"/>
            <a:chExt cx="598437" cy="682835"/>
          </a:xfrm>
        </p:grpSpPr>
        <p:sp>
          <p:nvSpPr>
            <p:cNvPr id="7" name="Forma libre: forma 6">
              <a:extLst>
                <a:ext uri="{FF2B5EF4-FFF2-40B4-BE49-F238E27FC236}">
                  <a16:creationId xmlns:a16="http://schemas.microsoft.com/office/drawing/2014/main" id="{EA1C43A7-03E4-97EE-5BC8-3829F651DF2E}"/>
                </a:ext>
              </a:extLst>
            </p:cNvPr>
            <p:cNvSpPr/>
            <p:nvPr/>
          </p:nvSpPr>
          <p:spPr>
            <a:xfrm flipV="1">
              <a:off x="11264294" y="0"/>
              <a:ext cx="598437" cy="682835"/>
            </a:xfrm>
            <a:custGeom>
              <a:avLst/>
              <a:gdLst>
                <a:gd name="connsiteX0" fmla="*/ 0 w 598437"/>
                <a:gd name="connsiteY0" fmla="*/ 682835 h 682835"/>
                <a:gd name="connsiteX1" fmla="*/ 598437 w 598437"/>
                <a:gd name="connsiteY1" fmla="*/ 682835 h 682835"/>
                <a:gd name="connsiteX2" fmla="*/ 598437 w 598437"/>
                <a:gd name="connsiteY2" fmla="*/ 84398 h 682835"/>
                <a:gd name="connsiteX3" fmla="*/ 392114 w 598437"/>
                <a:gd name="connsiteY3" fmla="*/ 84398 h 682835"/>
                <a:gd name="connsiteX4" fmla="*/ 299218 w 598437"/>
                <a:gd name="connsiteY4" fmla="*/ 0 h 682835"/>
                <a:gd name="connsiteX5" fmla="*/ 206322 w 598437"/>
                <a:gd name="connsiteY5" fmla="*/ 84398 h 682835"/>
                <a:gd name="connsiteX6" fmla="*/ 0 w 598437"/>
                <a:gd name="connsiteY6" fmla="*/ 84398 h 682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8437" h="682835">
                  <a:moveTo>
                    <a:pt x="0" y="682835"/>
                  </a:moveTo>
                  <a:lnTo>
                    <a:pt x="598437" y="682835"/>
                  </a:lnTo>
                  <a:lnTo>
                    <a:pt x="598437" y="84398"/>
                  </a:lnTo>
                  <a:lnTo>
                    <a:pt x="392114" y="84398"/>
                  </a:lnTo>
                  <a:lnTo>
                    <a:pt x="299218" y="0"/>
                  </a:lnTo>
                  <a:lnTo>
                    <a:pt x="206322" y="84398"/>
                  </a:lnTo>
                  <a:lnTo>
                    <a:pt x="0" y="84398"/>
                  </a:lnTo>
                  <a:close/>
                </a:path>
              </a:pathLst>
            </a:custGeom>
            <a:solidFill>
              <a:srgbClr val="00BEA0">
                <a:alpha val="19000"/>
              </a:srgbClr>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a:ea typeface="+mn-ea"/>
                <a:cs typeface="+mn-cs"/>
              </a:endParaRPr>
            </a:p>
          </p:txBody>
        </p:sp>
        <p:pic>
          <p:nvPicPr>
            <p:cNvPr id="9" name="Graphic 9">
              <a:extLst>
                <a:ext uri="{FF2B5EF4-FFF2-40B4-BE49-F238E27FC236}">
                  <a16:creationId xmlns:a16="http://schemas.microsoft.com/office/drawing/2014/main" id="{AF226699-73F8-B77F-6775-089BFD70E652}"/>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a:stretch/>
          </p:blipFill>
          <p:spPr>
            <a:xfrm>
              <a:off x="11372522" y="148910"/>
              <a:ext cx="381982" cy="385013"/>
            </a:xfrm>
            <a:prstGeom prst="rect">
              <a:avLst/>
            </a:prstGeom>
          </p:spPr>
        </p:pic>
      </p:grpSp>
      <p:pic>
        <p:nvPicPr>
          <p:cNvPr id="10" name="Imagen 9" descr="Texto&#10;&#10;Descripción generada automáticamente">
            <a:extLst>
              <a:ext uri="{FF2B5EF4-FFF2-40B4-BE49-F238E27FC236}">
                <a16:creationId xmlns:a16="http://schemas.microsoft.com/office/drawing/2014/main" id="{376725A3-A57B-6F42-58C5-9C3BDD98AE26}"/>
              </a:ext>
            </a:extLst>
          </p:cNvPr>
          <p:cNvPicPr>
            <a:picLocks noChangeAspect="1"/>
          </p:cNvPicPr>
          <p:nvPr/>
        </p:nvPicPr>
        <p:blipFill>
          <a:blip r:embed="rId5"/>
          <a:stretch>
            <a:fillRect/>
          </a:stretch>
        </p:blipFill>
        <p:spPr>
          <a:xfrm>
            <a:off x="9393054" y="110278"/>
            <a:ext cx="2199242" cy="599889"/>
          </a:xfrm>
          <a:prstGeom prst="rect">
            <a:avLst/>
          </a:prstGeom>
        </p:spPr>
      </p:pic>
      <p:sp>
        <p:nvSpPr>
          <p:cNvPr id="2" name="Título 1">
            <a:extLst>
              <a:ext uri="{FF2B5EF4-FFF2-40B4-BE49-F238E27FC236}">
                <a16:creationId xmlns:a16="http://schemas.microsoft.com/office/drawing/2014/main" id="{51883A3A-23D1-EF3D-CC96-515936447FD4}"/>
              </a:ext>
            </a:extLst>
          </p:cNvPr>
          <p:cNvSpPr txBox="1">
            <a:spLocks/>
          </p:cNvSpPr>
          <p:nvPr/>
        </p:nvSpPr>
        <p:spPr>
          <a:xfrm>
            <a:off x="1274155" y="1475709"/>
            <a:ext cx="9643691" cy="637849"/>
          </a:xfrm>
          <a:prstGeom prst="rect">
            <a:avLst/>
          </a:prstGeom>
        </p:spPr>
        <p:txBody>
          <a:bodyPr vert="horz" wrap="square" lIns="72000" tIns="72000" rIns="72000" bIns="72000" rtlCol="0" anchor="ctr" anchorCtr="0">
            <a:spAutoFit/>
          </a:bodyPr>
          <a:lstStyle>
            <a:lvl1pPr algn="l" defTabSz="457200" rtl="0" eaLnBrk="1" latinLnBrk="0" hangingPunct="1">
              <a:spcBef>
                <a:spcPct val="0"/>
              </a:spcBef>
              <a:buNone/>
              <a:defRPr lang="es-ES" sz="1800" b="0" i="0" kern="1200">
                <a:solidFill>
                  <a:srgbClr val="4E124D"/>
                </a:solidFill>
                <a:latin typeface="Arial"/>
                <a:ea typeface="+mj-ea"/>
                <a:cs typeface="Arial"/>
              </a:defRPr>
            </a:lvl1pPr>
          </a:lstStyle>
          <a:p>
            <a:pPr algn="ctr">
              <a:spcBef>
                <a:spcPts val="600"/>
              </a:spcBef>
            </a:pPr>
            <a:r>
              <a:rPr lang="es-ES" sz="1600" b="1" dirty="0">
                <a:solidFill>
                  <a:schemeClr val="accent2"/>
                </a:solidFill>
                <a:latin typeface="+mj-lt"/>
              </a:rPr>
              <a:t>El cuestionario de 5 ítems de la OMS (WHO-5) se ha utilizado ampliamente </a:t>
            </a:r>
            <a:br>
              <a:rPr lang="es-ES" sz="1600" b="1" dirty="0">
                <a:solidFill>
                  <a:schemeClr val="accent2"/>
                </a:solidFill>
                <a:latin typeface="+mj-lt"/>
              </a:rPr>
            </a:br>
            <a:r>
              <a:rPr lang="es-ES" sz="1600" b="1" dirty="0">
                <a:solidFill>
                  <a:schemeClr val="accent2"/>
                </a:solidFill>
                <a:latin typeface="+mj-lt"/>
              </a:rPr>
              <a:t>para evaluar el bienestar psicológico relacionado con la salud.</a:t>
            </a:r>
            <a:r>
              <a:rPr lang="es-ES" sz="1600" b="1" baseline="30000" dirty="0">
                <a:solidFill>
                  <a:schemeClr val="accent2"/>
                </a:solidFill>
                <a:latin typeface="+mj-lt"/>
              </a:rPr>
              <a:t>1</a:t>
            </a:r>
          </a:p>
        </p:txBody>
      </p:sp>
      <p:grpSp>
        <p:nvGrpSpPr>
          <p:cNvPr id="30" name="Grupo 29">
            <a:extLst>
              <a:ext uri="{FF2B5EF4-FFF2-40B4-BE49-F238E27FC236}">
                <a16:creationId xmlns:a16="http://schemas.microsoft.com/office/drawing/2014/main" id="{DB46A4B1-F4ED-48EA-8892-E2FB105B2788}"/>
              </a:ext>
            </a:extLst>
          </p:cNvPr>
          <p:cNvGrpSpPr/>
          <p:nvPr/>
        </p:nvGrpSpPr>
        <p:grpSpPr>
          <a:xfrm>
            <a:off x="778171" y="2290725"/>
            <a:ext cx="10555268" cy="2968915"/>
            <a:chOff x="628636" y="2290725"/>
            <a:chExt cx="10555268" cy="2968915"/>
          </a:xfrm>
        </p:grpSpPr>
        <p:grpSp>
          <p:nvGrpSpPr>
            <p:cNvPr id="4" name="Grupo 3">
              <a:extLst>
                <a:ext uri="{FF2B5EF4-FFF2-40B4-BE49-F238E27FC236}">
                  <a16:creationId xmlns:a16="http://schemas.microsoft.com/office/drawing/2014/main" id="{9BAABD63-23D3-02DF-9B96-F46FBCE2BFA9}"/>
                </a:ext>
              </a:extLst>
            </p:cNvPr>
            <p:cNvGrpSpPr/>
            <p:nvPr/>
          </p:nvGrpSpPr>
          <p:grpSpPr>
            <a:xfrm>
              <a:off x="628636" y="3117814"/>
              <a:ext cx="993415" cy="1148668"/>
              <a:chOff x="9295457" y="136423"/>
              <a:chExt cx="2653037" cy="3011139"/>
            </a:xfrm>
          </p:grpSpPr>
          <p:pic>
            <p:nvPicPr>
              <p:cNvPr id="8" name="Picture 15" descr="Icon&#10;&#10;Description automatically generated">
                <a:extLst>
                  <a:ext uri="{FF2B5EF4-FFF2-40B4-BE49-F238E27FC236}">
                    <a16:creationId xmlns:a16="http://schemas.microsoft.com/office/drawing/2014/main" id="{889DA861-371B-5003-E455-9A155E214AFC}"/>
                  </a:ext>
                </a:extLst>
              </p:cNvPr>
              <p:cNvPicPr>
                <a:picLocks noChangeAspect="1"/>
              </p:cNvPicPr>
              <p:nvPr/>
            </p:nvPicPr>
            <p:blipFill>
              <a:blip r:embed="rId6" cstate="print">
                <a:alphaModFix/>
                <a:extLst>
                  <a:ext uri="{28A0092B-C50C-407E-A947-70E740481C1C}">
                    <a14:useLocalDpi xmlns:a14="http://schemas.microsoft.com/office/drawing/2010/main" val="0"/>
                  </a:ext>
                </a:extLst>
              </a:blip>
              <a:stretch>
                <a:fillRect/>
              </a:stretch>
            </p:blipFill>
            <p:spPr>
              <a:xfrm>
                <a:off x="9593979" y="1363832"/>
                <a:ext cx="1587435" cy="1587435"/>
              </a:xfrm>
              <a:prstGeom prst="rect">
                <a:avLst/>
              </a:prstGeom>
            </p:spPr>
          </p:pic>
          <p:sp>
            <p:nvSpPr>
              <p:cNvPr id="11" name="Graphic 12">
                <a:extLst>
                  <a:ext uri="{FF2B5EF4-FFF2-40B4-BE49-F238E27FC236}">
                    <a16:creationId xmlns:a16="http://schemas.microsoft.com/office/drawing/2014/main" id="{D8325D95-036B-17C2-26E8-EAA72E84CCD8}"/>
                  </a:ext>
                </a:extLst>
              </p:cNvPr>
              <p:cNvSpPr>
                <a:spLocks noChangeAspect="1"/>
              </p:cNvSpPr>
              <p:nvPr/>
            </p:nvSpPr>
            <p:spPr>
              <a:xfrm>
                <a:off x="9295457" y="136423"/>
                <a:ext cx="2653037" cy="3011139"/>
              </a:xfrm>
              <a:custGeom>
                <a:avLst/>
                <a:gdLst>
                  <a:gd name="connsiteX0" fmla="*/ 748645 w 1033756"/>
                  <a:gd name="connsiteY0" fmla="*/ -200 h 1173291"/>
                  <a:gd name="connsiteX1" fmla="*/ 748645 w 1033756"/>
                  <a:gd name="connsiteY1" fmla="*/ -200 h 1173291"/>
                  <a:gd name="connsiteX2" fmla="*/ 825606 w 1033756"/>
                  <a:gd name="connsiteY2" fmla="*/ 80572 h 1173291"/>
                  <a:gd name="connsiteX3" fmla="*/ 816081 w 1033756"/>
                  <a:gd name="connsiteY3" fmla="*/ 499672 h 1173291"/>
                  <a:gd name="connsiteX4" fmla="*/ 882756 w 1033756"/>
                  <a:gd name="connsiteY4" fmla="*/ 353368 h 1173291"/>
                  <a:gd name="connsiteX5" fmla="*/ 987531 w 1033756"/>
                  <a:gd name="connsiteY5" fmla="*/ 315268 h 1173291"/>
                  <a:gd name="connsiteX6" fmla="*/ 987531 w 1033756"/>
                  <a:gd name="connsiteY6" fmla="*/ 315268 h 1173291"/>
                  <a:gd name="connsiteX7" fmla="*/ 1025631 w 1033756"/>
                  <a:gd name="connsiteY7" fmla="*/ 420043 h 1173291"/>
                  <a:gd name="connsiteX8" fmla="*/ 791793 w 1033756"/>
                  <a:gd name="connsiteY8" fmla="*/ 915343 h 1173291"/>
                  <a:gd name="connsiteX9" fmla="*/ 779124 w 1033756"/>
                  <a:gd name="connsiteY9" fmla="*/ 942108 h 1173291"/>
                  <a:gd name="connsiteX10" fmla="*/ 202786 w 1033756"/>
                  <a:gd name="connsiteY10" fmla="*/ 1125083 h 1173291"/>
                  <a:gd name="connsiteX11" fmla="*/ 7599 w 1033756"/>
                  <a:gd name="connsiteY11" fmla="*/ 916485 h 1173291"/>
                  <a:gd name="connsiteX12" fmla="*/ 147426 w 1033756"/>
                  <a:gd name="connsiteY12" fmla="*/ 857811 h 1173291"/>
                  <a:gd name="connsiteX13" fmla="*/ 511415 w 1033756"/>
                  <a:gd name="connsiteY13" fmla="*/ 997772 h 1173291"/>
                  <a:gd name="connsiteX14" fmla="*/ 651375 w 1033756"/>
                  <a:gd name="connsiteY14" fmla="*/ 633784 h 1173291"/>
                  <a:gd name="connsiteX15" fmla="*/ 287387 w 1033756"/>
                  <a:gd name="connsiteY15" fmla="*/ 493823 h 1173291"/>
                  <a:gd name="connsiteX16" fmla="*/ 147426 w 1033756"/>
                  <a:gd name="connsiteY16" fmla="*/ 633784 h 1173291"/>
                  <a:gd name="connsiteX17" fmla="*/ 7599 w 1033756"/>
                  <a:gd name="connsiteY17" fmla="*/ 575300 h 1173291"/>
                  <a:gd name="connsiteX18" fmla="*/ 482802 w 1033756"/>
                  <a:gd name="connsiteY18" fmla="*/ 326412 h 1173291"/>
                  <a:gd name="connsiteX19" fmla="*/ 402506 w 1033756"/>
                  <a:gd name="connsiteY19" fmla="*/ 155914 h 1173291"/>
                  <a:gd name="connsiteX20" fmla="*/ 440606 w 1033756"/>
                  <a:gd name="connsiteY20" fmla="*/ 51139 h 1173291"/>
                  <a:gd name="connsiteX21" fmla="*/ 440606 w 1033756"/>
                  <a:gd name="connsiteY21" fmla="*/ 51139 h 1173291"/>
                  <a:gd name="connsiteX22" fmla="*/ 545381 w 1033756"/>
                  <a:gd name="connsiteY22" fmla="*/ 89239 h 1173291"/>
                  <a:gd name="connsiteX23" fmla="*/ 661776 w 1033756"/>
                  <a:gd name="connsiteY23" fmla="*/ 338509 h 1173291"/>
                  <a:gd name="connsiteX24" fmla="*/ 667872 w 1033756"/>
                  <a:gd name="connsiteY24" fmla="*/ 77047 h 1173291"/>
                  <a:gd name="connsiteX25" fmla="*/ 748645 w 1033756"/>
                  <a:gd name="connsiteY25" fmla="*/ -10 h 1173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033756" h="1173291">
                    <a:moveTo>
                      <a:pt x="748645" y="-200"/>
                    </a:moveTo>
                    <a:lnTo>
                      <a:pt x="748645" y="-200"/>
                    </a:lnTo>
                    <a:cubicBezTo>
                      <a:pt x="792136" y="990"/>
                      <a:pt x="826512" y="37071"/>
                      <a:pt x="825606" y="80572"/>
                    </a:cubicBezTo>
                    <a:lnTo>
                      <a:pt x="816081" y="499672"/>
                    </a:lnTo>
                    <a:lnTo>
                      <a:pt x="882756" y="353368"/>
                    </a:lnTo>
                    <a:cubicBezTo>
                      <a:pt x="901178" y="313925"/>
                      <a:pt x="948079" y="296875"/>
                      <a:pt x="987531" y="315268"/>
                    </a:cubicBezTo>
                    <a:lnTo>
                      <a:pt x="987531" y="315268"/>
                    </a:lnTo>
                    <a:cubicBezTo>
                      <a:pt x="1026889" y="333765"/>
                      <a:pt x="1043910" y="380581"/>
                      <a:pt x="1025631" y="420043"/>
                    </a:cubicBezTo>
                    <a:lnTo>
                      <a:pt x="791793" y="915343"/>
                    </a:lnTo>
                    <a:cubicBezTo>
                      <a:pt x="787792" y="924391"/>
                      <a:pt x="783601" y="933345"/>
                      <a:pt x="779124" y="942108"/>
                    </a:cubicBezTo>
                    <a:cubicBezTo>
                      <a:pt x="670501" y="1151782"/>
                      <a:pt x="412469" y="1233706"/>
                      <a:pt x="202786" y="1125083"/>
                    </a:cubicBezTo>
                    <a:cubicBezTo>
                      <a:pt x="115737" y="1079982"/>
                      <a:pt x="46824" y="1006335"/>
                      <a:pt x="7599" y="916485"/>
                    </a:cubicBezTo>
                    <a:cubicBezTo>
                      <a:pt x="-36596" y="815235"/>
                      <a:pt x="106374" y="765705"/>
                      <a:pt x="147426" y="857811"/>
                    </a:cubicBezTo>
                    <a:cubicBezTo>
                      <a:pt x="209292" y="996972"/>
                      <a:pt x="372254" y="1059637"/>
                      <a:pt x="511415" y="997772"/>
                    </a:cubicBezTo>
                    <a:cubicBezTo>
                      <a:pt x="650575" y="935907"/>
                      <a:pt x="713231" y="772944"/>
                      <a:pt x="651375" y="633784"/>
                    </a:cubicBezTo>
                    <a:cubicBezTo>
                      <a:pt x="589510" y="494623"/>
                      <a:pt x="426547" y="431958"/>
                      <a:pt x="287387" y="493823"/>
                    </a:cubicBezTo>
                    <a:cubicBezTo>
                      <a:pt x="225017" y="521550"/>
                      <a:pt x="175154" y="571414"/>
                      <a:pt x="147426" y="633784"/>
                    </a:cubicBezTo>
                    <a:cubicBezTo>
                      <a:pt x="106564" y="725985"/>
                      <a:pt x="-36501" y="676646"/>
                      <a:pt x="7599" y="575300"/>
                    </a:cubicBezTo>
                    <a:cubicBezTo>
                      <a:pt x="87895" y="391039"/>
                      <a:pt x="285606" y="287483"/>
                      <a:pt x="482802" y="326412"/>
                    </a:cubicBezTo>
                    <a:lnTo>
                      <a:pt x="402506" y="155914"/>
                    </a:lnTo>
                    <a:cubicBezTo>
                      <a:pt x="384285" y="116452"/>
                      <a:pt x="401296" y="69675"/>
                      <a:pt x="440606" y="51139"/>
                    </a:cubicBezTo>
                    <a:lnTo>
                      <a:pt x="440606" y="51139"/>
                    </a:lnTo>
                    <a:cubicBezTo>
                      <a:pt x="480068" y="32861"/>
                      <a:pt x="526883" y="49882"/>
                      <a:pt x="545381" y="89239"/>
                    </a:cubicBezTo>
                    <a:lnTo>
                      <a:pt x="661776" y="338509"/>
                    </a:lnTo>
                    <a:lnTo>
                      <a:pt x="667872" y="77047"/>
                    </a:lnTo>
                    <a:cubicBezTo>
                      <a:pt x="669063" y="33537"/>
                      <a:pt x="705125" y="-867"/>
                      <a:pt x="748645" y="-10"/>
                    </a:cubicBezTo>
                    <a:close/>
                  </a:path>
                </a:pathLst>
              </a:custGeom>
              <a:solidFill>
                <a:srgbClr val="08BDA0"/>
              </a:solidFill>
              <a:ln w="9525" cap="flat">
                <a:noFill/>
                <a:prstDash val="solid"/>
                <a:miter/>
              </a:ln>
            </p:spPr>
            <p:txBody>
              <a:bodyPr rtlCol="0" anchor="ctr"/>
              <a:lstStyle/>
              <a:p>
                <a:pPr defTabSz="685800">
                  <a:defRPr/>
                </a:pPr>
                <a:endParaRPr lang="en-US" sz="1350">
                  <a:solidFill>
                    <a:prstClr val="black"/>
                  </a:solidFill>
                  <a:latin typeface="Arial"/>
                </a:endParaRPr>
              </a:p>
            </p:txBody>
          </p:sp>
        </p:grpSp>
        <p:grpSp>
          <p:nvGrpSpPr>
            <p:cNvPr id="12" name="Grupo 2">
              <a:extLst>
                <a:ext uri="{FF2B5EF4-FFF2-40B4-BE49-F238E27FC236}">
                  <a16:creationId xmlns:a16="http://schemas.microsoft.com/office/drawing/2014/main" id="{5DE09C65-5A44-8386-3AB6-503168B6A9A0}"/>
                </a:ext>
              </a:extLst>
            </p:cNvPr>
            <p:cNvGrpSpPr>
              <a:grpSpLocks noChangeAspect="1"/>
            </p:cNvGrpSpPr>
            <p:nvPr/>
          </p:nvGrpSpPr>
          <p:grpSpPr>
            <a:xfrm>
              <a:off x="1690902" y="2480269"/>
              <a:ext cx="5536226" cy="2779371"/>
              <a:chOff x="0" y="1185442"/>
              <a:chExt cx="11299161" cy="5672558"/>
            </a:xfrm>
          </p:grpSpPr>
          <p:sp>
            <p:nvSpPr>
              <p:cNvPr id="13" name="TextBox 18">
                <a:extLst>
                  <a:ext uri="{FF2B5EF4-FFF2-40B4-BE49-F238E27FC236}">
                    <a16:creationId xmlns:a16="http://schemas.microsoft.com/office/drawing/2014/main" id="{B41BD04A-01A7-E4C9-5411-4F21A4B28B84}"/>
                  </a:ext>
                </a:extLst>
              </p:cNvPr>
              <p:cNvSpPr txBox="1"/>
              <p:nvPr/>
            </p:nvSpPr>
            <p:spPr>
              <a:xfrm>
                <a:off x="4525599" y="1185442"/>
                <a:ext cx="4003313" cy="879419"/>
              </a:xfrm>
              <a:prstGeom prst="rect">
                <a:avLst/>
              </a:prstGeom>
              <a:noFill/>
            </p:spPr>
            <p:txBody>
              <a:bodyPr wrap="square" rtlCol="0">
                <a:spAutoFit/>
              </a:bodyPr>
              <a:lstStyle/>
              <a:p>
                <a:pPr defTabSz="685800">
                  <a:defRPr/>
                </a:pPr>
                <a:r>
                  <a:rPr lang="es-ES" sz="1100" cap="all" dirty="0">
                    <a:solidFill>
                      <a:srgbClr val="048C93"/>
                    </a:solidFill>
                  </a:rPr>
                  <a:t>ME HE SENTIDO Alegre y de buen humor</a:t>
                </a:r>
                <a:r>
                  <a:rPr lang="es-ES" sz="1100" cap="all" baseline="30000" dirty="0">
                    <a:solidFill>
                      <a:srgbClr val="048C93"/>
                    </a:solidFill>
                  </a:rPr>
                  <a:t>2</a:t>
                </a:r>
                <a:endParaRPr lang="es-ES" sz="1100" cap="all" dirty="0">
                  <a:solidFill>
                    <a:srgbClr val="048C93"/>
                  </a:solidFill>
                  <a:latin typeface="Arial"/>
                </a:endParaRPr>
              </a:p>
            </p:txBody>
          </p:sp>
          <p:sp>
            <p:nvSpPr>
              <p:cNvPr id="14" name="TextBox 19">
                <a:extLst>
                  <a:ext uri="{FF2B5EF4-FFF2-40B4-BE49-F238E27FC236}">
                    <a16:creationId xmlns:a16="http://schemas.microsoft.com/office/drawing/2014/main" id="{078171B8-C04C-8C85-E907-35B93B3F1E32}"/>
                  </a:ext>
                </a:extLst>
              </p:cNvPr>
              <p:cNvSpPr txBox="1"/>
              <p:nvPr/>
            </p:nvSpPr>
            <p:spPr>
              <a:xfrm>
                <a:off x="5066167" y="1995381"/>
                <a:ext cx="4766714" cy="879419"/>
              </a:xfrm>
              <a:prstGeom prst="rect">
                <a:avLst/>
              </a:prstGeom>
              <a:noFill/>
            </p:spPr>
            <p:txBody>
              <a:bodyPr wrap="square" rtlCol="0">
                <a:spAutoFit/>
              </a:bodyPr>
              <a:lstStyle/>
              <a:p>
                <a:pPr defTabSz="685800">
                  <a:defRPr/>
                </a:pPr>
                <a:r>
                  <a:rPr lang="es-ES" sz="1100" cap="all" dirty="0">
                    <a:solidFill>
                      <a:srgbClr val="048C93"/>
                    </a:solidFill>
                  </a:rPr>
                  <a:t>ME HE SENTIDO calmado y relajado</a:t>
                </a:r>
                <a:r>
                  <a:rPr lang="es-ES" sz="1100" cap="all" baseline="30000" dirty="0">
                    <a:solidFill>
                      <a:srgbClr val="048C93"/>
                    </a:solidFill>
                  </a:rPr>
                  <a:t>2</a:t>
                </a:r>
                <a:endParaRPr lang="es-ES" sz="1100" cap="all" dirty="0">
                  <a:solidFill>
                    <a:srgbClr val="048C93"/>
                  </a:solidFill>
                  <a:latin typeface="Arial"/>
                </a:endParaRPr>
              </a:p>
            </p:txBody>
          </p:sp>
          <p:sp>
            <p:nvSpPr>
              <p:cNvPr id="15" name="TextBox 20">
                <a:extLst>
                  <a:ext uri="{FF2B5EF4-FFF2-40B4-BE49-F238E27FC236}">
                    <a16:creationId xmlns:a16="http://schemas.microsoft.com/office/drawing/2014/main" id="{33C0A1FB-76A4-407B-3C41-82993BA7EC59}"/>
                  </a:ext>
                </a:extLst>
              </p:cNvPr>
              <p:cNvSpPr txBox="1"/>
              <p:nvPr/>
            </p:nvSpPr>
            <p:spPr>
              <a:xfrm>
                <a:off x="5677972" y="2842594"/>
                <a:ext cx="3863276" cy="879419"/>
              </a:xfrm>
              <a:prstGeom prst="rect">
                <a:avLst/>
              </a:prstGeom>
              <a:noFill/>
            </p:spPr>
            <p:txBody>
              <a:bodyPr wrap="square" rtlCol="0">
                <a:spAutoFit/>
              </a:bodyPr>
              <a:lstStyle/>
              <a:p>
                <a:pPr defTabSz="685800">
                  <a:defRPr/>
                </a:pPr>
                <a:r>
                  <a:rPr lang="es-ES" sz="1100" cap="all" dirty="0">
                    <a:solidFill>
                      <a:srgbClr val="048C93"/>
                    </a:solidFill>
                  </a:rPr>
                  <a:t>ME HE SENTIDO Activo y con energía</a:t>
                </a:r>
                <a:r>
                  <a:rPr lang="es-ES" sz="1100" cap="all" baseline="30000" dirty="0">
                    <a:solidFill>
                      <a:srgbClr val="048C93"/>
                    </a:solidFill>
                  </a:rPr>
                  <a:t>2</a:t>
                </a:r>
                <a:endParaRPr lang="es-ES" sz="1100" cap="all" dirty="0">
                  <a:solidFill>
                    <a:srgbClr val="048C93"/>
                  </a:solidFill>
                  <a:latin typeface="Arial"/>
                </a:endParaRPr>
              </a:p>
            </p:txBody>
          </p:sp>
          <p:sp>
            <p:nvSpPr>
              <p:cNvPr id="16" name="TextBox 21">
                <a:extLst>
                  <a:ext uri="{FF2B5EF4-FFF2-40B4-BE49-F238E27FC236}">
                    <a16:creationId xmlns:a16="http://schemas.microsoft.com/office/drawing/2014/main" id="{4C75BEA8-A33D-1DF0-9CBD-C8879B75CCFC}"/>
                  </a:ext>
                </a:extLst>
              </p:cNvPr>
              <p:cNvSpPr txBox="1"/>
              <p:nvPr/>
            </p:nvSpPr>
            <p:spPr>
              <a:xfrm>
                <a:off x="6219118" y="3708730"/>
                <a:ext cx="4774221" cy="879419"/>
              </a:xfrm>
              <a:prstGeom prst="rect">
                <a:avLst/>
              </a:prstGeom>
              <a:noFill/>
            </p:spPr>
            <p:txBody>
              <a:bodyPr wrap="square" rtlCol="0">
                <a:spAutoFit/>
              </a:bodyPr>
              <a:lstStyle/>
              <a:p>
                <a:pPr defTabSz="685800">
                  <a:defRPr/>
                </a:pPr>
                <a:r>
                  <a:rPr lang="es-ES" sz="1100" cap="all" dirty="0">
                    <a:solidFill>
                      <a:srgbClr val="048C93"/>
                    </a:solidFill>
                  </a:rPr>
                  <a:t>ME HE levantado sintiéndome bien y descansado</a:t>
                </a:r>
                <a:r>
                  <a:rPr lang="es-ES" sz="1100" cap="all" baseline="30000" dirty="0">
                    <a:solidFill>
                      <a:srgbClr val="048C93"/>
                    </a:solidFill>
                  </a:rPr>
                  <a:t>2</a:t>
                </a:r>
                <a:endParaRPr lang="es-ES" sz="1100" cap="all" dirty="0">
                  <a:solidFill>
                    <a:srgbClr val="048C93"/>
                  </a:solidFill>
                  <a:latin typeface="Arial"/>
                </a:endParaRPr>
              </a:p>
            </p:txBody>
          </p:sp>
          <p:sp>
            <p:nvSpPr>
              <p:cNvPr id="18" name="TextBox 22">
                <a:extLst>
                  <a:ext uri="{FF2B5EF4-FFF2-40B4-BE49-F238E27FC236}">
                    <a16:creationId xmlns:a16="http://schemas.microsoft.com/office/drawing/2014/main" id="{15068938-C81E-1152-5595-5E9BBE5577E5}"/>
                  </a:ext>
                </a:extLst>
              </p:cNvPr>
              <p:cNvSpPr txBox="1"/>
              <p:nvPr/>
            </p:nvSpPr>
            <p:spPr>
              <a:xfrm>
                <a:off x="6788849" y="4905358"/>
                <a:ext cx="4510312" cy="879419"/>
              </a:xfrm>
              <a:prstGeom prst="rect">
                <a:avLst/>
              </a:prstGeom>
              <a:noFill/>
            </p:spPr>
            <p:txBody>
              <a:bodyPr wrap="square" rtlCol="0">
                <a:spAutoFit/>
              </a:bodyPr>
              <a:lstStyle/>
              <a:p>
                <a:pPr defTabSz="685800">
                  <a:defRPr/>
                </a:pPr>
                <a:r>
                  <a:rPr lang="es-ES" sz="1100" cap="all" dirty="0">
                    <a:solidFill>
                      <a:srgbClr val="048C93"/>
                    </a:solidFill>
                  </a:rPr>
                  <a:t>Mi vida DIARIA ha estado llena de cosas interesantes para mí</a:t>
                </a:r>
                <a:r>
                  <a:rPr lang="es-ES" sz="1100" cap="all" baseline="30000" dirty="0">
                    <a:solidFill>
                      <a:srgbClr val="048C93"/>
                    </a:solidFill>
                  </a:rPr>
                  <a:t>2</a:t>
                </a:r>
                <a:endParaRPr lang="es-ES" sz="1100" cap="all" dirty="0">
                  <a:solidFill>
                    <a:srgbClr val="048C93"/>
                  </a:solidFill>
                  <a:latin typeface="Arial"/>
                </a:endParaRPr>
              </a:p>
            </p:txBody>
          </p:sp>
          <p:sp>
            <p:nvSpPr>
              <p:cNvPr id="19" name="Graphic 13">
                <a:extLst>
                  <a:ext uri="{FF2B5EF4-FFF2-40B4-BE49-F238E27FC236}">
                    <a16:creationId xmlns:a16="http://schemas.microsoft.com/office/drawing/2014/main" id="{15778C95-314D-322B-F88B-45C87DB60FAB}"/>
                  </a:ext>
                </a:extLst>
              </p:cNvPr>
              <p:cNvSpPr>
                <a:spLocks noChangeAspect="1"/>
              </p:cNvSpPr>
              <p:nvPr/>
            </p:nvSpPr>
            <p:spPr>
              <a:xfrm>
                <a:off x="4042732" y="1992082"/>
                <a:ext cx="3406792" cy="363600"/>
              </a:xfrm>
              <a:custGeom>
                <a:avLst/>
                <a:gdLst>
                  <a:gd name="connsiteX0" fmla="*/ 6125813 w 6125812"/>
                  <a:gd name="connsiteY0" fmla="*/ 0 h 653795"/>
                  <a:gd name="connsiteX1" fmla="*/ 1047560 w 6125812"/>
                  <a:gd name="connsiteY1" fmla="*/ 0 h 653795"/>
                  <a:gd name="connsiteX2" fmla="*/ 0 w 6125812"/>
                  <a:gd name="connsiteY2" fmla="*/ 653796 h 653795"/>
                </a:gdLst>
                <a:ahLst/>
                <a:cxnLst>
                  <a:cxn ang="0">
                    <a:pos x="connsiteX0" y="connsiteY0"/>
                  </a:cxn>
                  <a:cxn ang="0">
                    <a:pos x="connsiteX1" y="connsiteY1"/>
                  </a:cxn>
                  <a:cxn ang="0">
                    <a:pos x="connsiteX2" y="connsiteY2"/>
                  </a:cxn>
                </a:cxnLst>
                <a:rect l="l" t="t" r="r" b="b"/>
                <a:pathLst>
                  <a:path w="6125812" h="653795">
                    <a:moveTo>
                      <a:pt x="6125813" y="0"/>
                    </a:moveTo>
                    <a:lnTo>
                      <a:pt x="1047560" y="0"/>
                    </a:lnTo>
                    <a:lnTo>
                      <a:pt x="0" y="653796"/>
                    </a:lnTo>
                  </a:path>
                </a:pathLst>
              </a:custGeom>
              <a:noFill/>
              <a:ln w="12700" cap="flat">
                <a:solidFill>
                  <a:srgbClr val="002954"/>
                </a:solidFill>
                <a:prstDash val="solid"/>
                <a:miter/>
              </a:ln>
            </p:spPr>
            <p:txBody>
              <a:bodyPr rtlCol="0" anchor="ctr"/>
              <a:lstStyle/>
              <a:p>
                <a:pPr defTabSz="685800">
                  <a:defRPr/>
                </a:pPr>
                <a:endParaRPr lang="en-US" sz="1050">
                  <a:solidFill>
                    <a:prstClr val="black"/>
                  </a:solidFill>
                  <a:latin typeface="Arial"/>
                </a:endParaRPr>
              </a:p>
            </p:txBody>
          </p:sp>
          <p:sp>
            <p:nvSpPr>
              <p:cNvPr id="20" name="Graphic 17">
                <a:extLst>
                  <a:ext uri="{FF2B5EF4-FFF2-40B4-BE49-F238E27FC236}">
                    <a16:creationId xmlns:a16="http://schemas.microsoft.com/office/drawing/2014/main" id="{2D3148EA-AB68-6643-6797-82709D0CCAFF}"/>
                  </a:ext>
                </a:extLst>
              </p:cNvPr>
              <p:cNvSpPr/>
              <p:nvPr/>
            </p:nvSpPr>
            <p:spPr>
              <a:xfrm>
                <a:off x="4538413" y="2798912"/>
                <a:ext cx="4040544" cy="385740"/>
              </a:xfrm>
              <a:custGeom>
                <a:avLst/>
                <a:gdLst>
                  <a:gd name="connsiteX0" fmla="*/ 4040544 w 4040544"/>
                  <a:gd name="connsiteY0" fmla="*/ 0 h 385740"/>
                  <a:gd name="connsiteX1" fmla="*/ 618060 w 4040544"/>
                  <a:gd name="connsiteY1" fmla="*/ 0 h 385740"/>
                  <a:gd name="connsiteX2" fmla="*/ 0 w 4040544"/>
                  <a:gd name="connsiteY2" fmla="*/ 385740 h 385740"/>
                </a:gdLst>
                <a:ahLst/>
                <a:cxnLst>
                  <a:cxn ang="0">
                    <a:pos x="connsiteX0" y="connsiteY0"/>
                  </a:cxn>
                  <a:cxn ang="0">
                    <a:pos x="connsiteX1" y="connsiteY1"/>
                  </a:cxn>
                  <a:cxn ang="0">
                    <a:pos x="connsiteX2" y="connsiteY2"/>
                  </a:cxn>
                </a:cxnLst>
                <a:rect l="l" t="t" r="r" b="b"/>
                <a:pathLst>
                  <a:path w="4040544" h="385740">
                    <a:moveTo>
                      <a:pt x="4040544" y="0"/>
                    </a:moveTo>
                    <a:lnTo>
                      <a:pt x="618060" y="0"/>
                    </a:lnTo>
                    <a:lnTo>
                      <a:pt x="0" y="385740"/>
                    </a:lnTo>
                  </a:path>
                </a:pathLst>
              </a:custGeom>
              <a:noFill/>
              <a:ln w="12700" cap="flat">
                <a:solidFill>
                  <a:srgbClr val="002954"/>
                </a:solidFill>
                <a:prstDash val="solid"/>
                <a:miter/>
              </a:ln>
            </p:spPr>
            <p:txBody>
              <a:bodyPr rtlCol="0" anchor="ctr"/>
              <a:lstStyle/>
              <a:p>
                <a:pPr defTabSz="685800">
                  <a:defRPr/>
                </a:pPr>
                <a:endParaRPr lang="en-US" sz="1050">
                  <a:solidFill>
                    <a:prstClr val="black"/>
                  </a:solidFill>
                  <a:latin typeface="Arial"/>
                </a:endParaRPr>
              </a:p>
            </p:txBody>
          </p:sp>
          <p:sp>
            <p:nvSpPr>
              <p:cNvPr id="21" name="Graphic 20">
                <a:extLst>
                  <a:ext uri="{FF2B5EF4-FFF2-40B4-BE49-F238E27FC236}">
                    <a16:creationId xmlns:a16="http://schemas.microsoft.com/office/drawing/2014/main" id="{D02FC548-1802-8B19-916B-9AA43BE8B5E4}"/>
                  </a:ext>
                </a:extLst>
              </p:cNvPr>
              <p:cNvSpPr/>
              <p:nvPr/>
            </p:nvSpPr>
            <p:spPr>
              <a:xfrm>
                <a:off x="5093999" y="3658827"/>
                <a:ext cx="4562333" cy="435553"/>
              </a:xfrm>
              <a:custGeom>
                <a:avLst/>
                <a:gdLst>
                  <a:gd name="connsiteX0" fmla="*/ 4562334 w 4562333"/>
                  <a:gd name="connsiteY0" fmla="*/ 0 h 435553"/>
                  <a:gd name="connsiteX1" fmla="*/ 697875 w 4562333"/>
                  <a:gd name="connsiteY1" fmla="*/ 0 h 435553"/>
                  <a:gd name="connsiteX2" fmla="*/ 0 w 4562333"/>
                  <a:gd name="connsiteY2" fmla="*/ 435553 h 435553"/>
                </a:gdLst>
                <a:ahLst/>
                <a:cxnLst>
                  <a:cxn ang="0">
                    <a:pos x="connsiteX0" y="connsiteY0"/>
                  </a:cxn>
                  <a:cxn ang="0">
                    <a:pos x="connsiteX1" y="connsiteY1"/>
                  </a:cxn>
                  <a:cxn ang="0">
                    <a:pos x="connsiteX2" y="connsiteY2"/>
                  </a:cxn>
                </a:cxnLst>
                <a:rect l="l" t="t" r="r" b="b"/>
                <a:pathLst>
                  <a:path w="4562333" h="435553">
                    <a:moveTo>
                      <a:pt x="4562334" y="0"/>
                    </a:moveTo>
                    <a:lnTo>
                      <a:pt x="697875" y="0"/>
                    </a:lnTo>
                    <a:lnTo>
                      <a:pt x="0" y="435553"/>
                    </a:lnTo>
                  </a:path>
                </a:pathLst>
              </a:custGeom>
              <a:noFill/>
              <a:ln w="12670" cap="flat">
                <a:solidFill>
                  <a:srgbClr val="002954"/>
                </a:solidFill>
                <a:prstDash val="solid"/>
                <a:miter/>
              </a:ln>
            </p:spPr>
            <p:txBody>
              <a:bodyPr rtlCol="0" anchor="ctr"/>
              <a:lstStyle/>
              <a:p>
                <a:pPr defTabSz="685800">
                  <a:defRPr/>
                </a:pPr>
                <a:endParaRPr lang="en-US" sz="1050">
                  <a:solidFill>
                    <a:prstClr val="black"/>
                  </a:solidFill>
                  <a:latin typeface="Arial"/>
                </a:endParaRPr>
              </a:p>
            </p:txBody>
          </p:sp>
          <p:sp>
            <p:nvSpPr>
              <p:cNvPr id="22" name="Graphic 20">
                <a:extLst>
                  <a:ext uri="{FF2B5EF4-FFF2-40B4-BE49-F238E27FC236}">
                    <a16:creationId xmlns:a16="http://schemas.microsoft.com/office/drawing/2014/main" id="{5B6ECA46-A1B4-13B9-ED38-7FD6E4E38DE5}"/>
                  </a:ext>
                </a:extLst>
              </p:cNvPr>
              <p:cNvSpPr/>
              <p:nvPr/>
            </p:nvSpPr>
            <p:spPr>
              <a:xfrm>
                <a:off x="5677973" y="4562740"/>
                <a:ext cx="3927595" cy="435553"/>
              </a:xfrm>
              <a:custGeom>
                <a:avLst/>
                <a:gdLst>
                  <a:gd name="connsiteX0" fmla="*/ 3927596 w 3927595"/>
                  <a:gd name="connsiteY0" fmla="*/ 0 h 435553"/>
                  <a:gd name="connsiteX1" fmla="*/ 697875 w 3927595"/>
                  <a:gd name="connsiteY1" fmla="*/ 0 h 435553"/>
                  <a:gd name="connsiteX2" fmla="*/ 0 w 3927595"/>
                  <a:gd name="connsiteY2" fmla="*/ 435553 h 435553"/>
                </a:gdLst>
                <a:ahLst/>
                <a:cxnLst>
                  <a:cxn ang="0">
                    <a:pos x="connsiteX0" y="connsiteY0"/>
                  </a:cxn>
                  <a:cxn ang="0">
                    <a:pos x="connsiteX1" y="connsiteY1"/>
                  </a:cxn>
                  <a:cxn ang="0">
                    <a:pos x="connsiteX2" y="connsiteY2"/>
                  </a:cxn>
                </a:cxnLst>
                <a:rect l="l" t="t" r="r" b="b"/>
                <a:pathLst>
                  <a:path w="3927595" h="435553">
                    <a:moveTo>
                      <a:pt x="3927596" y="0"/>
                    </a:moveTo>
                    <a:lnTo>
                      <a:pt x="697875" y="0"/>
                    </a:lnTo>
                    <a:lnTo>
                      <a:pt x="0" y="435553"/>
                    </a:lnTo>
                  </a:path>
                </a:pathLst>
              </a:custGeom>
              <a:noFill/>
              <a:ln w="12670" cap="flat">
                <a:solidFill>
                  <a:srgbClr val="002954"/>
                </a:solidFill>
                <a:prstDash val="solid"/>
                <a:miter/>
              </a:ln>
            </p:spPr>
            <p:txBody>
              <a:bodyPr rtlCol="0" anchor="ctr"/>
              <a:lstStyle/>
              <a:p>
                <a:pPr defTabSz="685800">
                  <a:defRPr/>
                </a:pPr>
                <a:endParaRPr lang="en-US" sz="1050">
                  <a:solidFill>
                    <a:prstClr val="black"/>
                  </a:solidFill>
                  <a:latin typeface="Arial"/>
                </a:endParaRPr>
              </a:p>
            </p:txBody>
          </p:sp>
          <p:sp>
            <p:nvSpPr>
              <p:cNvPr id="23" name="Graphic 20">
                <a:extLst>
                  <a:ext uri="{FF2B5EF4-FFF2-40B4-BE49-F238E27FC236}">
                    <a16:creationId xmlns:a16="http://schemas.microsoft.com/office/drawing/2014/main" id="{00D675E9-E391-6682-2801-435BABE5AF0A}"/>
                  </a:ext>
                </a:extLst>
              </p:cNvPr>
              <p:cNvSpPr/>
              <p:nvPr/>
            </p:nvSpPr>
            <p:spPr>
              <a:xfrm>
                <a:off x="6290946" y="5761591"/>
                <a:ext cx="4200451" cy="353252"/>
              </a:xfrm>
              <a:custGeom>
                <a:avLst/>
                <a:gdLst>
                  <a:gd name="connsiteX0" fmla="*/ 4200451 w 4200451"/>
                  <a:gd name="connsiteY0" fmla="*/ 0 h 353252"/>
                  <a:gd name="connsiteX1" fmla="*/ 697876 w 4200451"/>
                  <a:gd name="connsiteY1" fmla="*/ 0 h 353252"/>
                  <a:gd name="connsiteX2" fmla="*/ 0 w 4200451"/>
                  <a:gd name="connsiteY2" fmla="*/ 353253 h 353252"/>
                </a:gdLst>
                <a:ahLst/>
                <a:cxnLst>
                  <a:cxn ang="0">
                    <a:pos x="connsiteX0" y="connsiteY0"/>
                  </a:cxn>
                  <a:cxn ang="0">
                    <a:pos x="connsiteX1" y="connsiteY1"/>
                  </a:cxn>
                  <a:cxn ang="0">
                    <a:pos x="connsiteX2" y="connsiteY2"/>
                  </a:cxn>
                </a:cxnLst>
                <a:rect l="l" t="t" r="r" b="b"/>
                <a:pathLst>
                  <a:path w="4200451" h="353252">
                    <a:moveTo>
                      <a:pt x="4200451" y="0"/>
                    </a:moveTo>
                    <a:lnTo>
                      <a:pt x="697876" y="0"/>
                    </a:lnTo>
                    <a:lnTo>
                      <a:pt x="0" y="353253"/>
                    </a:lnTo>
                  </a:path>
                </a:pathLst>
              </a:custGeom>
              <a:noFill/>
              <a:ln w="12670" cap="flat">
                <a:solidFill>
                  <a:srgbClr val="002954"/>
                </a:solidFill>
                <a:prstDash val="solid"/>
                <a:miter/>
              </a:ln>
            </p:spPr>
            <p:txBody>
              <a:bodyPr rtlCol="0" anchor="ctr"/>
              <a:lstStyle/>
              <a:p>
                <a:pPr defTabSz="685800">
                  <a:defRPr/>
                </a:pPr>
                <a:endParaRPr lang="en-US" sz="1050">
                  <a:solidFill>
                    <a:prstClr val="black"/>
                  </a:solidFill>
                  <a:latin typeface="Arial"/>
                </a:endParaRPr>
              </a:p>
            </p:txBody>
          </p:sp>
          <p:pic>
            <p:nvPicPr>
              <p:cNvPr id="24" name="Picture 28" descr="Shape, arrow&#10;&#10;Description automatically generated">
                <a:extLst>
                  <a:ext uri="{FF2B5EF4-FFF2-40B4-BE49-F238E27FC236}">
                    <a16:creationId xmlns:a16="http://schemas.microsoft.com/office/drawing/2014/main" id="{560F6433-8E24-AFA6-462D-98C04CAF7E31}"/>
                  </a:ext>
                </a:extLst>
              </p:cNvPr>
              <p:cNvPicPr>
                <a:picLocks noChangeAspect="1"/>
              </p:cNvPicPr>
              <p:nvPr/>
            </p:nvPicPr>
            <p:blipFill rotWithShape="1">
              <a:blip r:embed="rId7" cstate="print">
                <a:alphaModFix/>
                <a:extLst>
                  <a:ext uri="{28A0092B-C50C-407E-A947-70E740481C1C}">
                    <a14:useLocalDpi xmlns:a14="http://schemas.microsoft.com/office/drawing/2010/main" val="0"/>
                  </a:ext>
                </a:extLst>
              </a:blip>
              <a:srcRect l="4928"/>
              <a:stretch/>
            </p:blipFill>
            <p:spPr>
              <a:xfrm>
                <a:off x="0" y="1928191"/>
                <a:ext cx="7094671" cy="4929809"/>
              </a:xfrm>
              <a:prstGeom prst="rect">
                <a:avLst/>
              </a:prstGeom>
            </p:spPr>
          </p:pic>
        </p:grpSp>
        <p:sp>
          <p:nvSpPr>
            <p:cNvPr id="6" name="CuadroTexto 5">
              <a:extLst>
                <a:ext uri="{FF2B5EF4-FFF2-40B4-BE49-F238E27FC236}">
                  <a16:creationId xmlns:a16="http://schemas.microsoft.com/office/drawing/2014/main" id="{C8055605-39C3-2F53-F38E-1ACAE9145B74}"/>
                </a:ext>
              </a:extLst>
            </p:cNvPr>
            <p:cNvSpPr txBox="1"/>
            <p:nvPr/>
          </p:nvSpPr>
          <p:spPr>
            <a:xfrm>
              <a:off x="628636" y="2290725"/>
              <a:ext cx="2558652" cy="369332"/>
            </a:xfrm>
            <a:prstGeom prst="rect">
              <a:avLst/>
            </a:prstGeom>
            <a:noFill/>
          </p:spPr>
          <p:txBody>
            <a:bodyPr wrap="square">
              <a:spAutoFit/>
            </a:bodyPr>
            <a:lstStyle/>
            <a:p>
              <a:pPr lvl="0" defTabSz="1219140">
                <a:spcBef>
                  <a:spcPct val="0"/>
                </a:spcBef>
                <a:defRPr/>
              </a:pPr>
              <a:r>
                <a:rPr lang="es-ES" altLang="en-US" b="1" kern="0" dirty="0">
                  <a:solidFill>
                    <a:srgbClr val="00BEA0"/>
                  </a:solidFill>
                  <a:latin typeface="+mj-lt"/>
                  <a:cs typeface="Arial" panose="020B0604020202020204" pitchFamily="34" charset="0"/>
                </a:rPr>
                <a:t>Cuestionario WHO-5</a:t>
              </a:r>
              <a:r>
                <a:rPr lang="es-ES" altLang="en-US" b="1" kern="0" baseline="30000" dirty="0">
                  <a:solidFill>
                    <a:srgbClr val="00BEA0"/>
                  </a:solidFill>
                  <a:latin typeface="+mj-lt"/>
                  <a:cs typeface="Arial" panose="020B0604020202020204" pitchFamily="34" charset="0"/>
                </a:rPr>
                <a:t>2</a:t>
              </a:r>
              <a:endParaRPr kumimoji="0" lang="es-ES" altLang="en-US" b="1" i="0" u="none" strike="noStrike" kern="0" cap="none" spc="0" normalizeH="0" baseline="30000" noProof="0" dirty="0">
                <a:ln>
                  <a:noFill/>
                </a:ln>
                <a:solidFill>
                  <a:srgbClr val="00BEA0"/>
                </a:solidFill>
                <a:effectLst/>
                <a:uLnTx/>
                <a:uFillTx/>
                <a:latin typeface="+mj-lt"/>
                <a:cs typeface="Arial" panose="020B0604020202020204" pitchFamily="34" charset="0"/>
              </a:endParaRPr>
            </a:p>
          </p:txBody>
        </p:sp>
        <p:grpSp>
          <p:nvGrpSpPr>
            <p:cNvPr id="28" name="Grupo 27">
              <a:extLst>
                <a:ext uri="{FF2B5EF4-FFF2-40B4-BE49-F238E27FC236}">
                  <a16:creationId xmlns:a16="http://schemas.microsoft.com/office/drawing/2014/main" id="{E63592F5-1019-FBD0-0ABC-134095723FC2}"/>
                </a:ext>
              </a:extLst>
            </p:cNvPr>
            <p:cNvGrpSpPr/>
            <p:nvPr/>
          </p:nvGrpSpPr>
          <p:grpSpPr>
            <a:xfrm>
              <a:off x="7439971" y="2715875"/>
              <a:ext cx="3743933" cy="2155096"/>
              <a:chOff x="7246402" y="3077621"/>
              <a:chExt cx="3743933" cy="2155096"/>
            </a:xfrm>
          </p:grpSpPr>
          <p:sp>
            <p:nvSpPr>
              <p:cNvPr id="27" name="Rectángulo: una sola esquina redondeada 26">
                <a:extLst>
                  <a:ext uri="{FF2B5EF4-FFF2-40B4-BE49-F238E27FC236}">
                    <a16:creationId xmlns:a16="http://schemas.microsoft.com/office/drawing/2014/main" id="{893630A9-4AFE-D5F0-5C6F-BD42A33B53E6}"/>
                  </a:ext>
                </a:extLst>
              </p:cNvPr>
              <p:cNvSpPr/>
              <p:nvPr/>
            </p:nvSpPr>
            <p:spPr>
              <a:xfrm flipV="1">
                <a:off x="7246402" y="3676682"/>
                <a:ext cx="3743933" cy="1556035"/>
              </a:xfrm>
              <a:prstGeom prst="round1Rect">
                <a:avLst>
                  <a:gd name="adj" fmla="val 9507"/>
                </a:avLst>
              </a:prstGeom>
              <a:solidFill>
                <a:schemeClr val="bg1"/>
              </a:solidFill>
              <a:ln w="15875">
                <a:solidFill>
                  <a:srgbClr val="E6DE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ES" sz="1600" b="0" i="0" u="none" strike="noStrike" kern="1200" cap="none" spc="0" normalizeH="0" baseline="0" noProof="0">
                  <a:ln>
                    <a:noFill/>
                  </a:ln>
                  <a:solidFill>
                    <a:prstClr val="white"/>
                  </a:solidFill>
                  <a:effectLst/>
                  <a:uLnTx/>
                  <a:uFillTx/>
                  <a:latin typeface="+mj-lt"/>
                  <a:ea typeface="+mn-ea"/>
                  <a:cs typeface="+mn-cs"/>
                </a:endParaRPr>
              </a:p>
            </p:txBody>
          </p:sp>
          <p:sp>
            <p:nvSpPr>
              <p:cNvPr id="17" name="Rectángulo: una sola esquina redondeada 16">
                <a:extLst>
                  <a:ext uri="{FF2B5EF4-FFF2-40B4-BE49-F238E27FC236}">
                    <a16:creationId xmlns:a16="http://schemas.microsoft.com/office/drawing/2014/main" id="{98E0DF27-9230-8B0E-7DE8-1E99C6DC74FD}"/>
                  </a:ext>
                </a:extLst>
              </p:cNvPr>
              <p:cNvSpPr/>
              <p:nvPr/>
            </p:nvSpPr>
            <p:spPr>
              <a:xfrm flipH="1">
                <a:off x="7246403" y="3077621"/>
                <a:ext cx="3743932" cy="495291"/>
              </a:xfrm>
              <a:prstGeom prst="round1Rect">
                <a:avLst>
                  <a:gd name="adj" fmla="val 26588"/>
                </a:avLst>
              </a:prstGeom>
              <a:solidFill>
                <a:srgbClr val="00BE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ES" sz="1600" b="0" i="0" u="none" strike="noStrike" kern="1200" cap="none" spc="0" normalizeH="0" baseline="0" noProof="0">
                  <a:ln>
                    <a:noFill/>
                  </a:ln>
                  <a:solidFill>
                    <a:prstClr val="white"/>
                  </a:solidFill>
                  <a:effectLst/>
                  <a:uLnTx/>
                  <a:uFillTx/>
                  <a:latin typeface="+mj-lt"/>
                  <a:ea typeface="+mn-ea"/>
                  <a:cs typeface="+mn-cs"/>
                </a:endParaRPr>
              </a:p>
            </p:txBody>
          </p:sp>
          <p:sp>
            <p:nvSpPr>
              <p:cNvPr id="232" name="Marcador de texto 1">
                <a:extLst>
                  <a:ext uri="{FF2B5EF4-FFF2-40B4-BE49-F238E27FC236}">
                    <a16:creationId xmlns:a16="http://schemas.microsoft.com/office/drawing/2014/main" id="{2F7C0636-BCD2-277A-A3D4-FB588705CBDA}"/>
                  </a:ext>
                </a:extLst>
              </p:cNvPr>
              <p:cNvSpPr txBox="1">
                <a:spLocks/>
              </p:cNvSpPr>
              <p:nvPr/>
            </p:nvSpPr>
            <p:spPr>
              <a:xfrm>
                <a:off x="7254305" y="3761105"/>
                <a:ext cx="3562004" cy="1299568"/>
              </a:xfrm>
              <a:prstGeom prst="rect">
                <a:avLst/>
              </a:prstGeom>
            </p:spPr>
            <p:txBody>
              <a:bodyPr wrap="square" lIns="72000" tIns="72000" rIns="72000" bIns="72000">
                <a:spAutoFit/>
              </a:bodyPr>
              <a:lstStyle>
                <a:lvl1pPr marL="180000" indent="-180000" algn="l" defTabSz="914400" rtl="0" eaLnBrk="1" latinLnBrk="0" hangingPunct="1">
                  <a:lnSpc>
                    <a:spcPct val="90000"/>
                  </a:lnSpc>
                  <a:spcBef>
                    <a:spcPts val="600"/>
                  </a:spcBef>
                  <a:spcAft>
                    <a:spcPts val="600"/>
                  </a:spcAft>
                  <a:buClr>
                    <a:schemeClr val="accent3"/>
                  </a:buClr>
                  <a:buFont typeface="Wingdings" panose="05000000000000000000" pitchFamily="2" charset="2"/>
                  <a:buChar char="§"/>
                  <a:defRPr sz="2000" kern="1200">
                    <a:solidFill>
                      <a:schemeClr val="tx1">
                        <a:lumMod val="75000"/>
                        <a:lumOff val="25000"/>
                      </a:schemeClr>
                    </a:solidFill>
                    <a:latin typeface="+mn-lt"/>
                    <a:ea typeface="+mn-ea"/>
                    <a:cs typeface="+mn-cs"/>
                  </a:defRPr>
                </a:lvl1pPr>
                <a:lvl2pPr marL="360000" indent="-180000" algn="l" defTabSz="914400" rtl="0" eaLnBrk="1" latinLnBrk="0" hangingPunct="1">
                  <a:lnSpc>
                    <a:spcPct val="90000"/>
                  </a:lnSpc>
                  <a:spcBef>
                    <a:spcPts val="300"/>
                  </a:spcBef>
                  <a:spcAft>
                    <a:spcPts val="600"/>
                  </a:spcAft>
                  <a:buClr>
                    <a:schemeClr val="accent2"/>
                  </a:buClr>
                  <a:buFont typeface="Wingdings" panose="05000000000000000000" pitchFamily="2" charset="2"/>
                  <a:buChar char="§"/>
                  <a:defRPr sz="1800" kern="1200">
                    <a:solidFill>
                      <a:schemeClr val="tx1">
                        <a:lumMod val="75000"/>
                        <a:lumOff val="25000"/>
                      </a:schemeClr>
                    </a:solidFill>
                    <a:latin typeface="+mn-lt"/>
                    <a:ea typeface="+mn-ea"/>
                    <a:cs typeface="+mn-cs"/>
                  </a:defRPr>
                </a:lvl2pPr>
                <a:lvl3pPr marL="540000" indent="-180000" algn="l" defTabSz="914400" rtl="0" eaLnBrk="1" latinLnBrk="0" hangingPunct="1">
                  <a:lnSpc>
                    <a:spcPct val="90000"/>
                  </a:lnSpc>
                  <a:spcBef>
                    <a:spcPts val="300"/>
                  </a:spcBef>
                  <a:spcAft>
                    <a:spcPts val="600"/>
                  </a:spcAft>
                  <a:buClr>
                    <a:schemeClr val="accent1"/>
                  </a:buClr>
                  <a:buFont typeface="Wingdings" panose="05000000000000000000" pitchFamily="2" charset="2"/>
                  <a:buChar char="§"/>
                  <a:defRPr sz="18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1C2544"/>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1C254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80000" marR="0" lvl="1" algn="l" defTabSz="609585" rtl="0" eaLnBrk="1" fontAlgn="auto" latinLnBrk="0" hangingPunct="1">
                  <a:lnSpc>
                    <a:spcPct val="100000"/>
                  </a:lnSpc>
                  <a:spcBef>
                    <a:spcPts val="300"/>
                  </a:spcBef>
                  <a:spcAft>
                    <a:spcPts val="300"/>
                  </a:spcAft>
                  <a:buClr>
                    <a:srgbClr val="6B2F65"/>
                  </a:buClr>
                  <a:buSzTx/>
                  <a:buFont typeface="Arial" panose="020B0604020202020204" pitchFamily="34" charset="0"/>
                  <a:buChar char="•"/>
                  <a:tabLst/>
                  <a:defRPr/>
                </a:pPr>
                <a:r>
                  <a:rPr kumimoji="0" lang="es-ES" sz="1400" b="0" i="0" u="none" strike="noStrike" kern="1200" cap="none" spc="0" normalizeH="0" baseline="0" noProof="0" dirty="0">
                    <a:ln>
                      <a:noFill/>
                    </a:ln>
                    <a:solidFill>
                      <a:prstClr val="black">
                        <a:lumMod val="75000"/>
                        <a:lumOff val="25000"/>
                      </a:prstClr>
                    </a:solidFill>
                    <a:effectLst/>
                    <a:uLnTx/>
                    <a:uFillTx/>
                    <a:latin typeface="Calibri"/>
                    <a:ea typeface="+mn-ea"/>
                    <a:cs typeface="+mn-cs"/>
                  </a:rPr>
                  <a:t>La puntuación bruta oscila teóricamente entre 0 (ausencia de bienestar) y 25 (bienestar máximo).</a:t>
                </a:r>
                <a:r>
                  <a:rPr kumimoji="0" lang="es-ES" sz="1400" b="0" i="0" u="none" strike="noStrike" kern="1200" cap="none" spc="0" normalizeH="0" baseline="30000" noProof="0" dirty="0">
                    <a:ln>
                      <a:noFill/>
                    </a:ln>
                    <a:solidFill>
                      <a:prstClr val="black">
                        <a:lumMod val="75000"/>
                        <a:lumOff val="25000"/>
                      </a:prstClr>
                    </a:solidFill>
                    <a:effectLst/>
                    <a:uLnTx/>
                    <a:uFillTx/>
                    <a:latin typeface="Calibri"/>
                    <a:ea typeface="+mn-ea"/>
                    <a:cs typeface="+mn-cs"/>
                  </a:rPr>
                  <a:t>3</a:t>
                </a:r>
              </a:p>
              <a:p>
                <a:pPr marL="180000" marR="0" lvl="1" algn="l" defTabSz="609585" rtl="0" eaLnBrk="1" fontAlgn="auto" latinLnBrk="0" hangingPunct="1">
                  <a:lnSpc>
                    <a:spcPct val="100000"/>
                  </a:lnSpc>
                  <a:spcBef>
                    <a:spcPts val="300"/>
                  </a:spcBef>
                  <a:spcAft>
                    <a:spcPts val="300"/>
                  </a:spcAft>
                  <a:buClr>
                    <a:srgbClr val="6B2F65"/>
                  </a:buClr>
                  <a:buSzTx/>
                  <a:buFont typeface="Arial" panose="020B0604020202020204" pitchFamily="34" charset="0"/>
                  <a:buChar char="•"/>
                  <a:tabLst/>
                  <a:defRPr/>
                </a:pPr>
                <a:r>
                  <a:rPr kumimoji="0" lang="es-ES" sz="1400" b="0" i="0" u="none" strike="noStrike" kern="1200" cap="none" spc="0" normalizeH="0" baseline="0" noProof="0" dirty="0">
                    <a:ln>
                      <a:noFill/>
                    </a:ln>
                    <a:solidFill>
                      <a:prstClr val="black">
                        <a:lumMod val="75000"/>
                        <a:lumOff val="25000"/>
                      </a:prstClr>
                    </a:solidFill>
                    <a:effectLst/>
                    <a:uLnTx/>
                    <a:uFillTx/>
                    <a:latin typeface="Calibri"/>
                    <a:ea typeface="+mn-ea"/>
                    <a:cs typeface="+mn-cs"/>
                  </a:rPr>
                  <a:t>Para obtener una </a:t>
                </a:r>
                <a:r>
                  <a:rPr lang="es-ES" sz="1400" dirty="0">
                    <a:solidFill>
                      <a:prstClr val="black">
                        <a:lumMod val="75000"/>
                        <a:lumOff val="25000"/>
                      </a:prstClr>
                    </a:solidFill>
                    <a:latin typeface="Calibri"/>
                  </a:rPr>
                  <a:t>escala</a:t>
                </a:r>
                <a:r>
                  <a:rPr kumimoji="0" lang="es-ES" sz="1400" b="0" i="0" u="none" strike="noStrike" kern="1200" cap="none" spc="0" normalizeH="0" baseline="0" noProof="0" dirty="0">
                    <a:ln>
                      <a:noFill/>
                    </a:ln>
                    <a:solidFill>
                      <a:prstClr val="black">
                        <a:lumMod val="75000"/>
                        <a:lumOff val="25000"/>
                      </a:prstClr>
                    </a:solidFill>
                    <a:effectLst/>
                    <a:uLnTx/>
                    <a:uFillTx/>
                    <a:latin typeface="Calibri"/>
                    <a:ea typeface="+mn-ea"/>
                    <a:cs typeface="+mn-cs"/>
                  </a:rPr>
                  <a:t> porcentual, la puntuación bruta se multiplica por 4.</a:t>
                </a:r>
                <a:r>
                  <a:rPr kumimoji="0" lang="es-ES" sz="1400" b="0" i="0" u="none" strike="noStrike" kern="1200" cap="none" spc="0" normalizeH="0" baseline="30000" noProof="0" dirty="0">
                    <a:ln>
                      <a:noFill/>
                    </a:ln>
                    <a:solidFill>
                      <a:prstClr val="black">
                        <a:lumMod val="75000"/>
                        <a:lumOff val="25000"/>
                      </a:prstClr>
                    </a:solidFill>
                    <a:effectLst/>
                    <a:uLnTx/>
                    <a:uFillTx/>
                    <a:latin typeface="Calibri"/>
                    <a:ea typeface="+mn-ea"/>
                    <a:cs typeface="+mn-cs"/>
                  </a:rPr>
                  <a:t>3</a:t>
                </a:r>
              </a:p>
            </p:txBody>
          </p:sp>
          <p:sp>
            <p:nvSpPr>
              <p:cNvPr id="29" name="CuadroTexto 28">
                <a:extLst>
                  <a:ext uri="{FF2B5EF4-FFF2-40B4-BE49-F238E27FC236}">
                    <a16:creationId xmlns:a16="http://schemas.microsoft.com/office/drawing/2014/main" id="{82364389-066E-A6E1-FC16-634579707B6E}"/>
                  </a:ext>
                </a:extLst>
              </p:cNvPr>
              <p:cNvSpPr txBox="1"/>
              <p:nvPr/>
            </p:nvSpPr>
            <p:spPr>
              <a:xfrm>
                <a:off x="7802798" y="3181393"/>
                <a:ext cx="2558652" cy="338554"/>
              </a:xfrm>
              <a:prstGeom prst="rect">
                <a:avLst/>
              </a:prstGeom>
              <a:noFill/>
            </p:spPr>
            <p:txBody>
              <a:bodyPr wrap="square">
                <a:spAutoFit/>
              </a:bodyPr>
              <a:lstStyle/>
              <a:p>
                <a:pPr lvl="0" defTabSz="1219140">
                  <a:spcBef>
                    <a:spcPct val="0"/>
                  </a:spcBef>
                  <a:defRPr/>
                </a:pPr>
                <a:r>
                  <a:rPr lang="es-ES" altLang="en-US" sz="1600" kern="0" dirty="0">
                    <a:solidFill>
                      <a:schemeClr val="bg1"/>
                    </a:solidFill>
                    <a:latin typeface="+mj-lt"/>
                    <a:cs typeface="Arial" panose="020B0604020202020204" pitchFamily="34" charset="0"/>
                  </a:rPr>
                  <a:t>Puntuación</a:t>
                </a:r>
                <a:r>
                  <a:rPr lang="es-ES" altLang="en-US" sz="1600" kern="0" baseline="30000" dirty="0">
                    <a:solidFill>
                      <a:schemeClr val="bg1"/>
                    </a:solidFill>
                    <a:latin typeface="+mj-lt"/>
                    <a:cs typeface="Arial" panose="020B0604020202020204" pitchFamily="34" charset="0"/>
                  </a:rPr>
                  <a:t>3</a:t>
                </a:r>
                <a:endParaRPr kumimoji="0" lang="es-ES" altLang="en-US" sz="1600" i="0" u="none" strike="noStrike" kern="0" cap="none" spc="0" normalizeH="0" baseline="30000" noProof="0" dirty="0">
                  <a:ln>
                    <a:noFill/>
                  </a:ln>
                  <a:solidFill>
                    <a:schemeClr val="bg1"/>
                  </a:solidFill>
                  <a:effectLst/>
                  <a:uLnTx/>
                  <a:uFillTx/>
                  <a:latin typeface="+mj-lt"/>
                  <a:cs typeface="Arial" panose="020B0604020202020204" pitchFamily="34" charset="0"/>
                </a:endParaRPr>
              </a:p>
            </p:txBody>
          </p:sp>
          <p:pic>
            <p:nvPicPr>
              <p:cNvPr id="26" name="Gráfico 25">
                <a:extLst>
                  <a:ext uri="{FF2B5EF4-FFF2-40B4-BE49-F238E27FC236}">
                    <a16:creationId xmlns:a16="http://schemas.microsoft.com/office/drawing/2014/main" id="{171B827E-89BD-123A-4DBB-FE4D2F48D8BB}"/>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438776" y="3137920"/>
                <a:ext cx="392322" cy="392322"/>
              </a:xfrm>
              <a:prstGeom prst="rect">
                <a:avLst/>
              </a:prstGeom>
            </p:spPr>
          </p:pic>
        </p:grpSp>
      </p:grpSp>
    </p:spTree>
    <p:extLst>
      <p:ext uri="{BB962C8B-B14F-4D97-AF65-F5344CB8AC3E}">
        <p14:creationId xmlns:p14="http://schemas.microsoft.com/office/powerpoint/2010/main" val="4344327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una sola esquina redondeada 3">
            <a:extLst>
              <a:ext uri="{FF2B5EF4-FFF2-40B4-BE49-F238E27FC236}">
                <a16:creationId xmlns:a16="http://schemas.microsoft.com/office/drawing/2014/main" id="{8D0F44A7-E351-1914-0A82-2271A73E9CCA}"/>
              </a:ext>
            </a:extLst>
          </p:cNvPr>
          <p:cNvSpPr/>
          <p:nvPr/>
        </p:nvSpPr>
        <p:spPr>
          <a:xfrm flipV="1">
            <a:off x="695325" y="2209960"/>
            <a:ext cx="10909302" cy="3818883"/>
          </a:xfrm>
          <a:prstGeom prst="round1Rect">
            <a:avLst>
              <a:gd name="adj" fmla="val 12338"/>
            </a:avLst>
          </a:prstGeom>
          <a:solidFill>
            <a:schemeClr val="bg1"/>
          </a:solidFill>
          <a:ln w="15875">
            <a:solidFill>
              <a:srgbClr val="E6DE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ES" sz="1600" b="0" i="0" u="none" strike="noStrike" kern="1200" cap="none" spc="0" normalizeH="0" baseline="0" noProof="0">
                <a:ln>
                  <a:noFill/>
                </a:ln>
                <a:solidFill>
                  <a:prstClr val="white"/>
                </a:solidFill>
                <a:effectLst/>
                <a:uLnTx/>
                <a:uFillTx/>
                <a:latin typeface="+mj-lt"/>
                <a:ea typeface="+mn-ea"/>
                <a:cs typeface="+mn-cs"/>
              </a:rPr>
              <a:t>Pacientes (%)</a:t>
            </a:r>
          </a:p>
        </p:txBody>
      </p:sp>
      <p:sp>
        <p:nvSpPr>
          <p:cNvPr id="5" name="Título 1">
            <a:extLst>
              <a:ext uri="{FF2B5EF4-FFF2-40B4-BE49-F238E27FC236}">
                <a16:creationId xmlns:a16="http://schemas.microsoft.com/office/drawing/2014/main" id="{CA6DFB8C-9A67-5A52-8F73-64113F65A727}"/>
              </a:ext>
            </a:extLst>
          </p:cNvPr>
          <p:cNvSpPr txBox="1">
            <a:spLocks/>
          </p:cNvSpPr>
          <p:nvPr/>
        </p:nvSpPr>
        <p:spPr>
          <a:xfrm>
            <a:off x="1558635" y="1554158"/>
            <a:ext cx="7328015" cy="576293"/>
          </a:xfrm>
          <a:prstGeom prst="rect">
            <a:avLst/>
          </a:prstGeom>
        </p:spPr>
        <p:txBody>
          <a:bodyPr vert="horz" wrap="square" lIns="72000" tIns="72000" rIns="72000" bIns="72000" rtlCol="0" anchor="ctr" anchorCtr="0">
            <a:spAutoFit/>
          </a:bodyPr>
          <a:lstStyle>
            <a:lvl1pPr algn="l" defTabSz="457200" rtl="0" eaLnBrk="1" latinLnBrk="0" hangingPunct="1">
              <a:spcBef>
                <a:spcPct val="0"/>
              </a:spcBef>
              <a:buNone/>
              <a:defRPr lang="es-ES" sz="1800" b="0" i="0" kern="1200">
                <a:solidFill>
                  <a:srgbClr val="4E124D"/>
                </a:solidFill>
                <a:latin typeface="Arial"/>
                <a:ea typeface="+mj-ea"/>
                <a:cs typeface="Arial"/>
              </a:defRPr>
            </a:lvl1pPr>
          </a:lstStyle>
          <a:p>
            <a:r>
              <a:rPr lang="es-ES" sz="1400" b="1" dirty="0">
                <a:solidFill>
                  <a:srgbClr val="08BDA0"/>
                </a:solidFill>
                <a:latin typeface="+mj-lt"/>
              </a:rPr>
              <a:t>Por favor, indique para cada una de las cinco afirmaciones cuál es la que más se aproxima a cómo se ha sentido durante las dos últimas semanas.</a:t>
            </a:r>
            <a:r>
              <a:rPr lang="es-ES" sz="1400" b="1" baseline="30000" dirty="0">
                <a:solidFill>
                  <a:srgbClr val="08BDA0"/>
                </a:solidFill>
                <a:latin typeface="+mj-lt"/>
              </a:rPr>
              <a:t>1</a:t>
            </a:r>
          </a:p>
        </p:txBody>
      </p:sp>
      <p:graphicFrame>
        <p:nvGraphicFramePr>
          <p:cNvPr id="9" name="Table 13">
            <a:extLst>
              <a:ext uri="{FF2B5EF4-FFF2-40B4-BE49-F238E27FC236}">
                <a16:creationId xmlns:a16="http://schemas.microsoft.com/office/drawing/2014/main" id="{1F7D10A8-0B8B-7AFF-37C1-C1D73B27F421}"/>
              </a:ext>
            </a:extLst>
          </p:cNvPr>
          <p:cNvGraphicFramePr>
            <a:graphicFrameLocks noGrp="1"/>
          </p:cNvGraphicFramePr>
          <p:nvPr>
            <p:extLst>
              <p:ext uri="{D42A27DB-BD31-4B8C-83A1-F6EECF244321}">
                <p14:modId xmlns:p14="http://schemas.microsoft.com/office/powerpoint/2010/main" val="2252029369"/>
              </p:ext>
            </p:extLst>
          </p:nvPr>
        </p:nvGraphicFramePr>
        <p:xfrm>
          <a:off x="980126" y="2131707"/>
          <a:ext cx="10404000" cy="3594163"/>
        </p:xfrm>
        <a:graphic>
          <a:graphicData uri="http://schemas.openxmlformats.org/drawingml/2006/table">
            <a:tbl>
              <a:tblPr/>
              <a:tblGrid>
                <a:gridCol w="4140000">
                  <a:extLst>
                    <a:ext uri="{9D8B030D-6E8A-4147-A177-3AD203B41FA5}">
                      <a16:colId xmlns:a16="http://schemas.microsoft.com/office/drawing/2014/main" val="3685112796"/>
                    </a:ext>
                  </a:extLst>
                </a:gridCol>
                <a:gridCol w="1044000">
                  <a:extLst>
                    <a:ext uri="{9D8B030D-6E8A-4147-A177-3AD203B41FA5}">
                      <a16:colId xmlns:a16="http://schemas.microsoft.com/office/drawing/2014/main" val="2677640343"/>
                    </a:ext>
                  </a:extLst>
                </a:gridCol>
                <a:gridCol w="1044000">
                  <a:extLst>
                    <a:ext uri="{9D8B030D-6E8A-4147-A177-3AD203B41FA5}">
                      <a16:colId xmlns:a16="http://schemas.microsoft.com/office/drawing/2014/main" val="162878758"/>
                    </a:ext>
                  </a:extLst>
                </a:gridCol>
                <a:gridCol w="1044000">
                  <a:extLst>
                    <a:ext uri="{9D8B030D-6E8A-4147-A177-3AD203B41FA5}">
                      <a16:colId xmlns:a16="http://schemas.microsoft.com/office/drawing/2014/main" val="2142491916"/>
                    </a:ext>
                  </a:extLst>
                </a:gridCol>
                <a:gridCol w="1044000">
                  <a:extLst>
                    <a:ext uri="{9D8B030D-6E8A-4147-A177-3AD203B41FA5}">
                      <a16:colId xmlns:a16="http://schemas.microsoft.com/office/drawing/2014/main" val="2831666501"/>
                    </a:ext>
                  </a:extLst>
                </a:gridCol>
                <a:gridCol w="1044000">
                  <a:extLst>
                    <a:ext uri="{9D8B030D-6E8A-4147-A177-3AD203B41FA5}">
                      <a16:colId xmlns:a16="http://schemas.microsoft.com/office/drawing/2014/main" val="2312783142"/>
                    </a:ext>
                  </a:extLst>
                </a:gridCol>
                <a:gridCol w="1044000">
                  <a:extLst>
                    <a:ext uri="{9D8B030D-6E8A-4147-A177-3AD203B41FA5}">
                      <a16:colId xmlns:a16="http://schemas.microsoft.com/office/drawing/2014/main" val="1262292087"/>
                    </a:ext>
                  </a:extLst>
                </a:gridCol>
              </a:tblGrid>
              <a:tr h="919627">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algn="l" rtl="0" fontAlgn="ctr"/>
                      <a:r>
                        <a:rPr lang="es-ES" sz="1300" b="1" i="0" u="none" strike="noStrike" dirty="0">
                          <a:solidFill>
                            <a:schemeClr val="accent2"/>
                          </a:solidFill>
                          <a:effectLst/>
                          <a:latin typeface="Arial" panose="020B0604020202020204" pitchFamily="34" charset="0"/>
                          <a:cs typeface="Arial" panose="020B0604020202020204" pitchFamily="34" charset="0"/>
                        </a:rPr>
                        <a:t>Eventos adversos, n (%)</a:t>
                      </a:r>
                    </a:p>
                  </a:txBody>
                  <a:tcPr marL="9525" marR="9525" marT="0" marB="144000" anchor="b">
                    <a:lnL w="12700" cmpd="sng">
                      <a:noFill/>
                    </a:lnL>
                    <a:lnR w="12700" cmpd="sng">
                      <a:noFill/>
                    </a:lnR>
                    <a:lnT w="12700" cmpd="sng">
                      <a:noFill/>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algn="ctr" rtl="0" fontAlgn="b"/>
                      <a:r>
                        <a:rPr lang="es-ES" sz="1200" b="1" u="none" strike="noStrike" dirty="0">
                          <a:solidFill>
                            <a:schemeClr val="accent2"/>
                          </a:solidFill>
                          <a:effectLst/>
                          <a:latin typeface="Arial" panose="020B0604020202020204" pitchFamily="34" charset="0"/>
                          <a:cs typeface="Arial" panose="020B0604020202020204" pitchFamily="34" charset="0"/>
                        </a:rPr>
                        <a:t>Siempre </a:t>
                      </a:r>
                      <a:br>
                        <a:rPr lang="es-ES" sz="1200" b="1" u="none" strike="noStrike" dirty="0">
                          <a:solidFill>
                            <a:schemeClr val="accent2"/>
                          </a:solidFill>
                          <a:effectLst/>
                          <a:latin typeface="Arial" panose="020B0604020202020204" pitchFamily="34" charset="0"/>
                          <a:cs typeface="Arial" panose="020B0604020202020204" pitchFamily="34" charset="0"/>
                        </a:rPr>
                      </a:br>
                      <a:r>
                        <a:rPr lang="es-ES" sz="1200" b="1" u="none" strike="noStrike" dirty="0">
                          <a:solidFill>
                            <a:schemeClr val="accent2"/>
                          </a:solidFill>
                          <a:effectLst/>
                          <a:latin typeface="Arial" panose="020B0604020202020204" pitchFamily="34" charset="0"/>
                          <a:cs typeface="Arial" panose="020B0604020202020204" pitchFamily="34" charset="0"/>
                        </a:rPr>
                        <a:t>(5)</a:t>
                      </a:r>
                      <a:endParaRPr lang="es-ES" sz="1200" b="1" i="0" u="none" strike="noStrike" dirty="0">
                        <a:solidFill>
                          <a:schemeClr val="accent2"/>
                        </a:solidFill>
                        <a:effectLst/>
                        <a:latin typeface="Arial" panose="020B0604020202020204" pitchFamily="34" charset="0"/>
                        <a:cs typeface="Arial" panose="020B0604020202020204" pitchFamily="34" charset="0"/>
                      </a:endParaRPr>
                    </a:p>
                  </a:txBody>
                  <a:tcPr marL="9525" marR="9525" marT="0" marB="144000" anchor="b">
                    <a:lnL w="12700" cmpd="sng">
                      <a:noFill/>
                    </a:lnL>
                    <a:lnR w="12700" cmpd="sng">
                      <a:noFill/>
                    </a:lnR>
                    <a:lnT w="12700" cmpd="sng">
                      <a:noFill/>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
                      <a:r>
                        <a:rPr lang="es-ES" sz="1200" b="1" i="0" u="none" strike="noStrike" dirty="0">
                          <a:solidFill>
                            <a:schemeClr val="accent2"/>
                          </a:solidFill>
                          <a:effectLst/>
                          <a:latin typeface="Arial" panose="020B0604020202020204" pitchFamily="34" charset="0"/>
                          <a:cs typeface="Arial" panose="020B0604020202020204" pitchFamily="34" charset="0"/>
                        </a:rPr>
                        <a:t>Muchas veces (4)</a:t>
                      </a:r>
                    </a:p>
                  </a:txBody>
                  <a:tcPr marL="9525" marR="9525" marT="0" marB="144000" anchor="b">
                    <a:lnL w="12700" cmpd="sng">
                      <a:noFill/>
                    </a:lnL>
                    <a:lnR w="12700" cmpd="sng">
                      <a:noFill/>
                    </a:lnR>
                    <a:lnT w="12700" cmpd="sng">
                      <a:noFill/>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
                      <a:r>
                        <a:rPr lang="es-ES" sz="1200" b="1" i="0" u="none" strike="noStrike" dirty="0">
                          <a:solidFill>
                            <a:schemeClr val="accent2"/>
                          </a:solidFill>
                          <a:effectLst/>
                          <a:latin typeface="Arial" panose="020B0604020202020204" pitchFamily="34" charset="0"/>
                          <a:cs typeface="Arial" panose="020B0604020202020204" pitchFamily="34" charset="0"/>
                        </a:rPr>
                        <a:t>Más de la mitad de las veces (3)</a:t>
                      </a:r>
                    </a:p>
                  </a:txBody>
                  <a:tcPr marL="9525" marR="9525" marT="0" marB="144000" anchor="b">
                    <a:lnL w="12700" cmpd="sng">
                      <a:noFill/>
                    </a:lnL>
                    <a:lnR w="12700" cmpd="sng">
                      <a:noFill/>
                    </a:lnR>
                    <a:lnT w="12700" cmpd="sng">
                      <a:noFill/>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
                      <a:r>
                        <a:rPr lang="es-ES" sz="1200" b="1" i="0" u="none" strike="noStrike" dirty="0">
                          <a:solidFill>
                            <a:schemeClr val="accent2"/>
                          </a:solidFill>
                          <a:effectLst/>
                          <a:latin typeface="Arial" panose="020B0604020202020204" pitchFamily="34" charset="0"/>
                          <a:cs typeface="Arial" panose="020B0604020202020204" pitchFamily="34" charset="0"/>
                        </a:rPr>
                        <a:t>Menos de la mitad de las veces (2)</a:t>
                      </a:r>
                    </a:p>
                  </a:txBody>
                  <a:tcPr marL="9525" marR="9525" marT="0" marB="144000" anchor="b">
                    <a:lnL w="12700" cmpd="sng">
                      <a:noFill/>
                    </a:lnL>
                    <a:lnR w="12700" cmpd="sng">
                      <a:noFill/>
                    </a:lnR>
                    <a:lnT w="12700" cmpd="sng">
                      <a:noFill/>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
                      <a:r>
                        <a:rPr lang="es-ES" sz="1200" b="1" i="0" u="none" strike="noStrike" dirty="0">
                          <a:solidFill>
                            <a:schemeClr val="accent2"/>
                          </a:solidFill>
                          <a:effectLst/>
                          <a:latin typeface="Arial" panose="020B0604020202020204" pitchFamily="34" charset="0"/>
                          <a:cs typeface="Arial" panose="020B0604020202020204" pitchFamily="34" charset="0"/>
                        </a:rPr>
                        <a:t>Alguna vez </a:t>
                      </a:r>
                      <a:br>
                        <a:rPr lang="es-ES" sz="1200" b="1" i="0" u="none" strike="noStrike" dirty="0">
                          <a:solidFill>
                            <a:schemeClr val="accent2"/>
                          </a:solidFill>
                          <a:effectLst/>
                          <a:latin typeface="Arial" panose="020B0604020202020204" pitchFamily="34" charset="0"/>
                          <a:cs typeface="Arial" panose="020B0604020202020204" pitchFamily="34" charset="0"/>
                        </a:rPr>
                      </a:br>
                      <a:r>
                        <a:rPr lang="es-ES" sz="1200" b="1" i="0" u="none" strike="noStrike" dirty="0">
                          <a:solidFill>
                            <a:schemeClr val="accent2"/>
                          </a:solidFill>
                          <a:effectLst/>
                          <a:latin typeface="Arial" panose="020B0604020202020204" pitchFamily="34" charset="0"/>
                          <a:cs typeface="Arial" panose="020B0604020202020204" pitchFamily="34" charset="0"/>
                        </a:rPr>
                        <a:t>(1)</a:t>
                      </a:r>
                    </a:p>
                  </a:txBody>
                  <a:tcPr marL="9525" marR="9525" marT="0" marB="144000" anchor="b">
                    <a:lnL w="12700" cmpd="sng">
                      <a:noFill/>
                    </a:lnL>
                    <a:lnR w="12700" cmpd="sng">
                      <a:noFill/>
                    </a:lnR>
                    <a:lnT w="12700" cmpd="sng">
                      <a:noFill/>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
                      <a:r>
                        <a:rPr lang="es-ES" sz="1200" b="1" i="0" u="none" strike="noStrike" dirty="0">
                          <a:solidFill>
                            <a:schemeClr val="accent2"/>
                          </a:solidFill>
                          <a:effectLst/>
                          <a:latin typeface="Arial" panose="020B0604020202020204" pitchFamily="34" charset="0"/>
                          <a:cs typeface="Arial" panose="020B0604020202020204" pitchFamily="34" charset="0"/>
                        </a:rPr>
                        <a:t>Nunca </a:t>
                      </a:r>
                      <a:br>
                        <a:rPr lang="es-ES" sz="1200" b="1" i="0" u="none" strike="noStrike" dirty="0">
                          <a:solidFill>
                            <a:schemeClr val="accent2"/>
                          </a:solidFill>
                          <a:effectLst/>
                          <a:latin typeface="Arial" panose="020B0604020202020204" pitchFamily="34" charset="0"/>
                          <a:cs typeface="Arial" panose="020B0604020202020204" pitchFamily="34" charset="0"/>
                        </a:rPr>
                      </a:br>
                      <a:r>
                        <a:rPr lang="es-ES" sz="1200" b="1" i="0" u="none" strike="noStrike" dirty="0">
                          <a:solidFill>
                            <a:schemeClr val="accent2"/>
                          </a:solidFill>
                          <a:effectLst/>
                          <a:latin typeface="Arial" panose="020B0604020202020204" pitchFamily="34" charset="0"/>
                          <a:cs typeface="Arial" panose="020B0604020202020204" pitchFamily="34" charset="0"/>
                        </a:rPr>
                        <a:t>(0)</a:t>
                      </a:r>
                    </a:p>
                  </a:txBody>
                  <a:tcPr marL="9525" marR="9525" marT="0" marB="144000" anchor="b">
                    <a:lnL w="12700" cmpd="sng">
                      <a:noFill/>
                    </a:lnL>
                    <a:lnR w="12700" cmpd="sng">
                      <a:noFill/>
                    </a:lnR>
                    <a:lnT w="12700" cmpd="sng">
                      <a:noFill/>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94516208"/>
                  </a:ext>
                </a:extLst>
              </a:tr>
              <a:tr h="445756">
                <a:tc>
                  <a:txBody>
                    <a:bodyPr/>
                    <a:lstStyle/>
                    <a:p>
                      <a:pPr algn="l" rtl="0" fontAlgn="ctr"/>
                      <a:r>
                        <a:rPr lang="es-ES" sz="1200" b="0" i="0" u="none" strike="noStrike" dirty="0">
                          <a:solidFill>
                            <a:schemeClr val="tx1"/>
                          </a:solidFill>
                          <a:effectLst/>
                          <a:latin typeface="Arial" panose="020B0604020202020204" pitchFamily="34" charset="0"/>
                          <a:cs typeface="Arial" panose="020B0604020202020204" pitchFamily="34" charset="0"/>
                        </a:rPr>
                        <a:t>Me he sentido alegre y de buen humor</a:t>
                      </a:r>
                    </a:p>
                  </a:txBody>
                  <a:tcPr marL="9525" marR="0" marT="9525" marB="0" anchor="ctr">
                    <a:lnL w="12700" cmpd="sng">
                      <a:noFill/>
                    </a:lnL>
                    <a:lnR w="12700" cap="flat" cmpd="sng" algn="ctr">
                      <a:noFill/>
                      <a:prstDash val="solid"/>
                      <a:round/>
                      <a:headEnd type="none" w="med" len="med"/>
                      <a:tailEnd type="none" w="med" len="med"/>
                    </a:lnR>
                    <a:lnT w="12700" cap="flat" cmpd="sng" algn="ctr">
                      <a:solidFill>
                        <a:schemeClr val="accent2"/>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
                      <a:endParaRPr lang="en-GB" sz="1300" b="0" u="none" strike="noStrike" kern="1200" noProof="0" dirty="0">
                        <a:solidFill>
                          <a:schemeClr val="tx1"/>
                        </a:solidFill>
                        <a:effectLst/>
                        <a:latin typeface="Arial" panose="020B0604020202020204" pitchFamily="34" charset="0"/>
                        <a:ea typeface="+mn-ea"/>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mpd="sng">
                      <a:noFill/>
                    </a:lnR>
                    <a:lnT w="12700" cap="flat" cmpd="sng" algn="ctr">
                      <a:solidFill>
                        <a:schemeClr val="accent2"/>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
                      <a:endParaRPr lang="en-GB" sz="1300" b="0" u="none" strike="noStrike" kern="1200" noProof="0" dirty="0">
                        <a:solidFill>
                          <a:schemeClr val="tx1"/>
                        </a:solidFill>
                        <a:effectLst/>
                        <a:latin typeface="Arial" panose="020B0604020202020204" pitchFamily="34" charset="0"/>
                        <a:ea typeface="+mn-ea"/>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mpd="sng">
                      <a:noFill/>
                    </a:lnR>
                    <a:lnT w="12700" cap="flat" cmpd="sng" algn="ctr">
                      <a:solidFill>
                        <a:schemeClr val="accent2"/>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
                      <a:endParaRPr lang="en-GB" sz="1300" b="0" u="none" strike="noStrike" kern="1200" noProof="0" dirty="0">
                        <a:solidFill>
                          <a:schemeClr val="tx1"/>
                        </a:solidFill>
                        <a:effectLst/>
                        <a:latin typeface="Arial" panose="020B0604020202020204" pitchFamily="34" charset="0"/>
                        <a:ea typeface="+mn-ea"/>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mpd="sng">
                      <a:noFill/>
                    </a:lnR>
                    <a:lnT w="12700" cap="flat" cmpd="sng" algn="ctr">
                      <a:solidFill>
                        <a:schemeClr val="accent2"/>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
                      <a:endParaRPr lang="en-GB" sz="1300" b="0" u="none" strike="noStrike" kern="1200" noProof="0" dirty="0">
                        <a:solidFill>
                          <a:schemeClr val="tx1"/>
                        </a:solidFill>
                        <a:effectLst/>
                        <a:latin typeface="Arial" panose="020B0604020202020204" pitchFamily="34" charset="0"/>
                        <a:ea typeface="+mn-ea"/>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mpd="sng">
                      <a:noFill/>
                    </a:lnR>
                    <a:lnT w="12700" cap="flat" cmpd="sng" algn="ctr">
                      <a:solidFill>
                        <a:schemeClr val="accent2"/>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
                      <a:endParaRPr lang="en-GB" sz="1300" b="0" u="none" strike="noStrike" kern="1200" noProof="0" dirty="0">
                        <a:solidFill>
                          <a:schemeClr val="tx1"/>
                        </a:solidFill>
                        <a:effectLst/>
                        <a:latin typeface="Arial" panose="020B0604020202020204" pitchFamily="34" charset="0"/>
                        <a:ea typeface="+mn-ea"/>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mpd="sng">
                      <a:noFill/>
                    </a:lnR>
                    <a:lnT w="12700" cap="flat" cmpd="sng" algn="ctr">
                      <a:solidFill>
                        <a:schemeClr val="accent2"/>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
                      <a:endParaRPr lang="en-GB" sz="1300" b="0" u="none" strike="noStrike" kern="1200" noProof="0" dirty="0">
                        <a:solidFill>
                          <a:schemeClr val="tx1"/>
                        </a:solidFill>
                        <a:effectLst/>
                        <a:latin typeface="Arial" panose="020B0604020202020204" pitchFamily="34" charset="0"/>
                        <a:ea typeface="+mn-ea"/>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mpd="sng">
                      <a:noFill/>
                    </a:lnR>
                    <a:lnT w="12700" cap="flat" cmpd="sng" algn="ctr">
                      <a:solidFill>
                        <a:schemeClr val="accent2"/>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67748434"/>
                  </a:ext>
                </a:extLst>
              </a:tr>
              <a:tr h="445756">
                <a:tc>
                  <a:txBody>
                    <a:bodyPr/>
                    <a:lstStyle/>
                    <a:p>
                      <a:pPr algn="l" rtl="0" fontAlgn="ctr"/>
                      <a:r>
                        <a:rPr lang="es-ES" sz="1200" b="0" i="0" u="none" strike="noStrike" dirty="0">
                          <a:solidFill>
                            <a:schemeClr val="tx1"/>
                          </a:solidFill>
                          <a:effectLst/>
                          <a:latin typeface="Arial" panose="020B0604020202020204" pitchFamily="34" charset="0"/>
                          <a:cs typeface="Arial" panose="020B0604020202020204" pitchFamily="34" charset="0"/>
                        </a:rPr>
                        <a:t>Me he sentido calmado y relajado</a:t>
                      </a:r>
                    </a:p>
                  </a:txBody>
                  <a:tcPr marL="9525" marR="0" marT="9525" marB="0" anchor="ctr">
                    <a:lnL w="12700" cmpd="sng">
                      <a:noFill/>
                    </a:lnL>
                    <a:lnR w="1270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
                      <a:endParaRPr lang="en-GB" sz="1300" b="0" u="none" strike="noStrike" kern="1200" noProof="0" dirty="0">
                        <a:solidFill>
                          <a:schemeClr val="tx1"/>
                        </a:solidFill>
                        <a:effectLst/>
                        <a:latin typeface="Arial" panose="020B0604020202020204" pitchFamily="34" charset="0"/>
                        <a:ea typeface="+mn-ea"/>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
                      <a:endParaRPr lang="en-GB" sz="1300" b="0" u="none" strike="noStrike" kern="1200" noProof="0" dirty="0">
                        <a:solidFill>
                          <a:schemeClr val="tx1"/>
                        </a:solidFill>
                        <a:effectLst/>
                        <a:latin typeface="Arial" panose="020B0604020202020204" pitchFamily="34" charset="0"/>
                        <a:ea typeface="+mn-ea"/>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
                      <a:endParaRPr lang="en-GB" sz="1300" b="0" u="none" strike="noStrike" kern="1200" noProof="0" dirty="0">
                        <a:solidFill>
                          <a:schemeClr val="tx1"/>
                        </a:solidFill>
                        <a:effectLst/>
                        <a:latin typeface="Arial" panose="020B0604020202020204" pitchFamily="34" charset="0"/>
                        <a:ea typeface="+mn-ea"/>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
                      <a:endParaRPr lang="en-GB" sz="1300" b="0" u="none" strike="noStrike" kern="1200" noProof="0" dirty="0">
                        <a:solidFill>
                          <a:schemeClr val="tx1"/>
                        </a:solidFill>
                        <a:effectLst/>
                        <a:latin typeface="Arial" panose="020B0604020202020204" pitchFamily="34" charset="0"/>
                        <a:ea typeface="+mn-ea"/>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
                      <a:endParaRPr lang="en-GB" sz="1300" b="0" u="none" strike="noStrike" kern="1200" noProof="0" dirty="0">
                        <a:solidFill>
                          <a:schemeClr val="tx1"/>
                        </a:solidFill>
                        <a:effectLst/>
                        <a:latin typeface="Arial" panose="020B0604020202020204" pitchFamily="34" charset="0"/>
                        <a:ea typeface="+mn-ea"/>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
                      <a:endParaRPr lang="en-GB" sz="1300" b="0" u="none" strike="noStrike" kern="1200" noProof="0" dirty="0">
                        <a:solidFill>
                          <a:schemeClr val="tx1"/>
                        </a:solidFill>
                        <a:effectLst/>
                        <a:latin typeface="Arial" panose="020B0604020202020204" pitchFamily="34" charset="0"/>
                        <a:ea typeface="+mn-ea"/>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66302516"/>
                  </a:ext>
                </a:extLst>
              </a:tr>
              <a:tr h="445756">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algn="l" rtl="0" fontAlgn="ctr"/>
                      <a:r>
                        <a:rPr lang="es-ES" sz="1200" b="0" i="0" u="none" strike="noStrike" dirty="0">
                          <a:solidFill>
                            <a:schemeClr val="tx1"/>
                          </a:solidFill>
                          <a:effectLst/>
                          <a:latin typeface="Arial" panose="020B0604020202020204" pitchFamily="34" charset="0"/>
                          <a:cs typeface="Arial" panose="020B0604020202020204" pitchFamily="34" charset="0"/>
                        </a:rPr>
                        <a:t>Me he sentido activo y con energía</a:t>
                      </a:r>
                    </a:p>
                  </a:txBody>
                  <a:tcPr marL="9525" marR="0" marT="9525" marB="0" anchor="ctr">
                    <a:lnL w="12700" cmpd="sng">
                      <a:noFill/>
                    </a:lnL>
                    <a:lnR w="1270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pPr>
                      <a:endParaRPr lang="es-ES" sz="1300" b="0" u="none" strike="noStrike" kern="1200" dirty="0">
                        <a:solidFill>
                          <a:schemeClr val="tx1"/>
                        </a:solidFill>
                        <a:effectLst/>
                        <a:latin typeface="Arial" panose="020B0604020202020204" pitchFamily="34" charset="0"/>
                        <a:ea typeface="+mn-ea"/>
                        <a:cs typeface="Arial" panose="020B0604020202020204" pitchFamily="34" charset="0"/>
                      </a:endParaRPr>
                    </a:p>
                  </a:txBody>
                  <a:tcPr marL="44450" marR="44450" marT="0" marB="0" anchor="ctr">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pPr>
                      <a:endParaRPr lang="es-ES" sz="1300" b="0" u="none" strike="noStrike" kern="1200" dirty="0">
                        <a:solidFill>
                          <a:schemeClr val="tx1"/>
                        </a:solidFill>
                        <a:effectLst/>
                        <a:latin typeface="Arial" panose="020B0604020202020204" pitchFamily="34" charset="0"/>
                        <a:ea typeface="+mn-ea"/>
                        <a:cs typeface="Arial" panose="020B0604020202020204" pitchFamily="34" charset="0"/>
                      </a:endParaRPr>
                    </a:p>
                  </a:txBody>
                  <a:tcPr marL="44450" marR="44450" marT="0" marB="0" anchor="ctr">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pPr>
                      <a:endParaRPr lang="es-ES" sz="1300" b="0" u="none" strike="noStrike" kern="1200" dirty="0">
                        <a:solidFill>
                          <a:schemeClr val="tx1"/>
                        </a:solidFill>
                        <a:effectLst/>
                        <a:latin typeface="Arial" panose="020B0604020202020204" pitchFamily="34" charset="0"/>
                        <a:ea typeface="+mn-ea"/>
                        <a:cs typeface="Arial" panose="020B0604020202020204" pitchFamily="34" charset="0"/>
                      </a:endParaRPr>
                    </a:p>
                  </a:txBody>
                  <a:tcPr marL="44450" marR="44450" marT="0" marB="0" anchor="ctr">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pPr>
                      <a:endParaRPr lang="es-ES" sz="1300" b="0" u="none" strike="noStrike" kern="1200" dirty="0">
                        <a:solidFill>
                          <a:schemeClr val="tx1"/>
                        </a:solidFill>
                        <a:effectLst/>
                        <a:latin typeface="Arial" panose="020B0604020202020204" pitchFamily="34" charset="0"/>
                        <a:ea typeface="+mn-ea"/>
                        <a:cs typeface="Arial" panose="020B0604020202020204" pitchFamily="34" charset="0"/>
                      </a:endParaRPr>
                    </a:p>
                  </a:txBody>
                  <a:tcPr marL="44450" marR="44450" marT="0" marB="0" anchor="ctr">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pPr>
                      <a:endParaRPr lang="es-ES" sz="1300" b="0" u="none" strike="noStrike" kern="1200" dirty="0">
                        <a:solidFill>
                          <a:schemeClr val="tx1"/>
                        </a:solidFill>
                        <a:effectLst/>
                        <a:latin typeface="Arial" panose="020B0604020202020204" pitchFamily="34" charset="0"/>
                        <a:ea typeface="+mn-ea"/>
                        <a:cs typeface="Arial" panose="020B0604020202020204" pitchFamily="34" charset="0"/>
                      </a:endParaRPr>
                    </a:p>
                  </a:txBody>
                  <a:tcPr marL="44450" marR="44450" marT="0" marB="0" anchor="ctr">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pPr>
                      <a:endParaRPr lang="es-ES" sz="1300" b="0" u="none" strike="noStrike" kern="1200" dirty="0">
                        <a:solidFill>
                          <a:schemeClr val="tx1"/>
                        </a:solidFill>
                        <a:effectLst/>
                        <a:latin typeface="Arial" panose="020B0604020202020204" pitchFamily="34" charset="0"/>
                        <a:ea typeface="+mn-ea"/>
                        <a:cs typeface="Arial" panose="020B0604020202020204" pitchFamily="34" charset="0"/>
                      </a:endParaRPr>
                    </a:p>
                  </a:txBody>
                  <a:tcPr marL="44450" marR="44450" marT="0" marB="0" anchor="ctr">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85213822"/>
                  </a:ext>
                </a:extLst>
              </a:tr>
              <a:tr h="445756">
                <a:tc>
                  <a:txBody>
                    <a:bodyPr/>
                    <a:lstStyle/>
                    <a:p>
                      <a:pPr algn="l" rtl="0" fontAlgn="ctr"/>
                      <a:r>
                        <a:rPr lang="es-ES" sz="1200" b="0" i="0" u="none" strike="noStrike" dirty="0">
                          <a:solidFill>
                            <a:schemeClr val="tx1"/>
                          </a:solidFill>
                          <a:effectLst/>
                          <a:latin typeface="Arial" panose="020B0604020202020204" pitchFamily="34" charset="0"/>
                          <a:cs typeface="Arial" panose="020B0604020202020204" pitchFamily="34" charset="0"/>
                        </a:rPr>
                        <a:t>Me he levantado sintiéndome bien y descansado</a:t>
                      </a:r>
                    </a:p>
                  </a:txBody>
                  <a:tcPr marL="44450" marR="44450" marT="0" marB="0" anchor="ctr">
                    <a:lnL w="12700" cmpd="sng">
                      <a:noFill/>
                    </a:lnL>
                    <a:lnR w="1270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pPr>
                      <a:endParaRPr lang="es-ES" sz="1300" b="0" u="none" strike="noStrike" kern="1200" dirty="0">
                        <a:solidFill>
                          <a:schemeClr val="tx1"/>
                        </a:solidFill>
                        <a:effectLst/>
                        <a:latin typeface="Arial" panose="020B0604020202020204" pitchFamily="34" charset="0"/>
                        <a:ea typeface="+mn-ea"/>
                        <a:cs typeface="Arial" panose="020B0604020202020204" pitchFamily="34" charset="0"/>
                      </a:endParaRPr>
                    </a:p>
                  </a:txBody>
                  <a:tcPr marL="44450" marR="44450" marT="0" marB="0" anchor="ctr">
                    <a:lnL w="12700" cap="flat" cmpd="sng" algn="ctr">
                      <a:noFill/>
                      <a:prstDash val="solid"/>
                      <a:round/>
                      <a:headEnd type="none" w="med" len="med"/>
                      <a:tailEnd type="none" w="med" len="med"/>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pPr>
                      <a:endParaRPr lang="es-ES" sz="1300" b="0" u="none" strike="noStrike" kern="1200" dirty="0">
                        <a:solidFill>
                          <a:schemeClr val="tx1"/>
                        </a:solidFill>
                        <a:effectLst/>
                        <a:latin typeface="Arial" panose="020B0604020202020204" pitchFamily="34" charset="0"/>
                        <a:ea typeface="+mn-ea"/>
                        <a:cs typeface="Arial" panose="020B0604020202020204" pitchFamily="34" charset="0"/>
                      </a:endParaRPr>
                    </a:p>
                  </a:txBody>
                  <a:tcPr marL="44450" marR="44450" marT="0" marB="0" anchor="ctr">
                    <a:lnL w="12700" cap="flat" cmpd="sng" algn="ctr">
                      <a:noFill/>
                      <a:prstDash val="solid"/>
                      <a:round/>
                      <a:headEnd type="none" w="med" len="med"/>
                      <a:tailEnd type="none" w="med" len="med"/>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pPr>
                      <a:endParaRPr lang="es-ES" sz="1300" b="0" u="none" strike="noStrike" kern="1200" dirty="0">
                        <a:solidFill>
                          <a:schemeClr val="tx1"/>
                        </a:solidFill>
                        <a:effectLst/>
                        <a:latin typeface="Arial" panose="020B0604020202020204" pitchFamily="34" charset="0"/>
                        <a:ea typeface="+mn-ea"/>
                        <a:cs typeface="Arial" panose="020B0604020202020204" pitchFamily="34" charset="0"/>
                      </a:endParaRPr>
                    </a:p>
                  </a:txBody>
                  <a:tcPr marL="44450" marR="44450" marT="0" marB="0" anchor="ctr">
                    <a:lnL w="12700" cap="flat" cmpd="sng" algn="ctr">
                      <a:noFill/>
                      <a:prstDash val="solid"/>
                      <a:round/>
                      <a:headEnd type="none" w="med" len="med"/>
                      <a:tailEnd type="none" w="med" len="med"/>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pPr>
                      <a:endParaRPr lang="es-ES" sz="1300" b="0" u="none" strike="noStrike" kern="1200" dirty="0">
                        <a:solidFill>
                          <a:schemeClr val="tx1"/>
                        </a:solidFill>
                        <a:effectLst/>
                        <a:latin typeface="Arial" panose="020B0604020202020204" pitchFamily="34" charset="0"/>
                        <a:ea typeface="+mn-ea"/>
                        <a:cs typeface="Arial" panose="020B0604020202020204" pitchFamily="34" charset="0"/>
                      </a:endParaRPr>
                    </a:p>
                  </a:txBody>
                  <a:tcPr marL="44450" marR="44450" marT="0" marB="0" anchor="ctr">
                    <a:lnL w="12700" cap="flat" cmpd="sng" algn="ctr">
                      <a:noFill/>
                      <a:prstDash val="solid"/>
                      <a:round/>
                      <a:headEnd type="none" w="med" len="med"/>
                      <a:tailEnd type="none" w="med" len="med"/>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pPr>
                      <a:endParaRPr lang="es-ES" sz="1300" b="0" u="none" strike="noStrike" kern="1200" dirty="0">
                        <a:solidFill>
                          <a:schemeClr val="tx1"/>
                        </a:solidFill>
                        <a:effectLst/>
                        <a:latin typeface="Arial" panose="020B0604020202020204" pitchFamily="34" charset="0"/>
                        <a:ea typeface="+mn-ea"/>
                        <a:cs typeface="Arial" panose="020B0604020202020204" pitchFamily="34" charset="0"/>
                      </a:endParaRPr>
                    </a:p>
                  </a:txBody>
                  <a:tcPr marL="44450" marR="44450" marT="0" marB="0" anchor="ctr">
                    <a:lnL w="12700" cap="flat" cmpd="sng" algn="ctr">
                      <a:noFill/>
                      <a:prstDash val="solid"/>
                      <a:round/>
                      <a:headEnd type="none" w="med" len="med"/>
                      <a:tailEnd type="none" w="med" len="med"/>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pPr>
                      <a:endParaRPr lang="es-ES" sz="1300" b="0" u="none" strike="noStrike" kern="1200" dirty="0">
                        <a:solidFill>
                          <a:schemeClr val="tx1"/>
                        </a:solidFill>
                        <a:effectLst/>
                        <a:latin typeface="Arial" panose="020B0604020202020204" pitchFamily="34" charset="0"/>
                        <a:ea typeface="+mn-ea"/>
                        <a:cs typeface="Arial" panose="020B0604020202020204" pitchFamily="34" charset="0"/>
                      </a:endParaRPr>
                    </a:p>
                  </a:txBody>
                  <a:tcPr marL="44450" marR="44450" marT="0" marB="0" anchor="ctr">
                    <a:lnL w="12700" cap="flat" cmpd="sng" algn="ctr">
                      <a:noFill/>
                      <a:prstDash val="solid"/>
                      <a:round/>
                      <a:headEnd type="none" w="med" len="med"/>
                      <a:tailEnd type="none" w="med" len="med"/>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48962734"/>
                  </a:ext>
                </a:extLst>
              </a:tr>
              <a:tr h="445756">
                <a:tc>
                  <a:txBody>
                    <a:bodyPr/>
                    <a:lstStyle/>
                    <a:p>
                      <a:pPr>
                        <a:lnSpc>
                          <a:spcPct val="107000"/>
                        </a:lnSpc>
                        <a:spcAft>
                          <a:spcPts val="800"/>
                        </a:spcAft>
                      </a:pPr>
                      <a:r>
                        <a:rPr lang="es-ES" sz="1200" b="0" i="0" u="none" strike="noStrike" kern="1200" dirty="0">
                          <a:solidFill>
                            <a:schemeClr val="tx1"/>
                          </a:solidFill>
                          <a:effectLst/>
                          <a:latin typeface="Arial" panose="020B0604020202020204" pitchFamily="34" charset="0"/>
                          <a:ea typeface="+mn-ea"/>
                          <a:cs typeface="Arial" panose="020B0604020202020204" pitchFamily="34" charset="0"/>
                        </a:rPr>
                        <a:t>Mi vida diaria ha estado llena de cosas interesantes para mí</a:t>
                      </a:r>
                    </a:p>
                  </a:txBody>
                  <a:tcPr marL="44450" marR="44450" marT="0" marB="0" anchor="ctr">
                    <a:lnL w="12700" cmpd="sng">
                      <a:noFill/>
                    </a:lnL>
                    <a:lnR w="1270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pPr>
                      <a:endParaRPr lang="es-ES" sz="1300" b="0" u="none" strike="noStrike" kern="1200" dirty="0">
                        <a:solidFill>
                          <a:schemeClr val="tx1"/>
                        </a:solidFill>
                        <a:effectLst/>
                        <a:latin typeface="Arial" panose="020B0604020202020204" pitchFamily="34" charset="0"/>
                        <a:ea typeface="+mn-ea"/>
                        <a:cs typeface="Arial" panose="020B0604020202020204" pitchFamily="34" charset="0"/>
                      </a:endParaRPr>
                    </a:p>
                  </a:txBody>
                  <a:tcPr marL="44450" marR="44450" marT="0" marB="0" anchor="ctr">
                    <a:lnL w="12700" cap="flat" cmpd="sng" algn="ctr">
                      <a:noFill/>
                      <a:prstDash val="solid"/>
                      <a:round/>
                      <a:headEnd type="none" w="med" len="med"/>
                      <a:tailEnd type="none" w="med" len="med"/>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pPr>
                      <a:endParaRPr lang="es-ES" sz="1300" b="0" u="none" strike="noStrike" kern="1200" dirty="0">
                        <a:solidFill>
                          <a:schemeClr val="tx1"/>
                        </a:solidFill>
                        <a:effectLst/>
                        <a:latin typeface="Arial" panose="020B0604020202020204" pitchFamily="34" charset="0"/>
                        <a:ea typeface="+mn-ea"/>
                        <a:cs typeface="Arial" panose="020B0604020202020204" pitchFamily="34" charset="0"/>
                      </a:endParaRPr>
                    </a:p>
                  </a:txBody>
                  <a:tcPr marL="44450" marR="44450" marT="0" marB="0" anchor="ctr">
                    <a:lnL w="12700" cap="flat" cmpd="sng" algn="ctr">
                      <a:noFill/>
                      <a:prstDash val="solid"/>
                      <a:round/>
                      <a:headEnd type="none" w="med" len="med"/>
                      <a:tailEnd type="none" w="med" len="med"/>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pPr>
                      <a:endParaRPr lang="es-ES" sz="1300" b="0" u="none" strike="noStrike" kern="1200" dirty="0">
                        <a:solidFill>
                          <a:schemeClr val="tx1"/>
                        </a:solidFill>
                        <a:effectLst/>
                        <a:latin typeface="Arial" panose="020B0604020202020204" pitchFamily="34" charset="0"/>
                        <a:ea typeface="+mn-ea"/>
                        <a:cs typeface="Arial" panose="020B0604020202020204" pitchFamily="34" charset="0"/>
                      </a:endParaRPr>
                    </a:p>
                  </a:txBody>
                  <a:tcPr marL="44450" marR="44450" marT="0" marB="0" anchor="ctr">
                    <a:lnL w="12700" cap="flat" cmpd="sng" algn="ctr">
                      <a:noFill/>
                      <a:prstDash val="solid"/>
                      <a:round/>
                      <a:headEnd type="none" w="med" len="med"/>
                      <a:tailEnd type="none" w="med" len="med"/>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pPr>
                      <a:endParaRPr lang="es-ES" sz="1300" b="0" u="none" strike="noStrike" kern="1200" dirty="0">
                        <a:solidFill>
                          <a:schemeClr val="tx1"/>
                        </a:solidFill>
                        <a:effectLst/>
                        <a:latin typeface="Arial" panose="020B0604020202020204" pitchFamily="34" charset="0"/>
                        <a:ea typeface="+mn-ea"/>
                        <a:cs typeface="Arial" panose="020B0604020202020204" pitchFamily="34" charset="0"/>
                      </a:endParaRPr>
                    </a:p>
                  </a:txBody>
                  <a:tcPr marL="44450" marR="44450" marT="0" marB="0" anchor="ctr">
                    <a:lnL w="12700" cap="flat" cmpd="sng" algn="ctr">
                      <a:noFill/>
                      <a:prstDash val="solid"/>
                      <a:round/>
                      <a:headEnd type="none" w="med" len="med"/>
                      <a:tailEnd type="none" w="med" len="med"/>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pPr>
                      <a:endParaRPr lang="es-ES" sz="1300" b="0" u="none" strike="noStrike" kern="1200" dirty="0">
                        <a:solidFill>
                          <a:schemeClr val="tx1"/>
                        </a:solidFill>
                        <a:effectLst/>
                        <a:latin typeface="Arial" panose="020B0604020202020204" pitchFamily="34" charset="0"/>
                        <a:ea typeface="+mn-ea"/>
                        <a:cs typeface="Arial" panose="020B0604020202020204" pitchFamily="34" charset="0"/>
                      </a:endParaRPr>
                    </a:p>
                  </a:txBody>
                  <a:tcPr marL="44450" marR="44450" marT="0" marB="0" anchor="ctr">
                    <a:lnL w="12700" cap="flat" cmpd="sng" algn="ctr">
                      <a:noFill/>
                      <a:prstDash val="solid"/>
                      <a:round/>
                      <a:headEnd type="none" w="med" len="med"/>
                      <a:tailEnd type="none" w="med" len="med"/>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pPr>
                      <a:endParaRPr lang="es-ES" sz="1300" b="0" u="none" strike="noStrike" kern="1200" dirty="0">
                        <a:solidFill>
                          <a:schemeClr val="tx1"/>
                        </a:solidFill>
                        <a:effectLst/>
                        <a:latin typeface="Arial" panose="020B0604020202020204" pitchFamily="34" charset="0"/>
                        <a:ea typeface="+mn-ea"/>
                        <a:cs typeface="Arial" panose="020B0604020202020204" pitchFamily="34" charset="0"/>
                      </a:endParaRPr>
                    </a:p>
                  </a:txBody>
                  <a:tcPr marL="44450" marR="44450" marT="0" marB="0" anchor="ctr">
                    <a:lnL w="12700" cap="flat" cmpd="sng" algn="ctr">
                      <a:noFill/>
                      <a:prstDash val="solid"/>
                      <a:round/>
                      <a:headEnd type="none" w="med" len="med"/>
                      <a:tailEnd type="none" w="med" len="med"/>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49126159"/>
                  </a:ext>
                </a:extLst>
              </a:tr>
              <a:tr h="445756">
                <a:tc>
                  <a:txBody>
                    <a:bodyPr/>
                    <a:lstStyle/>
                    <a:p>
                      <a:pPr algn="l" rtl="0" fontAlgn="ctr"/>
                      <a:r>
                        <a:rPr lang="es-ES" sz="1200" b="1" u="none" strike="noStrike" kern="1200" baseline="0" dirty="0">
                          <a:solidFill>
                            <a:schemeClr val="accent2"/>
                          </a:solidFill>
                          <a:effectLst/>
                          <a:latin typeface="Arial" panose="020B0604020202020204" pitchFamily="34" charset="0"/>
                          <a:ea typeface="+mn-ea"/>
                          <a:cs typeface="Arial" panose="020B0604020202020204" pitchFamily="34" charset="0"/>
                        </a:rPr>
                        <a:t>Resultado WHO-5</a:t>
                      </a:r>
                    </a:p>
                  </a:txBody>
                  <a:tcPr marL="43200" marR="0" marT="9525" marB="0" anchor="ctr">
                    <a:lnL w="12700" cmpd="sng">
                      <a:noFill/>
                    </a:lnL>
                    <a:lnR w="1270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alpha val="40000"/>
                      </a:schemeClr>
                    </a:solidFill>
                  </a:tcPr>
                </a:tc>
                <a:tc gridSpan="6">
                  <a:txBody>
                    <a:bodyPr/>
                    <a:lstStyle/>
                    <a:p>
                      <a:pPr algn="ctr">
                        <a:lnSpc>
                          <a:spcPct val="107000"/>
                        </a:lnSpc>
                        <a:spcAft>
                          <a:spcPts val="800"/>
                        </a:spcAft>
                      </a:pPr>
                      <a:r>
                        <a:rPr lang="es-ES" sz="1600" b="1" u="none" strike="noStrike" kern="1200" dirty="0">
                          <a:solidFill>
                            <a:schemeClr val="accent2"/>
                          </a:solidFill>
                          <a:effectLst/>
                          <a:latin typeface="Arial" panose="020B0604020202020204" pitchFamily="34" charset="0"/>
                          <a:ea typeface="+mn-ea"/>
                          <a:cs typeface="Arial" panose="020B0604020202020204" pitchFamily="34" charset="0"/>
                        </a:rPr>
                        <a:t>64 puntos</a:t>
                      </a:r>
                    </a:p>
                  </a:txBody>
                  <a:tcPr marL="44450" marR="4445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alpha val="40000"/>
                      </a:schemeClr>
                    </a:solidFill>
                  </a:tcPr>
                </a:tc>
                <a:tc hMerge="1">
                  <a:txBody>
                    <a:bodyPr/>
                    <a:lstStyle/>
                    <a:p>
                      <a:pPr algn="ctr">
                        <a:lnSpc>
                          <a:spcPct val="107000"/>
                        </a:lnSpc>
                        <a:spcAft>
                          <a:spcPts val="800"/>
                        </a:spcAft>
                      </a:pPr>
                      <a:endParaRPr lang="es-ES" sz="1300" b="0" u="none" strike="noStrike" kern="1200" dirty="0">
                        <a:solidFill>
                          <a:schemeClr val="tx1"/>
                        </a:solidFill>
                        <a:effectLst/>
                        <a:latin typeface="Arial" panose="020B0604020202020204" pitchFamily="34" charset="0"/>
                        <a:ea typeface="+mn-ea"/>
                        <a:cs typeface="Arial" panose="020B0604020202020204" pitchFamily="34" charset="0"/>
                      </a:endParaRPr>
                    </a:p>
                  </a:txBody>
                  <a:tcPr marL="44450" marR="4445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lnSpc>
                          <a:spcPct val="107000"/>
                        </a:lnSpc>
                        <a:spcAft>
                          <a:spcPts val="800"/>
                        </a:spcAft>
                      </a:pPr>
                      <a:endParaRPr lang="es-ES" sz="1300" b="0" u="none" strike="noStrike" kern="1200" dirty="0">
                        <a:solidFill>
                          <a:schemeClr val="tx1"/>
                        </a:solidFill>
                        <a:effectLst/>
                        <a:latin typeface="Arial" panose="020B0604020202020204" pitchFamily="34" charset="0"/>
                        <a:ea typeface="+mn-ea"/>
                        <a:cs typeface="Arial" panose="020B0604020202020204" pitchFamily="34" charset="0"/>
                      </a:endParaRPr>
                    </a:p>
                  </a:txBody>
                  <a:tcPr marL="44450" marR="4445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lnSpc>
                          <a:spcPct val="107000"/>
                        </a:lnSpc>
                        <a:spcAft>
                          <a:spcPts val="800"/>
                        </a:spcAft>
                      </a:pPr>
                      <a:endParaRPr lang="es-ES" sz="1300" b="0" u="none" strike="noStrike" kern="1200" dirty="0">
                        <a:solidFill>
                          <a:schemeClr val="tx1"/>
                        </a:solidFill>
                        <a:effectLst/>
                        <a:latin typeface="Arial" panose="020B0604020202020204" pitchFamily="34" charset="0"/>
                        <a:ea typeface="+mn-ea"/>
                        <a:cs typeface="Arial" panose="020B0604020202020204" pitchFamily="34" charset="0"/>
                      </a:endParaRPr>
                    </a:p>
                  </a:txBody>
                  <a:tcPr marL="44450" marR="4445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lnSpc>
                          <a:spcPct val="107000"/>
                        </a:lnSpc>
                        <a:spcAft>
                          <a:spcPts val="800"/>
                        </a:spcAft>
                      </a:pPr>
                      <a:endParaRPr lang="es-ES" sz="1300" b="0" u="none" strike="noStrike" kern="1200" dirty="0">
                        <a:solidFill>
                          <a:schemeClr val="tx1"/>
                        </a:solidFill>
                        <a:effectLst/>
                        <a:latin typeface="Arial" panose="020B0604020202020204" pitchFamily="34" charset="0"/>
                        <a:ea typeface="+mn-ea"/>
                        <a:cs typeface="Arial" panose="020B0604020202020204" pitchFamily="34" charset="0"/>
                      </a:endParaRPr>
                    </a:p>
                  </a:txBody>
                  <a:tcPr marL="44450" marR="4445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lnSpc>
                          <a:spcPct val="107000"/>
                        </a:lnSpc>
                        <a:spcAft>
                          <a:spcPts val="800"/>
                        </a:spcAft>
                      </a:pPr>
                      <a:endParaRPr lang="es-ES" sz="1300" b="0" u="none" strike="noStrike" kern="1200" dirty="0">
                        <a:solidFill>
                          <a:schemeClr val="tx1"/>
                        </a:solidFill>
                        <a:effectLst/>
                        <a:latin typeface="Arial" panose="020B0604020202020204" pitchFamily="34" charset="0"/>
                        <a:ea typeface="+mn-ea"/>
                        <a:cs typeface="Arial" panose="020B0604020202020204" pitchFamily="34" charset="0"/>
                      </a:endParaRPr>
                    </a:p>
                  </a:txBody>
                  <a:tcPr marL="44450" marR="4445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08802931"/>
                  </a:ext>
                </a:extLst>
              </a:tr>
            </a:tbl>
          </a:graphicData>
        </a:graphic>
      </p:graphicFrame>
      <p:sp>
        <p:nvSpPr>
          <p:cNvPr id="17" name="Título 16">
            <a:extLst>
              <a:ext uri="{FF2B5EF4-FFF2-40B4-BE49-F238E27FC236}">
                <a16:creationId xmlns:a16="http://schemas.microsoft.com/office/drawing/2014/main" id="{04445198-EE8D-A4BA-01DB-694E8DA3B036}"/>
              </a:ext>
            </a:extLst>
          </p:cNvPr>
          <p:cNvSpPr>
            <a:spLocks noGrp="1"/>
          </p:cNvSpPr>
          <p:nvPr>
            <p:ph type="title"/>
          </p:nvPr>
        </p:nvSpPr>
        <p:spPr>
          <a:xfrm>
            <a:off x="623887" y="553819"/>
            <a:ext cx="10909301" cy="514738"/>
          </a:xfrm>
        </p:spPr>
        <p:txBody>
          <a:bodyPr/>
          <a:lstStyle/>
          <a:p>
            <a:r>
              <a:rPr lang="es-ES" dirty="0"/>
              <a:t>Cuestionario WHO-5</a:t>
            </a:r>
            <a:r>
              <a:rPr lang="es-ES" baseline="30000" dirty="0"/>
              <a:t>1</a:t>
            </a:r>
          </a:p>
        </p:txBody>
      </p:sp>
      <p:sp>
        <p:nvSpPr>
          <p:cNvPr id="2" name="Marcador de pie de página 227">
            <a:extLst>
              <a:ext uri="{FF2B5EF4-FFF2-40B4-BE49-F238E27FC236}">
                <a16:creationId xmlns:a16="http://schemas.microsoft.com/office/drawing/2014/main" id="{9D612F9A-9F5B-9409-213F-7AB26DF3DC88}"/>
              </a:ext>
            </a:extLst>
          </p:cNvPr>
          <p:cNvSpPr>
            <a:spLocks noGrp="1"/>
          </p:cNvSpPr>
          <p:nvPr>
            <p:ph type="ftr" sz="quarter" idx="10"/>
          </p:nvPr>
        </p:nvSpPr>
        <p:spPr>
          <a:xfrm>
            <a:off x="623887" y="6094557"/>
            <a:ext cx="10909301" cy="318924"/>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800" b="1" i="0" u="none" strike="noStrike" kern="1200" cap="none" spc="0" normalizeH="0" baseline="0" noProof="0" dirty="0">
                <a:ln>
                  <a:noFill/>
                </a:ln>
                <a:solidFill>
                  <a:prstClr val="black">
                    <a:tint val="75000"/>
                  </a:prstClr>
                </a:solidFill>
                <a:effectLst/>
                <a:uLnTx/>
                <a:uFillTx/>
                <a:latin typeface="Calibri"/>
                <a:ea typeface="+mn-ea"/>
                <a:cs typeface="+mn-cs"/>
              </a:rPr>
              <a:t>WHO-5: </a:t>
            </a:r>
            <a:r>
              <a:rPr kumimoji="0" lang="es-ES" sz="800" i="0" u="none" strike="noStrike" kern="1200" cap="none" spc="0" normalizeH="0" baseline="0" noProof="0" dirty="0">
                <a:ln>
                  <a:noFill/>
                </a:ln>
                <a:solidFill>
                  <a:prstClr val="black">
                    <a:tint val="75000"/>
                  </a:prstClr>
                </a:solidFill>
                <a:effectLst/>
                <a:uLnTx/>
                <a:uFillTx/>
                <a:latin typeface="Calibri"/>
                <a:ea typeface="+mn-ea"/>
                <a:cs typeface="+mn-cs"/>
              </a:rPr>
              <a:t>índice de bienestar de la Organización Mundial de la Salud de 5 ítems.</a:t>
            </a:r>
            <a:endParaRPr kumimoji="0" lang="en-US" sz="800" b="1" i="0" u="none" strike="noStrike" kern="1200" cap="none" spc="0" normalizeH="0" baseline="0" noProof="0" dirty="0">
              <a:ln>
                <a:noFill/>
              </a:ln>
              <a:solidFill>
                <a:prstClr val="black">
                  <a:tint val="75000"/>
                </a:prstClr>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black">
                    <a:tint val="75000"/>
                  </a:prstClr>
                </a:solidFill>
                <a:effectLst/>
                <a:uLnTx/>
                <a:uFillTx/>
                <a:latin typeface="Calibri"/>
                <a:ea typeface="+mn-ea"/>
                <a:cs typeface="+mn-cs"/>
              </a:rPr>
              <a:t>1. </a:t>
            </a:r>
            <a:r>
              <a:rPr kumimoji="0" lang="en-US" sz="800" i="0" u="none" strike="noStrike" kern="1200" cap="none" spc="0" normalizeH="0" baseline="0" noProof="0" dirty="0" err="1">
                <a:ln>
                  <a:noFill/>
                </a:ln>
                <a:solidFill>
                  <a:prstClr val="black">
                    <a:tint val="75000"/>
                  </a:prstClr>
                </a:solidFill>
                <a:effectLst/>
                <a:uLnTx/>
                <a:uFillTx/>
                <a:latin typeface="Calibri"/>
                <a:ea typeface="+mn-ea"/>
                <a:cs typeface="+mn-cs"/>
              </a:rPr>
              <a:t>Topp</a:t>
            </a:r>
            <a:r>
              <a:rPr kumimoji="0" lang="en-US" sz="800" i="0" u="none" strike="noStrike" kern="1200" cap="none" spc="0" normalizeH="0" baseline="0" noProof="0" dirty="0">
                <a:ln>
                  <a:noFill/>
                </a:ln>
                <a:solidFill>
                  <a:prstClr val="black">
                    <a:tint val="75000"/>
                  </a:prstClr>
                </a:solidFill>
                <a:effectLst/>
                <a:uLnTx/>
                <a:uFillTx/>
                <a:latin typeface="Calibri"/>
                <a:ea typeface="+mn-ea"/>
                <a:cs typeface="+mn-cs"/>
              </a:rPr>
              <a:t> CW, </a:t>
            </a:r>
            <a:r>
              <a:rPr kumimoji="0" lang="es-ES" sz="800" i="0" u="none" strike="noStrike" kern="1200" cap="none" spc="0" normalizeH="0" baseline="0" noProof="0" dirty="0" err="1">
                <a:ln>
                  <a:noFill/>
                </a:ln>
                <a:solidFill>
                  <a:prstClr val="black">
                    <a:tint val="75000"/>
                  </a:prstClr>
                </a:solidFill>
                <a:effectLst/>
                <a:uLnTx/>
                <a:uFillTx/>
                <a:latin typeface="Calibri"/>
                <a:ea typeface="+mn-ea"/>
                <a:cs typeface="+mn-cs"/>
              </a:rPr>
              <a:t>Østergaard</a:t>
            </a:r>
            <a:r>
              <a:rPr kumimoji="0" lang="es-ES" sz="800" i="0" u="none" strike="noStrike" kern="1200" cap="none" spc="0" normalizeH="0" baseline="0" noProof="0" dirty="0">
                <a:ln>
                  <a:noFill/>
                </a:ln>
                <a:solidFill>
                  <a:prstClr val="black">
                    <a:tint val="75000"/>
                  </a:prstClr>
                </a:solidFill>
                <a:effectLst/>
                <a:uLnTx/>
                <a:uFillTx/>
                <a:latin typeface="Calibri"/>
                <a:ea typeface="+mn-ea"/>
                <a:cs typeface="+mn-cs"/>
              </a:rPr>
              <a:t> SD, </a:t>
            </a:r>
            <a:r>
              <a:rPr kumimoji="0" lang="es-ES" sz="800" i="0" u="none" strike="noStrike" kern="1200" cap="none" spc="0" normalizeH="0" baseline="0" noProof="0" dirty="0" err="1">
                <a:ln>
                  <a:noFill/>
                </a:ln>
                <a:solidFill>
                  <a:prstClr val="black">
                    <a:tint val="75000"/>
                  </a:prstClr>
                </a:solidFill>
                <a:effectLst/>
                <a:uLnTx/>
                <a:uFillTx/>
                <a:latin typeface="Calibri"/>
                <a:ea typeface="+mn-ea"/>
                <a:cs typeface="+mn-cs"/>
              </a:rPr>
              <a:t>Søndergaard</a:t>
            </a:r>
            <a:r>
              <a:rPr kumimoji="0" lang="es-ES" sz="800" i="0" u="none" strike="noStrike" kern="1200" cap="none" spc="0" normalizeH="0" baseline="0" noProof="0" dirty="0">
                <a:ln>
                  <a:noFill/>
                </a:ln>
                <a:solidFill>
                  <a:prstClr val="black">
                    <a:tint val="75000"/>
                  </a:prstClr>
                </a:solidFill>
                <a:effectLst/>
                <a:uLnTx/>
                <a:uFillTx/>
                <a:latin typeface="Calibri"/>
                <a:ea typeface="+mn-ea"/>
                <a:cs typeface="+mn-cs"/>
              </a:rPr>
              <a:t> S, </a:t>
            </a:r>
            <a:r>
              <a:rPr kumimoji="0" lang="es-ES" sz="800" i="1" u="none" strike="noStrike" kern="1200" cap="none" spc="0" normalizeH="0" baseline="0" noProof="0" dirty="0">
                <a:ln>
                  <a:noFill/>
                </a:ln>
                <a:solidFill>
                  <a:prstClr val="black">
                    <a:tint val="75000"/>
                  </a:prstClr>
                </a:solidFill>
                <a:effectLst/>
                <a:uLnTx/>
                <a:uFillTx/>
                <a:latin typeface="Calibri"/>
                <a:ea typeface="+mn-ea"/>
                <a:cs typeface="+mn-cs"/>
              </a:rPr>
              <a:t>et al. </a:t>
            </a:r>
            <a:r>
              <a:rPr kumimoji="0" lang="en-US" sz="800" i="0" u="none" strike="noStrike" kern="1200" cap="none" spc="0" normalizeH="0" baseline="0" noProof="0" dirty="0">
                <a:ln>
                  <a:noFill/>
                </a:ln>
                <a:solidFill>
                  <a:prstClr val="black">
                    <a:tint val="75000"/>
                  </a:prstClr>
                </a:solidFill>
                <a:effectLst/>
                <a:uLnTx/>
                <a:uFillTx/>
                <a:latin typeface="Calibri"/>
                <a:ea typeface="+mn-ea"/>
                <a:cs typeface="+mn-cs"/>
              </a:rPr>
              <a:t>et al. The WHO-5 Well-Being Index: a systematic review of the literature. Supplementary appendix. </a:t>
            </a:r>
            <a:r>
              <a:rPr kumimoji="0" lang="en-US" sz="800" i="0" u="none" strike="noStrike" kern="1200" cap="none" spc="0" normalizeH="0" baseline="0" noProof="0" dirty="0" err="1">
                <a:ln>
                  <a:noFill/>
                </a:ln>
                <a:solidFill>
                  <a:prstClr val="black">
                    <a:tint val="75000"/>
                  </a:prstClr>
                </a:solidFill>
                <a:effectLst/>
                <a:uLnTx/>
                <a:uFillTx/>
                <a:latin typeface="Calibri"/>
                <a:ea typeface="+mn-ea"/>
                <a:cs typeface="+mn-cs"/>
              </a:rPr>
              <a:t>Psychother</a:t>
            </a:r>
            <a:r>
              <a:rPr kumimoji="0" lang="en-US" sz="800" i="0" u="none" strike="noStrike" kern="1200" cap="none" spc="0" normalizeH="0" baseline="0" noProof="0" dirty="0">
                <a:ln>
                  <a:noFill/>
                </a:ln>
                <a:solidFill>
                  <a:prstClr val="black">
                    <a:tint val="75000"/>
                  </a:prstClr>
                </a:solidFill>
                <a:effectLst/>
                <a:uLnTx/>
                <a:uFillTx/>
                <a:latin typeface="Calibri"/>
                <a:ea typeface="+mn-ea"/>
                <a:cs typeface="+mn-cs"/>
              </a:rPr>
              <a:t> </a:t>
            </a:r>
            <a:r>
              <a:rPr kumimoji="0" lang="en-US" sz="800" i="0" u="none" strike="noStrike" kern="1200" cap="none" spc="0" normalizeH="0" baseline="0" noProof="0" dirty="0" err="1">
                <a:ln>
                  <a:noFill/>
                </a:ln>
                <a:solidFill>
                  <a:prstClr val="black">
                    <a:tint val="75000"/>
                  </a:prstClr>
                </a:solidFill>
                <a:effectLst/>
                <a:uLnTx/>
                <a:uFillTx/>
                <a:latin typeface="Calibri"/>
                <a:ea typeface="+mn-ea"/>
                <a:cs typeface="+mn-cs"/>
              </a:rPr>
              <a:t>Psychosom</a:t>
            </a:r>
            <a:r>
              <a:rPr kumimoji="0" lang="en-US" sz="800" i="0" u="none" strike="noStrike" kern="1200" cap="none" spc="0" normalizeH="0" baseline="0" noProof="0" dirty="0">
                <a:ln>
                  <a:noFill/>
                </a:ln>
                <a:solidFill>
                  <a:prstClr val="black">
                    <a:tint val="75000"/>
                  </a:prstClr>
                </a:solidFill>
                <a:effectLst/>
                <a:uLnTx/>
                <a:uFillTx/>
                <a:latin typeface="Calibri"/>
                <a:ea typeface="+mn-ea"/>
                <a:cs typeface="+mn-cs"/>
              </a:rPr>
              <a:t>. 2015;84(3):167-76.</a:t>
            </a:r>
          </a:p>
        </p:txBody>
      </p:sp>
      <p:grpSp>
        <p:nvGrpSpPr>
          <p:cNvPr id="13" name="Grupo 12">
            <a:extLst>
              <a:ext uri="{FF2B5EF4-FFF2-40B4-BE49-F238E27FC236}">
                <a16:creationId xmlns:a16="http://schemas.microsoft.com/office/drawing/2014/main" id="{CA7D48C4-E825-6FF7-F696-360FCB4EBB6A}"/>
              </a:ext>
            </a:extLst>
          </p:cNvPr>
          <p:cNvGrpSpPr/>
          <p:nvPr/>
        </p:nvGrpSpPr>
        <p:grpSpPr>
          <a:xfrm>
            <a:off x="802768" y="1336318"/>
            <a:ext cx="700478" cy="809950"/>
            <a:chOff x="778171" y="3117814"/>
            <a:chExt cx="993415" cy="1148668"/>
          </a:xfrm>
        </p:grpSpPr>
        <p:pic>
          <p:nvPicPr>
            <p:cNvPr id="11" name="Picture 15" descr="Icon&#10;&#10;Description automatically generated">
              <a:extLst>
                <a:ext uri="{FF2B5EF4-FFF2-40B4-BE49-F238E27FC236}">
                  <a16:creationId xmlns:a16="http://schemas.microsoft.com/office/drawing/2014/main" id="{36C92D7F-086A-0645-5CF8-3C6B6945C432}"/>
                </a:ext>
              </a:extLst>
            </p:cNvPr>
            <p:cNvPicPr>
              <a:picLocks noChangeAspect="1"/>
            </p:cNvPicPr>
            <p:nvPr/>
          </p:nvPicPr>
          <p:blipFill>
            <a:blip r:embed="rId3" cstate="print">
              <a:alphaModFix/>
              <a:extLst>
                <a:ext uri="{28A0092B-C50C-407E-A947-70E740481C1C}">
                  <a14:useLocalDpi xmlns:a14="http://schemas.microsoft.com/office/drawing/2010/main" val="0"/>
                </a:ext>
              </a:extLst>
            </a:blip>
            <a:stretch>
              <a:fillRect/>
            </a:stretch>
          </p:blipFill>
          <p:spPr>
            <a:xfrm>
              <a:off x="889951" y="3586037"/>
              <a:ext cx="594406" cy="605563"/>
            </a:xfrm>
            <a:prstGeom prst="rect">
              <a:avLst/>
            </a:prstGeom>
          </p:spPr>
        </p:pic>
        <p:sp>
          <p:nvSpPr>
            <p:cNvPr id="12" name="Graphic 12">
              <a:extLst>
                <a:ext uri="{FF2B5EF4-FFF2-40B4-BE49-F238E27FC236}">
                  <a16:creationId xmlns:a16="http://schemas.microsoft.com/office/drawing/2014/main" id="{05A6D6A4-08F1-067D-59BD-2970B0DC08EF}"/>
                </a:ext>
              </a:extLst>
            </p:cNvPr>
            <p:cNvSpPr>
              <a:spLocks noChangeAspect="1"/>
            </p:cNvSpPr>
            <p:nvPr/>
          </p:nvSpPr>
          <p:spPr>
            <a:xfrm>
              <a:off x="778171" y="3117814"/>
              <a:ext cx="993415" cy="1148668"/>
            </a:xfrm>
            <a:custGeom>
              <a:avLst/>
              <a:gdLst>
                <a:gd name="connsiteX0" fmla="*/ 748645 w 1033756"/>
                <a:gd name="connsiteY0" fmla="*/ -200 h 1173291"/>
                <a:gd name="connsiteX1" fmla="*/ 748645 w 1033756"/>
                <a:gd name="connsiteY1" fmla="*/ -200 h 1173291"/>
                <a:gd name="connsiteX2" fmla="*/ 825606 w 1033756"/>
                <a:gd name="connsiteY2" fmla="*/ 80572 h 1173291"/>
                <a:gd name="connsiteX3" fmla="*/ 816081 w 1033756"/>
                <a:gd name="connsiteY3" fmla="*/ 499672 h 1173291"/>
                <a:gd name="connsiteX4" fmla="*/ 882756 w 1033756"/>
                <a:gd name="connsiteY4" fmla="*/ 353368 h 1173291"/>
                <a:gd name="connsiteX5" fmla="*/ 987531 w 1033756"/>
                <a:gd name="connsiteY5" fmla="*/ 315268 h 1173291"/>
                <a:gd name="connsiteX6" fmla="*/ 987531 w 1033756"/>
                <a:gd name="connsiteY6" fmla="*/ 315268 h 1173291"/>
                <a:gd name="connsiteX7" fmla="*/ 1025631 w 1033756"/>
                <a:gd name="connsiteY7" fmla="*/ 420043 h 1173291"/>
                <a:gd name="connsiteX8" fmla="*/ 791793 w 1033756"/>
                <a:gd name="connsiteY8" fmla="*/ 915343 h 1173291"/>
                <a:gd name="connsiteX9" fmla="*/ 779124 w 1033756"/>
                <a:gd name="connsiteY9" fmla="*/ 942108 h 1173291"/>
                <a:gd name="connsiteX10" fmla="*/ 202786 w 1033756"/>
                <a:gd name="connsiteY10" fmla="*/ 1125083 h 1173291"/>
                <a:gd name="connsiteX11" fmla="*/ 7599 w 1033756"/>
                <a:gd name="connsiteY11" fmla="*/ 916485 h 1173291"/>
                <a:gd name="connsiteX12" fmla="*/ 147426 w 1033756"/>
                <a:gd name="connsiteY12" fmla="*/ 857811 h 1173291"/>
                <a:gd name="connsiteX13" fmla="*/ 511415 w 1033756"/>
                <a:gd name="connsiteY13" fmla="*/ 997772 h 1173291"/>
                <a:gd name="connsiteX14" fmla="*/ 651375 w 1033756"/>
                <a:gd name="connsiteY14" fmla="*/ 633784 h 1173291"/>
                <a:gd name="connsiteX15" fmla="*/ 287387 w 1033756"/>
                <a:gd name="connsiteY15" fmla="*/ 493823 h 1173291"/>
                <a:gd name="connsiteX16" fmla="*/ 147426 w 1033756"/>
                <a:gd name="connsiteY16" fmla="*/ 633784 h 1173291"/>
                <a:gd name="connsiteX17" fmla="*/ 7599 w 1033756"/>
                <a:gd name="connsiteY17" fmla="*/ 575300 h 1173291"/>
                <a:gd name="connsiteX18" fmla="*/ 482802 w 1033756"/>
                <a:gd name="connsiteY18" fmla="*/ 326412 h 1173291"/>
                <a:gd name="connsiteX19" fmla="*/ 402506 w 1033756"/>
                <a:gd name="connsiteY19" fmla="*/ 155914 h 1173291"/>
                <a:gd name="connsiteX20" fmla="*/ 440606 w 1033756"/>
                <a:gd name="connsiteY20" fmla="*/ 51139 h 1173291"/>
                <a:gd name="connsiteX21" fmla="*/ 440606 w 1033756"/>
                <a:gd name="connsiteY21" fmla="*/ 51139 h 1173291"/>
                <a:gd name="connsiteX22" fmla="*/ 545381 w 1033756"/>
                <a:gd name="connsiteY22" fmla="*/ 89239 h 1173291"/>
                <a:gd name="connsiteX23" fmla="*/ 661776 w 1033756"/>
                <a:gd name="connsiteY23" fmla="*/ 338509 h 1173291"/>
                <a:gd name="connsiteX24" fmla="*/ 667872 w 1033756"/>
                <a:gd name="connsiteY24" fmla="*/ 77047 h 1173291"/>
                <a:gd name="connsiteX25" fmla="*/ 748645 w 1033756"/>
                <a:gd name="connsiteY25" fmla="*/ -10 h 1173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033756" h="1173291">
                  <a:moveTo>
                    <a:pt x="748645" y="-200"/>
                  </a:moveTo>
                  <a:lnTo>
                    <a:pt x="748645" y="-200"/>
                  </a:lnTo>
                  <a:cubicBezTo>
                    <a:pt x="792136" y="990"/>
                    <a:pt x="826512" y="37071"/>
                    <a:pt x="825606" y="80572"/>
                  </a:cubicBezTo>
                  <a:lnTo>
                    <a:pt x="816081" y="499672"/>
                  </a:lnTo>
                  <a:lnTo>
                    <a:pt x="882756" y="353368"/>
                  </a:lnTo>
                  <a:cubicBezTo>
                    <a:pt x="901178" y="313925"/>
                    <a:pt x="948079" y="296875"/>
                    <a:pt x="987531" y="315268"/>
                  </a:cubicBezTo>
                  <a:lnTo>
                    <a:pt x="987531" y="315268"/>
                  </a:lnTo>
                  <a:cubicBezTo>
                    <a:pt x="1026889" y="333765"/>
                    <a:pt x="1043910" y="380581"/>
                    <a:pt x="1025631" y="420043"/>
                  </a:cubicBezTo>
                  <a:lnTo>
                    <a:pt x="791793" y="915343"/>
                  </a:lnTo>
                  <a:cubicBezTo>
                    <a:pt x="787792" y="924391"/>
                    <a:pt x="783601" y="933345"/>
                    <a:pt x="779124" y="942108"/>
                  </a:cubicBezTo>
                  <a:cubicBezTo>
                    <a:pt x="670501" y="1151782"/>
                    <a:pt x="412469" y="1233706"/>
                    <a:pt x="202786" y="1125083"/>
                  </a:cubicBezTo>
                  <a:cubicBezTo>
                    <a:pt x="115737" y="1079982"/>
                    <a:pt x="46824" y="1006335"/>
                    <a:pt x="7599" y="916485"/>
                  </a:cubicBezTo>
                  <a:cubicBezTo>
                    <a:pt x="-36596" y="815235"/>
                    <a:pt x="106374" y="765705"/>
                    <a:pt x="147426" y="857811"/>
                  </a:cubicBezTo>
                  <a:cubicBezTo>
                    <a:pt x="209292" y="996972"/>
                    <a:pt x="372254" y="1059637"/>
                    <a:pt x="511415" y="997772"/>
                  </a:cubicBezTo>
                  <a:cubicBezTo>
                    <a:pt x="650575" y="935907"/>
                    <a:pt x="713231" y="772944"/>
                    <a:pt x="651375" y="633784"/>
                  </a:cubicBezTo>
                  <a:cubicBezTo>
                    <a:pt x="589510" y="494623"/>
                    <a:pt x="426547" y="431958"/>
                    <a:pt x="287387" y="493823"/>
                  </a:cubicBezTo>
                  <a:cubicBezTo>
                    <a:pt x="225017" y="521550"/>
                    <a:pt x="175154" y="571414"/>
                    <a:pt x="147426" y="633784"/>
                  </a:cubicBezTo>
                  <a:cubicBezTo>
                    <a:pt x="106564" y="725985"/>
                    <a:pt x="-36501" y="676646"/>
                    <a:pt x="7599" y="575300"/>
                  </a:cubicBezTo>
                  <a:cubicBezTo>
                    <a:pt x="87895" y="391039"/>
                    <a:pt x="285606" y="287483"/>
                    <a:pt x="482802" y="326412"/>
                  </a:cubicBezTo>
                  <a:lnTo>
                    <a:pt x="402506" y="155914"/>
                  </a:lnTo>
                  <a:cubicBezTo>
                    <a:pt x="384285" y="116452"/>
                    <a:pt x="401296" y="69675"/>
                    <a:pt x="440606" y="51139"/>
                  </a:cubicBezTo>
                  <a:lnTo>
                    <a:pt x="440606" y="51139"/>
                  </a:lnTo>
                  <a:cubicBezTo>
                    <a:pt x="480068" y="32861"/>
                    <a:pt x="526883" y="49882"/>
                    <a:pt x="545381" y="89239"/>
                  </a:cubicBezTo>
                  <a:lnTo>
                    <a:pt x="661776" y="338509"/>
                  </a:lnTo>
                  <a:lnTo>
                    <a:pt x="667872" y="77047"/>
                  </a:lnTo>
                  <a:cubicBezTo>
                    <a:pt x="669063" y="33537"/>
                    <a:pt x="705125" y="-867"/>
                    <a:pt x="748645" y="-10"/>
                  </a:cubicBezTo>
                  <a:close/>
                </a:path>
              </a:pathLst>
            </a:custGeom>
            <a:solidFill>
              <a:srgbClr val="08BDA0"/>
            </a:solidFill>
            <a:ln w="9525" cap="flat">
              <a:noFill/>
              <a:prstDash val="solid"/>
              <a:miter/>
            </a:ln>
          </p:spPr>
          <p:txBody>
            <a:bodyPr rtlCol="0" anchor="ctr"/>
            <a:lstStyle/>
            <a:p>
              <a:pPr defTabSz="685800">
                <a:defRPr/>
              </a:pPr>
              <a:endParaRPr lang="en-US" sz="1350">
                <a:solidFill>
                  <a:prstClr val="black"/>
                </a:solidFill>
                <a:latin typeface="Arial"/>
              </a:endParaRPr>
            </a:p>
          </p:txBody>
        </p:sp>
      </p:grpSp>
      <p:pic>
        <p:nvPicPr>
          <p:cNvPr id="15" name="Gráfico 14">
            <a:extLst>
              <a:ext uri="{FF2B5EF4-FFF2-40B4-BE49-F238E27FC236}">
                <a16:creationId xmlns:a16="http://schemas.microsoft.com/office/drawing/2014/main" id="{14C744E5-C9B1-E5C1-0D95-5B6B26A5BDC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458676" y="4906285"/>
            <a:ext cx="365571" cy="365571"/>
          </a:xfrm>
          <a:prstGeom prst="rect">
            <a:avLst/>
          </a:prstGeom>
        </p:spPr>
      </p:pic>
      <p:pic>
        <p:nvPicPr>
          <p:cNvPr id="16" name="Gráfico 15">
            <a:extLst>
              <a:ext uri="{FF2B5EF4-FFF2-40B4-BE49-F238E27FC236}">
                <a16:creationId xmlns:a16="http://schemas.microsoft.com/office/drawing/2014/main" id="{2AD7A44F-EEB1-99C5-F6EE-7065032B5F1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484615" y="4483706"/>
            <a:ext cx="365571" cy="365571"/>
          </a:xfrm>
          <a:prstGeom prst="rect">
            <a:avLst/>
          </a:prstGeom>
        </p:spPr>
      </p:pic>
      <p:pic>
        <p:nvPicPr>
          <p:cNvPr id="18" name="Gráfico 17">
            <a:extLst>
              <a:ext uri="{FF2B5EF4-FFF2-40B4-BE49-F238E27FC236}">
                <a16:creationId xmlns:a16="http://schemas.microsoft.com/office/drawing/2014/main" id="{27FB929C-EAED-864A-F727-B8F56721CAF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484615" y="3131012"/>
            <a:ext cx="365571" cy="365571"/>
          </a:xfrm>
          <a:prstGeom prst="rect">
            <a:avLst/>
          </a:prstGeom>
        </p:spPr>
      </p:pic>
      <p:pic>
        <p:nvPicPr>
          <p:cNvPr id="19" name="Gráfico 18">
            <a:extLst>
              <a:ext uri="{FF2B5EF4-FFF2-40B4-BE49-F238E27FC236}">
                <a16:creationId xmlns:a16="http://schemas.microsoft.com/office/drawing/2014/main" id="{BB536B41-2CB9-0F02-60EF-260477AFF71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602974" y="3563217"/>
            <a:ext cx="365571" cy="365571"/>
          </a:xfrm>
          <a:prstGeom prst="rect">
            <a:avLst/>
          </a:prstGeom>
        </p:spPr>
      </p:pic>
      <p:pic>
        <p:nvPicPr>
          <p:cNvPr id="20" name="Gráfico 19">
            <a:extLst>
              <a:ext uri="{FF2B5EF4-FFF2-40B4-BE49-F238E27FC236}">
                <a16:creationId xmlns:a16="http://schemas.microsoft.com/office/drawing/2014/main" id="{E4E26E0F-9052-3BE3-E990-6A00057DE04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788079" y="4026624"/>
            <a:ext cx="365571" cy="365571"/>
          </a:xfrm>
          <a:prstGeom prst="rect">
            <a:avLst/>
          </a:prstGeom>
        </p:spPr>
      </p:pic>
      <p:sp>
        <p:nvSpPr>
          <p:cNvPr id="21" name="Marcador de pie de página 227">
            <a:extLst>
              <a:ext uri="{FF2B5EF4-FFF2-40B4-BE49-F238E27FC236}">
                <a16:creationId xmlns:a16="http://schemas.microsoft.com/office/drawing/2014/main" id="{EA6C606C-42DE-0C49-AE4E-82B129CF6D9C}"/>
              </a:ext>
            </a:extLst>
          </p:cNvPr>
          <p:cNvSpPr txBox="1">
            <a:spLocks/>
          </p:cNvSpPr>
          <p:nvPr/>
        </p:nvSpPr>
        <p:spPr>
          <a:xfrm>
            <a:off x="980126" y="5726285"/>
            <a:ext cx="10909301" cy="226591"/>
          </a:xfrm>
          <a:prstGeom prst="rect">
            <a:avLst/>
          </a:prstGeom>
        </p:spPr>
        <p:txBody>
          <a:bodyPr vert="horz" wrap="square" lIns="72000" tIns="36000" rIns="72000" bIns="36000" rtlCol="0" anchor="b" anchorCtr="0">
            <a:spAutoFit/>
          </a:bodyPr>
          <a:lstStyle>
            <a:defPPr>
              <a:defRPr lang="en-US"/>
            </a:defPPr>
            <a:lvl1pPr marL="0" algn="l" defTabSz="914400" rtl="0" eaLnBrk="1" latinLnBrk="0" hangingPunct="1">
              <a:defRPr sz="800" kern="1200">
                <a:solidFill>
                  <a:schemeClr val="accent4"/>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s-ES" sz="1000" dirty="0">
                <a:solidFill>
                  <a:schemeClr val="accent2"/>
                </a:solidFill>
                <a:latin typeface="Calibri"/>
              </a:rPr>
              <a:t>Nota: Las puntuaciones van del 0 al 5, como se indica en las casillas superiores. El total acumulado debe ser multiplicado por 4 para obtener una puntuación sobre 100.</a:t>
            </a:r>
          </a:p>
        </p:txBody>
      </p:sp>
    </p:spTree>
    <p:extLst>
      <p:ext uri="{BB962C8B-B14F-4D97-AF65-F5344CB8AC3E}">
        <p14:creationId xmlns:p14="http://schemas.microsoft.com/office/powerpoint/2010/main" val="321394151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a:extLst>
              <a:ext uri="{FF2B5EF4-FFF2-40B4-BE49-F238E27FC236}">
                <a16:creationId xmlns:a16="http://schemas.microsoft.com/office/drawing/2014/main" id="{B9DEF4AF-4177-AB10-2B0E-E293B008B8CF}"/>
              </a:ext>
            </a:extLst>
          </p:cNvPr>
          <p:cNvSpPr>
            <a:spLocks noGrp="1"/>
          </p:cNvSpPr>
          <p:nvPr>
            <p:ph type="title"/>
          </p:nvPr>
        </p:nvSpPr>
        <p:spPr>
          <a:xfrm>
            <a:off x="623887" y="553819"/>
            <a:ext cx="10047161" cy="514738"/>
          </a:xfrm>
        </p:spPr>
        <p:txBody>
          <a:bodyPr wrap="square">
            <a:spAutoFit/>
          </a:bodyPr>
          <a:lstStyle/>
          <a:p>
            <a:r>
              <a:rPr lang="es-ES" dirty="0"/>
              <a:t>WHO-5, </a:t>
            </a:r>
            <a:r>
              <a:rPr lang="es-ES" b="1" dirty="0"/>
              <a:t>¿Cuál es su origen?</a:t>
            </a:r>
            <a:r>
              <a:rPr lang="es-ES" baseline="30000" dirty="0"/>
              <a:t>1</a:t>
            </a:r>
          </a:p>
        </p:txBody>
      </p:sp>
      <p:sp>
        <p:nvSpPr>
          <p:cNvPr id="228" name="Marcador de pie de página 227">
            <a:extLst>
              <a:ext uri="{FF2B5EF4-FFF2-40B4-BE49-F238E27FC236}">
                <a16:creationId xmlns:a16="http://schemas.microsoft.com/office/drawing/2014/main" id="{37E34C3B-6B9E-542D-F820-31EB7EF1ED6C}"/>
              </a:ext>
            </a:extLst>
          </p:cNvPr>
          <p:cNvSpPr>
            <a:spLocks noGrp="1"/>
          </p:cNvSpPr>
          <p:nvPr>
            <p:ph type="ftr" sz="quarter" idx="10"/>
          </p:nvPr>
        </p:nvSpPr>
        <p:spPr>
          <a:xfrm>
            <a:off x="623887" y="5971446"/>
            <a:ext cx="10909301" cy="44203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800" b="1" i="0" u="none" strike="noStrike" kern="1200" cap="none" spc="0" normalizeH="0" baseline="0" noProof="0" dirty="0">
                <a:ln>
                  <a:noFill/>
                </a:ln>
                <a:solidFill>
                  <a:prstClr val="black">
                    <a:tint val="75000"/>
                  </a:prstClr>
                </a:solidFill>
                <a:effectLst/>
                <a:uLnTx/>
                <a:uFillTx/>
                <a:latin typeface="Calibri"/>
                <a:ea typeface="+mn-ea"/>
                <a:cs typeface="+mn-cs"/>
              </a:rPr>
              <a:t>OMS: </a:t>
            </a:r>
            <a:r>
              <a:rPr kumimoji="0" lang="es-ES" sz="800" i="0" u="none" strike="noStrike" kern="1200" cap="none" spc="0" normalizeH="0" baseline="0" noProof="0" dirty="0">
                <a:ln>
                  <a:noFill/>
                </a:ln>
                <a:solidFill>
                  <a:prstClr val="black">
                    <a:tint val="75000"/>
                  </a:prstClr>
                </a:solidFill>
                <a:effectLst/>
                <a:uLnTx/>
                <a:uFillTx/>
                <a:latin typeface="Calibri"/>
                <a:ea typeface="+mn-ea"/>
                <a:cs typeface="+mn-cs"/>
              </a:rPr>
              <a:t>Organización mundial de la salud; </a:t>
            </a:r>
            <a:r>
              <a:rPr kumimoji="0" lang="es-ES" sz="800" b="1" i="0" u="none" strike="noStrike" kern="1200" cap="none" spc="0" normalizeH="0" baseline="0" noProof="0" dirty="0">
                <a:ln>
                  <a:noFill/>
                </a:ln>
                <a:solidFill>
                  <a:prstClr val="black">
                    <a:tint val="75000"/>
                  </a:prstClr>
                </a:solidFill>
                <a:effectLst/>
                <a:uLnTx/>
                <a:uFillTx/>
                <a:latin typeface="Calibri"/>
                <a:ea typeface="+mn-ea"/>
                <a:cs typeface="+mn-cs"/>
              </a:rPr>
              <a:t>WHO-5</a:t>
            </a:r>
            <a:r>
              <a:rPr kumimoji="0" lang="es-ES" sz="800" i="0" u="none" strike="noStrike" kern="1200" cap="none" spc="0" normalizeH="0" baseline="0" noProof="0" dirty="0">
                <a:ln>
                  <a:noFill/>
                </a:ln>
                <a:solidFill>
                  <a:prstClr val="black">
                    <a:tint val="75000"/>
                  </a:prstClr>
                </a:solidFill>
                <a:effectLst/>
                <a:uLnTx/>
                <a:uFillTx/>
                <a:latin typeface="Calibri"/>
                <a:ea typeface="+mn-ea"/>
                <a:cs typeface="+mn-cs"/>
              </a:rPr>
              <a:t>: índice de bienestar de la Organización Mundial de la Salud de 5 ítems; </a:t>
            </a:r>
            <a:r>
              <a:rPr kumimoji="0" lang="es-ES" sz="800" b="1" i="0" u="none" strike="noStrike" kern="1200" cap="none" spc="0" normalizeH="0" baseline="0" noProof="0" dirty="0">
                <a:ln>
                  <a:noFill/>
                </a:ln>
                <a:solidFill>
                  <a:prstClr val="black">
                    <a:tint val="75000"/>
                  </a:prstClr>
                </a:solidFill>
                <a:effectLst/>
                <a:uLnTx/>
                <a:uFillTx/>
                <a:latin typeface="Calibri"/>
                <a:ea typeface="+mn-ea"/>
                <a:cs typeface="+mn-cs"/>
              </a:rPr>
              <a:t>WHO-10: </a:t>
            </a:r>
            <a:r>
              <a:rPr kumimoji="0" lang="es-ES" sz="800" i="0" u="none" strike="noStrike" kern="1200" cap="none" spc="0" normalizeH="0" baseline="0" noProof="0" dirty="0">
                <a:ln>
                  <a:noFill/>
                </a:ln>
                <a:solidFill>
                  <a:prstClr val="black">
                    <a:tint val="75000"/>
                  </a:prstClr>
                </a:solidFill>
                <a:effectLst/>
                <a:uLnTx/>
                <a:uFillTx/>
                <a:latin typeface="Calibri"/>
                <a:ea typeface="+mn-ea"/>
                <a:cs typeface="+mn-cs"/>
              </a:rPr>
              <a:t>índice de bienestar de la Organización Mundial de la Salud de 10 ítems; </a:t>
            </a:r>
            <a:r>
              <a:rPr kumimoji="0" lang="es-ES" sz="800" b="1" i="0" u="none" strike="noStrike" kern="1200" cap="none" spc="0" normalizeH="0" baseline="0" noProof="0" dirty="0">
                <a:ln>
                  <a:noFill/>
                </a:ln>
                <a:solidFill>
                  <a:prstClr val="black">
                    <a:tint val="75000"/>
                  </a:prstClr>
                </a:solidFill>
                <a:effectLst/>
                <a:uLnTx/>
                <a:uFillTx/>
                <a:latin typeface="Calibri"/>
                <a:ea typeface="+mn-ea"/>
                <a:cs typeface="+mn-cs"/>
              </a:rPr>
              <a:t>WHO-28: </a:t>
            </a:r>
            <a:r>
              <a:rPr kumimoji="0" lang="es-ES" sz="800" i="0" u="none" strike="noStrike" kern="1200" cap="none" spc="0" normalizeH="0" baseline="0" noProof="0" dirty="0">
                <a:ln>
                  <a:noFill/>
                </a:ln>
                <a:solidFill>
                  <a:prstClr val="black">
                    <a:tint val="75000"/>
                  </a:prstClr>
                </a:solidFill>
                <a:effectLst/>
                <a:uLnTx/>
                <a:uFillTx/>
                <a:latin typeface="Calibri"/>
                <a:ea typeface="+mn-ea"/>
                <a:cs typeface="+mn-cs"/>
              </a:rPr>
              <a:t>índice de bienestar de la Organización Mundial de la Salud de 28 ítems.</a:t>
            </a:r>
            <a:r>
              <a:rPr kumimoji="0" lang="es-ES" sz="800" b="1" i="0" u="none" strike="noStrike" kern="1200" cap="none" spc="0" normalizeH="0" baseline="0" noProof="0" dirty="0">
                <a:ln>
                  <a:noFill/>
                </a:ln>
                <a:solidFill>
                  <a:prstClr val="black">
                    <a:tint val="75000"/>
                  </a:prstClr>
                </a:solidFill>
                <a:effectLst/>
                <a:uLnTx/>
                <a:uFillTx/>
                <a:latin typeface="Calibri"/>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800" b="1" i="0" u="none" strike="noStrike" kern="1200" cap="none" spc="0" normalizeH="0" baseline="0" noProof="0" dirty="0">
                <a:ln>
                  <a:noFill/>
                </a:ln>
                <a:solidFill>
                  <a:prstClr val="black">
                    <a:tint val="75000"/>
                  </a:prstClr>
                </a:solidFill>
                <a:effectLst/>
                <a:uLnTx/>
                <a:uFillTx/>
                <a:latin typeface="Calibri"/>
                <a:ea typeface="+mn-ea"/>
                <a:cs typeface="+mn-cs"/>
              </a:rPr>
              <a:t>1. </a:t>
            </a:r>
            <a:r>
              <a:rPr kumimoji="0" lang="es-ES" sz="800" i="0" u="none" strike="noStrike" kern="1200" cap="none" spc="0" normalizeH="0" baseline="0" noProof="0" dirty="0" err="1">
                <a:ln>
                  <a:noFill/>
                </a:ln>
                <a:solidFill>
                  <a:prstClr val="black">
                    <a:tint val="75000"/>
                  </a:prstClr>
                </a:solidFill>
                <a:effectLst/>
                <a:uLnTx/>
                <a:uFillTx/>
                <a:latin typeface="Calibri"/>
                <a:ea typeface="+mn-ea"/>
                <a:cs typeface="+mn-cs"/>
              </a:rPr>
              <a:t>Topp</a:t>
            </a:r>
            <a:r>
              <a:rPr kumimoji="0" lang="es-ES" sz="800" i="0" u="none" strike="noStrike" kern="1200" cap="none" spc="0" normalizeH="0" baseline="0" noProof="0" dirty="0">
                <a:ln>
                  <a:noFill/>
                </a:ln>
                <a:solidFill>
                  <a:prstClr val="black">
                    <a:tint val="75000"/>
                  </a:prstClr>
                </a:solidFill>
                <a:effectLst/>
                <a:uLnTx/>
                <a:uFillTx/>
                <a:latin typeface="Calibri"/>
                <a:ea typeface="+mn-ea"/>
                <a:cs typeface="+mn-cs"/>
              </a:rPr>
              <a:t> CW, </a:t>
            </a:r>
            <a:r>
              <a:rPr kumimoji="0" lang="es-ES" sz="800" i="0" u="none" strike="noStrike" kern="1200" cap="none" spc="0" normalizeH="0" baseline="0" noProof="0" dirty="0" err="1">
                <a:ln>
                  <a:noFill/>
                </a:ln>
                <a:solidFill>
                  <a:prstClr val="black">
                    <a:tint val="75000"/>
                  </a:prstClr>
                </a:solidFill>
                <a:effectLst/>
                <a:uLnTx/>
                <a:uFillTx/>
                <a:latin typeface="Calibri"/>
                <a:ea typeface="+mn-ea"/>
                <a:cs typeface="+mn-cs"/>
              </a:rPr>
              <a:t>Østergaard</a:t>
            </a:r>
            <a:r>
              <a:rPr kumimoji="0" lang="es-ES" sz="800" i="0" u="none" strike="noStrike" kern="1200" cap="none" spc="0" normalizeH="0" baseline="0" noProof="0" dirty="0">
                <a:ln>
                  <a:noFill/>
                </a:ln>
                <a:solidFill>
                  <a:prstClr val="black">
                    <a:tint val="75000"/>
                  </a:prstClr>
                </a:solidFill>
                <a:effectLst/>
                <a:uLnTx/>
                <a:uFillTx/>
                <a:latin typeface="Calibri"/>
                <a:ea typeface="+mn-ea"/>
                <a:cs typeface="+mn-cs"/>
              </a:rPr>
              <a:t> SD, </a:t>
            </a:r>
            <a:r>
              <a:rPr kumimoji="0" lang="es-ES" sz="800" i="0" u="none" strike="noStrike" kern="1200" cap="none" spc="0" normalizeH="0" baseline="0" noProof="0" dirty="0" err="1">
                <a:ln>
                  <a:noFill/>
                </a:ln>
                <a:solidFill>
                  <a:prstClr val="black">
                    <a:tint val="75000"/>
                  </a:prstClr>
                </a:solidFill>
                <a:effectLst/>
                <a:uLnTx/>
                <a:uFillTx/>
                <a:latin typeface="Calibri"/>
                <a:ea typeface="+mn-ea"/>
                <a:cs typeface="+mn-cs"/>
              </a:rPr>
              <a:t>Søndergaard</a:t>
            </a:r>
            <a:r>
              <a:rPr kumimoji="0" lang="es-ES" sz="800" i="0" u="none" strike="noStrike" kern="1200" cap="none" spc="0" normalizeH="0" baseline="0" noProof="0" dirty="0">
                <a:ln>
                  <a:noFill/>
                </a:ln>
                <a:solidFill>
                  <a:prstClr val="black">
                    <a:tint val="75000"/>
                  </a:prstClr>
                </a:solidFill>
                <a:effectLst/>
                <a:uLnTx/>
                <a:uFillTx/>
                <a:latin typeface="Calibri"/>
                <a:ea typeface="+mn-ea"/>
                <a:cs typeface="+mn-cs"/>
              </a:rPr>
              <a:t> S, </a:t>
            </a:r>
            <a:r>
              <a:rPr kumimoji="0" lang="es-ES" sz="800" i="1" u="none" strike="noStrike" kern="1200" cap="none" spc="0" normalizeH="0" baseline="0" noProof="0" dirty="0">
                <a:ln>
                  <a:noFill/>
                </a:ln>
                <a:solidFill>
                  <a:prstClr val="black">
                    <a:tint val="75000"/>
                  </a:prstClr>
                </a:solidFill>
                <a:effectLst/>
                <a:uLnTx/>
                <a:uFillTx/>
                <a:latin typeface="Calibri"/>
                <a:ea typeface="+mn-ea"/>
                <a:cs typeface="+mn-cs"/>
              </a:rPr>
              <a:t>et al. </a:t>
            </a:r>
            <a:r>
              <a:rPr kumimoji="0" lang="es-ES" sz="800" i="0" u="none" strike="noStrike" kern="1200" cap="none" spc="0" normalizeH="0" baseline="0" noProof="0" dirty="0" err="1">
                <a:ln>
                  <a:noFill/>
                </a:ln>
                <a:solidFill>
                  <a:prstClr val="black">
                    <a:tint val="75000"/>
                  </a:prstClr>
                </a:solidFill>
                <a:effectLst/>
                <a:uLnTx/>
                <a:uFillTx/>
                <a:latin typeface="Calibri"/>
                <a:ea typeface="+mn-ea"/>
                <a:cs typeface="+mn-cs"/>
              </a:rPr>
              <a:t>The</a:t>
            </a:r>
            <a:r>
              <a:rPr kumimoji="0" lang="es-ES" sz="800" i="0" u="none" strike="noStrike" kern="1200" cap="none" spc="0" normalizeH="0" baseline="0" noProof="0" dirty="0">
                <a:ln>
                  <a:noFill/>
                </a:ln>
                <a:solidFill>
                  <a:prstClr val="black">
                    <a:tint val="75000"/>
                  </a:prstClr>
                </a:solidFill>
                <a:effectLst/>
                <a:uLnTx/>
                <a:uFillTx/>
                <a:latin typeface="Calibri"/>
                <a:ea typeface="+mn-ea"/>
                <a:cs typeface="+mn-cs"/>
              </a:rPr>
              <a:t> WHO-5 </a:t>
            </a:r>
            <a:r>
              <a:rPr kumimoji="0" lang="es-ES" sz="800" i="0" u="none" strike="noStrike" kern="1200" cap="none" spc="0" normalizeH="0" baseline="0" noProof="0" dirty="0" err="1">
                <a:ln>
                  <a:noFill/>
                </a:ln>
                <a:solidFill>
                  <a:prstClr val="black">
                    <a:tint val="75000"/>
                  </a:prstClr>
                </a:solidFill>
                <a:effectLst/>
                <a:uLnTx/>
                <a:uFillTx/>
                <a:latin typeface="Calibri"/>
                <a:ea typeface="+mn-ea"/>
                <a:cs typeface="+mn-cs"/>
              </a:rPr>
              <a:t>Well-Being</a:t>
            </a:r>
            <a:r>
              <a:rPr kumimoji="0" lang="es-ES" sz="800" i="0" u="none" strike="noStrike" kern="1200" cap="none" spc="0" normalizeH="0" baseline="0" noProof="0" dirty="0">
                <a:ln>
                  <a:noFill/>
                </a:ln>
                <a:solidFill>
                  <a:prstClr val="black">
                    <a:tint val="75000"/>
                  </a:prstClr>
                </a:solidFill>
                <a:effectLst/>
                <a:uLnTx/>
                <a:uFillTx/>
                <a:latin typeface="Calibri"/>
                <a:ea typeface="+mn-ea"/>
                <a:cs typeface="+mn-cs"/>
              </a:rPr>
              <a:t> </a:t>
            </a:r>
            <a:r>
              <a:rPr kumimoji="0" lang="es-ES" sz="800" i="0" u="none" strike="noStrike" kern="1200" cap="none" spc="0" normalizeH="0" baseline="0" noProof="0" dirty="0" err="1">
                <a:ln>
                  <a:noFill/>
                </a:ln>
                <a:solidFill>
                  <a:prstClr val="black">
                    <a:tint val="75000"/>
                  </a:prstClr>
                </a:solidFill>
                <a:effectLst/>
                <a:uLnTx/>
                <a:uFillTx/>
                <a:latin typeface="Calibri"/>
                <a:ea typeface="+mn-ea"/>
                <a:cs typeface="+mn-cs"/>
              </a:rPr>
              <a:t>Index</a:t>
            </a:r>
            <a:r>
              <a:rPr kumimoji="0" lang="es-ES" sz="800" i="0" u="none" strike="noStrike" kern="1200" cap="none" spc="0" normalizeH="0" baseline="0" noProof="0" dirty="0">
                <a:ln>
                  <a:noFill/>
                </a:ln>
                <a:solidFill>
                  <a:prstClr val="black">
                    <a:tint val="75000"/>
                  </a:prstClr>
                </a:solidFill>
                <a:effectLst/>
                <a:uLnTx/>
                <a:uFillTx/>
                <a:latin typeface="Calibri"/>
                <a:ea typeface="+mn-ea"/>
                <a:cs typeface="+mn-cs"/>
              </a:rPr>
              <a:t>: a </a:t>
            </a:r>
            <a:r>
              <a:rPr kumimoji="0" lang="es-ES" sz="800" i="0" u="none" strike="noStrike" kern="1200" cap="none" spc="0" normalizeH="0" baseline="0" noProof="0" dirty="0" err="1">
                <a:ln>
                  <a:noFill/>
                </a:ln>
                <a:solidFill>
                  <a:prstClr val="black">
                    <a:tint val="75000"/>
                  </a:prstClr>
                </a:solidFill>
                <a:effectLst/>
                <a:uLnTx/>
                <a:uFillTx/>
                <a:latin typeface="Calibri"/>
                <a:ea typeface="+mn-ea"/>
                <a:cs typeface="+mn-cs"/>
              </a:rPr>
              <a:t>systematic</a:t>
            </a:r>
            <a:r>
              <a:rPr kumimoji="0" lang="es-ES" sz="800" i="0" u="none" strike="noStrike" kern="1200" cap="none" spc="0" normalizeH="0" baseline="0" noProof="0" dirty="0">
                <a:ln>
                  <a:noFill/>
                </a:ln>
                <a:solidFill>
                  <a:prstClr val="black">
                    <a:tint val="75000"/>
                  </a:prstClr>
                </a:solidFill>
                <a:effectLst/>
                <a:uLnTx/>
                <a:uFillTx/>
                <a:latin typeface="Calibri"/>
                <a:ea typeface="+mn-ea"/>
                <a:cs typeface="+mn-cs"/>
              </a:rPr>
              <a:t> </a:t>
            </a:r>
            <a:r>
              <a:rPr kumimoji="0" lang="es-ES" sz="800" i="0" u="none" strike="noStrike" kern="1200" cap="none" spc="0" normalizeH="0" baseline="0" noProof="0" dirty="0" err="1">
                <a:ln>
                  <a:noFill/>
                </a:ln>
                <a:solidFill>
                  <a:prstClr val="black">
                    <a:tint val="75000"/>
                  </a:prstClr>
                </a:solidFill>
                <a:effectLst/>
                <a:uLnTx/>
                <a:uFillTx/>
                <a:latin typeface="Calibri"/>
                <a:ea typeface="+mn-ea"/>
                <a:cs typeface="+mn-cs"/>
              </a:rPr>
              <a:t>review</a:t>
            </a:r>
            <a:r>
              <a:rPr kumimoji="0" lang="es-ES" sz="800" i="0" u="none" strike="noStrike" kern="1200" cap="none" spc="0" normalizeH="0" baseline="0" noProof="0" dirty="0">
                <a:ln>
                  <a:noFill/>
                </a:ln>
                <a:solidFill>
                  <a:prstClr val="black">
                    <a:tint val="75000"/>
                  </a:prstClr>
                </a:solidFill>
                <a:effectLst/>
                <a:uLnTx/>
                <a:uFillTx/>
                <a:latin typeface="Calibri"/>
                <a:ea typeface="+mn-ea"/>
                <a:cs typeface="+mn-cs"/>
              </a:rPr>
              <a:t> </a:t>
            </a:r>
            <a:r>
              <a:rPr kumimoji="0" lang="es-ES" sz="800" i="0" u="none" strike="noStrike" kern="1200" cap="none" spc="0" normalizeH="0" baseline="0" noProof="0" dirty="0" err="1">
                <a:ln>
                  <a:noFill/>
                </a:ln>
                <a:solidFill>
                  <a:prstClr val="black">
                    <a:tint val="75000"/>
                  </a:prstClr>
                </a:solidFill>
                <a:effectLst/>
                <a:uLnTx/>
                <a:uFillTx/>
                <a:latin typeface="Calibri"/>
                <a:ea typeface="+mn-ea"/>
                <a:cs typeface="+mn-cs"/>
              </a:rPr>
              <a:t>of</a:t>
            </a:r>
            <a:r>
              <a:rPr kumimoji="0" lang="es-ES" sz="800" i="0" u="none" strike="noStrike" kern="1200" cap="none" spc="0" normalizeH="0" baseline="0" noProof="0" dirty="0">
                <a:ln>
                  <a:noFill/>
                </a:ln>
                <a:solidFill>
                  <a:prstClr val="black">
                    <a:tint val="75000"/>
                  </a:prstClr>
                </a:solidFill>
                <a:effectLst/>
                <a:uLnTx/>
                <a:uFillTx/>
                <a:latin typeface="Calibri"/>
                <a:ea typeface="+mn-ea"/>
                <a:cs typeface="+mn-cs"/>
              </a:rPr>
              <a:t> </a:t>
            </a:r>
            <a:r>
              <a:rPr kumimoji="0" lang="es-ES" sz="800" i="0" u="none" strike="noStrike" kern="1200" cap="none" spc="0" normalizeH="0" baseline="0" noProof="0" dirty="0" err="1">
                <a:ln>
                  <a:noFill/>
                </a:ln>
                <a:solidFill>
                  <a:prstClr val="black">
                    <a:tint val="75000"/>
                  </a:prstClr>
                </a:solidFill>
                <a:effectLst/>
                <a:uLnTx/>
                <a:uFillTx/>
                <a:latin typeface="Calibri"/>
                <a:ea typeface="+mn-ea"/>
                <a:cs typeface="+mn-cs"/>
              </a:rPr>
              <a:t>the</a:t>
            </a:r>
            <a:r>
              <a:rPr kumimoji="0" lang="es-ES" sz="800" i="0" u="none" strike="noStrike" kern="1200" cap="none" spc="0" normalizeH="0" baseline="0" noProof="0" dirty="0">
                <a:ln>
                  <a:noFill/>
                </a:ln>
                <a:solidFill>
                  <a:prstClr val="black">
                    <a:tint val="75000"/>
                  </a:prstClr>
                </a:solidFill>
                <a:effectLst/>
                <a:uLnTx/>
                <a:uFillTx/>
                <a:latin typeface="Calibri"/>
                <a:ea typeface="+mn-ea"/>
                <a:cs typeface="+mn-cs"/>
              </a:rPr>
              <a:t> </a:t>
            </a:r>
            <a:r>
              <a:rPr kumimoji="0" lang="es-ES" sz="800" i="0" u="none" strike="noStrike" kern="1200" cap="none" spc="0" normalizeH="0" baseline="0" noProof="0" dirty="0" err="1">
                <a:ln>
                  <a:noFill/>
                </a:ln>
                <a:solidFill>
                  <a:prstClr val="black">
                    <a:tint val="75000"/>
                  </a:prstClr>
                </a:solidFill>
                <a:effectLst/>
                <a:uLnTx/>
                <a:uFillTx/>
                <a:latin typeface="Calibri"/>
                <a:ea typeface="+mn-ea"/>
                <a:cs typeface="+mn-cs"/>
              </a:rPr>
              <a:t>literature</a:t>
            </a:r>
            <a:r>
              <a:rPr kumimoji="0" lang="es-ES" sz="800" i="0" u="none" strike="noStrike" kern="1200" cap="none" spc="0" normalizeH="0" baseline="0" noProof="0" dirty="0">
                <a:ln>
                  <a:noFill/>
                </a:ln>
                <a:solidFill>
                  <a:prstClr val="black">
                    <a:tint val="75000"/>
                  </a:prstClr>
                </a:solidFill>
                <a:effectLst/>
                <a:uLnTx/>
                <a:uFillTx/>
                <a:latin typeface="Calibri"/>
                <a:ea typeface="+mn-ea"/>
                <a:cs typeface="+mn-cs"/>
              </a:rPr>
              <a:t>. </a:t>
            </a:r>
            <a:r>
              <a:rPr kumimoji="0" lang="es-ES" sz="800" i="0" u="none" strike="noStrike" kern="1200" cap="none" spc="0" normalizeH="0" baseline="0" noProof="0" dirty="0" err="1">
                <a:ln>
                  <a:noFill/>
                </a:ln>
                <a:solidFill>
                  <a:prstClr val="black">
                    <a:tint val="75000"/>
                  </a:prstClr>
                </a:solidFill>
                <a:effectLst/>
                <a:uLnTx/>
                <a:uFillTx/>
                <a:latin typeface="Calibri"/>
                <a:ea typeface="+mn-ea"/>
                <a:cs typeface="+mn-cs"/>
              </a:rPr>
              <a:t>Psychother</a:t>
            </a:r>
            <a:r>
              <a:rPr kumimoji="0" lang="es-ES" sz="800" i="0" u="none" strike="noStrike" kern="1200" cap="none" spc="0" normalizeH="0" baseline="0" noProof="0" dirty="0">
                <a:ln>
                  <a:noFill/>
                </a:ln>
                <a:solidFill>
                  <a:prstClr val="black">
                    <a:tint val="75000"/>
                  </a:prstClr>
                </a:solidFill>
                <a:effectLst/>
                <a:uLnTx/>
                <a:uFillTx/>
                <a:latin typeface="Calibri"/>
                <a:ea typeface="+mn-ea"/>
                <a:cs typeface="+mn-cs"/>
              </a:rPr>
              <a:t> </a:t>
            </a:r>
            <a:r>
              <a:rPr kumimoji="0" lang="es-ES" sz="800" i="0" u="none" strike="noStrike" kern="1200" cap="none" spc="0" normalizeH="0" baseline="0" noProof="0" dirty="0" err="1">
                <a:ln>
                  <a:noFill/>
                </a:ln>
                <a:solidFill>
                  <a:prstClr val="black">
                    <a:tint val="75000"/>
                  </a:prstClr>
                </a:solidFill>
                <a:effectLst/>
                <a:uLnTx/>
                <a:uFillTx/>
                <a:latin typeface="Calibri"/>
                <a:ea typeface="+mn-ea"/>
                <a:cs typeface="+mn-cs"/>
              </a:rPr>
              <a:t>Psychosom</a:t>
            </a:r>
            <a:r>
              <a:rPr kumimoji="0" lang="es-ES" sz="800" i="0" u="none" strike="noStrike" kern="1200" cap="none" spc="0" normalizeH="0" baseline="0" noProof="0" dirty="0">
                <a:ln>
                  <a:noFill/>
                </a:ln>
                <a:solidFill>
                  <a:prstClr val="black">
                    <a:tint val="75000"/>
                  </a:prstClr>
                </a:solidFill>
                <a:effectLst/>
                <a:uLnTx/>
                <a:uFillTx/>
                <a:latin typeface="Calibri"/>
                <a:ea typeface="+mn-ea"/>
                <a:cs typeface="+mn-cs"/>
              </a:rPr>
              <a:t>. 2015;84(3):167-76. </a:t>
            </a:r>
          </a:p>
        </p:txBody>
      </p:sp>
      <p:grpSp>
        <p:nvGrpSpPr>
          <p:cNvPr id="3" name="Grupo 2">
            <a:extLst>
              <a:ext uri="{FF2B5EF4-FFF2-40B4-BE49-F238E27FC236}">
                <a16:creationId xmlns:a16="http://schemas.microsoft.com/office/drawing/2014/main" id="{4B49CCA9-BDF0-9F5A-FFE2-C0A49F92783D}"/>
              </a:ext>
            </a:extLst>
          </p:cNvPr>
          <p:cNvGrpSpPr/>
          <p:nvPr/>
        </p:nvGrpSpPr>
        <p:grpSpPr>
          <a:xfrm>
            <a:off x="11264294" y="0"/>
            <a:ext cx="598437" cy="682835"/>
            <a:chOff x="11264294" y="0"/>
            <a:chExt cx="598437" cy="682835"/>
          </a:xfrm>
        </p:grpSpPr>
        <p:sp>
          <p:nvSpPr>
            <p:cNvPr id="7" name="Forma libre: forma 6">
              <a:extLst>
                <a:ext uri="{FF2B5EF4-FFF2-40B4-BE49-F238E27FC236}">
                  <a16:creationId xmlns:a16="http://schemas.microsoft.com/office/drawing/2014/main" id="{EA1C43A7-03E4-97EE-5BC8-3829F651DF2E}"/>
                </a:ext>
              </a:extLst>
            </p:cNvPr>
            <p:cNvSpPr/>
            <p:nvPr/>
          </p:nvSpPr>
          <p:spPr>
            <a:xfrm flipV="1">
              <a:off x="11264294" y="0"/>
              <a:ext cx="598437" cy="682835"/>
            </a:xfrm>
            <a:custGeom>
              <a:avLst/>
              <a:gdLst>
                <a:gd name="connsiteX0" fmla="*/ 0 w 598437"/>
                <a:gd name="connsiteY0" fmla="*/ 682835 h 682835"/>
                <a:gd name="connsiteX1" fmla="*/ 598437 w 598437"/>
                <a:gd name="connsiteY1" fmla="*/ 682835 h 682835"/>
                <a:gd name="connsiteX2" fmla="*/ 598437 w 598437"/>
                <a:gd name="connsiteY2" fmla="*/ 84398 h 682835"/>
                <a:gd name="connsiteX3" fmla="*/ 392114 w 598437"/>
                <a:gd name="connsiteY3" fmla="*/ 84398 h 682835"/>
                <a:gd name="connsiteX4" fmla="*/ 299218 w 598437"/>
                <a:gd name="connsiteY4" fmla="*/ 0 h 682835"/>
                <a:gd name="connsiteX5" fmla="*/ 206322 w 598437"/>
                <a:gd name="connsiteY5" fmla="*/ 84398 h 682835"/>
                <a:gd name="connsiteX6" fmla="*/ 0 w 598437"/>
                <a:gd name="connsiteY6" fmla="*/ 84398 h 682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8437" h="682835">
                  <a:moveTo>
                    <a:pt x="0" y="682835"/>
                  </a:moveTo>
                  <a:lnTo>
                    <a:pt x="598437" y="682835"/>
                  </a:lnTo>
                  <a:lnTo>
                    <a:pt x="598437" y="84398"/>
                  </a:lnTo>
                  <a:lnTo>
                    <a:pt x="392114" y="84398"/>
                  </a:lnTo>
                  <a:lnTo>
                    <a:pt x="299218" y="0"/>
                  </a:lnTo>
                  <a:lnTo>
                    <a:pt x="206322" y="84398"/>
                  </a:lnTo>
                  <a:lnTo>
                    <a:pt x="0" y="84398"/>
                  </a:lnTo>
                  <a:close/>
                </a:path>
              </a:pathLst>
            </a:custGeom>
            <a:solidFill>
              <a:srgbClr val="00BEA0">
                <a:alpha val="19000"/>
              </a:srgbClr>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a:ea typeface="+mn-ea"/>
                <a:cs typeface="+mn-cs"/>
              </a:endParaRPr>
            </a:p>
          </p:txBody>
        </p:sp>
        <p:pic>
          <p:nvPicPr>
            <p:cNvPr id="9" name="Graphic 9">
              <a:extLst>
                <a:ext uri="{FF2B5EF4-FFF2-40B4-BE49-F238E27FC236}">
                  <a16:creationId xmlns:a16="http://schemas.microsoft.com/office/drawing/2014/main" id="{AF226699-73F8-B77F-6775-089BFD70E652}"/>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a:stretch/>
          </p:blipFill>
          <p:spPr>
            <a:xfrm>
              <a:off x="11372522" y="148910"/>
              <a:ext cx="381982" cy="385013"/>
            </a:xfrm>
            <a:prstGeom prst="rect">
              <a:avLst/>
            </a:prstGeom>
          </p:spPr>
        </p:pic>
      </p:grpSp>
      <p:pic>
        <p:nvPicPr>
          <p:cNvPr id="10" name="Imagen 9" descr="Texto&#10;&#10;Descripción generada automáticamente">
            <a:extLst>
              <a:ext uri="{FF2B5EF4-FFF2-40B4-BE49-F238E27FC236}">
                <a16:creationId xmlns:a16="http://schemas.microsoft.com/office/drawing/2014/main" id="{376725A3-A57B-6F42-58C5-9C3BDD98AE26}"/>
              </a:ext>
            </a:extLst>
          </p:cNvPr>
          <p:cNvPicPr>
            <a:picLocks noChangeAspect="1"/>
          </p:cNvPicPr>
          <p:nvPr/>
        </p:nvPicPr>
        <p:blipFill>
          <a:blip r:embed="rId5"/>
          <a:stretch>
            <a:fillRect/>
          </a:stretch>
        </p:blipFill>
        <p:spPr>
          <a:xfrm>
            <a:off x="9393054" y="110278"/>
            <a:ext cx="2199242" cy="599889"/>
          </a:xfrm>
          <a:prstGeom prst="rect">
            <a:avLst/>
          </a:prstGeom>
        </p:spPr>
      </p:pic>
      <p:grpSp>
        <p:nvGrpSpPr>
          <p:cNvPr id="26" name="Grupo 25">
            <a:extLst>
              <a:ext uri="{FF2B5EF4-FFF2-40B4-BE49-F238E27FC236}">
                <a16:creationId xmlns:a16="http://schemas.microsoft.com/office/drawing/2014/main" id="{6125C98A-7043-A834-6AB5-61141468E3E1}"/>
              </a:ext>
            </a:extLst>
          </p:cNvPr>
          <p:cNvGrpSpPr/>
          <p:nvPr/>
        </p:nvGrpSpPr>
        <p:grpSpPr>
          <a:xfrm>
            <a:off x="695325" y="2599724"/>
            <a:ext cx="3110643" cy="2795236"/>
            <a:chOff x="1671277" y="3626718"/>
            <a:chExt cx="1219383" cy="2795236"/>
          </a:xfrm>
        </p:grpSpPr>
        <p:sp>
          <p:nvSpPr>
            <p:cNvPr id="27" name="Rectángulo: una sola esquina redondeada 26">
              <a:extLst>
                <a:ext uri="{FF2B5EF4-FFF2-40B4-BE49-F238E27FC236}">
                  <a16:creationId xmlns:a16="http://schemas.microsoft.com/office/drawing/2014/main" id="{E5E7B061-9103-83C8-5328-E1A261C6BE3E}"/>
                </a:ext>
              </a:extLst>
            </p:cNvPr>
            <p:cNvSpPr/>
            <p:nvPr/>
          </p:nvSpPr>
          <p:spPr>
            <a:xfrm flipV="1">
              <a:off x="1671277" y="4224806"/>
              <a:ext cx="1219383" cy="2197148"/>
            </a:xfrm>
            <a:prstGeom prst="round1Rect">
              <a:avLst>
                <a:gd name="adj" fmla="val 16052"/>
              </a:avLst>
            </a:prstGeom>
            <a:solidFill>
              <a:schemeClr val="bg1"/>
            </a:solidFill>
            <a:ln w="15875">
              <a:solidFill>
                <a:srgbClr val="E6DE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ES" sz="1600" b="0" i="0" u="none" strike="noStrike" kern="1200" cap="none" spc="0" normalizeH="0" baseline="0" noProof="0">
                <a:ln>
                  <a:noFill/>
                </a:ln>
                <a:solidFill>
                  <a:prstClr val="white"/>
                </a:solidFill>
                <a:effectLst/>
                <a:uLnTx/>
                <a:uFillTx/>
                <a:latin typeface="+mj-lt"/>
                <a:ea typeface="+mn-ea"/>
                <a:cs typeface="+mn-cs"/>
              </a:endParaRPr>
            </a:p>
          </p:txBody>
        </p:sp>
        <p:sp>
          <p:nvSpPr>
            <p:cNvPr id="28" name="Rectángulo: una sola esquina redondeada 27">
              <a:extLst>
                <a:ext uri="{FF2B5EF4-FFF2-40B4-BE49-F238E27FC236}">
                  <a16:creationId xmlns:a16="http://schemas.microsoft.com/office/drawing/2014/main" id="{283AC8CA-1FF0-4D10-F115-041E734F9D9A}"/>
                </a:ext>
              </a:extLst>
            </p:cNvPr>
            <p:cNvSpPr/>
            <p:nvPr/>
          </p:nvSpPr>
          <p:spPr>
            <a:xfrm flipH="1">
              <a:off x="1671277" y="3626718"/>
              <a:ext cx="1219383" cy="540000"/>
            </a:xfrm>
            <a:prstGeom prst="round1Rect">
              <a:avLst>
                <a:gd name="adj" fmla="val 32162"/>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ES" sz="1600" b="0" i="0" u="none" strike="noStrike" kern="1200" cap="none" spc="0" normalizeH="0" baseline="0" noProof="0">
                <a:ln>
                  <a:noFill/>
                </a:ln>
                <a:solidFill>
                  <a:prstClr val="white"/>
                </a:solidFill>
                <a:effectLst/>
                <a:uLnTx/>
                <a:uFillTx/>
                <a:latin typeface="+mj-lt"/>
                <a:ea typeface="+mn-ea"/>
                <a:cs typeface="+mn-cs"/>
              </a:endParaRPr>
            </a:p>
          </p:txBody>
        </p:sp>
        <p:sp>
          <p:nvSpPr>
            <p:cNvPr id="30" name="Marcador de texto 1">
              <a:extLst>
                <a:ext uri="{FF2B5EF4-FFF2-40B4-BE49-F238E27FC236}">
                  <a16:creationId xmlns:a16="http://schemas.microsoft.com/office/drawing/2014/main" id="{34040126-B4C6-A75F-E18F-0E9D69967139}"/>
                </a:ext>
              </a:extLst>
            </p:cNvPr>
            <p:cNvSpPr txBox="1">
              <a:spLocks/>
            </p:cNvSpPr>
            <p:nvPr/>
          </p:nvSpPr>
          <p:spPr>
            <a:xfrm>
              <a:off x="1671277" y="3710169"/>
              <a:ext cx="1219383" cy="330654"/>
            </a:xfrm>
            <a:prstGeom prst="rect">
              <a:avLst/>
            </a:prstGeom>
          </p:spPr>
          <p:txBody>
            <a:bodyPr wrap="square" lIns="72000" tIns="72000" rIns="72000" bIns="36000">
              <a:spAutoFit/>
            </a:bodyPr>
            <a:lstStyle>
              <a:lvl1pPr marL="180000" indent="-180000" algn="l" defTabSz="914400" rtl="0" eaLnBrk="1" latinLnBrk="0" hangingPunct="1">
                <a:lnSpc>
                  <a:spcPct val="90000"/>
                </a:lnSpc>
                <a:spcBef>
                  <a:spcPts val="600"/>
                </a:spcBef>
                <a:spcAft>
                  <a:spcPts val="600"/>
                </a:spcAft>
                <a:buClr>
                  <a:schemeClr val="accent3"/>
                </a:buClr>
                <a:buFont typeface="Wingdings" panose="05000000000000000000" pitchFamily="2" charset="2"/>
                <a:buChar char="§"/>
                <a:defRPr sz="2000" kern="1200">
                  <a:solidFill>
                    <a:schemeClr val="tx1">
                      <a:lumMod val="75000"/>
                      <a:lumOff val="25000"/>
                    </a:schemeClr>
                  </a:solidFill>
                  <a:latin typeface="+mn-lt"/>
                  <a:ea typeface="+mn-ea"/>
                  <a:cs typeface="+mn-cs"/>
                </a:defRPr>
              </a:lvl1pPr>
              <a:lvl2pPr marL="360000" indent="-180000" algn="l" defTabSz="914400" rtl="0" eaLnBrk="1" latinLnBrk="0" hangingPunct="1">
                <a:lnSpc>
                  <a:spcPct val="90000"/>
                </a:lnSpc>
                <a:spcBef>
                  <a:spcPts val="300"/>
                </a:spcBef>
                <a:spcAft>
                  <a:spcPts val="600"/>
                </a:spcAft>
                <a:buClr>
                  <a:schemeClr val="accent2"/>
                </a:buClr>
                <a:buFont typeface="Wingdings" panose="05000000000000000000" pitchFamily="2" charset="2"/>
                <a:buChar char="§"/>
                <a:defRPr sz="1800" kern="1200">
                  <a:solidFill>
                    <a:schemeClr val="tx1">
                      <a:lumMod val="75000"/>
                      <a:lumOff val="25000"/>
                    </a:schemeClr>
                  </a:solidFill>
                  <a:latin typeface="+mn-lt"/>
                  <a:ea typeface="+mn-ea"/>
                  <a:cs typeface="+mn-cs"/>
                </a:defRPr>
              </a:lvl2pPr>
              <a:lvl3pPr marL="540000" indent="-180000" algn="l" defTabSz="914400" rtl="0" eaLnBrk="1" latinLnBrk="0" hangingPunct="1">
                <a:lnSpc>
                  <a:spcPct val="90000"/>
                </a:lnSpc>
                <a:spcBef>
                  <a:spcPts val="300"/>
                </a:spcBef>
                <a:spcAft>
                  <a:spcPts val="600"/>
                </a:spcAft>
                <a:buClr>
                  <a:schemeClr val="accent1"/>
                </a:buClr>
                <a:buFont typeface="Wingdings" panose="05000000000000000000" pitchFamily="2" charset="2"/>
                <a:buChar char="§"/>
                <a:defRPr sz="18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1C2544"/>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1C254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600"/>
                </a:spcBef>
                <a:spcAft>
                  <a:spcPts val="600"/>
                </a:spcAft>
                <a:buClr>
                  <a:srgbClr val="FDC647"/>
                </a:buClr>
                <a:buSzTx/>
                <a:buFont typeface="Wingdings" panose="05000000000000000000" pitchFamily="2" charset="2"/>
                <a:buNone/>
                <a:tabLst/>
                <a:defRPr/>
              </a:pPr>
              <a:r>
                <a:rPr kumimoji="0" lang="es-ES" sz="1600" i="0" u="none" strike="noStrike" kern="1200" cap="none" spc="0" normalizeH="0" baseline="0" noProof="0" dirty="0">
                  <a:ln>
                    <a:noFill/>
                  </a:ln>
                  <a:solidFill>
                    <a:prstClr val="white"/>
                  </a:solidFill>
                  <a:effectLst/>
                  <a:uLnTx/>
                  <a:uFillTx/>
                  <a:latin typeface="+mj-lt"/>
                  <a:ea typeface="+mn-ea"/>
                  <a:cs typeface="+mn-cs"/>
                </a:rPr>
                <a:t>Escala original de 28 ítems</a:t>
              </a:r>
              <a:r>
                <a:rPr kumimoji="0" lang="es-ES" sz="1600" i="0" u="none" strike="noStrike" kern="1200" cap="none" spc="0" normalizeH="0" baseline="30000" noProof="0" dirty="0">
                  <a:ln>
                    <a:noFill/>
                  </a:ln>
                  <a:solidFill>
                    <a:prstClr val="white"/>
                  </a:solidFill>
                  <a:effectLst/>
                  <a:uLnTx/>
                  <a:uFillTx/>
                  <a:latin typeface="+mj-lt"/>
                  <a:ea typeface="+mn-ea"/>
                  <a:cs typeface="+mn-cs"/>
                </a:rPr>
                <a:t>1</a:t>
              </a:r>
              <a:r>
                <a:rPr kumimoji="0" lang="es-ES" sz="1600" i="0" u="none" strike="noStrike" kern="1200" cap="none" spc="0" normalizeH="0" baseline="0" noProof="0" dirty="0">
                  <a:ln>
                    <a:noFill/>
                  </a:ln>
                  <a:solidFill>
                    <a:prstClr val="white"/>
                  </a:solidFill>
                  <a:effectLst/>
                  <a:uLnTx/>
                  <a:uFillTx/>
                  <a:latin typeface="+mj-lt"/>
                  <a:ea typeface="+mn-ea"/>
                  <a:cs typeface="+mn-cs"/>
                </a:rPr>
                <a:t> </a:t>
              </a:r>
            </a:p>
          </p:txBody>
        </p:sp>
      </p:grpSp>
      <p:grpSp>
        <p:nvGrpSpPr>
          <p:cNvPr id="247" name="Grupo 246">
            <a:extLst>
              <a:ext uri="{FF2B5EF4-FFF2-40B4-BE49-F238E27FC236}">
                <a16:creationId xmlns:a16="http://schemas.microsoft.com/office/drawing/2014/main" id="{09865741-EE18-3180-81F8-2EC42E4A0FD9}"/>
              </a:ext>
            </a:extLst>
          </p:cNvPr>
          <p:cNvGrpSpPr/>
          <p:nvPr/>
        </p:nvGrpSpPr>
        <p:grpSpPr>
          <a:xfrm>
            <a:off x="4514266" y="2599724"/>
            <a:ext cx="3110643" cy="2795236"/>
            <a:chOff x="1671277" y="3626718"/>
            <a:chExt cx="1219383" cy="2795236"/>
          </a:xfrm>
        </p:grpSpPr>
        <p:sp>
          <p:nvSpPr>
            <p:cNvPr id="248" name="Rectángulo: una sola esquina redondeada 247">
              <a:extLst>
                <a:ext uri="{FF2B5EF4-FFF2-40B4-BE49-F238E27FC236}">
                  <a16:creationId xmlns:a16="http://schemas.microsoft.com/office/drawing/2014/main" id="{10702E3F-683A-2EE0-934C-6FEB2FA15676}"/>
                </a:ext>
              </a:extLst>
            </p:cNvPr>
            <p:cNvSpPr/>
            <p:nvPr/>
          </p:nvSpPr>
          <p:spPr>
            <a:xfrm flipV="1">
              <a:off x="1671277" y="4224806"/>
              <a:ext cx="1219383" cy="2197148"/>
            </a:xfrm>
            <a:prstGeom prst="round1Rect">
              <a:avLst>
                <a:gd name="adj" fmla="val 12531"/>
              </a:avLst>
            </a:prstGeom>
            <a:solidFill>
              <a:schemeClr val="bg1"/>
            </a:solidFill>
            <a:ln w="15875">
              <a:solidFill>
                <a:srgbClr val="E6DE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ES" sz="1600" b="0" i="0" u="none" strike="noStrike" kern="1200" cap="none" spc="0" normalizeH="0" baseline="0" noProof="0">
                <a:ln>
                  <a:noFill/>
                </a:ln>
                <a:solidFill>
                  <a:prstClr val="white"/>
                </a:solidFill>
                <a:effectLst/>
                <a:uLnTx/>
                <a:uFillTx/>
                <a:latin typeface="+mj-lt"/>
                <a:ea typeface="+mn-ea"/>
                <a:cs typeface="+mn-cs"/>
              </a:endParaRPr>
            </a:p>
          </p:txBody>
        </p:sp>
        <p:sp>
          <p:nvSpPr>
            <p:cNvPr id="249" name="Rectángulo: una sola esquina redondeada 248">
              <a:extLst>
                <a:ext uri="{FF2B5EF4-FFF2-40B4-BE49-F238E27FC236}">
                  <a16:creationId xmlns:a16="http://schemas.microsoft.com/office/drawing/2014/main" id="{5786EE3A-FAFA-3D42-8131-52FE489C50F8}"/>
                </a:ext>
              </a:extLst>
            </p:cNvPr>
            <p:cNvSpPr/>
            <p:nvPr/>
          </p:nvSpPr>
          <p:spPr>
            <a:xfrm flipH="1">
              <a:off x="1671277" y="3626718"/>
              <a:ext cx="1219383" cy="540000"/>
            </a:xfrm>
            <a:prstGeom prst="round1Rect">
              <a:avLst>
                <a:gd name="adj" fmla="val 33855"/>
              </a:avLst>
            </a:prstGeom>
            <a:solidFill>
              <a:srgbClr val="00BE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ES" sz="1600" b="0" i="0" u="none" strike="noStrike" kern="1200" cap="none" spc="0" normalizeH="0" baseline="0" noProof="0">
                <a:ln>
                  <a:noFill/>
                </a:ln>
                <a:solidFill>
                  <a:prstClr val="white"/>
                </a:solidFill>
                <a:effectLst/>
                <a:uLnTx/>
                <a:uFillTx/>
                <a:latin typeface="+mj-lt"/>
                <a:ea typeface="+mn-ea"/>
                <a:cs typeface="+mn-cs"/>
              </a:endParaRPr>
            </a:p>
          </p:txBody>
        </p:sp>
        <p:sp>
          <p:nvSpPr>
            <p:cNvPr id="250" name="Marcador de texto 1">
              <a:extLst>
                <a:ext uri="{FF2B5EF4-FFF2-40B4-BE49-F238E27FC236}">
                  <a16:creationId xmlns:a16="http://schemas.microsoft.com/office/drawing/2014/main" id="{F05A13FD-DDA4-B303-03C8-C38F4D248E39}"/>
                </a:ext>
              </a:extLst>
            </p:cNvPr>
            <p:cNvSpPr txBox="1">
              <a:spLocks/>
            </p:cNvSpPr>
            <p:nvPr/>
          </p:nvSpPr>
          <p:spPr>
            <a:xfrm>
              <a:off x="1671277" y="3710169"/>
              <a:ext cx="1219383" cy="330654"/>
            </a:xfrm>
            <a:prstGeom prst="rect">
              <a:avLst/>
            </a:prstGeom>
          </p:spPr>
          <p:txBody>
            <a:bodyPr wrap="square" lIns="72000" tIns="72000" rIns="72000" bIns="36000">
              <a:spAutoFit/>
            </a:bodyPr>
            <a:lstStyle>
              <a:lvl1pPr marL="180000" indent="-180000" algn="l" defTabSz="914400" rtl="0" eaLnBrk="1" latinLnBrk="0" hangingPunct="1">
                <a:lnSpc>
                  <a:spcPct val="90000"/>
                </a:lnSpc>
                <a:spcBef>
                  <a:spcPts val="600"/>
                </a:spcBef>
                <a:spcAft>
                  <a:spcPts val="600"/>
                </a:spcAft>
                <a:buClr>
                  <a:schemeClr val="accent3"/>
                </a:buClr>
                <a:buFont typeface="Wingdings" panose="05000000000000000000" pitchFamily="2" charset="2"/>
                <a:buChar char="§"/>
                <a:defRPr sz="2000" kern="1200">
                  <a:solidFill>
                    <a:schemeClr val="tx1">
                      <a:lumMod val="75000"/>
                      <a:lumOff val="25000"/>
                    </a:schemeClr>
                  </a:solidFill>
                  <a:latin typeface="+mn-lt"/>
                  <a:ea typeface="+mn-ea"/>
                  <a:cs typeface="+mn-cs"/>
                </a:defRPr>
              </a:lvl1pPr>
              <a:lvl2pPr marL="360000" indent="-180000" algn="l" defTabSz="914400" rtl="0" eaLnBrk="1" latinLnBrk="0" hangingPunct="1">
                <a:lnSpc>
                  <a:spcPct val="90000"/>
                </a:lnSpc>
                <a:spcBef>
                  <a:spcPts val="300"/>
                </a:spcBef>
                <a:spcAft>
                  <a:spcPts val="600"/>
                </a:spcAft>
                <a:buClr>
                  <a:schemeClr val="accent2"/>
                </a:buClr>
                <a:buFont typeface="Wingdings" panose="05000000000000000000" pitchFamily="2" charset="2"/>
                <a:buChar char="§"/>
                <a:defRPr sz="1800" kern="1200">
                  <a:solidFill>
                    <a:schemeClr val="tx1">
                      <a:lumMod val="75000"/>
                      <a:lumOff val="25000"/>
                    </a:schemeClr>
                  </a:solidFill>
                  <a:latin typeface="+mn-lt"/>
                  <a:ea typeface="+mn-ea"/>
                  <a:cs typeface="+mn-cs"/>
                </a:defRPr>
              </a:lvl2pPr>
              <a:lvl3pPr marL="540000" indent="-180000" algn="l" defTabSz="914400" rtl="0" eaLnBrk="1" latinLnBrk="0" hangingPunct="1">
                <a:lnSpc>
                  <a:spcPct val="90000"/>
                </a:lnSpc>
                <a:spcBef>
                  <a:spcPts val="300"/>
                </a:spcBef>
                <a:spcAft>
                  <a:spcPts val="600"/>
                </a:spcAft>
                <a:buClr>
                  <a:schemeClr val="accent1"/>
                </a:buClr>
                <a:buFont typeface="Wingdings" panose="05000000000000000000" pitchFamily="2" charset="2"/>
                <a:buChar char="§"/>
                <a:defRPr sz="18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1C2544"/>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1C254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600"/>
                </a:spcBef>
                <a:spcAft>
                  <a:spcPts val="600"/>
                </a:spcAft>
                <a:buClr>
                  <a:srgbClr val="FDC647"/>
                </a:buClr>
                <a:buSzTx/>
                <a:buFont typeface="Wingdings" panose="05000000000000000000" pitchFamily="2" charset="2"/>
                <a:buNone/>
                <a:tabLst/>
                <a:defRPr/>
              </a:pPr>
              <a:r>
                <a:rPr kumimoji="0" lang="es-ES" sz="1600" i="0" u="none" strike="noStrike" kern="1200" cap="none" spc="0" normalizeH="0" baseline="0" noProof="0" dirty="0">
                  <a:ln>
                    <a:noFill/>
                  </a:ln>
                  <a:solidFill>
                    <a:prstClr val="white"/>
                  </a:solidFill>
                  <a:effectLst/>
                  <a:uLnTx/>
                  <a:uFillTx/>
                  <a:latin typeface="+mj-lt"/>
                  <a:ea typeface="+mn-ea"/>
                  <a:cs typeface="+mn-cs"/>
                </a:rPr>
                <a:t>WHO-10</a:t>
              </a:r>
              <a:r>
                <a:rPr kumimoji="0" lang="es-ES" sz="1600" i="0" u="none" strike="noStrike" kern="1200" cap="none" spc="0" normalizeH="0" baseline="30000" noProof="0" dirty="0">
                  <a:ln>
                    <a:noFill/>
                  </a:ln>
                  <a:solidFill>
                    <a:prstClr val="white"/>
                  </a:solidFill>
                  <a:effectLst/>
                  <a:uLnTx/>
                  <a:uFillTx/>
                  <a:latin typeface="+mj-lt"/>
                  <a:ea typeface="+mn-ea"/>
                  <a:cs typeface="+mn-cs"/>
                </a:rPr>
                <a:t>1</a:t>
              </a:r>
              <a:r>
                <a:rPr kumimoji="0" lang="es-ES" sz="1600" i="0" u="none" strike="noStrike" kern="1200" cap="none" spc="0" normalizeH="0" baseline="0" noProof="0" dirty="0">
                  <a:ln>
                    <a:noFill/>
                  </a:ln>
                  <a:solidFill>
                    <a:prstClr val="white"/>
                  </a:solidFill>
                  <a:effectLst/>
                  <a:uLnTx/>
                  <a:uFillTx/>
                  <a:latin typeface="+mj-lt"/>
                  <a:ea typeface="+mn-ea"/>
                  <a:cs typeface="+mn-cs"/>
                </a:rPr>
                <a:t> </a:t>
              </a:r>
            </a:p>
          </p:txBody>
        </p:sp>
      </p:grpSp>
      <p:grpSp>
        <p:nvGrpSpPr>
          <p:cNvPr id="251" name="Grupo 250">
            <a:extLst>
              <a:ext uri="{FF2B5EF4-FFF2-40B4-BE49-F238E27FC236}">
                <a16:creationId xmlns:a16="http://schemas.microsoft.com/office/drawing/2014/main" id="{8FFC0192-6BC4-20B4-95BD-B4A5FA3BD5C7}"/>
              </a:ext>
            </a:extLst>
          </p:cNvPr>
          <p:cNvGrpSpPr/>
          <p:nvPr/>
        </p:nvGrpSpPr>
        <p:grpSpPr>
          <a:xfrm>
            <a:off x="8333207" y="2599724"/>
            <a:ext cx="3110643" cy="2795236"/>
            <a:chOff x="1671277" y="3626718"/>
            <a:chExt cx="1219383" cy="2795236"/>
          </a:xfrm>
        </p:grpSpPr>
        <p:sp>
          <p:nvSpPr>
            <p:cNvPr id="252" name="Rectángulo: una sola esquina redondeada 251">
              <a:extLst>
                <a:ext uri="{FF2B5EF4-FFF2-40B4-BE49-F238E27FC236}">
                  <a16:creationId xmlns:a16="http://schemas.microsoft.com/office/drawing/2014/main" id="{42D092BE-DA63-9578-3775-0F10D13014F3}"/>
                </a:ext>
              </a:extLst>
            </p:cNvPr>
            <p:cNvSpPr/>
            <p:nvPr/>
          </p:nvSpPr>
          <p:spPr>
            <a:xfrm flipV="1">
              <a:off x="1671277" y="4224806"/>
              <a:ext cx="1219383" cy="2197148"/>
            </a:xfrm>
            <a:prstGeom prst="round1Rect">
              <a:avLst>
                <a:gd name="adj" fmla="val 13226"/>
              </a:avLst>
            </a:prstGeom>
            <a:solidFill>
              <a:schemeClr val="bg1"/>
            </a:solidFill>
            <a:ln w="15875">
              <a:solidFill>
                <a:srgbClr val="E6DE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ES" sz="1600" b="0" i="0" u="none" strike="noStrike" kern="1200" cap="none" spc="0" normalizeH="0" baseline="0" noProof="0">
                <a:ln>
                  <a:noFill/>
                </a:ln>
                <a:solidFill>
                  <a:prstClr val="white"/>
                </a:solidFill>
                <a:effectLst/>
                <a:uLnTx/>
                <a:uFillTx/>
                <a:latin typeface="+mj-lt"/>
                <a:ea typeface="+mn-ea"/>
                <a:cs typeface="+mn-cs"/>
              </a:endParaRPr>
            </a:p>
          </p:txBody>
        </p:sp>
        <p:sp>
          <p:nvSpPr>
            <p:cNvPr id="253" name="Rectángulo: una sola esquina redondeada 252">
              <a:extLst>
                <a:ext uri="{FF2B5EF4-FFF2-40B4-BE49-F238E27FC236}">
                  <a16:creationId xmlns:a16="http://schemas.microsoft.com/office/drawing/2014/main" id="{B14F4004-E2DB-6884-887D-67513C58FC09}"/>
                </a:ext>
              </a:extLst>
            </p:cNvPr>
            <p:cNvSpPr/>
            <p:nvPr/>
          </p:nvSpPr>
          <p:spPr>
            <a:xfrm flipH="1">
              <a:off x="1671277" y="3626718"/>
              <a:ext cx="1219383" cy="540000"/>
            </a:xfrm>
            <a:prstGeom prst="round1Rect">
              <a:avLst>
                <a:gd name="adj" fmla="val 33855"/>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ES" sz="1600" b="0" i="0" u="none" strike="noStrike" kern="1200" cap="none" spc="0" normalizeH="0" baseline="0" noProof="0">
                <a:ln>
                  <a:noFill/>
                </a:ln>
                <a:solidFill>
                  <a:prstClr val="white"/>
                </a:solidFill>
                <a:effectLst/>
                <a:uLnTx/>
                <a:uFillTx/>
                <a:latin typeface="+mj-lt"/>
                <a:ea typeface="+mn-ea"/>
                <a:cs typeface="+mn-cs"/>
              </a:endParaRPr>
            </a:p>
          </p:txBody>
        </p:sp>
        <p:sp>
          <p:nvSpPr>
            <p:cNvPr id="254" name="Marcador de texto 1">
              <a:extLst>
                <a:ext uri="{FF2B5EF4-FFF2-40B4-BE49-F238E27FC236}">
                  <a16:creationId xmlns:a16="http://schemas.microsoft.com/office/drawing/2014/main" id="{D4092603-3D9C-255A-8C66-6D12C635E847}"/>
                </a:ext>
              </a:extLst>
            </p:cNvPr>
            <p:cNvSpPr txBox="1">
              <a:spLocks/>
            </p:cNvSpPr>
            <p:nvPr/>
          </p:nvSpPr>
          <p:spPr>
            <a:xfrm>
              <a:off x="1671277" y="3710169"/>
              <a:ext cx="1219383" cy="330654"/>
            </a:xfrm>
            <a:prstGeom prst="rect">
              <a:avLst/>
            </a:prstGeom>
          </p:spPr>
          <p:txBody>
            <a:bodyPr wrap="square" lIns="72000" tIns="72000" rIns="72000" bIns="36000">
              <a:spAutoFit/>
            </a:bodyPr>
            <a:lstStyle>
              <a:lvl1pPr marL="180000" indent="-180000" algn="l" defTabSz="914400" rtl="0" eaLnBrk="1" latinLnBrk="0" hangingPunct="1">
                <a:lnSpc>
                  <a:spcPct val="90000"/>
                </a:lnSpc>
                <a:spcBef>
                  <a:spcPts val="600"/>
                </a:spcBef>
                <a:spcAft>
                  <a:spcPts val="600"/>
                </a:spcAft>
                <a:buClr>
                  <a:schemeClr val="accent3"/>
                </a:buClr>
                <a:buFont typeface="Wingdings" panose="05000000000000000000" pitchFamily="2" charset="2"/>
                <a:buChar char="§"/>
                <a:defRPr sz="2000" kern="1200">
                  <a:solidFill>
                    <a:schemeClr val="tx1">
                      <a:lumMod val="75000"/>
                      <a:lumOff val="25000"/>
                    </a:schemeClr>
                  </a:solidFill>
                  <a:latin typeface="+mn-lt"/>
                  <a:ea typeface="+mn-ea"/>
                  <a:cs typeface="+mn-cs"/>
                </a:defRPr>
              </a:lvl1pPr>
              <a:lvl2pPr marL="360000" indent="-180000" algn="l" defTabSz="914400" rtl="0" eaLnBrk="1" latinLnBrk="0" hangingPunct="1">
                <a:lnSpc>
                  <a:spcPct val="90000"/>
                </a:lnSpc>
                <a:spcBef>
                  <a:spcPts val="300"/>
                </a:spcBef>
                <a:spcAft>
                  <a:spcPts val="600"/>
                </a:spcAft>
                <a:buClr>
                  <a:schemeClr val="accent2"/>
                </a:buClr>
                <a:buFont typeface="Wingdings" panose="05000000000000000000" pitchFamily="2" charset="2"/>
                <a:buChar char="§"/>
                <a:defRPr sz="1800" kern="1200">
                  <a:solidFill>
                    <a:schemeClr val="tx1">
                      <a:lumMod val="75000"/>
                      <a:lumOff val="25000"/>
                    </a:schemeClr>
                  </a:solidFill>
                  <a:latin typeface="+mn-lt"/>
                  <a:ea typeface="+mn-ea"/>
                  <a:cs typeface="+mn-cs"/>
                </a:defRPr>
              </a:lvl2pPr>
              <a:lvl3pPr marL="540000" indent="-180000" algn="l" defTabSz="914400" rtl="0" eaLnBrk="1" latinLnBrk="0" hangingPunct="1">
                <a:lnSpc>
                  <a:spcPct val="90000"/>
                </a:lnSpc>
                <a:spcBef>
                  <a:spcPts val="300"/>
                </a:spcBef>
                <a:spcAft>
                  <a:spcPts val="600"/>
                </a:spcAft>
                <a:buClr>
                  <a:schemeClr val="accent1"/>
                </a:buClr>
                <a:buFont typeface="Wingdings" panose="05000000000000000000" pitchFamily="2" charset="2"/>
                <a:buChar char="§"/>
                <a:defRPr sz="18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1C2544"/>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1C254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600"/>
                </a:spcBef>
                <a:spcAft>
                  <a:spcPts val="600"/>
                </a:spcAft>
                <a:buClr>
                  <a:srgbClr val="FDC647"/>
                </a:buClr>
                <a:buSzTx/>
                <a:buFont typeface="Wingdings" panose="05000000000000000000" pitchFamily="2" charset="2"/>
                <a:buNone/>
                <a:tabLst/>
                <a:defRPr/>
              </a:pPr>
              <a:r>
                <a:rPr kumimoji="0" lang="es-ES" sz="1600" i="0" u="none" strike="noStrike" kern="1200" cap="none" spc="0" normalizeH="0" baseline="0" noProof="0" dirty="0">
                  <a:ln>
                    <a:noFill/>
                  </a:ln>
                  <a:solidFill>
                    <a:prstClr val="white"/>
                  </a:solidFill>
                  <a:effectLst/>
                  <a:uLnTx/>
                  <a:uFillTx/>
                  <a:latin typeface="+mj-lt"/>
                  <a:ea typeface="+mn-ea"/>
                  <a:cs typeface="+mn-cs"/>
                </a:rPr>
                <a:t>WHO-5</a:t>
              </a:r>
              <a:r>
                <a:rPr kumimoji="0" lang="es-ES" sz="1600" i="0" u="none" strike="noStrike" kern="1200" cap="none" spc="0" normalizeH="0" baseline="30000" noProof="0" dirty="0">
                  <a:ln>
                    <a:noFill/>
                  </a:ln>
                  <a:solidFill>
                    <a:prstClr val="white"/>
                  </a:solidFill>
                  <a:effectLst/>
                  <a:uLnTx/>
                  <a:uFillTx/>
                  <a:latin typeface="+mj-lt"/>
                  <a:ea typeface="+mn-ea"/>
                  <a:cs typeface="+mn-cs"/>
                </a:rPr>
                <a:t>1</a:t>
              </a:r>
            </a:p>
          </p:txBody>
        </p:sp>
      </p:grpSp>
      <p:grpSp>
        <p:nvGrpSpPr>
          <p:cNvPr id="238" name="Grupo 237">
            <a:extLst>
              <a:ext uri="{FF2B5EF4-FFF2-40B4-BE49-F238E27FC236}">
                <a16:creationId xmlns:a16="http://schemas.microsoft.com/office/drawing/2014/main" id="{8E2DFFED-934E-B0FC-8E31-0329E767F38B}"/>
              </a:ext>
            </a:extLst>
          </p:cNvPr>
          <p:cNvGrpSpPr/>
          <p:nvPr/>
        </p:nvGrpSpPr>
        <p:grpSpPr>
          <a:xfrm>
            <a:off x="3806825" y="1549355"/>
            <a:ext cx="4578350" cy="782547"/>
            <a:chOff x="832103" y="1411649"/>
            <a:chExt cx="5308347" cy="907321"/>
          </a:xfrm>
        </p:grpSpPr>
        <p:sp>
          <p:nvSpPr>
            <p:cNvPr id="237" name="Rectángulo: una sola esquina redondeada 236">
              <a:extLst>
                <a:ext uri="{FF2B5EF4-FFF2-40B4-BE49-F238E27FC236}">
                  <a16:creationId xmlns:a16="http://schemas.microsoft.com/office/drawing/2014/main" id="{7B140F15-19C2-E750-F56A-85BE19DCC2DF}"/>
                </a:ext>
              </a:extLst>
            </p:cNvPr>
            <p:cNvSpPr/>
            <p:nvPr/>
          </p:nvSpPr>
          <p:spPr>
            <a:xfrm flipV="1">
              <a:off x="832103" y="1411649"/>
              <a:ext cx="5308347" cy="907321"/>
            </a:xfrm>
            <a:prstGeom prst="round1Rect">
              <a:avLst>
                <a:gd name="adj" fmla="val 31043"/>
              </a:avLst>
            </a:prstGeom>
            <a:solidFill>
              <a:schemeClr val="bg1"/>
            </a:solidFill>
            <a:ln w="15875">
              <a:solidFill>
                <a:srgbClr val="E6DE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ES" sz="1600" b="0" i="0" u="none" strike="noStrike" kern="1200" cap="none" spc="0" normalizeH="0" baseline="0" noProof="0">
                <a:ln>
                  <a:noFill/>
                </a:ln>
                <a:solidFill>
                  <a:prstClr val="white"/>
                </a:solidFill>
                <a:effectLst/>
                <a:uLnTx/>
                <a:uFillTx/>
                <a:latin typeface="+mj-lt"/>
                <a:ea typeface="+mn-ea"/>
                <a:cs typeface="+mn-cs"/>
              </a:endParaRPr>
            </a:p>
          </p:txBody>
        </p:sp>
        <p:grpSp>
          <p:nvGrpSpPr>
            <p:cNvPr id="25" name="Grupo 24">
              <a:extLst>
                <a:ext uri="{FF2B5EF4-FFF2-40B4-BE49-F238E27FC236}">
                  <a16:creationId xmlns:a16="http://schemas.microsoft.com/office/drawing/2014/main" id="{DB3C1A71-FEEE-4EE8-B01E-95F49B369F6D}"/>
                </a:ext>
              </a:extLst>
            </p:cNvPr>
            <p:cNvGrpSpPr/>
            <p:nvPr/>
          </p:nvGrpSpPr>
          <p:grpSpPr>
            <a:xfrm>
              <a:off x="919098" y="1421289"/>
              <a:ext cx="5045456" cy="840442"/>
              <a:chOff x="919098" y="1427639"/>
              <a:chExt cx="5045456" cy="840442"/>
            </a:xfrm>
          </p:grpSpPr>
          <p:pic>
            <p:nvPicPr>
              <p:cNvPr id="6" name="Imagen 5">
                <a:extLst>
                  <a:ext uri="{FF2B5EF4-FFF2-40B4-BE49-F238E27FC236}">
                    <a16:creationId xmlns:a16="http://schemas.microsoft.com/office/drawing/2014/main" id="{14D778FD-1A69-641A-8FEE-E63B28528963}"/>
                  </a:ext>
                </a:extLst>
              </p:cNvPr>
              <p:cNvPicPr>
                <a:picLocks noChangeAspect="1"/>
              </p:cNvPicPr>
              <p:nvPr/>
            </p:nvPicPr>
            <p:blipFill rotWithShape="1">
              <a:blip r:embed="rId6"/>
              <a:srcRect l="4906" r="1722" b="22128"/>
              <a:stretch/>
            </p:blipFill>
            <p:spPr>
              <a:xfrm>
                <a:off x="919098" y="1427639"/>
                <a:ext cx="5045456" cy="840442"/>
              </a:xfrm>
              <a:prstGeom prst="rect">
                <a:avLst/>
              </a:prstGeom>
            </p:spPr>
          </p:pic>
          <p:sp>
            <p:nvSpPr>
              <p:cNvPr id="17" name="Rectángulo 16">
                <a:extLst>
                  <a:ext uri="{FF2B5EF4-FFF2-40B4-BE49-F238E27FC236}">
                    <a16:creationId xmlns:a16="http://schemas.microsoft.com/office/drawing/2014/main" id="{966BB499-7F37-E48A-7DC1-17035ABBD4DF}"/>
                  </a:ext>
                </a:extLst>
              </p:cNvPr>
              <p:cNvSpPr/>
              <p:nvPr/>
            </p:nvSpPr>
            <p:spPr>
              <a:xfrm>
                <a:off x="3813048" y="1974850"/>
                <a:ext cx="274320" cy="27457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grpSp>
      </p:grpSp>
      <p:sp>
        <p:nvSpPr>
          <p:cNvPr id="239" name="Marcador de texto 1">
            <a:extLst>
              <a:ext uri="{FF2B5EF4-FFF2-40B4-BE49-F238E27FC236}">
                <a16:creationId xmlns:a16="http://schemas.microsoft.com/office/drawing/2014/main" id="{B1CDDF88-C785-DF05-B4DA-C9032C638548}"/>
              </a:ext>
            </a:extLst>
          </p:cNvPr>
          <p:cNvSpPr txBox="1">
            <a:spLocks/>
          </p:cNvSpPr>
          <p:nvPr/>
        </p:nvSpPr>
        <p:spPr>
          <a:xfrm>
            <a:off x="1390238" y="3261450"/>
            <a:ext cx="2238788" cy="1007181"/>
          </a:xfrm>
          <a:prstGeom prst="rect">
            <a:avLst/>
          </a:prstGeom>
        </p:spPr>
        <p:txBody>
          <a:bodyPr wrap="square" lIns="72000" tIns="72000" rIns="72000" bIns="72000">
            <a:spAutoFit/>
          </a:bodyPr>
          <a:lstStyle>
            <a:lvl1pPr marL="180000" indent="-180000" algn="l" defTabSz="914400" rtl="0" eaLnBrk="1" latinLnBrk="0" hangingPunct="1">
              <a:lnSpc>
                <a:spcPct val="90000"/>
              </a:lnSpc>
              <a:spcBef>
                <a:spcPts val="600"/>
              </a:spcBef>
              <a:spcAft>
                <a:spcPts val="600"/>
              </a:spcAft>
              <a:buClr>
                <a:schemeClr val="accent3"/>
              </a:buClr>
              <a:buFont typeface="Wingdings" panose="05000000000000000000" pitchFamily="2" charset="2"/>
              <a:buChar char="§"/>
              <a:defRPr sz="2000" kern="1200">
                <a:solidFill>
                  <a:schemeClr val="tx1">
                    <a:lumMod val="75000"/>
                    <a:lumOff val="25000"/>
                  </a:schemeClr>
                </a:solidFill>
                <a:latin typeface="+mn-lt"/>
                <a:ea typeface="+mn-ea"/>
                <a:cs typeface="+mn-cs"/>
              </a:defRPr>
            </a:lvl1pPr>
            <a:lvl2pPr marL="360000" indent="-180000" algn="l" defTabSz="914400" rtl="0" eaLnBrk="1" latinLnBrk="0" hangingPunct="1">
              <a:lnSpc>
                <a:spcPct val="90000"/>
              </a:lnSpc>
              <a:spcBef>
                <a:spcPts val="300"/>
              </a:spcBef>
              <a:spcAft>
                <a:spcPts val="600"/>
              </a:spcAft>
              <a:buClr>
                <a:schemeClr val="accent2"/>
              </a:buClr>
              <a:buFont typeface="Wingdings" panose="05000000000000000000" pitchFamily="2" charset="2"/>
              <a:buChar char="§"/>
              <a:defRPr sz="1800" kern="1200">
                <a:solidFill>
                  <a:schemeClr val="tx1">
                    <a:lumMod val="75000"/>
                    <a:lumOff val="25000"/>
                  </a:schemeClr>
                </a:solidFill>
                <a:latin typeface="+mn-lt"/>
                <a:ea typeface="+mn-ea"/>
                <a:cs typeface="+mn-cs"/>
              </a:defRPr>
            </a:lvl2pPr>
            <a:lvl3pPr marL="540000" indent="-180000" algn="l" defTabSz="914400" rtl="0" eaLnBrk="1" latinLnBrk="0" hangingPunct="1">
              <a:lnSpc>
                <a:spcPct val="90000"/>
              </a:lnSpc>
              <a:spcBef>
                <a:spcPts val="300"/>
              </a:spcBef>
              <a:spcAft>
                <a:spcPts val="600"/>
              </a:spcAft>
              <a:buClr>
                <a:schemeClr val="accent1"/>
              </a:buClr>
              <a:buFont typeface="Wingdings" panose="05000000000000000000" pitchFamily="2" charset="2"/>
              <a:buChar char="§"/>
              <a:defRPr sz="18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1C2544"/>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1C254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1" indent="0" algn="l" defTabSz="609585" rtl="0" eaLnBrk="1" fontAlgn="auto" latinLnBrk="0" hangingPunct="1">
              <a:lnSpc>
                <a:spcPct val="100000"/>
              </a:lnSpc>
              <a:spcBef>
                <a:spcPts val="300"/>
              </a:spcBef>
              <a:spcAft>
                <a:spcPts val="600"/>
              </a:spcAft>
              <a:buClr>
                <a:srgbClr val="6B2F65"/>
              </a:buClr>
              <a:buSzTx/>
              <a:buNone/>
              <a:tabLst/>
              <a:defRPr/>
            </a:pPr>
            <a:r>
              <a:rPr kumimoji="0" lang="es-ES" sz="1400" b="0" i="0" u="none" strike="noStrike" kern="1200" cap="none" spc="0" normalizeH="0" baseline="0" noProof="0" dirty="0">
                <a:ln>
                  <a:noFill/>
                </a:ln>
                <a:solidFill>
                  <a:schemeClr val="tx1"/>
                </a:solidFill>
                <a:effectLst/>
                <a:uLnTx/>
                <a:uFillTx/>
                <a:latin typeface="Calibri"/>
                <a:ea typeface="+mn-ea"/>
                <a:cs typeface="+mn-cs"/>
              </a:rPr>
              <a:t>Escala original de 28 ítems que fue utilizado por la OMS en un estudio multicéntrico en 8 países europeos.</a:t>
            </a:r>
            <a:r>
              <a:rPr kumimoji="0" lang="es-ES" sz="1400" b="0" i="0" u="none" strike="noStrike" kern="1200" cap="none" spc="0" normalizeH="0" baseline="30000" noProof="0" dirty="0">
                <a:ln>
                  <a:noFill/>
                </a:ln>
                <a:solidFill>
                  <a:schemeClr val="tx1"/>
                </a:solidFill>
                <a:effectLst/>
                <a:uLnTx/>
                <a:uFillTx/>
                <a:latin typeface="Calibri"/>
                <a:ea typeface="+mn-ea"/>
                <a:cs typeface="+mn-cs"/>
              </a:rPr>
              <a:t>1</a:t>
            </a:r>
          </a:p>
        </p:txBody>
      </p:sp>
      <p:sp>
        <p:nvSpPr>
          <p:cNvPr id="240" name="Marcador de texto 1">
            <a:extLst>
              <a:ext uri="{FF2B5EF4-FFF2-40B4-BE49-F238E27FC236}">
                <a16:creationId xmlns:a16="http://schemas.microsoft.com/office/drawing/2014/main" id="{5887CB9F-109F-A805-9A57-599360A43722}"/>
              </a:ext>
            </a:extLst>
          </p:cNvPr>
          <p:cNvSpPr txBox="1">
            <a:spLocks/>
          </p:cNvSpPr>
          <p:nvPr/>
        </p:nvSpPr>
        <p:spPr>
          <a:xfrm>
            <a:off x="5283185" y="3261450"/>
            <a:ext cx="2239200" cy="2199815"/>
          </a:xfrm>
          <a:prstGeom prst="rect">
            <a:avLst/>
          </a:prstGeom>
        </p:spPr>
        <p:txBody>
          <a:bodyPr wrap="square" lIns="72000" tIns="72000" rIns="72000" bIns="72000">
            <a:spAutoFit/>
          </a:bodyPr>
          <a:lstStyle>
            <a:lvl1pPr marL="180000" indent="-180000" algn="l" defTabSz="914400" rtl="0" eaLnBrk="1" latinLnBrk="0" hangingPunct="1">
              <a:lnSpc>
                <a:spcPct val="90000"/>
              </a:lnSpc>
              <a:spcBef>
                <a:spcPts val="600"/>
              </a:spcBef>
              <a:spcAft>
                <a:spcPts val="600"/>
              </a:spcAft>
              <a:buClr>
                <a:schemeClr val="accent3"/>
              </a:buClr>
              <a:buFont typeface="Wingdings" panose="05000000000000000000" pitchFamily="2" charset="2"/>
              <a:buChar char="§"/>
              <a:defRPr sz="2000" kern="1200">
                <a:solidFill>
                  <a:schemeClr val="tx1">
                    <a:lumMod val="75000"/>
                    <a:lumOff val="25000"/>
                  </a:schemeClr>
                </a:solidFill>
                <a:latin typeface="+mn-lt"/>
                <a:ea typeface="+mn-ea"/>
                <a:cs typeface="+mn-cs"/>
              </a:defRPr>
            </a:lvl1pPr>
            <a:lvl2pPr marL="360000" indent="-180000" algn="l" defTabSz="914400" rtl="0" eaLnBrk="1" latinLnBrk="0" hangingPunct="1">
              <a:lnSpc>
                <a:spcPct val="90000"/>
              </a:lnSpc>
              <a:spcBef>
                <a:spcPts val="300"/>
              </a:spcBef>
              <a:spcAft>
                <a:spcPts val="600"/>
              </a:spcAft>
              <a:buClr>
                <a:schemeClr val="accent2"/>
              </a:buClr>
              <a:buFont typeface="Wingdings" panose="05000000000000000000" pitchFamily="2" charset="2"/>
              <a:buChar char="§"/>
              <a:defRPr sz="1800" kern="1200">
                <a:solidFill>
                  <a:schemeClr val="tx1">
                    <a:lumMod val="75000"/>
                    <a:lumOff val="25000"/>
                  </a:schemeClr>
                </a:solidFill>
                <a:latin typeface="+mn-lt"/>
                <a:ea typeface="+mn-ea"/>
                <a:cs typeface="+mn-cs"/>
              </a:defRPr>
            </a:lvl2pPr>
            <a:lvl3pPr marL="540000" indent="-180000" algn="l" defTabSz="914400" rtl="0" eaLnBrk="1" latinLnBrk="0" hangingPunct="1">
              <a:lnSpc>
                <a:spcPct val="90000"/>
              </a:lnSpc>
              <a:spcBef>
                <a:spcPts val="300"/>
              </a:spcBef>
              <a:spcAft>
                <a:spcPts val="600"/>
              </a:spcAft>
              <a:buClr>
                <a:schemeClr val="accent1"/>
              </a:buClr>
              <a:buFont typeface="Wingdings" panose="05000000000000000000" pitchFamily="2" charset="2"/>
              <a:buChar char="§"/>
              <a:defRPr sz="18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1C2544"/>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1C254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1" indent="0" algn="l" defTabSz="609585" rtl="0" eaLnBrk="1" fontAlgn="auto" latinLnBrk="0" hangingPunct="1">
              <a:lnSpc>
                <a:spcPct val="100000"/>
              </a:lnSpc>
              <a:spcBef>
                <a:spcPts val="300"/>
              </a:spcBef>
              <a:spcAft>
                <a:spcPts val="600"/>
              </a:spcAft>
              <a:buClr>
                <a:srgbClr val="6B2F65"/>
              </a:buClr>
              <a:buSzTx/>
              <a:buNone/>
              <a:tabLst/>
              <a:defRPr/>
            </a:pPr>
            <a:r>
              <a:rPr kumimoji="0" lang="es-ES" sz="1400" b="0" i="0" u="none" strike="noStrike" kern="1200" cap="none" spc="0" normalizeH="0" baseline="0" noProof="0" dirty="0">
                <a:ln>
                  <a:noFill/>
                </a:ln>
                <a:solidFill>
                  <a:schemeClr val="tx1"/>
                </a:solidFill>
                <a:effectLst/>
                <a:uLnTx/>
                <a:uFillTx/>
                <a:latin typeface="Calibri"/>
                <a:ea typeface="+mn-ea"/>
                <a:cs typeface="+mn-cs"/>
              </a:rPr>
              <a:t>Se seleccionaron los 10 ítems más válidos de la escala original de 28.</a:t>
            </a:r>
            <a:r>
              <a:rPr kumimoji="0" lang="es-ES" sz="1400" b="0" i="0" u="none" strike="noStrike" kern="1200" cap="none" spc="0" normalizeH="0" baseline="30000" noProof="0" dirty="0">
                <a:ln>
                  <a:noFill/>
                </a:ln>
                <a:solidFill>
                  <a:schemeClr val="tx1"/>
                </a:solidFill>
                <a:effectLst/>
                <a:uLnTx/>
                <a:uFillTx/>
                <a:latin typeface="Calibri"/>
                <a:ea typeface="+mn-ea"/>
                <a:cs typeface="+mn-cs"/>
              </a:rPr>
              <a:t>1</a:t>
            </a:r>
          </a:p>
          <a:p>
            <a:pPr marL="0" marR="0" lvl="1" indent="0" algn="l" defTabSz="609585" rtl="0" eaLnBrk="1" fontAlgn="auto" latinLnBrk="0" hangingPunct="1">
              <a:lnSpc>
                <a:spcPct val="100000"/>
              </a:lnSpc>
              <a:spcBef>
                <a:spcPts val="300"/>
              </a:spcBef>
              <a:spcAft>
                <a:spcPts val="600"/>
              </a:spcAft>
              <a:buClr>
                <a:srgbClr val="6B2F65"/>
              </a:buClr>
              <a:buSzTx/>
              <a:buNone/>
              <a:tabLst/>
              <a:defRPr/>
            </a:pPr>
            <a:r>
              <a:rPr kumimoji="0" lang="es-ES" sz="1400" b="0" i="0" u="none" strike="noStrike" kern="1200" cap="none" spc="0" normalizeH="0" baseline="0" noProof="0" dirty="0">
                <a:ln>
                  <a:noFill/>
                </a:ln>
                <a:solidFill>
                  <a:schemeClr val="tx1"/>
                </a:solidFill>
                <a:effectLst/>
                <a:uLnTx/>
                <a:uFillTx/>
                <a:latin typeface="Calibri"/>
                <a:ea typeface="+mn-ea"/>
                <a:cs typeface="+mn-cs"/>
              </a:rPr>
              <a:t>Tanto la escala original de 28 ítems como WHO-10 contenían expresiones que reflejaban situaciones negativas de angustia y positivas de bienestar.</a:t>
            </a:r>
            <a:r>
              <a:rPr kumimoji="0" lang="es-ES" sz="1400" b="0" i="0" u="none" strike="noStrike" kern="1200" cap="none" spc="0" normalizeH="0" baseline="30000" noProof="0" dirty="0">
                <a:ln>
                  <a:noFill/>
                </a:ln>
                <a:solidFill>
                  <a:schemeClr val="tx1"/>
                </a:solidFill>
                <a:effectLst/>
                <a:uLnTx/>
                <a:uFillTx/>
                <a:latin typeface="Calibri"/>
                <a:ea typeface="+mn-ea"/>
                <a:cs typeface="+mn-cs"/>
              </a:rPr>
              <a:t>1</a:t>
            </a:r>
          </a:p>
        </p:txBody>
      </p:sp>
      <p:sp>
        <p:nvSpPr>
          <p:cNvPr id="241" name="Marcador de texto 1">
            <a:extLst>
              <a:ext uri="{FF2B5EF4-FFF2-40B4-BE49-F238E27FC236}">
                <a16:creationId xmlns:a16="http://schemas.microsoft.com/office/drawing/2014/main" id="{BD28CE20-CC0C-204F-4E01-75F6B5A962A2}"/>
              </a:ext>
            </a:extLst>
          </p:cNvPr>
          <p:cNvSpPr txBox="1">
            <a:spLocks/>
          </p:cNvSpPr>
          <p:nvPr/>
        </p:nvSpPr>
        <p:spPr>
          <a:xfrm>
            <a:off x="9051702" y="3388327"/>
            <a:ext cx="2239200" cy="360850"/>
          </a:xfrm>
          <a:prstGeom prst="rect">
            <a:avLst/>
          </a:prstGeom>
        </p:spPr>
        <p:txBody>
          <a:bodyPr wrap="square" lIns="72000" tIns="72000" rIns="72000" bIns="72000">
            <a:spAutoFit/>
          </a:bodyPr>
          <a:lstStyle>
            <a:lvl1pPr marL="180000" indent="-180000" algn="l" defTabSz="914400" rtl="0" eaLnBrk="1" latinLnBrk="0" hangingPunct="1">
              <a:lnSpc>
                <a:spcPct val="90000"/>
              </a:lnSpc>
              <a:spcBef>
                <a:spcPts val="600"/>
              </a:spcBef>
              <a:spcAft>
                <a:spcPts val="600"/>
              </a:spcAft>
              <a:buClr>
                <a:schemeClr val="accent3"/>
              </a:buClr>
              <a:buFont typeface="Wingdings" panose="05000000000000000000" pitchFamily="2" charset="2"/>
              <a:buChar char="§"/>
              <a:defRPr sz="2000" kern="1200">
                <a:solidFill>
                  <a:schemeClr val="tx1">
                    <a:lumMod val="75000"/>
                    <a:lumOff val="25000"/>
                  </a:schemeClr>
                </a:solidFill>
                <a:latin typeface="+mn-lt"/>
                <a:ea typeface="+mn-ea"/>
                <a:cs typeface="+mn-cs"/>
              </a:defRPr>
            </a:lvl1pPr>
            <a:lvl2pPr marL="360000" indent="-180000" algn="l" defTabSz="914400" rtl="0" eaLnBrk="1" latinLnBrk="0" hangingPunct="1">
              <a:lnSpc>
                <a:spcPct val="90000"/>
              </a:lnSpc>
              <a:spcBef>
                <a:spcPts val="300"/>
              </a:spcBef>
              <a:spcAft>
                <a:spcPts val="600"/>
              </a:spcAft>
              <a:buClr>
                <a:schemeClr val="accent2"/>
              </a:buClr>
              <a:buFont typeface="Wingdings" panose="05000000000000000000" pitchFamily="2" charset="2"/>
              <a:buChar char="§"/>
              <a:defRPr sz="1800" kern="1200">
                <a:solidFill>
                  <a:schemeClr val="tx1">
                    <a:lumMod val="75000"/>
                    <a:lumOff val="25000"/>
                  </a:schemeClr>
                </a:solidFill>
                <a:latin typeface="+mn-lt"/>
                <a:ea typeface="+mn-ea"/>
                <a:cs typeface="+mn-cs"/>
              </a:defRPr>
            </a:lvl2pPr>
            <a:lvl3pPr marL="540000" indent="-180000" algn="l" defTabSz="914400" rtl="0" eaLnBrk="1" latinLnBrk="0" hangingPunct="1">
              <a:lnSpc>
                <a:spcPct val="90000"/>
              </a:lnSpc>
              <a:spcBef>
                <a:spcPts val="300"/>
              </a:spcBef>
              <a:spcAft>
                <a:spcPts val="600"/>
              </a:spcAft>
              <a:buClr>
                <a:schemeClr val="accent1"/>
              </a:buClr>
              <a:buFont typeface="Wingdings" panose="05000000000000000000" pitchFamily="2" charset="2"/>
              <a:buChar char="§"/>
              <a:defRPr sz="18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1C2544"/>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1C254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1" indent="0" algn="l" defTabSz="609585" rtl="0" eaLnBrk="1" fontAlgn="auto" latinLnBrk="0" hangingPunct="1">
              <a:lnSpc>
                <a:spcPct val="100000"/>
              </a:lnSpc>
              <a:spcBef>
                <a:spcPts val="300"/>
              </a:spcBef>
              <a:spcAft>
                <a:spcPts val="600"/>
              </a:spcAft>
              <a:buClr>
                <a:srgbClr val="6B2F65"/>
              </a:buClr>
              <a:buSzTx/>
              <a:buNone/>
              <a:tabLst/>
              <a:defRPr/>
            </a:pPr>
            <a:r>
              <a:rPr kumimoji="0" lang="es-ES" sz="1400" b="0" i="0" u="none" strike="noStrike" kern="1200" cap="none" spc="0" normalizeH="0" baseline="0" noProof="0" dirty="0">
                <a:ln>
                  <a:noFill/>
                </a:ln>
                <a:solidFill>
                  <a:schemeClr val="tx1"/>
                </a:solidFill>
                <a:effectLst/>
                <a:uLnTx/>
                <a:uFillTx/>
                <a:latin typeface="Calibri"/>
                <a:ea typeface="+mn-ea"/>
                <a:cs typeface="+mn-cs"/>
              </a:rPr>
              <a:t>Se publicó en 1998.</a:t>
            </a:r>
            <a:r>
              <a:rPr kumimoji="0" lang="es-ES" sz="1400" b="0" i="0" u="none" strike="noStrike" kern="1200" cap="none" spc="0" normalizeH="0" baseline="30000" noProof="0" dirty="0">
                <a:ln>
                  <a:noFill/>
                </a:ln>
                <a:solidFill>
                  <a:schemeClr val="tx1"/>
                </a:solidFill>
                <a:effectLst/>
                <a:uLnTx/>
                <a:uFillTx/>
                <a:latin typeface="Calibri"/>
                <a:ea typeface="+mn-ea"/>
                <a:cs typeface="+mn-cs"/>
              </a:rPr>
              <a:t>1</a:t>
            </a:r>
          </a:p>
        </p:txBody>
      </p:sp>
      <p:sp>
        <p:nvSpPr>
          <p:cNvPr id="255" name="Flecha: a la derecha 254">
            <a:extLst>
              <a:ext uri="{FF2B5EF4-FFF2-40B4-BE49-F238E27FC236}">
                <a16:creationId xmlns:a16="http://schemas.microsoft.com/office/drawing/2014/main" id="{7D591B74-159B-FBA3-B0CC-C05D51CD30F8}"/>
              </a:ext>
            </a:extLst>
          </p:cNvPr>
          <p:cNvSpPr/>
          <p:nvPr/>
        </p:nvSpPr>
        <p:spPr>
          <a:xfrm>
            <a:off x="3881857" y="2715919"/>
            <a:ext cx="533400" cy="416512"/>
          </a:xfrm>
          <a:prstGeom prst="rightArrow">
            <a:avLst/>
          </a:prstGeom>
          <a:no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256" name="Flecha: a la derecha 255">
            <a:extLst>
              <a:ext uri="{FF2B5EF4-FFF2-40B4-BE49-F238E27FC236}">
                <a16:creationId xmlns:a16="http://schemas.microsoft.com/office/drawing/2014/main" id="{9A9DD270-5291-3491-A3F2-5A44A65EF86A}"/>
              </a:ext>
            </a:extLst>
          </p:cNvPr>
          <p:cNvSpPr/>
          <p:nvPr/>
        </p:nvSpPr>
        <p:spPr>
          <a:xfrm>
            <a:off x="7746525" y="2715919"/>
            <a:ext cx="533400" cy="416512"/>
          </a:xfrm>
          <a:prstGeom prst="rightArrow">
            <a:avLst/>
          </a:prstGeom>
          <a:no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pic>
        <p:nvPicPr>
          <p:cNvPr id="258" name="Gráfico 257">
            <a:extLst>
              <a:ext uri="{FF2B5EF4-FFF2-40B4-BE49-F238E27FC236}">
                <a16:creationId xmlns:a16="http://schemas.microsoft.com/office/drawing/2014/main" id="{1455CD06-B040-B042-F2BF-FBDE57B25EC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20895" y="3353109"/>
            <a:ext cx="532377" cy="532377"/>
          </a:xfrm>
          <a:prstGeom prst="rect">
            <a:avLst/>
          </a:prstGeom>
        </p:spPr>
      </p:pic>
      <p:pic>
        <p:nvPicPr>
          <p:cNvPr id="260" name="Gráfico 259">
            <a:extLst>
              <a:ext uri="{FF2B5EF4-FFF2-40B4-BE49-F238E27FC236}">
                <a16:creationId xmlns:a16="http://schemas.microsoft.com/office/drawing/2014/main" id="{80FE3E28-6A4A-49FD-7DB7-6DCCA0C05AF6}"/>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659380" y="3406795"/>
            <a:ext cx="478691" cy="478691"/>
          </a:xfrm>
          <a:prstGeom prst="rect">
            <a:avLst/>
          </a:prstGeom>
        </p:spPr>
      </p:pic>
      <p:pic>
        <p:nvPicPr>
          <p:cNvPr id="262" name="Gráfico 261">
            <a:extLst>
              <a:ext uri="{FF2B5EF4-FFF2-40B4-BE49-F238E27FC236}">
                <a16:creationId xmlns:a16="http://schemas.microsoft.com/office/drawing/2014/main" id="{6C1E969D-BC83-A700-EB3F-76002B676133}"/>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4685782" y="4132176"/>
            <a:ext cx="560437" cy="560437"/>
          </a:xfrm>
          <a:prstGeom prst="rect">
            <a:avLst/>
          </a:prstGeom>
        </p:spPr>
      </p:pic>
      <p:pic>
        <p:nvPicPr>
          <p:cNvPr id="264" name="Gráfico 263">
            <a:extLst>
              <a:ext uri="{FF2B5EF4-FFF2-40B4-BE49-F238E27FC236}">
                <a16:creationId xmlns:a16="http://schemas.microsoft.com/office/drawing/2014/main" id="{CE57546E-F188-2B5C-F338-3AD7AC403985}"/>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8484261" y="3279737"/>
            <a:ext cx="578031" cy="578031"/>
          </a:xfrm>
          <a:prstGeom prst="rect">
            <a:avLst/>
          </a:prstGeom>
        </p:spPr>
      </p:pic>
      <p:grpSp>
        <p:nvGrpSpPr>
          <p:cNvPr id="266" name="Gráfico 264">
            <a:extLst>
              <a:ext uri="{FF2B5EF4-FFF2-40B4-BE49-F238E27FC236}">
                <a16:creationId xmlns:a16="http://schemas.microsoft.com/office/drawing/2014/main" id="{EEE847BD-9CA8-B427-0F41-0D7A38CDE997}"/>
              </a:ext>
            </a:extLst>
          </p:cNvPr>
          <p:cNvGrpSpPr/>
          <p:nvPr/>
        </p:nvGrpSpPr>
        <p:grpSpPr>
          <a:xfrm>
            <a:off x="8656441" y="4077021"/>
            <a:ext cx="242313" cy="543750"/>
            <a:chOff x="8510060" y="4140383"/>
            <a:chExt cx="242313" cy="543750"/>
          </a:xfrm>
          <a:noFill/>
        </p:grpSpPr>
        <p:sp>
          <p:nvSpPr>
            <p:cNvPr id="267" name="Forma libre: forma 266">
              <a:extLst>
                <a:ext uri="{FF2B5EF4-FFF2-40B4-BE49-F238E27FC236}">
                  <a16:creationId xmlns:a16="http://schemas.microsoft.com/office/drawing/2014/main" id="{2E473B4C-3374-8F4C-2C2E-06AAFD649213}"/>
                </a:ext>
              </a:extLst>
            </p:cNvPr>
            <p:cNvSpPr/>
            <p:nvPr/>
          </p:nvSpPr>
          <p:spPr>
            <a:xfrm flipV="1">
              <a:off x="8536668" y="4140383"/>
              <a:ext cx="189097" cy="306349"/>
            </a:xfrm>
            <a:custGeom>
              <a:avLst/>
              <a:gdLst>
                <a:gd name="connsiteX0" fmla="*/ 128261 w 189097"/>
                <a:gd name="connsiteY0" fmla="*/ 1802 h 306349"/>
                <a:gd name="connsiteX1" fmla="*/ 128261 w 189097"/>
                <a:gd name="connsiteY1" fmla="*/ 183109 h 306349"/>
                <a:gd name="connsiteX2" fmla="*/ 177879 w 189097"/>
                <a:gd name="connsiteY2" fmla="*/ 177202 h 306349"/>
                <a:gd name="connsiteX3" fmla="*/ 181082 w 189097"/>
                <a:gd name="connsiteY3" fmla="*/ 224661 h 306349"/>
                <a:gd name="connsiteX4" fmla="*/ 119994 w 189097"/>
                <a:gd name="connsiteY4" fmla="*/ 294895 h 306349"/>
                <a:gd name="connsiteX5" fmla="*/ 94754 w 189097"/>
                <a:gd name="connsiteY5" fmla="*/ 306408 h 306349"/>
                <a:gd name="connsiteX6" fmla="*/ 69514 w 189097"/>
                <a:gd name="connsiteY6" fmla="*/ 294895 h 306349"/>
                <a:gd name="connsiteX7" fmla="*/ 8427 w 189097"/>
                <a:gd name="connsiteY7" fmla="*/ 224661 h 306349"/>
                <a:gd name="connsiteX8" fmla="*/ 11629 w 189097"/>
                <a:gd name="connsiteY8" fmla="*/ 177202 h 306349"/>
                <a:gd name="connsiteX9" fmla="*/ 61247 w 189097"/>
                <a:gd name="connsiteY9" fmla="*/ 183109 h 306349"/>
                <a:gd name="connsiteX10" fmla="*/ 61247 w 189097"/>
                <a:gd name="connsiteY10" fmla="*/ 58 h 306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9097" h="306349">
                  <a:moveTo>
                    <a:pt x="128261" y="1802"/>
                  </a:moveTo>
                  <a:lnTo>
                    <a:pt x="128261" y="183109"/>
                  </a:lnTo>
                  <a:cubicBezTo>
                    <a:pt x="128261" y="183109"/>
                    <a:pt x="155210" y="156724"/>
                    <a:pt x="177879" y="177202"/>
                  </a:cubicBezTo>
                  <a:cubicBezTo>
                    <a:pt x="191634" y="189629"/>
                    <a:pt x="193252" y="210668"/>
                    <a:pt x="181082" y="224661"/>
                  </a:cubicBezTo>
                  <a:lnTo>
                    <a:pt x="119994" y="294895"/>
                  </a:lnTo>
                  <a:cubicBezTo>
                    <a:pt x="113630" y="302210"/>
                    <a:pt x="104429" y="306408"/>
                    <a:pt x="94754" y="306408"/>
                  </a:cubicBezTo>
                  <a:cubicBezTo>
                    <a:pt x="85078" y="306408"/>
                    <a:pt x="75877" y="302210"/>
                    <a:pt x="69514" y="294895"/>
                  </a:cubicBezTo>
                  <a:lnTo>
                    <a:pt x="8427" y="224661"/>
                  </a:lnTo>
                  <a:cubicBezTo>
                    <a:pt x="-3745" y="210668"/>
                    <a:pt x="-2225" y="189518"/>
                    <a:pt x="11629" y="177202"/>
                  </a:cubicBezTo>
                  <a:cubicBezTo>
                    <a:pt x="34359" y="156999"/>
                    <a:pt x="61247" y="183109"/>
                    <a:pt x="61247" y="183109"/>
                  </a:cubicBezTo>
                  <a:lnTo>
                    <a:pt x="61247" y="58"/>
                  </a:lnTo>
                </a:path>
              </a:pathLst>
            </a:custGeom>
            <a:grpFill/>
            <a:ln w="16177" cap="flat">
              <a:solidFill>
                <a:schemeClr val="accent1"/>
              </a:solidFill>
              <a:prstDash val="solid"/>
              <a:round/>
            </a:ln>
          </p:spPr>
          <p:txBody>
            <a:bodyPr rtlCol="0" anchor="ctr"/>
            <a:lstStyle/>
            <a:p>
              <a:endParaRPr lang="es-ES"/>
            </a:p>
          </p:txBody>
        </p:sp>
        <p:sp>
          <p:nvSpPr>
            <p:cNvPr id="269" name="Forma libre: forma 268">
              <a:extLst>
                <a:ext uri="{FF2B5EF4-FFF2-40B4-BE49-F238E27FC236}">
                  <a16:creationId xmlns:a16="http://schemas.microsoft.com/office/drawing/2014/main" id="{6D0684D9-418A-5F4A-5BC8-870B036E90E6}"/>
                </a:ext>
              </a:extLst>
            </p:cNvPr>
            <p:cNvSpPr/>
            <p:nvPr/>
          </p:nvSpPr>
          <p:spPr>
            <a:xfrm flipV="1">
              <a:off x="8510060" y="4440889"/>
              <a:ext cx="242313" cy="243244"/>
            </a:xfrm>
            <a:custGeom>
              <a:avLst/>
              <a:gdLst>
                <a:gd name="connsiteX0" fmla="*/ 25951 w 242313"/>
                <a:gd name="connsiteY0" fmla="*/ 46939 h 243244"/>
                <a:gd name="connsiteX1" fmla="*/ 71 w 242313"/>
                <a:gd name="connsiteY1" fmla="*/ 122078 h 243244"/>
                <a:gd name="connsiteX2" fmla="*/ 121228 w 242313"/>
                <a:gd name="connsiteY2" fmla="*/ 243701 h 243244"/>
                <a:gd name="connsiteX3" fmla="*/ 242384 w 242313"/>
                <a:gd name="connsiteY3" fmla="*/ 122078 h 243244"/>
                <a:gd name="connsiteX4" fmla="*/ 121228 w 242313"/>
                <a:gd name="connsiteY4" fmla="*/ 456 h 243244"/>
                <a:gd name="connsiteX5" fmla="*/ 51818 w 242313"/>
                <a:gd name="connsiteY5" fmla="*/ 22381 h 243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2313" h="243244">
                  <a:moveTo>
                    <a:pt x="25951" y="46939"/>
                  </a:moveTo>
                  <a:cubicBezTo>
                    <a:pt x="9741" y="67624"/>
                    <a:pt x="71" y="93717"/>
                    <a:pt x="71" y="122078"/>
                  </a:cubicBezTo>
                  <a:cubicBezTo>
                    <a:pt x="71" y="189248"/>
                    <a:pt x="54314" y="243701"/>
                    <a:pt x="121228" y="243701"/>
                  </a:cubicBezTo>
                  <a:cubicBezTo>
                    <a:pt x="188141" y="243701"/>
                    <a:pt x="242384" y="189248"/>
                    <a:pt x="242384" y="122078"/>
                  </a:cubicBezTo>
                  <a:cubicBezTo>
                    <a:pt x="242384" y="54907"/>
                    <a:pt x="188141" y="456"/>
                    <a:pt x="121228" y="456"/>
                  </a:cubicBezTo>
                  <a:cubicBezTo>
                    <a:pt x="95408" y="456"/>
                    <a:pt x="71475" y="8563"/>
                    <a:pt x="51818" y="22381"/>
                  </a:cubicBezTo>
                </a:path>
              </a:pathLst>
            </a:custGeom>
            <a:grpFill/>
            <a:ln w="16177" cap="rnd">
              <a:solidFill>
                <a:schemeClr val="accent1"/>
              </a:solidFill>
              <a:prstDash val="solid"/>
              <a:round/>
            </a:ln>
          </p:spPr>
          <p:txBody>
            <a:bodyPr rtlCol="0" anchor="ctr"/>
            <a:lstStyle/>
            <a:p>
              <a:endParaRPr lang="es-ES"/>
            </a:p>
          </p:txBody>
        </p:sp>
        <p:sp>
          <p:nvSpPr>
            <p:cNvPr id="270" name="Forma libre: forma 269">
              <a:extLst>
                <a:ext uri="{FF2B5EF4-FFF2-40B4-BE49-F238E27FC236}">
                  <a16:creationId xmlns:a16="http://schemas.microsoft.com/office/drawing/2014/main" id="{74574F1D-8DBB-8A68-BDD8-21C98F92CA52}"/>
                </a:ext>
              </a:extLst>
            </p:cNvPr>
            <p:cNvSpPr/>
            <p:nvPr/>
          </p:nvSpPr>
          <p:spPr>
            <a:xfrm flipV="1">
              <a:off x="8562403" y="4493434"/>
              <a:ext cx="137627" cy="138155"/>
            </a:xfrm>
            <a:custGeom>
              <a:avLst/>
              <a:gdLst>
                <a:gd name="connsiteX0" fmla="*/ 116835 w 137627"/>
                <a:gd name="connsiteY0" fmla="*/ 90696 h 138155"/>
                <a:gd name="connsiteX1" fmla="*/ 90009 w 137627"/>
                <a:gd name="connsiteY1" fmla="*/ 90696 h 138155"/>
                <a:gd name="connsiteX2" fmla="*/ 90009 w 137627"/>
                <a:gd name="connsiteY2" fmla="*/ 117625 h 138155"/>
                <a:gd name="connsiteX3" fmla="*/ 69015 w 137627"/>
                <a:gd name="connsiteY3" fmla="*/ 138699 h 138155"/>
                <a:gd name="connsiteX4" fmla="*/ 48022 w 137627"/>
                <a:gd name="connsiteY4" fmla="*/ 117625 h 138155"/>
                <a:gd name="connsiteX5" fmla="*/ 48022 w 137627"/>
                <a:gd name="connsiteY5" fmla="*/ 90696 h 138155"/>
                <a:gd name="connsiteX6" fmla="*/ 21195 w 137627"/>
                <a:gd name="connsiteY6" fmla="*/ 90696 h 138155"/>
                <a:gd name="connsiteX7" fmla="*/ 201 w 137627"/>
                <a:gd name="connsiteY7" fmla="*/ 69621 h 138155"/>
                <a:gd name="connsiteX8" fmla="*/ 21195 w 137627"/>
                <a:gd name="connsiteY8" fmla="*/ 48548 h 138155"/>
                <a:gd name="connsiteX9" fmla="*/ 48022 w 137627"/>
                <a:gd name="connsiteY9" fmla="*/ 48548 h 138155"/>
                <a:gd name="connsiteX10" fmla="*/ 48022 w 137627"/>
                <a:gd name="connsiteY10" fmla="*/ 21618 h 138155"/>
                <a:gd name="connsiteX11" fmla="*/ 69015 w 137627"/>
                <a:gd name="connsiteY11" fmla="*/ 544 h 138155"/>
                <a:gd name="connsiteX12" fmla="*/ 90009 w 137627"/>
                <a:gd name="connsiteY12" fmla="*/ 21618 h 138155"/>
                <a:gd name="connsiteX13" fmla="*/ 90009 w 137627"/>
                <a:gd name="connsiteY13" fmla="*/ 48548 h 138155"/>
                <a:gd name="connsiteX14" fmla="*/ 116835 w 137627"/>
                <a:gd name="connsiteY14" fmla="*/ 48548 h 138155"/>
                <a:gd name="connsiteX15" fmla="*/ 137828 w 137627"/>
                <a:gd name="connsiteY15" fmla="*/ 69621 h 138155"/>
                <a:gd name="connsiteX16" fmla="*/ 116835 w 137627"/>
                <a:gd name="connsiteY16" fmla="*/ 90696 h 138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7627" h="138155">
                  <a:moveTo>
                    <a:pt x="116835" y="90696"/>
                  </a:moveTo>
                  <a:lnTo>
                    <a:pt x="90009" y="90696"/>
                  </a:lnTo>
                  <a:lnTo>
                    <a:pt x="90009" y="117625"/>
                  </a:lnTo>
                  <a:cubicBezTo>
                    <a:pt x="90009" y="129264"/>
                    <a:pt x="80610" y="138699"/>
                    <a:pt x="69015" y="138699"/>
                  </a:cubicBezTo>
                  <a:cubicBezTo>
                    <a:pt x="57420" y="138699"/>
                    <a:pt x="48022" y="129264"/>
                    <a:pt x="48022" y="117625"/>
                  </a:cubicBezTo>
                  <a:lnTo>
                    <a:pt x="48022" y="90696"/>
                  </a:lnTo>
                  <a:lnTo>
                    <a:pt x="21195" y="90696"/>
                  </a:lnTo>
                  <a:cubicBezTo>
                    <a:pt x="9600" y="90696"/>
                    <a:pt x="201" y="81261"/>
                    <a:pt x="201" y="69621"/>
                  </a:cubicBezTo>
                  <a:cubicBezTo>
                    <a:pt x="201" y="57983"/>
                    <a:pt x="9600" y="48548"/>
                    <a:pt x="21195" y="48548"/>
                  </a:cubicBezTo>
                  <a:lnTo>
                    <a:pt x="48022" y="48548"/>
                  </a:lnTo>
                  <a:lnTo>
                    <a:pt x="48022" y="21618"/>
                  </a:lnTo>
                  <a:cubicBezTo>
                    <a:pt x="48022" y="9980"/>
                    <a:pt x="57420" y="544"/>
                    <a:pt x="69015" y="544"/>
                  </a:cubicBezTo>
                  <a:cubicBezTo>
                    <a:pt x="80610" y="544"/>
                    <a:pt x="90009" y="9980"/>
                    <a:pt x="90009" y="21618"/>
                  </a:cubicBezTo>
                  <a:lnTo>
                    <a:pt x="90009" y="48548"/>
                  </a:lnTo>
                  <a:lnTo>
                    <a:pt x="116835" y="48548"/>
                  </a:lnTo>
                  <a:cubicBezTo>
                    <a:pt x="128430" y="48548"/>
                    <a:pt x="137828" y="57983"/>
                    <a:pt x="137828" y="69621"/>
                  </a:cubicBezTo>
                  <a:cubicBezTo>
                    <a:pt x="137828" y="81261"/>
                    <a:pt x="128430" y="90696"/>
                    <a:pt x="116835" y="90696"/>
                  </a:cubicBezTo>
                  <a:close/>
                </a:path>
              </a:pathLst>
            </a:custGeom>
            <a:grpFill/>
            <a:ln w="16177" cap="flat">
              <a:solidFill>
                <a:schemeClr val="accent1"/>
              </a:solidFill>
              <a:prstDash val="solid"/>
              <a:round/>
            </a:ln>
          </p:spPr>
          <p:txBody>
            <a:bodyPr rtlCol="0" anchor="ctr"/>
            <a:lstStyle/>
            <a:p>
              <a:endParaRPr lang="es-ES"/>
            </a:p>
          </p:txBody>
        </p:sp>
      </p:grpSp>
      <p:sp>
        <p:nvSpPr>
          <p:cNvPr id="2" name="Marcador de texto 1">
            <a:extLst>
              <a:ext uri="{FF2B5EF4-FFF2-40B4-BE49-F238E27FC236}">
                <a16:creationId xmlns:a16="http://schemas.microsoft.com/office/drawing/2014/main" id="{31D0B661-6D09-E3B0-8577-30773599E66E}"/>
              </a:ext>
            </a:extLst>
          </p:cNvPr>
          <p:cNvSpPr txBox="1">
            <a:spLocks/>
          </p:cNvSpPr>
          <p:nvPr/>
        </p:nvSpPr>
        <p:spPr>
          <a:xfrm>
            <a:off x="9051702" y="4015052"/>
            <a:ext cx="2239200" cy="1222624"/>
          </a:xfrm>
          <a:prstGeom prst="rect">
            <a:avLst/>
          </a:prstGeom>
        </p:spPr>
        <p:txBody>
          <a:bodyPr wrap="square" lIns="72000" tIns="72000" rIns="72000" bIns="72000">
            <a:spAutoFit/>
          </a:bodyPr>
          <a:lstStyle>
            <a:lvl1pPr marL="180000" indent="-180000" algn="l" defTabSz="914400" rtl="0" eaLnBrk="1" latinLnBrk="0" hangingPunct="1">
              <a:lnSpc>
                <a:spcPct val="90000"/>
              </a:lnSpc>
              <a:spcBef>
                <a:spcPts val="600"/>
              </a:spcBef>
              <a:spcAft>
                <a:spcPts val="600"/>
              </a:spcAft>
              <a:buClr>
                <a:schemeClr val="accent3"/>
              </a:buClr>
              <a:buFont typeface="Wingdings" panose="05000000000000000000" pitchFamily="2" charset="2"/>
              <a:buChar char="§"/>
              <a:defRPr sz="2000" kern="1200">
                <a:solidFill>
                  <a:schemeClr val="tx1">
                    <a:lumMod val="75000"/>
                    <a:lumOff val="25000"/>
                  </a:schemeClr>
                </a:solidFill>
                <a:latin typeface="+mn-lt"/>
                <a:ea typeface="+mn-ea"/>
                <a:cs typeface="+mn-cs"/>
              </a:defRPr>
            </a:lvl1pPr>
            <a:lvl2pPr marL="360000" indent="-180000" algn="l" defTabSz="914400" rtl="0" eaLnBrk="1" latinLnBrk="0" hangingPunct="1">
              <a:lnSpc>
                <a:spcPct val="90000"/>
              </a:lnSpc>
              <a:spcBef>
                <a:spcPts val="300"/>
              </a:spcBef>
              <a:spcAft>
                <a:spcPts val="600"/>
              </a:spcAft>
              <a:buClr>
                <a:schemeClr val="accent2"/>
              </a:buClr>
              <a:buFont typeface="Wingdings" panose="05000000000000000000" pitchFamily="2" charset="2"/>
              <a:buChar char="§"/>
              <a:defRPr sz="1800" kern="1200">
                <a:solidFill>
                  <a:schemeClr val="tx1">
                    <a:lumMod val="75000"/>
                    <a:lumOff val="25000"/>
                  </a:schemeClr>
                </a:solidFill>
                <a:latin typeface="+mn-lt"/>
                <a:ea typeface="+mn-ea"/>
                <a:cs typeface="+mn-cs"/>
              </a:defRPr>
            </a:lvl2pPr>
            <a:lvl3pPr marL="540000" indent="-180000" algn="l" defTabSz="914400" rtl="0" eaLnBrk="1" latinLnBrk="0" hangingPunct="1">
              <a:lnSpc>
                <a:spcPct val="90000"/>
              </a:lnSpc>
              <a:spcBef>
                <a:spcPts val="300"/>
              </a:spcBef>
              <a:spcAft>
                <a:spcPts val="600"/>
              </a:spcAft>
              <a:buClr>
                <a:schemeClr val="accent1"/>
              </a:buClr>
              <a:buFont typeface="Wingdings" panose="05000000000000000000" pitchFamily="2" charset="2"/>
              <a:buChar char="§"/>
              <a:defRPr sz="18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1C2544"/>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1C254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1" indent="0" algn="l" defTabSz="609585" rtl="0" eaLnBrk="1" fontAlgn="auto" latinLnBrk="0" hangingPunct="1">
              <a:lnSpc>
                <a:spcPct val="100000"/>
              </a:lnSpc>
              <a:spcBef>
                <a:spcPts val="300"/>
              </a:spcBef>
              <a:spcAft>
                <a:spcPts val="600"/>
              </a:spcAft>
              <a:buClr>
                <a:srgbClr val="6B2F65"/>
              </a:buClr>
              <a:buSzTx/>
              <a:buNone/>
              <a:tabLst/>
              <a:defRPr/>
            </a:pPr>
            <a:r>
              <a:rPr kumimoji="0" lang="es-ES" sz="1400" b="0" i="0" u="none" strike="noStrike" kern="1200" cap="none" spc="0" normalizeH="0" baseline="0" noProof="0" dirty="0">
                <a:ln>
                  <a:noFill/>
                </a:ln>
                <a:solidFill>
                  <a:schemeClr val="tx1"/>
                </a:solidFill>
                <a:effectLst/>
                <a:uLnTx/>
                <a:uFillTx/>
                <a:latin typeface="Calibri"/>
                <a:ea typeface="+mn-ea"/>
                <a:cs typeface="+mn-cs"/>
              </a:rPr>
              <a:t>La OMS consideró el término bienestar como parte de la salud mental, por ello solo tiene ítems con expresiones positivas.</a:t>
            </a:r>
            <a:r>
              <a:rPr kumimoji="0" lang="es-ES" sz="1400" b="0" i="0" u="none" strike="noStrike" kern="1200" cap="none" spc="0" normalizeH="0" baseline="30000" noProof="0" dirty="0">
                <a:ln>
                  <a:noFill/>
                </a:ln>
                <a:solidFill>
                  <a:schemeClr val="tx1"/>
                </a:solidFill>
                <a:effectLst/>
                <a:uLnTx/>
                <a:uFillTx/>
                <a:latin typeface="Calibri"/>
                <a:ea typeface="+mn-ea"/>
                <a:cs typeface="+mn-cs"/>
              </a:rPr>
              <a:t>1</a:t>
            </a:r>
          </a:p>
        </p:txBody>
      </p:sp>
    </p:spTree>
    <p:extLst>
      <p:ext uri="{BB962C8B-B14F-4D97-AF65-F5344CB8AC3E}">
        <p14:creationId xmlns:p14="http://schemas.microsoft.com/office/powerpoint/2010/main" val="75695232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a:extLst>
              <a:ext uri="{FF2B5EF4-FFF2-40B4-BE49-F238E27FC236}">
                <a16:creationId xmlns:a16="http://schemas.microsoft.com/office/drawing/2014/main" id="{B9DEF4AF-4177-AB10-2B0E-E293B008B8CF}"/>
              </a:ext>
            </a:extLst>
          </p:cNvPr>
          <p:cNvSpPr>
            <a:spLocks noGrp="1"/>
          </p:cNvSpPr>
          <p:nvPr>
            <p:ph type="title"/>
          </p:nvPr>
        </p:nvSpPr>
        <p:spPr>
          <a:xfrm>
            <a:off x="552013" y="623271"/>
            <a:ext cx="9424758" cy="453183"/>
          </a:xfrm>
        </p:spPr>
        <p:txBody>
          <a:bodyPr wrap="square">
            <a:spAutoFit/>
          </a:bodyPr>
          <a:lstStyle/>
          <a:p>
            <a:r>
              <a:rPr lang="es-ES" sz="2000" dirty="0"/>
              <a:t>ILUMETRI</a:t>
            </a:r>
            <a:r>
              <a:rPr lang="es-ES" sz="2000" baseline="30000" dirty="0"/>
              <a:t>®</a:t>
            </a:r>
            <a:r>
              <a:rPr lang="es-ES" sz="2000" dirty="0"/>
              <a:t> </a:t>
            </a:r>
            <a:r>
              <a:rPr lang="es-ES" sz="2000" b="1" dirty="0"/>
              <a:t>mejoró significativamente el bienestar de los pacientes</a:t>
            </a:r>
            <a:r>
              <a:rPr lang="es-ES" sz="2000" baseline="30000" dirty="0"/>
              <a:t>1</a:t>
            </a:r>
            <a:endParaRPr lang="es-ES" sz="2000" dirty="0"/>
          </a:p>
        </p:txBody>
      </p:sp>
      <p:sp>
        <p:nvSpPr>
          <p:cNvPr id="228" name="Marcador de pie de página 227">
            <a:extLst>
              <a:ext uri="{FF2B5EF4-FFF2-40B4-BE49-F238E27FC236}">
                <a16:creationId xmlns:a16="http://schemas.microsoft.com/office/drawing/2014/main" id="{37E34C3B-6B9E-542D-F820-31EB7EF1ED6C}"/>
              </a:ext>
            </a:extLst>
          </p:cNvPr>
          <p:cNvSpPr>
            <a:spLocks noGrp="1"/>
          </p:cNvSpPr>
          <p:nvPr>
            <p:ph type="ftr" sz="quarter" idx="10"/>
          </p:nvPr>
        </p:nvSpPr>
        <p:spPr>
          <a:xfrm>
            <a:off x="623888" y="5784448"/>
            <a:ext cx="11015444" cy="565146"/>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dirty="0">
                <a:solidFill>
                  <a:prstClr val="black">
                    <a:tint val="75000"/>
                  </a:prstClr>
                </a:solidFill>
                <a:latin typeface="Calibri"/>
              </a:rPr>
              <a:t>Rango del WHO-5: 0-100, donde 0=ausencia de bienestar y 100=bienestar máximo</a:t>
            </a:r>
            <a:r>
              <a:rPr kumimoji="0" lang="es-ES" sz="800" i="0" u="none" strike="noStrike" kern="1200" cap="none" spc="0" normalizeH="0" baseline="0" noProof="0" dirty="0">
                <a:ln>
                  <a:noFill/>
                </a:ln>
                <a:solidFill>
                  <a:prstClr val="black">
                    <a:tint val="75000"/>
                  </a:prstClr>
                </a:solidFill>
                <a:effectLst/>
                <a:uLnTx/>
                <a:uFillTx/>
                <a:latin typeface="Calibri"/>
                <a:ea typeface="+mn-ea"/>
                <a:cs typeface="+mn-cs"/>
              </a:rPr>
              <a:t>. </a:t>
            </a:r>
            <a:r>
              <a:rPr lang="es-ES" dirty="0">
                <a:solidFill>
                  <a:prstClr val="black">
                    <a:tint val="75000"/>
                  </a:prstClr>
                </a:solidFill>
                <a:latin typeface="Calibri"/>
              </a:rPr>
              <a:t>*Cambio medio desde basal (p&lt;0,0001). Las barras de error muestran los IC 95% de las medias. </a:t>
            </a:r>
          </a:p>
          <a:p>
            <a:pPr marL="0" marR="0" lvl="0" indent="0" algn="l" defTabSz="914400" rtl="0" eaLnBrk="1" fontAlgn="auto" latinLnBrk="0" hangingPunct="1">
              <a:lnSpc>
                <a:spcPct val="100000"/>
              </a:lnSpc>
              <a:spcBef>
                <a:spcPts val="0"/>
              </a:spcBef>
              <a:spcAft>
                <a:spcPts val="0"/>
              </a:spcAft>
              <a:buClrTx/>
              <a:buSzTx/>
              <a:buFontTx/>
              <a:buNone/>
              <a:tabLst/>
              <a:defRPr/>
            </a:pPr>
            <a:r>
              <a:rPr lang="es-ES" b="1" dirty="0">
                <a:solidFill>
                  <a:prstClr val="black">
                    <a:tint val="75000"/>
                  </a:prstClr>
                </a:solidFill>
                <a:latin typeface="Calibri"/>
              </a:rPr>
              <a:t>IC</a:t>
            </a:r>
            <a:r>
              <a:rPr lang="es-ES" dirty="0">
                <a:solidFill>
                  <a:prstClr val="black">
                    <a:tint val="75000"/>
                  </a:prstClr>
                </a:solidFill>
                <a:latin typeface="Calibri"/>
              </a:rPr>
              <a:t>: intervalo de confianza; </a:t>
            </a:r>
            <a:r>
              <a:rPr lang="es-ES" b="1" dirty="0">
                <a:solidFill>
                  <a:prstClr val="black">
                    <a:tint val="75000"/>
                  </a:prstClr>
                </a:solidFill>
                <a:latin typeface="Calibri"/>
              </a:rPr>
              <a:t>MCID</a:t>
            </a:r>
            <a:r>
              <a:rPr lang="es-ES" dirty="0">
                <a:solidFill>
                  <a:prstClr val="black">
                    <a:tint val="75000"/>
                  </a:prstClr>
                </a:solidFill>
                <a:latin typeface="Calibri"/>
              </a:rPr>
              <a:t>: diferencia mínima clínicamente importante; </a:t>
            </a:r>
            <a:r>
              <a:rPr lang="es-ES" b="1" dirty="0" err="1">
                <a:solidFill>
                  <a:prstClr val="black">
                    <a:tint val="75000"/>
                  </a:prstClr>
                </a:solidFill>
                <a:latin typeface="Calibri"/>
              </a:rPr>
              <a:t>Sem</a:t>
            </a:r>
            <a:r>
              <a:rPr lang="es-ES" b="1" dirty="0">
                <a:solidFill>
                  <a:prstClr val="black">
                    <a:tint val="75000"/>
                  </a:prstClr>
                </a:solidFill>
                <a:latin typeface="Calibri"/>
              </a:rPr>
              <a:t>: </a:t>
            </a:r>
            <a:r>
              <a:rPr lang="es-ES" dirty="0">
                <a:solidFill>
                  <a:prstClr val="black">
                    <a:tint val="75000"/>
                  </a:prstClr>
                </a:solidFill>
                <a:latin typeface="Calibri"/>
              </a:rPr>
              <a:t>semana; </a:t>
            </a:r>
            <a:r>
              <a:rPr kumimoji="0" lang="es-ES" sz="800" b="1" i="0" u="none" strike="noStrike" kern="1200" cap="none" spc="0" normalizeH="0" baseline="0" noProof="0" dirty="0">
                <a:ln>
                  <a:noFill/>
                </a:ln>
                <a:solidFill>
                  <a:prstClr val="black">
                    <a:tint val="75000"/>
                  </a:prstClr>
                </a:solidFill>
                <a:effectLst/>
                <a:uLnTx/>
                <a:uFillTx/>
                <a:latin typeface="Calibri"/>
                <a:ea typeface="+mn-ea"/>
                <a:cs typeface="+mn-cs"/>
              </a:rPr>
              <a:t>WHO-5: </a:t>
            </a:r>
            <a:r>
              <a:rPr kumimoji="0" lang="es-ES" sz="800" i="0" u="none" strike="noStrike" kern="1200" cap="none" spc="0" normalizeH="0" baseline="0" noProof="0" dirty="0">
                <a:ln>
                  <a:noFill/>
                </a:ln>
                <a:solidFill>
                  <a:prstClr val="black">
                    <a:tint val="75000"/>
                  </a:prstClr>
                </a:solidFill>
                <a:effectLst/>
                <a:uLnTx/>
                <a:uFillTx/>
                <a:latin typeface="Calibri"/>
                <a:ea typeface="+mn-ea"/>
                <a:cs typeface="+mn-cs"/>
              </a:rPr>
              <a:t>índice de bienestar de la Organización Mundial de la Salud de 5 ítems.</a:t>
            </a:r>
            <a:br>
              <a:rPr kumimoji="0" lang="es-ES" sz="800" i="0" u="none" strike="noStrike" kern="1200" cap="none" spc="0" normalizeH="0" baseline="0" noProof="0" dirty="0">
                <a:ln>
                  <a:noFill/>
                </a:ln>
                <a:solidFill>
                  <a:prstClr val="black">
                    <a:tint val="75000"/>
                  </a:prstClr>
                </a:solidFill>
                <a:effectLst/>
                <a:uLnTx/>
                <a:uFillTx/>
                <a:latin typeface="Calibri"/>
                <a:ea typeface="+mn-ea"/>
                <a:cs typeface="+mn-cs"/>
              </a:rPr>
            </a:br>
            <a:r>
              <a:rPr kumimoji="0" lang="es-ES" sz="800" b="1" i="0" u="none" strike="noStrike" kern="1200" cap="none" spc="0" normalizeH="0" baseline="0" noProof="0" dirty="0">
                <a:ln>
                  <a:noFill/>
                </a:ln>
                <a:solidFill>
                  <a:prstClr val="black">
                    <a:tint val="75000"/>
                  </a:prstClr>
                </a:solidFill>
                <a:effectLst/>
                <a:uLnTx/>
                <a:uFillTx/>
                <a:latin typeface="Calibri"/>
                <a:ea typeface="+mn-ea"/>
                <a:cs typeface="+mn-cs"/>
              </a:rPr>
              <a:t>1. </a:t>
            </a:r>
            <a:r>
              <a:rPr kumimoji="0" lang="es-ES" sz="800" i="0" u="none" strike="noStrike" kern="1200" cap="none" spc="0" normalizeH="0" baseline="0" noProof="0" dirty="0" err="1">
                <a:ln>
                  <a:noFill/>
                </a:ln>
                <a:solidFill>
                  <a:prstClr val="black">
                    <a:tint val="75000"/>
                  </a:prstClr>
                </a:solidFill>
                <a:effectLst/>
                <a:uLnTx/>
                <a:uFillTx/>
                <a:latin typeface="Calibri"/>
                <a:ea typeface="+mn-ea"/>
                <a:cs typeface="+mn-cs"/>
              </a:rPr>
              <a:t>Dauden</a:t>
            </a:r>
            <a:r>
              <a:rPr kumimoji="0" lang="es-ES" sz="800" i="0" u="none" strike="noStrike" kern="1200" cap="none" spc="0" normalizeH="0" baseline="0" noProof="0" dirty="0">
                <a:ln>
                  <a:noFill/>
                </a:ln>
                <a:solidFill>
                  <a:prstClr val="black">
                    <a:tint val="75000"/>
                  </a:prstClr>
                </a:solidFill>
                <a:effectLst/>
                <a:uLnTx/>
                <a:uFillTx/>
                <a:latin typeface="Calibri"/>
                <a:ea typeface="+mn-ea"/>
                <a:cs typeface="+mn-cs"/>
              </a:rPr>
              <a:t> E. et al. Bienestar de los pacientes tratados con </a:t>
            </a:r>
            <a:r>
              <a:rPr kumimoji="0" lang="es-ES" sz="800" i="0" u="none" strike="noStrike" kern="1200" cap="none" spc="0" normalizeH="0" baseline="0" noProof="0" dirty="0" err="1">
                <a:ln>
                  <a:noFill/>
                </a:ln>
                <a:solidFill>
                  <a:prstClr val="black">
                    <a:tint val="75000"/>
                  </a:prstClr>
                </a:solidFill>
                <a:effectLst/>
                <a:uLnTx/>
                <a:uFillTx/>
                <a:latin typeface="Calibri"/>
                <a:ea typeface="+mn-ea"/>
                <a:cs typeface="+mn-cs"/>
              </a:rPr>
              <a:t>tildrakizumab</a:t>
            </a:r>
            <a:r>
              <a:rPr kumimoji="0" lang="es-ES" sz="800" i="0" u="none" strike="noStrike" kern="1200" cap="none" spc="0" normalizeH="0" baseline="0" noProof="0" dirty="0">
                <a:ln>
                  <a:noFill/>
                </a:ln>
                <a:solidFill>
                  <a:prstClr val="black">
                    <a:tint val="75000"/>
                  </a:prstClr>
                </a:solidFill>
                <a:effectLst/>
                <a:uLnTx/>
                <a:uFillTx/>
                <a:latin typeface="Calibri"/>
                <a:ea typeface="+mn-ea"/>
                <a:cs typeface="+mn-cs"/>
              </a:rPr>
              <a:t> en condiciones de práctica clínica habitual: resultados preliminares a semana 52 del estudio de fase IV POSITIVE. Poster presentado en el 51º Congreso AEDV Madrid 22-25 Mayo 2024. P-379. </a:t>
            </a:r>
            <a:r>
              <a:rPr kumimoji="0" lang="es-ES" sz="800" b="1" i="0" u="none" strike="noStrike" kern="1200" cap="none" spc="0" normalizeH="0" baseline="0" noProof="0" dirty="0">
                <a:ln>
                  <a:noFill/>
                </a:ln>
                <a:solidFill>
                  <a:prstClr val="black">
                    <a:tint val="75000"/>
                  </a:prstClr>
                </a:solidFill>
                <a:effectLst/>
                <a:uLnTx/>
                <a:uFillTx/>
                <a:latin typeface="Calibri"/>
                <a:ea typeface="+mn-ea"/>
                <a:cs typeface="+mn-cs"/>
              </a:rPr>
              <a:t>2</a:t>
            </a:r>
            <a:r>
              <a:rPr kumimoji="0" lang="es-ES" sz="800" i="0" u="none" strike="noStrike" kern="1200" cap="none" spc="0" normalizeH="0" baseline="0" noProof="0" dirty="0">
                <a:ln>
                  <a:noFill/>
                </a:ln>
                <a:solidFill>
                  <a:prstClr val="black">
                    <a:tint val="75000"/>
                  </a:prstClr>
                </a:solidFill>
                <a:effectLst/>
                <a:uLnTx/>
                <a:uFillTx/>
                <a:latin typeface="Calibri"/>
                <a:ea typeface="+mn-ea"/>
                <a:cs typeface="+mn-cs"/>
              </a:rPr>
              <a:t>. </a:t>
            </a:r>
            <a:r>
              <a:rPr kumimoji="0" lang="en-US" sz="800" i="0" u="none" strike="noStrike" kern="1200" cap="none" spc="0" normalizeH="0" baseline="0" noProof="0" dirty="0">
                <a:ln>
                  <a:noFill/>
                </a:ln>
                <a:solidFill>
                  <a:prstClr val="black">
                    <a:tint val="75000"/>
                  </a:prstClr>
                </a:solidFill>
                <a:effectLst/>
                <a:uLnTx/>
                <a:uFillTx/>
                <a:latin typeface="Calibri"/>
                <a:ea typeface="+mn-ea"/>
                <a:cs typeface="+mn-cs"/>
              </a:rPr>
              <a:t>European Quality of Life Survey - Data </a:t>
            </a:r>
            <a:r>
              <a:rPr kumimoji="0" lang="en-US" sz="800" i="0" u="none" strike="noStrike" kern="1200" cap="none" spc="0" normalizeH="0" baseline="0" noProof="0" dirty="0" err="1">
                <a:ln>
                  <a:noFill/>
                </a:ln>
                <a:solidFill>
                  <a:prstClr val="black">
                    <a:tint val="75000"/>
                  </a:prstClr>
                </a:solidFill>
                <a:effectLst/>
                <a:uLnTx/>
                <a:uFillTx/>
                <a:latin typeface="Calibri"/>
                <a:ea typeface="+mn-ea"/>
                <a:cs typeface="+mn-cs"/>
              </a:rPr>
              <a:t>visualisation</a:t>
            </a:r>
            <a:r>
              <a:rPr kumimoji="0" lang="en-US" sz="800" i="0" u="none" strike="noStrike" kern="1200" cap="none" spc="0" normalizeH="0" baseline="0" noProof="0" dirty="0">
                <a:ln>
                  <a:noFill/>
                </a:ln>
                <a:solidFill>
                  <a:prstClr val="black">
                    <a:tint val="75000"/>
                  </a:prstClr>
                </a:solidFill>
                <a:effectLst/>
                <a:uLnTx/>
                <a:uFillTx/>
                <a:latin typeface="Calibri"/>
                <a:ea typeface="+mn-ea"/>
                <a:cs typeface="+mn-cs"/>
              </a:rPr>
              <a:t>. </a:t>
            </a:r>
            <a:r>
              <a:rPr kumimoji="0" lang="en-US" sz="800" i="0" u="none" strike="noStrike" kern="1200" cap="none" spc="0" normalizeH="0" baseline="0" noProof="0" dirty="0" err="1">
                <a:ln>
                  <a:noFill/>
                </a:ln>
                <a:solidFill>
                  <a:prstClr val="black">
                    <a:tint val="75000"/>
                  </a:prstClr>
                </a:solidFill>
                <a:effectLst/>
                <a:uLnTx/>
                <a:uFillTx/>
                <a:latin typeface="Calibri"/>
                <a:ea typeface="+mn-ea"/>
                <a:cs typeface="+mn-cs"/>
              </a:rPr>
              <a:t>Eurofound</a:t>
            </a:r>
            <a:r>
              <a:rPr kumimoji="0" lang="en-US" sz="800" i="0" u="none" strike="noStrike" kern="1200" cap="none" spc="0" normalizeH="0" baseline="0" noProof="0" dirty="0">
                <a:ln>
                  <a:noFill/>
                </a:ln>
                <a:solidFill>
                  <a:prstClr val="black">
                    <a:tint val="75000"/>
                  </a:prstClr>
                </a:solidFill>
                <a:effectLst/>
                <a:uLnTx/>
                <a:uFillTx/>
                <a:latin typeface="Calibri"/>
                <a:ea typeface="+mn-ea"/>
                <a:cs typeface="+mn-cs"/>
              </a:rPr>
              <a:t> </a:t>
            </a:r>
            <a:r>
              <a:rPr lang="en-US" dirty="0">
                <a:solidFill>
                  <a:prstClr val="black">
                    <a:tint val="75000"/>
                  </a:prstClr>
                </a:solidFill>
                <a:latin typeface="Calibri"/>
              </a:rPr>
              <a:t>https://www.eurofound.europa.eu/data/european-quality-of-life-survey. Accessed 22 Sep 2023</a:t>
            </a:r>
            <a:r>
              <a:rPr lang="es-ES" dirty="0">
                <a:solidFill>
                  <a:prstClr val="black">
                    <a:tint val="75000"/>
                  </a:prstClr>
                </a:solidFill>
                <a:latin typeface="Calibri"/>
              </a:rPr>
              <a:t>.</a:t>
            </a:r>
            <a:r>
              <a:rPr kumimoji="0" lang="es-ES" sz="800" i="0" u="none" strike="noStrike" kern="1200" cap="none" spc="0" normalizeH="0" baseline="0" noProof="0" dirty="0">
                <a:ln>
                  <a:noFill/>
                </a:ln>
                <a:solidFill>
                  <a:prstClr val="black">
                    <a:tint val="75000"/>
                  </a:prstClr>
                </a:solidFill>
                <a:effectLst/>
                <a:uLnTx/>
                <a:uFillTx/>
                <a:latin typeface="Calibri"/>
                <a:ea typeface="+mn-ea"/>
                <a:cs typeface="+mn-cs"/>
              </a:rPr>
              <a:t> </a:t>
            </a:r>
            <a:r>
              <a:rPr lang="es-ES" b="1" dirty="0">
                <a:solidFill>
                  <a:prstClr val="black">
                    <a:tint val="75000"/>
                  </a:prstClr>
                </a:solidFill>
                <a:latin typeface="Calibri"/>
              </a:rPr>
              <a:t>3</a:t>
            </a:r>
            <a:r>
              <a:rPr kumimoji="0" lang="es-ES" sz="800" i="0" u="none" strike="noStrike" kern="1200" cap="none" spc="0" normalizeH="0" baseline="0" noProof="0" dirty="0">
                <a:ln>
                  <a:noFill/>
                </a:ln>
                <a:solidFill>
                  <a:prstClr val="black">
                    <a:tint val="75000"/>
                  </a:prstClr>
                </a:solidFill>
                <a:effectLst/>
                <a:uLnTx/>
                <a:uFillTx/>
                <a:latin typeface="Calibri"/>
                <a:ea typeface="+mn-ea"/>
                <a:cs typeface="+mn-cs"/>
              </a:rPr>
              <a:t>. Hoffman, CJ, et al. JCO 2012;30:1335–42. </a:t>
            </a:r>
            <a:r>
              <a:rPr kumimoji="0" lang="es-ES" sz="800" b="1" i="0" u="none" strike="noStrike" kern="1200" cap="none" spc="0" normalizeH="0" baseline="0" noProof="0" dirty="0">
                <a:ln>
                  <a:noFill/>
                </a:ln>
                <a:solidFill>
                  <a:prstClr val="black">
                    <a:tint val="75000"/>
                  </a:prstClr>
                </a:solidFill>
                <a:effectLst/>
                <a:uLnTx/>
                <a:uFillTx/>
                <a:latin typeface="Calibri"/>
                <a:ea typeface="+mn-ea"/>
                <a:cs typeface="+mn-cs"/>
              </a:rPr>
              <a:t>4</a:t>
            </a:r>
            <a:r>
              <a:rPr kumimoji="0" lang="es-ES" sz="800" i="0" u="none" strike="noStrike" kern="1200" cap="none" spc="0" normalizeH="0" baseline="0" noProof="0" dirty="0">
                <a:ln>
                  <a:noFill/>
                </a:ln>
                <a:solidFill>
                  <a:prstClr val="black">
                    <a:tint val="75000"/>
                  </a:prstClr>
                </a:solidFill>
                <a:effectLst/>
                <a:uLnTx/>
                <a:uFillTx/>
                <a:latin typeface="Calibri"/>
                <a:ea typeface="+mn-ea"/>
                <a:cs typeface="+mn-cs"/>
              </a:rPr>
              <a:t>. </a:t>
            </a:r>
            <a:r>
              <a:rPr kumimoji="0" lang="es-ES" sz="800" i="0" u="none" strike="noStrike" kern="1200" cap="none" spc="0" normalizeH="0" baseline="0" noProof="0" dirty="0" err="1">
                <a:ln>
                  <a:noFill/>
                </a:ln>
                <a:solidFill>
                  <a:prstClr val="black">
                    <a:tint val="75000"/>
                  </a:prstClr>
                </a:solidFill>
                <a:effectLst/>
                <a:uLnTx/>
                <a:uFillTx/>
                <a:latin typeface="Calibri"/>
                <a:ea typeface="+mn-ea"/>
                <a:cs typeface="+mn-cs"/>
              </a:rPr>
              <a:t>Pintaudi</a:t>
            </a:r>
            <a:r>
              <a:rPr kumimoji="0" lang="es-ES" sz="800" i="0" u="none" strike="noStrike" kern="1200" cap="none" spc="0" normalizeH="0" baseline="0" noProof="0" dirty="0">
                <a:ln>
                  <a:noFill/>
                </a:ln>
                <a:solidFill>
                  <a:prstClr val="black">
                    <a:tint val="75000"/>
                  </a:prstClr>
                </a:solidFill>
                <a:effectLst/>
                <a:uLnTx/>
                <a:uFillTx/>
                <a:latin typeface="Calibri"/>
                <a:ea typeface="+mn-ea"/>
                <a:cs typeface="+mn-cs"/>
              </a:rPr>
              <a:t> B, et al. J </a:t>
            </a:r>
            <a:r>
              <a:rPr kumimoji="0" lang="es-ES" sz="800" i="0" u="none" strike="noStrike" kern="1200" cap="none" spc="0" normalizeH="0" baseline="0" noProof="0" dirty="0" err="1">
                <a:ln>
                  <a:noFill/>
                </a:ln>
                <a:solidFill>
                  <a:prstClr val="black">
                    <a:tint val="75000"/>
                  </a:prstClr>
                </a:solidFill>
                <a:effectLst/>
                <a:uLnTx/>
                <a:uFillTx/>
                <a:latin typeface="Calibri"/>
                <a:ea typeface="+mn-ea"/>
                <a:cs typeface="+mn-cs"/>
              </a:rPr>
              <a:t>Psychosom</a:t>
            </a:r>
            <a:r>
              <a:rPr kumimoji="0" lang="es-ES" sz="800" i="0" u="none" strike="noStrike" kern="1200" cap="none" spc="0" normalizeH="0" baseline="0" noProof="0" dirty="0">
                <a:ln>
                  <a:noFill/>
                </a:ln>
                <a:solidFill>
                  <a:prstClr val="black">
                    <a:tint val="75000"/>
                  </a:prstClr>
                </a:solidFill>
                <a:effectLst/>
                <a:uLnTx/>
                <a:uFillTx/>
                <a:latin typeface="Calibri"/>
                <a:ea typeface="+mn-ea"/>
                <a:cs typeface="+mn-cs"/>
              </a:rPr>
              <a:t> Res 2015;79:348–54.</a:t>
            </a:r>
          </a:p>
        </p:txBody>
      </p:sp>
      <p:grpSp>
        <p:nvGrpSpPr>
          <p:cNvPr id="3" name="Grupo 2">
            <a:extLst>
              <a:ext uri="{FF2B5EF4-FFF2-40B4-BE49-F238E27FC236}">
                <a16:creationId xmlns:a16="http://schemas.microsoft.com/office/drawing/2014/main" id="{4B49CCA9-BDF0-9F5A-FFE2-C0A49F92783D}"/>
              </a:ext>
            </a:extLst>
          </p:cNvPr>
          <p:cNvGrpSpPr/>
          <p:nvPr/>
        </p:nvGrpSpPr>
        <p:grpSpPr>
          <a:xfrm>
            <a:off x="11264294" y="0"/>
            <a:ext cx="598437" cy="682835"/>
            <a:chOff x="11264294" y="0"/>
            <a:chExt cx="598437" cy="682835"/>
          </a:xfrm>
        </p:grpSpPr>
        <p:sp>
          <p:nvSpPr>
            <p:cNvPr id="7" name="Forma libre: forma 6">
              <a:extLst>
                <a:ext uri="{FF2B5EF4-FFF2-40B4-BE49-F238E27FC236}">
                  <a16:creationId xmlns:a16="http://schemas.microsoft.com/office/drawing/2014/main" id="{EA1C43A7-03E4-97EE-5BC8-3829F651DF2E}"/>
                </a:ext>
              </a:extLst>
            </p:cNvPr>
            <p:cNvSpPr/>
            <p:nvPr/>
          </p:nvSpPr>
          <p:spPr>
            <a:xfrm flipV="1">
              <a:off x="11264294" y="0"/>
              <a:ext cx="598437" cy="682835"/>
            </a:xfrm>
            <a:custGeom>
              <a:avLst/>
              <a:gdLst>
                <a:gd name="connsiteX0" fmla="*/ 0 w 598437"/>
                <a:gd name="connsiteY0" fmla="*/ 682835 h 682835"/>
                <a:gd name="connsiteX1" fmla="*/ 598437 w 598437"/>
                <a:gd name="connsiteY1" fmla="*/ 682835 h 682835"/>
                <a:gd name="connsiteX2" fmla="*/ 598437 w 598437"/>
                <a:gd name="connsiteY2" fmla="*/ 84398 h 682835"/>
                <a:gd name="connsiteX3" fmla="*/ 392114 w 598437"/>
                <a:gd name="connsiteY3" fmla="*/ 84398 h 682835"/>
                <a:gd name="connsiteX4" fmla="*/ 299218 w 598437"/>
                <a:gd name="connsiteY4" fmla="*/ 0 h 682835"/>
                <a:gd name="connsiteX5" fmla="*/ 206322 w 598437"/>
                <a:gd name="connsiteY5" fmla="*/ 84398 h 682835"/>
                <a:gd name="connsiteX6" fmla="*/ 0 w 598437"/>
                <a:gd name="connsiteY6" fmla="*/ 84398 h 682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8437" h="682835">
                  <a:moveTo>
                    <a:pt x="0" y="682835"/>
                  </a:moveTo>
                  <a:lnTo>
                    <a:pt x="598437" y="682835"/>
                  </a:lnTo>
                  <a:lnTo>
                    <a:pt x="598437" y="84398"/>
                  </a:lnTo>
                  <a:lnTo>
                    <a:pt x="392114" y="84398"/>
                  </a:lnTo>
                  <a:lnTo>
                    <a:pt x="299218" y="0"/>
                  </a:lnTo>
                  <a:lnTo>
                    <a:pt x="206322" y="84398"/>
                  </a:lnTo>
                  <a:lnTo>
                    <a:pt x="0" y="84398"/>
                  </a:lnTo>
                  <a:close/>
                </a:path>
              </a:pathLst>
            </a:custGeom>
            <a:solidFill>
              <a:srgbClr val="00BEA0">
                <a:alpha val="19000"/>
              </a:srgbClr>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a:ea typeface="+mn-ea"/>
                <a:cs typeface="+mn-cs"/>
              </a:endParaRPr>
            </a:p>
          </p:txBody>
        </p:sp>
        <p:pic>
          <p:nvPicPr>
            <p:cNvPr id="9" name="Graphic 9">
              <a:extLst>
                <a:ext uri="{FF2B5EF4-FFF2-40B4-BE49-F238E27FC236}">
                  <a16:creationId xmlns:a16="http://schemas.microsoft.com/office/drawing/2014/main" id="{AF226699-73F8-B77F-6775-089BFD70E652}"/>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a:stretch/>
          </p:blipFill>
          <p:spPr>
            <a:xfrm>
              <a:off x="11372522" y="148910"/>
              <a:ext cx="381982" cy="385013"/>
            </a:xfrm>
            <a:prstGeom prst="rect">
              <a:avLst/>
            </a:prstGeom>
          </p:spPr>
        </p:pic>
      </p:grpSp>
      <p:pic>
        <p:nvPicPr>
          <p:cNvPr id="10" name="Imagen 9" descr="Texto&#10;&#10;Descripción generada automáticamente">
            <a:extLst>
              <a:ext uri="{FF2B5EF4-FFF2-40B4-BE49-F238E27FC236}">
                <a16:creationId xmlns:a16="http://schemas.microsoft.com/office/drawing/2014/main" id="{376725A3-A57B-6F42-58C5-9C3BDD98AE26}"/>
              </a:ext>
            </a:extLst>
          </p:cNvPr>
          <p:cNvPicPr>
            <a:picLocks noChangeAspect="1"/>
          </p:cNvPicPr>
          <p:nvPr/>
        </p:nvPicPr>
        <p:blipFill>
          <a:blip r:embed="rId5"/>
          <a:stretch>
            <a:fillRect/>
          </a:stretch>
        </p:blipFill>
        <p:spPr>
          <a:xfrm>
            <a:off x="9393054" y="110278"/>
            <a:ext cx="2199242" cy="599889"/>
          </a:xfrm>
          <a:prstGeom prst="rect">
            <a:avLst/>
          </a:prstGeom>
        </p:spPr>
      </p:pic>
      <p:pic>
        <p:nvPicPr>
          <p:cNvPr id="499" name="Gráfico 498">
            <a:extLst>
              <a:ext uri="{FF2B5EF4-FFF2-40B4-BE49-F238E27FC236}">
                <a16:creationId xmlns:a16="http://schemas.microsoft.com/office/drawing/2014/main" id="{52BAB252-C81D-E2EE-08B8-93B0B3FD617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92313" y="1349821"/>
            <a:ext cx="770598" cy="747525"/>
          </a:xfrm>
          <a:prstGeom prst="rect">
            <a:avLst/>
          </a:prstGeom>
        </p:spPr>
      </p:pic>
      <p:sp>
        <p:nvSpPr>
          <p:cNvPr id="8" name="CuadroTexto 7">
            <a:extLst>
              <a:ext uri="{FF2B5EF4-FFF2-40B4-BE49-F238E27FC236}">
                <a16:creationId xmlns:a16="http://schemas.microsoft.com/office/drawing/2014/main" id="{AB76ED17-9B46-975C-2899-A050A8CBCE58}"/>
              </a:ext>
            </a:extLst>
          </p:cNvPr>
          <p:cNvSpPr txBox="1"/>
          <p:nvPr/>
        </p:nvSpPr>
        <p:spPr>
          <a:xfrm>
            <a:off x="133485" y="2077038"/>
            <a:ext cx="2691584" cy="3457357"/>
          </a:xfrm>
          <a:prstGeom prst="rect">
            <a:avLst/>
          </a:prstGeom>
          <a:noFill/>
        </p:spPr>
        <p:txBody>
          <a:bodyPr wrap="square">
            <a:spAutoFit/>
          </a:bodyPr>
          <a:lstStyle/>
          <a:p>
            <a:pPr marL="285750" indent="-285750" algn="l">
              <a:buFont typeface="Arial" panose="020B0604020202020204" pitchFamily="34" charset="0"/>
              <a:buChar char="•"/>
            </a:pPr>
            <a:r>
              <a:rPr lang="es-ES" sz="1600" b="0" i="0" u="none" strike="noStrike" baseline="0" dirty="0">
                <a:solidFill>
                  <a:srgbClr val="6B2F65"/>
                </a:solidFill>
              </a:rPr>
              <a:t>La puntuación media (±IC 95%) de </a:t>
            </a:r>
            <a:r>
              <a:rPr lang="es-ES" sz="1600" b="1" i="0" u="none" strike="noStrike" baseline="0" dirty="0">
                <a:solidFill>
                  <a:srgbClr val="6B2F65"/>
                </a:solidFill>
              </a:rPr>
              <a:t>WHO-5</a:t>
            </a:r>
            <a:r>
              <a:rPr lang="es-ES" sz="1600" b="0" i="0" u="none" strike="noStrike" baseline="0" dirty="0">
                <a:solidFill>
                  <a:srgbClr val="6B2F65"/>
                </a:solidFill>
              </a:rPr>
              <a:t> aumentó de </a:t>
            </a:r>
            <a:r>
              <a:rPr lang="es-ES" sz="1600" b="1" i="0" u="none" strike="noStrike" baseline="0" dirty="0">
                <a:solidFill>
                  <a:srgbClr val="6B2F65"/>
                </a:solidFill>
              </a:rPr>
              <a:t>53,8±2,2</a:t>
            </a:r>
            <a:r>
              <a:rPr lang="es-ES" sz="1600" b="0" i="0" u="none" strike="noStrike" baseline="0" dirty="0">
                <a:solidFill>
                  <a:srgbClr val="6B2F65"/>
                </a:solidFill>
              </a:rPr>
              <a:t> en la visita </a:t>
            </a:r>
            <a:r>
              <a:rPr lang="es-ES" sz="1600" b="1" i="0" u="none" strike="noStrike" baseline="0" dirty="0">
                <a:solidFill>
                  <a:srgbClr val="6B2F65"/>
                </a:solidFill>
              </a:rPr>
              <a:t>basal</a:t>
            </a:r>
            <a:r>
              <a:rPr lang="es-ES" sz="1600" b="0" i="0" u="none" strike="noStrike" baseline="0" dirty="0">
                <a:solidFill>
                  <a:srgbClr val="6B2F65"/>
                </a:solidFill>
              </a:rPr>
              <a:t> a </a:t>
            </a:r>
            <a:r>
              <a:rPr lang="es-ES" sz="1600" b="1" i="0" u="none" strike="noStrike" baseline="0" dirty="0">
                <a:solidFill>
                  <a:schemeClr val="accent6"/>
                </a:solidFill>
              </a:rPr>
              <a:t>66,0±2,3</a:t>
            </a:r>
            <a:r>
              <a:rPr lang="es-ES" sz="1600" b="0" i="0" u="none" strike="noStrike" baseline="0" dirty="0">
                <a:solidFill>
                  <a:schemeClr val="accent6"/>
                </a:solidFill>
              </a:rPr>
              <a:t> en la </a:t>
            </a:r>
            <a:r>
              <a:rPr lang="es-ES" sz="1600" b="1" i="0" u="none" strike="noStrike" baseline="0" dirty="0">
                <a:solidFill>
                  <a:schemeClr val="accent6"/>
                </a:solidFill>
              </a:rPr>
              <a:t>semana 28 </a:t>
            </a:r>
            <a:r>
              <a:rPr lang="es-ES" sz="1600" b="0" i="0" u="none" strike="noStrike" baseline="0" dirty="0">
                <a:solidFill>
                  <a:schemeClr val="accent6"/>
                </a:solidFill>
              </a:rPr>
              <a:t>y </a:t>
            </a:r>
            <a:r>
              <a:rPr lang="es-ES" sz="1600" b="1" i="0" u="none" strike="noStrike" baseline="0" dirty="0">
                <a:solidFill>
                  <a:schemeClr val="accent6"/>
                </a:solidFill>
              </a:rPr>
              <a:t>65,7±2,7 </a:t>
            </a:r>
            <a:r>
              <a:rPr lang="es-ES" sz="1600" b="0" i="0" u="none" strike="noStrike" baseline="0" dirty="0">
                <a:solidFill>
                  <a:schemeClr val="accent6"/>
                </a:solidFill>
              </a:rPr>
              <a:t>en la </a:t>
            </a:r>
            <a:r>
              <a:rPr lang="es-ES" sz="1600" b="1" i="0" u="none" strike="noStrike" baseline="0" dirty="0">
                <a:solidFill>
                  <a:schemeClr val="accent6"/>
                </a:solidFill>
              </a:rPr>
              <a:t>semana 52 </a:t>
            </a:r>
            <a:r>
              <a:rPr lang="es-ES" sz="1600" b="0" i="0" u="none" strike="noStrike" baseline="0" dirty="0">
                <a:solidFill>
                  <a:schemeClr val="accent6"/>
                </a:solidFill>
              </a:rPr>
              <a:t>(p&lt;0,0001, ambas)</a:t>
            </a:r>
            <a:r>
              <a:rPr lang="es-ES" sz="1600" b="0" i="0" u="none" strike="noStrike" baseline="30000" dirty="0">
                <a:solidFill>
                  <a:schemeClr val="accent6"/>
                </a:solidFill>
              </a:rPr>
              <a:t>1</a:t>
            </a:r>
            <a:endParaRPr lang="es-ES" sz="1600" dirty="0">
              <a:solidFill>
                <a:schemeClr val="accent6"/>
              </a:solidFill>
            </a:endParaRPr>
          </a:p>
          <a:p>
            <a:pPr marL="285750" indent="-285750" algn="l">
              <a:buFont typeface="Arial" panose="020B0604020202020204" pitchFamily="34" charset="0"/>
              <a:buChar char="•"/>
            </a:pPr>
            <a:endParaRPr lang="es-ES" sz="1600" b="0" i="0" u="none" strike="noStrike" baseline="30000" dirty="0">
              <a:solidFill>
                <a:schemeClr val="accent6"/>
              </a:solidFill>
            </a:endParaRPr>
          </a:p>
          <a:p>
            <a:pPr marL="285750" indent="-285750" algn="l">
              <a:buFont typeface="Arial" panose="020B0604020202020204" pitchFamily="34" charset="0"/>
              <a:buChar char="•"/>
            </a:pPr>
            <a:r>
              <a:rPr lang="es-ES" sz="1600" b="0" i="0" u="none" strike="noStrike" dirty="0">
                <a:solidFill>
                  <a:schemeClr val="accent6"/>
                </a:solidFill>
              </a:rPr>
              <a:t>Como referencia, la puntuación media de </a:t>
            </a:r>
            <a:r>
              <a:rPr lang="es-ES" sz="1600" b="1" i="0" u="none" strike="noStrike" dirty="0">
                <a:solidFill>
                  <a:schemeClr val="accent6"/>
                </a:solidFill>
              </a:rPr>
              <a:t>WHO-5</a:t>
            </a:r>
            <a:r>
              <a:rPr lang="es-ES" sz="1600" b="0" i="0" u="none" strike="noStrike" dirty="0">
                <a:solidFill>
                  <a:schemeClr val="accent6"/>
                </a:solidFill>
              </a:rPr>
              <a:t> calculada en la </a:t>
            </a:r>
            <a:r>
              <a:rPr lang="es-ES" sz="1600" b="1" i="0" u="none" strike="noStrike" dirty="0">
                <a:solidFill>
                  <a:schemeClr val="accent6"/>
                </a:solidFill>
              </a:rPr>
              <a:t>población general </a:t>
            </a:r>
            <a:r>
              <a:rPr lang="es-ES" sz="1600" b="0" i="0" u="none" strike="noStrike" dirty="0">
                <a:solidFill>
                  <a:schemeClr val="accent6"/>
                </a:solidFill>
              </a:rPr>
              <a:t>de los países participantes en el estudio es de </a:t>
            </a:r>
            <a:r>
              <a:rPr lang="es-ES" sz="1600" b="1" i="0" u="none" strike="noStrike" dirty="0">
                <a:solidFill>
                  <a:schemeClr val="accent6"/>
                </a:solidFill>
              </a:rPr>
              <a:t>64,9</a:t>
            </a:r>
            <a:r>
              <a:rPr lang="es-ES" sz="1600" baseline="30000" dirty="0">
                <a:solidFill>
                  <a:schemeClr val="accent6"/>
                </a:solidFill>
              </a:rPr>
              <a:t>1</a:t>
            </a:r>
            <a:endParaRPr lang="es-ES" sz="1600" b="0" i="0" u="none" strike="noStrike" dirty="0">
              <a:solidFill>
                <a:schemeClr val="accent6"/>
              </a:solidFill>
            </a:endParaRPr>
          </a:p>
        </p:txBody>
      </p:sp>
      <p:sp>
        <p:nvSpPr>
          <p:cNvPr id="199" name="Rectángulo 198">
            <a:extLst>
              <a:ext uri="{FF2B5EF4-FFF2-40B4-BE49-F238E27FC236}">
                <a16:creationId xmlns:a16="http://schemas.microsoft.com/office/drawing/2014/main" id="{4043109C-E3EC-6AC7-407C-B1664D30093C}"/>
              </a:ext>
            </a:extLst>
          </p:cNvPr>
          <p:cNvSpPr/>
          <p:nvPr/>
        </p:nvSpPr>
        <p:spPr>
          <a:xfrm>
            <a:off x="9679723" y="3826060"/>
            <a:ext cx="1959608" cy="1794153"/>
          </a:xfrm>
          <a:prstGeom prst="rect">
            <a:avLst/>
          </a:prstGeom>
          <a:gradFill flip="none" rotWithShape="1">
            <a:gsLst>
              <a:gs pos="15000">
                <a:srgbClr val="426AB0">
                  <a:lumMod val="40000"/>
                  <a:lumOff val="60000"/>
                </a:srgbClr>
              </a:gs>
              <a:gs pos="55000">
                <a:srgbClr val="B4DEDE">
                  <a:lumMod val="60000"/>
                  <a:lumOff val="40000"/>
                </a:srgbClr>
              </a:gs>
              <a:gs pos="88000">
                <a:srgbClr val="B4DEDE"/>
              </a:gs>
            </a:gsLst>
            <a:lin ang="8100000" scaled="1"/>
            <a:tileRect/>
          </a:gradFill>
          <a:ln w="12700" cap="flat" cmpd="sng" algn="ctr">
            <a:noFill/>
            <a:prstDash val="solid"/>
            <a:miter lim="800000"/>
          </a:ln>
          <a:effectLst>
            <a:outerShdw blurRad="50800" dist="38100" algn="l" rotWithShape="0">
              <a:prstClr val="black">
                <a:alpha val="2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dirty="0">
              <a:ln>
                <a:noFill/>
              </a:ln>
              <a:gradFill>
                <a:gsLst>
                  <a:gs pos="67898">
                    <a:srgbClr val="3CACA5"/>
                  </a:gs>
                  <a:gs pos="12000">
                    <a:srgbClr val="3CACA5"/>
                  </a:gs>
                  <a:gs pos="45000">
                    <a:srgbClr val="426AB0"/>
                  </a:gs>
                  <a:gs pos="88000">
                    <a:srgbClr val="426AB0"/>
                  </a:gs>
                </a:gsLst>
                <a:lin ang="0" scaled="1"/>
              </a:gradFill>
              <a:effectLst/>
              <a:uLnTx/>
              <a:uFillTx/>
              <a:latin typeface="Arial"/>
              <a:ea typeface="+mn-ea"/>
              <a:cs typeface="+mn-cs"/>
            </a:endParaRPr>
          </a:p>
        </p:txBody>
      </p:sp>
      <p:sp>
        <p:nvSpPr>
          <p:cNvPr id="200" name="Rectángulo 199">
            <a:extLst>
              <a:ext uri="{FF2B5EF4-FFF2-40B4-BE49-F238E27FC236}">
                <a16:creationId xmlns:a16="http://schemas.microsoft.com/office/drawing/2014/main" id="{23D6D203-B0EE-2B1D-6566-FA8B82B35E52}"/>
              </a:ext>
            </a:extLst>
          </p:cNvPr>
          <p:cNvSpPr/>
          <p:nvPr/>
        </p:nvSpPr>
        <p:spPr>
          <a:xfrm>
            <a:off x="2811700" y="1520050"/>
            <a:ext cx="8721488" cy="4005323"/>
          </a:xfrm>
          <a:prstGeom prst="rect">
            <a:avLst/>
          </a:prstGeom>
          <a:solidFill>
            <a:sysClr val="window" lastClr="FFFFFF"/>
          </a:solidFill>
          <a:ln w="12700" cap="flat" cmpd="sng" algn="ctr">
            <a:noFill/>
            <a:prstDash val="solid"/>
            <a:miter lim="800000"/>
          </a:ln>
          <a:effectLst>
            <a:outerShdw blurRad="50800" dist="38100" dir="2700000" algn="tl" rotWithShape="0">
              <a:prstClr val="black">
                <a:alpha val="2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ES" sz="1800" b="0" i="0" u="none" strike="noStrike" kern="0" cap="none" spc="0" normalizeH="0" baseline="0" noProof="0" dirty="0">
                <a:ln>
                  <a:noFill/>
                </a:ln>
                <a:solidFill>
                  <a:prstClr val="white"/>
                </a:solidFill>
                <a:effectLst/>
                <a:uLnTx/>
                <a:uFillTx/>
                <a:latin typeface="Arial"/>
                <a:ea typeface="+mn-ea"/>
                <a:cs typeface="+mn-cs"/>
              </a:rPr>
              <a:t>0</a:t>
            </a:r>
          </a:p>
        </p:txBody>
      </p:sp>
      <p:sp>
        <p:nvSpPr>
          <p:cNvPr id="201" name="Título 5">
            <a:extLst>
              <a:ext uri="{FF2B5EF4-FFF2-40B4-BE49-F238E27FC236}">
                <a16:creationId xmlns:a16="http://schemas.microsoft.com/office/drawing/2014/main" id="{2688BC37-A1D4-493F-5E21-F1A3D4D7BA28}"/>
              </a:ext>
            </a:extLst>
          </p:cNvPr>
          <p:cNvSpPr txBox="1">
            <a:spLocks/>
          </p:cNvSpPr>
          <p:nvPr/>
        </p:nvSpPr>
        <p:spPr>
          <a:xfrm>
            <a:off x="3075948" y="1524235"/>
            <a:ext cx="8779700" cy="330072"/>
          </a:xfrm>
          <a:prstGeom prst="rect">
            <a:avLst/>
          </a:prstGeom>
        </p:spPr>
        <p:txBody>
          <a:bodyPr vert="horz" wrap="square" lIns="72000" tIns="72000" rIns="72000" bIns="72000" rtlCol="0" anchor="ctr">
            <a:spAutoFit/>
          </a:bodyPr>
          <a:lstStyle>
            <a:lvl1pPr algn="l" defTabSz="914400" rtl="0" eaLnBrk="1" latinLnBrk="0" hangingPunct="1">
              <a:lnSpc>
                <a:spcPct val="100000"/>
              </a:lnSpc>
              <a:spcBef>
                <a:spcPct val="0"/>
              </a:spcBef>
              <a:buNone/>
              <a:defRPr lang="es-ES" sz="3000" b="1" kern="1200" dirty="0">
                <a:solidFill>
                  <a:srgbClr val="002855"/>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s-ES" sz="1200" b="1" i="0" u="none" strike="noStrike" kern="1200" cap="none" spc="0" normalizeH="0" baseline="0" noProof="0" dirty="0">
                <a:ln>
                  <a:noFill/>
                </a:ln>
                <a:solidFill>
                  <a:schemeClr val="accent2"/>
                </a:solidFill>
                <a:effectLst/>
                <a:uLnTx/>
                <a:uFillTx/>
                <a:latin typeface="Arial"/>
                <a:ea typeface="+mj-ea"/>
                <a:cs typeface="+mj-cs"/>
              </a:rPr>
              <a:t>Evolución del WHO-5 hasta la semana 52</a:t>
            </a:r>
            <a:r>
              <a:rPr kumimoji="0" lang="es-ES" sz="1200" b="1" i="0" u="none" strike="noStrike" kern="1200" cap="none" spc="0" normalizeH="0" baseline="30000" noProof="0" dirty="0">
                <a:ln>
                  <a:noFill/>
                </a:ln>
                <a:solidFill>
                  <a:schemeClr val="accent2"/>
                </a:solidFill>
                <a:effectLst/>
                <a:uLnTx/>
                <a:uFillTx/>
                <a:latin typeface="Arial"/>
                <a:ea typeface="+mj-ea"/>
                <a:cs typeface="+mj-cs"/>
              </a:rPr>
              <a:t>1</a:t>
            </a:r>
          </a:p>
        </p:txBody>
      </p:sp>
      <p:grpSp>
        <p:nvGrpSpPr>
          <p:cNvPr id="202" name="Población general">
            <a:extLst>
              <a:ext uri="{FF2B5EF4-FFF2-40B4-BE49-F238E27FC236}">
                <a16:creationId xmlns:a16="http://schemas.microsoft.com/office/drawing/2014/main" id="{41E8110B-B1BE-49F6-13B3-B37DD88A711F}"/>
              </a:ext>
            </a:extLst>
          </p:cNvPr>
          <p:cNvGrpSpPr/>
          <p:nvPr/>
        </p:nvGrpSpPr>
        <p:grpSpPr>
          <a:xfrm>
            <a:off x="3539077" y="2591289"/>
            <a:ext cx="7092000" cy="256106"/>
            <a:chOff x="3648304" y="2480720"/>
            <a:chExt cx="7092000" cy="256106"/>
          </a:xfrm>
        </p:grpSpPr>
        <p:sp>
          <p:nvSpPr>
            <p:cNvPr id="203" name="TextBox 85">
              <a:extLst>
                <a:ext uri="{FF2B5EF4-FFF2-40B4-BE49-F238E27FC236}">
                  <a16:creationId xmlns:a16="http://schemas.microsoft.com/office/drawing/2014/main" id="{5504D197-A02B-24F7-770F-3559ADED9472}"/>
                </a:ext>
              </a:extLst>
            </p:cNvPr>
            <p:cNvSpPr txBox="1"/>
            <p:nvPr/>
          </p:nvSpPr>
          <p:spPr>
            <a:xfrm>
              <a:off x="3771415" y="2480720"/>
              <a:ext cx="2918341" cy="209838"/>
            </a:xfrm>
            <a:prstGeom prst="rect">
              <a:avLst/>
            </a:prstGeom>
            <a:noFill/>
          </p:spPr>
          <p:txBody>
            <a:bodyPr wrap="square" lIns="0" tIns="0" rIns="0" bIns="0" rtlCol="0">
              <a:spAutoFit/>
            </a:bodyPr>
            <a:lstStyle/>
            <a:p>
              <a:pPr marL="0" marR="0" lvl="0" indent="0" defTabSz="434980" eaLnBrk="1" fontAlgn="auto" latinLnBrk="0" hangingPunct="1">
                <a:lnSpc>
                  <a:spcPct val="100000"/>
                </a:lnSpc>
                <a:spcBef>
                  <a:spcPts val="0"/>
                </a:spcBef>
                <a:spcAft>
                  <a:spcPts val="0"/>
                </a:spcAft>
                <a:buClrTx/>
                <a:buSzTx/>
                <a:buFontTx/>
                <a:buNone/>
                <a:tabLst/>
                <a:defRPr/>
              </a:pPr>
              <a:r>
                <a:rPr kumimoji="0" lang="es-ES" sz="1350" b="0" i="0" u="none" strike="noStrike" kern="0" cap="none" spc="0" normalizeH="0" baseline="0" noProof="0" dirty="0">
                  <a:ln>
                    <a:noFill/>
                  </a:ln>
                  <a:solidFill>
                    <a:srgbClr val="44546A"/>
                  </a:solidFill>
                  <a:effectLst/>
                  <a:uLnTx/>
                  <a:uFillTx/>
                  <a:latin typeface="Arial" panose="020B0604020202020204" pitchFamily="34" charset="0"/>
                  <a:cs typeface="Arial" panose="020B0604020202020204" pitchFamily="34" charset="0"/>
                </a:rPr>
                <a:t>Población general = 64,9</a:t>
              </a:r>
              <a:r>
                <a:rPr lang="es-ES" sz="1350" kern="0" baseline="30000" dirty="0">
                  <a:solidFill>
                    <a:srgbClr val="44546A"/>
                  </a:solidFill>
                  <a:latin typeface="Arial" panose="020B0604020202020204" pitchFamily="34" charset="0"/>
                  <a:cs typeface="Arial" panose="020B0604020202020204" pitchFamily="34" charset="0"/>
                </a:rPr>
                <a:t>2</a:t>
              </a:r>
              <a:r>
                <a:rPr kumimoji="0" lang="es-ES" sz="1350" b="0" i="0" u="none" strike="noStrike" kern="0" cap="none" spc="0" normalizeH="0" baseline="0" noProof="0" dirty="0">
                  <a:ln>
                    <a:noFill/>
                  </a:ln>
                  <a:solidFill>
                    <a:srgbClr val="44546A"/>
                  </a:solidFill>
                  <a:effectLst/>
                  <a:uLnTx/>
                  <a:uFillTx/>
                  <a:latin typeface="Arial" panose="020B0604020202020204" pitchFamily="34" charset="0"/>
                  <a:cs typeface="Arial" panose="020B0604020202020204" pitchFamily="34" charset="0"/>
                </a:rPr>
                <a:t> </a:t>
              </a:r>
              <a:endParaRPr kumimoji="0" lang="en-GB" sz="1350" b="0" i="0" u="none" strike="noStrike" kern="0" cap="none" spc="0" normalizeH="0" baseline="0" noProof="0" dirty="0">
                <a:ln>
                  <a:noFill/>
                </a:ln>
                <a:solidFill>
                  <a:srgbClr val="44546A"/>
                </a:solidFill>
                <a:effectLst/>
                <a:uLnTx/>
                <a:uFillTx/>
                <a:latin typeface="Arial" panose="020B0604020202020204" pitchFamily="34" charset="0"/>
                <a:cs typeface="Arial" panose="020B0604020202020204" pitchFamily="34" charset="0"/>
              </a:endParaRPr>
            </a:p>
          </p:txBody>
        </p:sp>
        <p:cxnSp>
          <p:nvCxnSpPr>
            <p:cNvPr id="204" name="Straight Connector 90">
              <a:extLst>
                <a:ext uri="{FF2B5EF4-FFF2-40B4-BE49-F238E27FC236}">
                  <a16:creationId xmlns:a16="http://schemas.microsoft.com/office/drawing/2014/main" id="{BE55B394-80F9-20F9-3453-6C92AD8A2BA8}"/>
                </a:ext>
              </a:extLst>
            </p:cNvPr>
            <p:cNvCxnSpPr>
              <a:cxnSpLocks/>
            </p:cNvCxnSpPr>
            <p:nvPr/>
          </p:nvCxnSpPr>
          <p:spPr>
            <a:xfrm>
              <a:off x="3648304" y="2736826"/>
              <a:ext cx="7092000" cy="0"/>
            </a:xfrm>
            <a:prstGeom prst="line">
              <a:avLst/>
            </a:prstGeom>
            <a:noFill/>
            <a:ln w="28575" cap="flat" cmpd="sng" algn="ctr">
              <a:solidFill>
                <a:srgbClr val="3CACA5"/>
              </a:solidFill>
              <a:prstDash val="dash"/>
              <a:miter lim="800000"/>
            </a:ln>
            <a:effectLst/>
          </p:spPr>
        </p:cxnSp>
      </p:grpSp>
      <p:grpSp>
        <p:nvGrpSpPr>
          <p:cNvPr id="205" name="cancer demama">
            <a:extLst>
              <a:ext uri="{FF2B5EF4-FFF2-40B4-BE49-F238E27FC236}">
                <a16:creationId xmlns:a16="http://schemas.microsoft.com/office/drawing/2014/main" id="{33D11765-2CEC-5E00-A9AD-3364087C7E25}"/>
              </a:ext>
            </a:extLst>
          </p:cNvPr>
          <p:cNvGrpSpPr/>
          <p:nvPr/>
        </p:nvGrpSpPr>
        <p:grpSpPr>
          <a:xfrm>
            <a:off x="3532451" y="4269921"/>
            <a:ext cx="7092000" cy="261087"/>
            <a:chOff x="3641678" y="4159352"/>
            <a:chExt cx="7092000" cy="261087"/>
          </a:xfrm>
        </p:grpSpPr>
        <p:sp>
          <p:nvSpPr>
            <p:cNvPr id="206" name="TextBox 89">
              <a:extLst>
                <a:ext uri="{FF2B5EF4-FFF2-40B4-BE49-F238E27FC236}">
                  <a16:creationId xmlns:a16="http://schemas.microsoft.com/office/drawing/2014/main" id="{556822B6-84F9-5B36-7D66-FC50748ACE87}"/>
                </a:ext>
              </a:extLst>
            </p:cNvPr>
            <p:cNvSpPr txBox="1"/>
            <p:nvPr/>
          </p:nvSpPr>
          <p:spPr>
            <a:xfrm>
              <a:off x="3771415" y="4159352"/>
              <a:ext cx="2918341" cy="209838"/>
            </a:xfrm>
            <a:prstGeom prst="rect">
              <a:avLst/>
            </a:prstGeom>
            <a:noFill/>
          </p:spPr>
          <p:txBody>
            <a:bodyPr wrap="square" lIns="0" tIns="0" rIns="0" bIns="0" rtlCol="0">
              <a:spAutoFit/>
            </a:bodyPr>
            <a:lstStyle/>
            <a:p>
              <a:pPr marL="0" marR="0" lvl="0" indent="0" defTabSz="434980" eaLnBrk="1" fontAlgn="auto" latinLnBrk="0" hangingPunct="1">
                <a:lnSpc>
                  <a:spcPct val="100000"/>
                </a:lnSpc>
                <a:spcBef>
                  <a:spcPts val="0"/>
                </a:spcBef>
                <a:spcAft>
                  <a:spcPts val="0"/>
                </a:spcAft>
                <a:buClrTx/>
                <a:buSzTx/>
                <a:buFontTx/>
                <a:buNone/>
                <a:tabLst/>
                <a:defRPr/>
              </a:pPr>
              <a:r>
                <a:rPr kumimoji="0" lang="es-ES" sz="1350" b="0" i="0" u="none" strike="noStrike" kern="0" cap="none" spc="0" normalizeH="0" baseline="0" noProof="0" dirty="0">
                  <a:ln>
                    <a:noFill/>
                  </a:ln>
                  <a:solidFill>
                    <a:srgbClr val="44546A"/>
                  </a:solidFill>
                  <a:effectLst/>
                  <a:uLnTx/>
                  <a:uFillTx/>
                  <a:latin typeface="Arial" panose="020B0604020202020204" pitchFamily="34" charset="0"/>
                  <a:cs typeface="Arial" panose="020B0604020202020204" pitchFamily="34" charset="0"/>
                </a:rPr>
                <a:t>Cáncer de mama = 52,2</a:t>
              </a:r>
              <a:r>
                <a:rPr kumimoji="0" lang="es-ES" sz="1350" b="0" i="0" u="none" strike="noStrike" kern="0" cap="none" spc="0" normalizeH="0" baseline="30000" noProof="0" dirty="0">
                  <a:ln>
                    <a:noFill/>
                  </a:ln>
                  <a:solidFill>
                    <a:srgbClr val="44546A"/>
                  </a:solidFill>
                  <a:effectLst/>
                  <a:uLnTx/>
                  <a:uFillTx/>
                  <a:latin typeface="Arial" panose="020B0604020202020204" pitchFamily="34" charset="0"/>
                  <a:cs typeface="Arial" panose="020B0604020202020204" pitchFamily="34" charset="0"/>
                </a:rPr>
                <a:t>3</a:t>
              </a:r>
              <a:r>
                <a:rPr kumimoji="0" lang="es-ES" sz="1350" b="0" i="0" u="none" strike="noStrike" kern="0" cap="none" spc="0" normalizeH="0" baseline="0" noProof="0" dirty="0">
                  <a:ln>
                    <a:noFill/>
                  </a:ln>
                  <a:solidFill>
                    <a:srgbClr val="44546A"/>
                  </a:solidFill>
                  <a:effectLst/>
                  <a:uLnTx/>
                  <a:uFillTx/>
                  <a:latin typeface="Arial" panose="020B0604020202020204" pitchFamily="34" charset="0"/>
                  <a:cs typeface="Arial" panose="020B0604020202020204" pitchFamily="34" charset="0"/>
                </a:rPr>
                <a:t> </a:t>
              </a:r>
              <a:endParaRPr kumimoji="0" lang="en-GB" sz="1350" b="0" i="0" u="none" strike="noStrike" kern="0" cap="none" spc="0" normalizeH="0" baseline="0" noProof="0" dirty="0">
                <a:ln>
                  <a:noFill/>
                </a:ln>
                <a:solidFill>
                  <a:srgbClr val="44546A"/>
                </a:solidFill>
                <a:effectLst/>
                <a:uLnTx/>
                <a:uFillTx/>
                <a:latin typeface="Arial" panose="020B0604020202020204" pitchFamily="34" charset="0"/>
                <a:cs typeface="Arial" panose="020B0604020202020204" pitchFamily="34" charset="0"/>
              </a:endParaRPr>
            </a:p>
          </p:txBody>
        </p:sp>
        <p:cxnSp>
          <p:nvCxnSpPr>
            <p:cNvPr id="207" name="Straight Connector 91">
              <a:extLst>
                <a:ext uri="{FF2B5EF4-FFF2-40B4-BE49-F238E27FC236}">
                  <a16:creationId xmlns:a16="http://schemas.microsoft.com/office/drawing/2014/main" id="{FB44313D-0A9F-CFC1-1250-FDF778E65D92}"/>
                </a:ext>
              </a:extLst>
            </p:cNvPr>
            <p:cNvCxnSpPr>
              <a:cxnSpLocks/>
            </p:cNvCxnSpPr>
            <p:nvPr/>
          </p:nvCxnSpPr>
          <p:spPr>
            <a:xfrm>
              <a:off x="3641678" y="4420439"/>
              <a:ext cx="7092000" cy="0"/>
            </a:xfrm>
            <a:prstGeom prst="line">
              <a:avLst/>
            </a:prstGeom>
            <a:noFill/>
            <a:ln w="28575" cap="flat" cmpd="sng" algn="ctr">
              <a:solidFill>
                <a:srgbClr val="C00000"/>
              </a:solidFill>
              <a:prstDash val="dash"/>
              <a:miter lim="800000"/>
            </a:ln>
            <a:effectLst/>
          </p:spPr>
        </p:cxnSp>
      </p:grpSp>
      <p:grpSp>
        <p:nvGrpSpPr>
          <p:cNvPr id="208" name="Diabetes con ansiedad">
            <a:extLst>
              <a:ext uri="{FF2B5EF4-FFF2-40B4-BE49-F238E27FC236}">
                <a16:creationId xmlns:a16="http://schemas.microsoft.com/office/drawing/2014/main" id="{C6A4B9A5-DF5A-D473-9877-62A5D611C16F}"/>
              </a:ext>
            </a:extLst>
          </p:cNvPr>
          <p:cNvGrpSpPr/>
          <p:nvPr/>
        </p:nvGrpSpPr>
        <p:grpSpPr>
          <a:xfrm>
            <a:off x="3532151" y="4610198"/>
            <a:ext cx="7092000" cy="264987"/>
            <a:chOff x="3641378" y="4499629"/>
            <a:chExt cx="7092000" cy="264987"/>
          </a:xfrm>
        </p:grpSpPr>
        <p:cxnSp>
          <p:nvCxnSpPr>
            <p:cNvPr id="209" name="Straight Connector 92">
              <a:extLst>
                <a:ext uri="{FF2B5EF4-FFF2-40B4-BE49-F238E27FC236}">
                  <a16:creationId xmlns:a16="http://schemas.microsoft.com/office/drawing/2014/main" id="{698F3F65-5C3E-D717-8B74-5353324C6775}"/>
                </a:ext>
              </a:extLst>
            </p:cNvPr>
            <p:cNvCxnSpPr>
              <a:cxnSpLocks/>
            </p:cNvCxnSpPr>
            <p:nvPr/>
          </p:nvCxnSpPr>
          <p:spPr>
            <a:xfrm>
              <a:off x="3641378" y="4499629"/>
              <a:ext cx="7092000" cy="0"/>
            </a:xfrm>
            <a:prstGeom prst="line">
              <a:avLst/>
            </a:prstGeom>
            <a:noFill/>
            <a:ln w="28575" cap="flat" cmpd="sng" algn="ctr">
              <a:solidFill>
                <a:srgbClr val="C00000"/>
              </a:solidFill>
              <a:prstDash val="dash"/>
              <a:miter lim="800000"/>
            </a:ln>
            <a:effectLst/>
          </p:spPr>
        </p:cxnSp>
        <p:sp>
          <p:nvSpPr>
            <p:cNvPr id="210" name="TextBox 93">
              <a:extLst>
                <a:ext uri="{FF2B5EF4-FFF2-40B4-BE49-F238E27FC236}">
                  <a16:creationId xmlns:a16="http://schemas.microsoft.com/office/drawing/2014/main" id="{C9BE3209-1369-C75F-A398-83D9F85274C0}"/>
                </a:ext>
              </a:extLst>
            </p:cNvPr>
            <p:cNvSpPr txBox="1"/>
            <p:nvPr/>
          </p:nvSpPr>
          <p:spPr>
            <a:xfrm>
              <a:off x="3771415" y="4554778"/>
              <a:ext cx="2918341" cy="209838"/>
            </a:xfrm>
            <a:prstGeom prst="rect">
              <a:avLst/>
            </a:prstGeom>
            <a:noFill/>
          </p:spPr>
          <p:txBody>
            <a:bodyPr wrap="square" lIns="0" tIns="0" rIns="0" bIns="0" rtlCol="0">
              <a:spAutoFit/>
            </a:bodyPr>
            <a:lstStyle/>
            <a:p>
              <a:pPr marL="0" marR="0" lvl="0" indent="0" defTabSz="434980" eaLnBrk="1" fontAlgn="auto" latinLnBrk="0" hangingPunct="1">
                <a:lnSpc>
                  <a:spcPct val="100000"/>
                </a:lnSpc>
                <a:spcBef>
                  <a:spcPts val="0"/>
                </a:spcBef>
                <a:spcAft>
                  <a:spcPts val="0"/>
                </a:spcAft>
                <a:buClrTx/>
                <a:buSzTx/>
                <a:buFontTx/>
                <a:buNone/>
                <a:tabLst/>
                <a:defRPr/>
              </a:pPr>
              <a:r>
                <a:rPr kumimoji="0" lang="es-ES" sz="1350" b="0" i="0" u="none" strike="noStrike" kern="0" cap="none" spc="0" normalizeH="0" baseline="0" noProof="0" dirty="0">
                  <a:ln>
                    <a:noFill/>
                  </a:ln>
                  <a:solidFill>
                    <a:srgbClr val="44546A"/>
                  </a:solidFill>
                  <a:effectLst/>
                  <a:uLnTx/>
                  <a:uFillTx/>
                  <a:latin typeface="Arial" panose="020B0604020202020204" pitchFamily="34" charset="0"/>
                  <a:cs typeface="Arial" panose="020B0604020202020204" pitchFamily="34" charset="0"/>
                </a:rPr>
                <a:t>Diabetes con ansiedad = 51,4</a:t>
              </a:r>
              <a:r>
                <a:rPr lang="es-ES" sz="1350" kern="0" baseline="30000" dirty="0">
                  <a:solidFill>
                    <a:srgbClr val="44546A"/>
                  </a:solidFill>
                  <a:latin typeface="Arial" panose="020B0604020202020204" pitchFamily="34" charset="0"/>
                  <a:cs typeface="Arial" panose="020B0604020202020204" pitchFamily="34" charset="0"/>
                </a:rPr>
                <a:t>4</a:t>
              </a:r>
              <a:r>
                <a:rPr kumimoji="0" lang="es-ES" sz="1350" b="0" i="0" u="none" strike="noStrike" kern="0" cap="none" spc="0" normalizeH="0" baseline="0" noProof="0" dirty="0">
                  <a:ln>
                    <a:noFill/>
                  </a:ln>
                  <a:solidFill>
                    <a:srgbClr val="44546A"/>
                  </a:solidFill>
                  <a:effectLst/>
                  <a:uLnTx/>
                  <a:uFillTx/>
                  <a:latin typeface="Arial" panose="020B0604020202020204" pitchFamily="34" charset="0"/>
                  <a:cs typeface="Arial" panose="020B0604020202020204" pitchFamily="34" charset="0"/>
                </a:rPr>
                <a:t> </a:t>
              </a:r>
              <a:endParaRPr kumimoji="0" lang="en-GB" sz="1350" b="0" i="0" u="none" strike="noStrike" kern="0" cap="none" spc="0" normalizeH="0" baseline="0" noProof="0" dirty="0">
                <a:ln>
                  <a:noFill/>
                </a:ln>
                <a:solidFill>
                  <a:srgbClr val="44546A"/>
                </a:solidFill>
                <a:effectLst/>
                <a:uLnTx/>
                <a:uFillTx/>
                <a:latin typeface="Arial" panose="020B0604020202020204" pitchFamily="34" charset="0"/>
                <a:cs typeface="Arial" panose="020B0604020202020204" pitchFamily="34" charset="0"/>
              </a:endParaRPr>
            </a:p>
          </p:txBody>
        </p:sp>
      </p:grpSp>
      <p:grpSp>
        <p:nvGrpSpPr>
          <p:cNvPr id="211" name="Grupo 210">
            <a:extLst>
              <a:ext uri="{FF2B5EF4-FFF2-40B4-BE49-F238E27FC236}">
                <a16:creationId xmlns:a16="http://schemas.microsoft.com/office/drawing/2014/main" id="{66B7050D-574C-0B34-575E-867ABDE7BBA8}"/>
              </a:ext>
            </a:extLst>
          </p:cNvPr>
          <p:cNvGrpSpPr/>
          <p:nvPr/>
        </p:nvGrpSpPr>
        <p:grpSpPr>
          <a:xfrm>
            <a:off x="5364027" y="3073868"/>
            <a:ext cx="5605827" cy="533764"/>
            <a:chOff x="5473254" y="2963299"/>
            <a:chExt cx="5605827" cy="533764"/>
          </a:xfrm>
        </p:grpSpPr>
        <p:sp>
          <p:nvSpPr>
            <p:cNvPr id="212" name="TextBox 88">
              <a:extLst>
                <a:ext uri="{FF2B5EF4-FFF2-40B4-BE49-F238E27FC236}">
                  <a16:creationId xmlns:a16="http://schemas.microsoft.com/office/drawing/2014/main" id="{211B06DE-49A7-091F-5589-E74120634EF3}"/>
                </a:ext>
              </a:extLst>
            </p:cNvPr>
            <p:cNvSpPr txBox="1"/>
            <p:nvPr/>
          </p:nvSpPr>
          <p:spPr>
            <a:xfrm>
              <a:off x="8249000" y="3106916"/>
              <a:ext cx="1814244" cy="215444"/>
            </a:xfrm>
            <a:prstGeom prst="rect">
              <a:avLst/>
            </a:prstGeom>
            <a:noFill/>
          </p:spPr>
          <p:txBody>
            <a:bodyPr wrap="square" lIns="0" tIns="0" rIns="0" bIns="0" rtlCol="0">
              <a:spAutoFit/>
            </a:bodyPr>
            <a:lstStyle/>
            <a:p>
              <a:pPr marL="0" marR="0" lvl="0" indent="0" algn="ctr" defTabSz="434980" eaLnBrk="1" fontAlgn="auto" latinLnBrk="0" hangingPunct="1">
                <a:lnSpc>
                  <a:spcPct val="100000"/>
                </a:lnSpc>
                <a:spcBef>
                  <a:spcPts val="0"/>
                </a:spcBef>
                <a:spcAft>
                  <a:spcPts val="0"/>
                </a:spcAft>
                <a:buClrTx/>
                <a:buSzTx/>
                <a:buFontTx/>
                <a:buNone/>
                <a:tabLst/>
                <a:defRPr/>
              </a:pPr>
              <a:r>
                <a:rPr kumimoji="0" lang="es-ES" sz="1400" b="0" i="0" u="none" strike="noStrike" kern="0" cap="none" spc="0" normalizeH="0" baseline="0" noProof="0" dirty="0">
                  <a:ln>
                    <a:noFill/>
                  </a:ln>
                  <a:solidFill>
                    <a:srgbClr val="44546A"/>
                  </a:solidFill>
                  <a:effectLst/>
                  <a:uLnTx/>
                  <a:uFillTx/>
                  <a:latin typeface="Arial" panose="020B0604020202020204" pitchFamily="34" charset="0"/>
                  <a:cs typeface="Arial" panose="020B0604020202020204" pitchFamily="34" charset="0"/>
                </a:rPr>
                <a:t>MCID ≥10 puntos</a:t>
              </a:r>
              <a:r>
                <a:rPr kumimoji="0" lang="es-ES" sz="1400" b="0" i="0" u="none" strike="noStrike" kern="0" cap="none" spc="0" normalizeH="0" baseline="30000" noProof="0" dirty="0">
                  <a:ln>
                    <a:noFill/>
                  </a:ln>
                  <a:solidFill>
                    <a:srgbClr val="44546A"/>
                  </a:solidFill>
                  <a:effectLst/>
                  <a:uLnTx/>
                  <a:uFillTx/>
                  <a:latin typeface="Arial" panose="020B0604020202020204" pitchFamily="34" charset="0"/>
                  <a:cs typeface="Arial" panose="020B0604020202020204" pitchFamily="34" charset="0"/>
                </a:rPr>
                <a:t>5</a:t>
              </a:r>
              <a:endParaRPr kumimoji="0" lang="en-GB" sz="1400" b="0" i="0" u="none" strike="noStrike" kern="0" cap="none" spc="0" normalizeH="0" baseline="30000" noProof="0" dirty="0">
                <a:ln>
                  <a:noFill/>
                </a:ln>
                <a:solidFill>
                  <a:srgbClr val="44546A"/>
                </a:solidFill>
                <a:effectLst/>
                <a:uLnTx/>
                <a:uFillTx/>
                <a:latin typeface="Arial" panose="020B0604020202020204" pitchFamily="34" charset="0"/>
                <a:cs typeface="Arial" panose="020B0604020202020204" pitchFamily="34" charset="0"/>
              </a:endParaRPr>
            </a:p>
          </p:txBody>
        </p:sp>
        <p:grpSp>
          <p:nvGrpSpPr>
            <p:cNvPr id="213" name="Grupo 212">
              <a:extLst>
                <a:ext uri="{FF2B5EF4-FFF2-40B4-BE49-F238E27FC236}">
                  <a16:creationId xmlns:a16="http://schemas.microsoft.com/office/drawing/2014/main" id="{A6D57209-71D8-721B-94D2-2CE8EA241BCB}"/>
                </a:ext>
              </a:extLst>
            </p:cNvPr>
            <p:cNvGrpSpPr/>
            <p:nvPr/>
          </p:nvGrpSpPr>
          <p:grpSpPr>
            <a:xfrm>
              <a:off x="10324286" y="3054585"/>
              <a:ext cx="754795" cy="360850"/>
              <a:chOff x="10946041" y="3230053"/>
              <a:chExt cx="899644" cy="430099"/>
            </a:xfrm>
          </p:grpSpPr>
          <p:grpSp>
            <p:nvGrpSpPr>
              <p:cNvPr id="224" name="Grupo 223">
                <a:extLst>
                  <a:ext uri="{FF2B5EF4-FFF2-40B4-BE49-F238E27FC236}">
                    <a16:creationId xmlns:a16="http://schemas.microsoft.com/office/drawing/2014/main" id="{888B8F3F-4F93-D153-41FB-5A28E464F7F1}"/>
                  </a:ext>
                </a:extLst>
              </p:cNvPr>
              <p:cNvGrpSpPr/>
              <p:nvPr/>
            </p:nvGrpSpPr>
            <p:grpSpPr>
              <a:xfrm>
                <a:off x="10946041" y="3278759"/>
                <a:ext cx="899644" cy="347550"/>
                <a:chOff x="6096000" y="3644135"/>
                <a:chExt cx="899644" cy="347550"/>
              </a:xfrm>
            </p:grpSpPr>
            <p:cxnSp>
              <p:nvCxnSpPr>
                <p:cNvPr id="226" name="Conector recto de flecha 225">
                  <a:extLst>
                    <a:ext uri="{FF2B5EF4-FFF2-40B4-BE49-F238E27FC236}">
                      <a16:creationId xmlns:a16="http://schemas.microsoft.com/office/drawing/2014/main" id="{3D5EA16A-0C32-AE9E-E48D-7BB07AEE08E4}"/>
                    </a:ext>
                  </a:extLst>
                </p:cNvPr>
                <p:cNvCxnSpPr/>
                <p:nvPr/>
              </p:nvCxnSpPr>
              <p:spPr>
                <a:xfrm flipV="1">
                  <a:off x="6096000" y="3644135"/>
                  <a:ext cx="899644" cy="290929"/>
                </a:xfrm>
                <a:prstGeom prst="straightConnector1">
                  <a:avLst/>
                </a:prstGeom>
                <a:noFill/>
                <a:ln w="15875" cap="flat" cmpd="sng" algn="ctr">
                  <a:solidFill>
                    <a:srgbClr val="3CACA5"/>
                  </a:solidFill>
                  <a:prstDash val="solid"/>
                  <a:miter lim="800000"/>
                  <a:tailEnd type="arrow" w="lg" len="med"/>
                </a:ln>
                <a:effectLst/>
              </p:spPr>
            </p:cxnSp>
            <p:sp>
              <p:nvSpPr>
                <p:cNvPr id="227" name="Elipse 226">
                  <a:extLst>
                    <a:ext uri="{FF2B5EF4-FFF2-40B4-BE49-F238E27FC236}">
                      <a16:creationId xmlns:a16="http://schemas.microsoft.com/office/drawing/2014/main" id="{671220A5-6D31-F883-FA5D-644F77B1796F}"/>
                    </a:ext>
                  </a:extLst>
                </p:cNvPr>
                <p:cNvSpPr/>
                <p:nvPr/>
              </p:nvSpPr>
              <p:spPr>
                <a:xfrm>
                  <a:off x="6219073" y="3653311"/>
                  <a:ext cx="629586" cy="338374"/>
                </a:xfrm>
                <a:prstGeom prst="ellipse">
                  <a:avLst/>
                </a:prstGeom>
                <a:solidFill>
                  <a:sysClr val="window" lastClr="FFFFFF"/>
                </a:solidFill>
                <a:ln w="15875" cap="flat" cmpd="sng" algn="ctr">
                  <a:solidFill>
                    <a:srgbClr val="3CACA5"/>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600" b="0" i="0" u="none" strike="noStrike" kern="0" cap="none" spc="0" normalizeH="0" baseline="0" noProof="0">
                    <a:ln>
                      <a:noFill/>
                    </a:ln>
                    <a:solidFill>
                      <a:prstClr val="white"/>
                    </a:solidFill>
                    <a:effectLst/>
                    <a:uLnTx/>
                    <a:uFillTx/>
                    <a:latin typeface="Arial"/>
                    <a:ea typeface="+mn-ea"/>
                    <a:cs typeface="+mn-cs"/>
                  </a:endParaRPr>
                </a:p>
              </p:txBody>
            </p:sp>
          </p:grpSp>
          <p:sp>
            <p:nvSpPr>
              <p:cNvPr id="225" name="Título 5">
                <a:extLst>
                  <a:ext uri="{FF2B5EF4-FFF2-40B4-BE49-F238E27FC236}">
                    <a16:creationId xmlns:a16="http://schemas.microsoft.com/office/drawing/2014/main" id="{BA0BAB03-1C06-3C71-8E47-6D21A12A1784}"/>
                  </a:ext>
                </a:extLst>
              </p:cNvPr>
              <p:cNvSpPr txBox="1">
                <a:spLocks/>
              </p:cNvSpPr>
              <p:nvPr/>
            </p:nvSpPr>
            <p:spPr>
              <a:xfrm>
                <a:off x="10989574" y="3230053"/>
                <a:ext cx="782219" cy="430099"/>
              </a:xfrm>
              <a:prstGeom prst="rect">
                <a:avLst/>
              </a:prstGeom>
            </p:spPr>
            <p:txBody>
              <a:bodyPr vert="horz" wrap="square" lIns="72000" tIns="72000" rIns="72000" bIns="72000" rtlCol="0" anchor="ctr">
                <a:spAutoFit/>
              </a:bodyPr>
              <a:lstStyle>
                <a:lvl1pPr algn="l" defTabSz="914400" rtl="0" eaLnBrk="1" latinLnBrk="0" hangingPunct="1">
                  <a:lnSpc>
                    <a:spcPct val="100000"/>
                  </a:lnSpc>
                  <a:spcBef>
                    <a:spcPct val="0"/>
                  </a:spcBef>
                  <a:buNone/>
                  <a:defRPr lang="es-ES" sz="3000" b="1" kern="1200" dirty="0">
                    <a:solidFill>
                      <a:srgbClr val="002855"/>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s-ES" sz="1400" b="1" i="0" u="none" strike="noStrike" kern="1200" cap="none" spc="0" normalizeH="0" baseline="0" noProof="0" dirty="0">
                    <a:ln>
                      <a:noFill/>
                    </a:ln>
                    <a:solidFill>
                      <a:srgbClr val="3CACA5"/>
                    </a:solidFill>
                    <a:effectLst/>
                    <a:uLnTx/>
                    <a:uFillTx/>
                    <a:latin typeface="Arial"/>
                    <a:ea typeface="+mj-ea"/>
                    <a:cs typeface="+mj-cs"/>
                  </a:rPr>
                  <a:t>+11</a:t>
                </a:r>
                <a:r>
                  <a:rPr kumimoji="0" lang="es-ES" sz="1200" b="1" i="0" u="none" strike="noStrike" kern="1200" cap="none" spc="0" normalizeH="0" baseline="0" noProof="0" dirty="0">
                    <a:ln>
                      <a:noFill/>
                    </a:ln>
                    <a:solidFill>
                      <a:srgbClr val="3CACA5"/>
                    </a:solidFill>
                    <a:effectLst/>
                    <a:uLnTx/>
                    <a:uFillTx/>
                    <a:latin typeface="Arial"/>
                    <a:ea typeface="+mj-ea"/>
                    <a:cs typeface="+mj-cs"/>
                  </a:rPr>
                  <a:t>,1*</a:t>
                </a:r>
                <a:endParaRPr kumimoji="0" lang="es-ES" sz="1400" b="1" i="0" u="none" strike="noStrike" kern="1200" cap="none" spc="0" normalizeH="0" baseline="30000" noProof="0" dirty="0">
                  <a:ln>
                    <a:noFill/>
                  </a:ln>
                  <a:solidFill>
                    <a:srgbClr val="3CACA5"/>
                  </a:solidFill>
                  <a:effectLst/>
                  <a:uLnTx/>
                  <a:uFillTx/>
                  <a:latin typeface="Arial"/>
                  <a:ea typeface="+mj-ea"/>
                  <a:cs typeface="+mj-cs"/>
                </a:endParaRPr>
              </a:p>
            </p:txBody>
          </p:sp>
        </p:grpSp>
        <p:grpSp>
          <p:nvGrpSpPr>
            <p:cNvPr id="214" name="Grupo 213">
              <a:extLst>
                <a:ext uri="{FF2B5EF4-FFF2-40B4-BE49-F238E27FC236}">
                  <a16:creationId xmlns:a16="http://schemas.microsoft.com/office/drawing/2014/main" id="{1B23D7AC-2977-128E-5E1F-03C6406C8E5D}"/>
                </a:ext>
              </a:extLst>
            </p:cNvPr>
            <p:cNvGrpSpPr/>
            <p:nvPr/>
          </p:nvGrpSpPr>
          <p:grpSpPr>
            <a:xfrm>
              <a:off x="5473254" y="3136213"/>
              <a:ext cx="754795" cy="360850"/>
              <a:chOff x="6125368" y="3231778"/>
              <a:chExt cx="899644" cy="430099"/>
            </a:xfrm>
          </p:grpSpPr>
          <p:grpSp>
            <p:nvGrpSpPr>
              <p:cNvPr id="220" name="Grupo 219">
                <a:extLst>
                  <a:ext uri="{FF2B5EF4-FFF2-40B4-BE49-F238E27FC236}">
                    <a16:creationId xmlns:a16="http://schemas.microsoft.com/office/drawing/2014/main" id="{57CE8865-C91F-AF27-FA9C-AC4BBE16A0B8}"/>
                  </a:ext>
                </a:extLst>
              </p:cNvPr>
              <p:cNvGrpSpPr/>
              <p:nvPr/>
            </p:nvGrpSpPr>
            <p:grpSpPr>
              <a:xfrm>
                <a:off x="6125368" y="3270710"/>
                <a:ext cx="899644" cy="347550"/>
                <a:chOff x="6096000" y="3644135"/>
                <a:chExt cx="899644" cy="347550"/>
              </a:xfrm>
            </p:grpSpPr>
            <p:cxnSp>
              <p:nvCxnSpPr>
                <p:cNvPr id="222" name="Conector recto de flecha 221">
                  <a:extLst>
                    <a:ext uri="{FF2B5EF4-FFF2-40B4-BE49-F238E27FC236}">
                      <a16:creationId xmlns:a16="http://schemas.microsoft.com/office/drawing/2014/main" id="{37BED1E3-6A21-10B6-0885-7F1FB70F721C}"/>
                    </a:ext>
                  </a:extLst>
                </p:cNvPr>
                <p:cNvCxnSpPr/>
                <p:nvPr/>
              </p:nvCxnSpPr>
              <p:spPr>
                <a:xfrm flipV="1">
                  <a:off x="6096000" y="3644135"/>
                  <a:ext cx="899644" cy="290929"/>
                </a:xfrm>
                <a:prstGeom prst="straightConnector1">
                  <a:avLst/>
                </a:prstGeom>
                <a:noFill/>
                <a:ln w="15875" cap="flat" cmpd="sng" algn="ctr">
                  <a:solidFill>
                    <a:srgbClr val="3CACA5"/>
                  </a:solidFill>
                  <a:prstDash val="solid"/>
                  <a:miter lim="800000"/>
                  <a:tailEnd type="arrow" w="lg" len="med"/>
                </a:ln>
                <a:effectLst/>
              </p:spPr>
            </p:cxnSp>
            <p:sp>
              <p:nvSpPr>
                <p:cNvPr id="223" name="Elipse 222">
                  <a:extLst>
                    <a:ext uri="{FF2B5EF4-FFF2-40B4-BE49-F238E27FC236}">
                      <a16:creationId xmlns:a16="http://schemas.microsoft.com/office/drawing/2014/main" id="{F4407D3A-9177-D1CC-B864-40953C139D68}"/>
                    </a:ext>
                  </a:extLst>
                </p:cNvPr>
                <p:cNvSpPr/>
                <p:nvPr/>
              </p:nvSpPr>
              <p:spPr>
                <a:xfrm>
                  <a:off x="6236104" y="3653311"/>
                  <a:ext cx="629586" cy="338374"/>
                </a:xfrm>
                <a:prstGeom prst="ellipse">
                  <a:avLst/>
                </a:prstGeom>
                <a:solidFill>
                  <a:sysClr val="window" lastClr="FFFFFF"/>
                </a:solidFill>
                <a:ln w="15875" cap="flat" cmpd="sng" algn="ctr">
                  <a:solidFill>
                    <a:srgbClr val="3CACA5"/>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600" b="0" i="0" u="none" strike="noStrike" kern="0" cap="none" spc="0" normalizeH="0" baseline="0" noProof="0">
                    <a:ln>
                      <a:noFill/>
                    </a:ln>
                    <a:solidFill>
                      <a:prstClr val="white"/>
                    </a:solidFill>
                    <a:effectLst/>
                    <a:uLnTx/>
                    <a:uFillTx/>
                    <a:latin typeface="Arial"/>
                    <a:ea typeface="+mn-ea"/>
                    <a:cs typeface="+mn-cs"/>
                  </a:endParaRPr>
                </a:p>
              </p:txBody>
            </p:sp>
          </p:grpSp>
          <p:sp>
            <p:nvSpPr>
              <p:cNvPr id="221" name="Título 5">
                <a:extLst>
                  <a:ext uri="{FF2B5EF4-FFF2-40B4-BE49-F238E27FC236}">
                    <a16:creationId xmlns:a16="http://schemas.microsoft.com/office/drawing/2014/main" id="{BF7FD693-5B26-6F2C-A812-62C15C724750}"/>
                  </a:ext>
                </a:extLst>
              </p:cNvPr>
              <p:cNvSpPr txBox="1">
                <a:spLocks/>
              </p:cNvSpPr>
              <p:nvPr/>
            </p:nvSpPr>
            <p:spPr>
              <a:xfrm>
                <a:off x="6179147" y="3231778"/>
                <a:ext cx="782219" cy="430099"/>
              </a:xfrm>
              <a:prstGeom prst="rect">
                <a:avLst/>
              </a:prstGeom>
            </p:spPr>
            <p:txBody>
              <a:bodyPr vert="horz" wrap="square" lIns="72000" tIns="72000" rIns="72000" bIns="72000" rtlCol="0" anchor="ctr">
                <a:spAutoFit/>
              </a:bodyPr>
              <a:lstStyle>
                <a:lvl1pPr algn="l" defTabSz="914400" rtl="0" eaLnBrk="1" latinLnBrk="0" hangingPunct="1">
                  <a:lnSpc>
                    <a:spcPct val="100000"/>
                  </a:lnSpc>
                  <a:spcBef>
                    <a:spcPct val="0"/>
                  </a:spcBef>
                  <a:buNone/>
                  <a:defRPr lang="es-ES" sz="3000" b="1" kern="1200" dirty="0">
                    <a:solidFill>
                      <a:srgbClr val="002855"/>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s-ES" sz="1400" b="1" i="0" u="none" strike="noStrike" kern="1200" cap="none" spc="0" normalizeH="0" baseline="0" noProof="0" dirty="0">
                    <a:ln>
                      <a:noFill/>
                    </a:ln>
                    <a:solidFill>
                      <a:srgbClr val="3CACA5"/>
                    </a:solidFill>
                    <a:effectLst/>
                    <a:uLnTx/>
                    <a:uFillTx/>
                    <a:latin typeface="Arial"/>
                    <a:ea typeface="+mj-ea"/>
                    <a:cs typeface="+mj-cs"/>
                  </a:rPr>
                  <a:t>+11</a:t>
                </a:r>
                <a:r>
                  <a:rPr kumimoji="0" lang="es-ES" sz="1200" b="1" i="0" u="none" strike="noStrike" kern="1200" cap="none" spc="0" normalizeH="0" baseline="0" noProof="0" dirty="0">
                    <a:ln>
                      <a:noFill/>
                    </a:ln>
                    <a:solidFill>
                      <a:srgbClr val="3CACA5"/>
                    </a:solidFill>
                    <a:effectLst/>
                    <a:uLnTx/>
                    <a:uFillTx/>
                    <a:latin typeface="Arial"/>
                    <a:ea typeface="+mj-ea"/>
                    <a:cs typeface="+mj-cs"/>
                  </a:rPr>
                  <a:t>,3*</a:t>
                </a:r>
                <a:endParaRPr kumimoji="0" lang="es-ES" sz="1400" b="1" i="0" u="none" strike="noStrike" kern="1200" cap="none" spc="0" normalizeH="0" baseline="30000" noProof="0" dirty="0">
                  <a:ln>
                    <a:noFill/>
                  </a:ln>
                  <a:solidFill>
                    <a:srgbClr val="3CACA5"/>
                  </a:solidFill>
                  <a:effectLst/>
                  <a:uLnTx/>
                  <a:uFillTx/>
                  <a:latin typeface="Arial"/>
                  <a:ea typeface="+mj-ea"/>
                  <a:cs typeface="+mj-cs"/>
                </a:endParaRPr>
              </a:p>
            </p:txBody>
          </p:sp>
        </p:grpSp>
        <p:grpSp>
          <p:nvGrpSpPr>
            <p:cNvPr id="215" name="Grupo 214">
              <a:extLst>
                <a:ext uri="{FF2B5EF4-FFF2-40B4-BE49-F238E27FC236}">
                  <a16:creationId xmlns:a16="http://schemas.microsoft.com/office/drawing/2014/main" id="{9FD0FEF6-766B-5D99-7CAB-667BC6255D8F}"/>
                </a:ext>
              </a:extLst>
            </p:cNvPr>
            <p:cNvGrpSpPr/>
            <p:nvPr/>
          </p:nvGrpSpPr>
          <p:grpSpPr>
            <a:xfrm>
              <a:off x="7115461" y="2963299"/>
              <a:ext cx="754795" cy="360850"/>
              <a:chOff x="7760944" y="3145640"/>
              <a:chExt cx="899644" cy="430099"/>
            </a:xfrm>
          </p:grpSpPr>
          <p:grpSp>
            <p:nvGrpSpPr>
              <p:cNvPr id="216" name="Grupo 215">
                <a:extLst>
                  <a:ext uri="{FF2B5EF4-FFF2-40B4-BE49-F238E27FC236}">
                    <a16:creationId xmlns:a16="http://schemas.microsoft.com/office/drawing/2014/main" id="{B0B01F45-CB0C-8D32-8842-B18BA42B3C51}"/>
                  </a:ext>
                </a:extLst>
              </p:cNvPr>
              <p:cNvGrpSpPr/>
              <p:nvPr/>
            </p:nvGrpSpPr>
            <p:grpSpPr>
              <a:xfrm>
                <a:off x="7760944" y="3194108"/>
                <a:ext cx="899644" cy="347550"/>
                <a:chOff x="6096000" y="3644135"/>
                <a:chExt cx="899644" cy="347550"/>
              </a:xfrm>
            </p:grpSpPr>
            <p:cxnSp>
              <p:nvCxnSpPr>
                <p:cNvPr id="218" name="Conector recto de flecha 217">
                  <a:extLst>
                    <a:ext uri="{FF2B5EF4-FFF2-40B4-BE49-F238E27FC236}">
                      <a16:creationId xmlns:a16="http://schemas.microsoft.com/office/drawing/2014/main" id="{2BF755CD-C3C9-F5B4-D71C-3BC458BE65F2}"/>
                    </a:ext>
                  </a:extLst>
                </p:cNvPr>
                <p:cNvCxnSpPr/>
                <p:nvPr/>
              </p:nvCxnSpPr>
              <p:spPr>
                <a:xfrm flipV="1">
                  <a:off x="6096000" y="3644135"/>
                  <a:ext cx="899644" cy="290929"/>
                </a:xfrm>
                <a:prstGeom prst="straightConnector1">
                  <a:avLst/>
                </a:prstGeom>
                <a:noFill/>
                <a:ln w="15875" cap="flat" cmpd="sng" algn="ctr">
                  <a:solidFill>
                    <a:srgbClr val="3CACA5"/>
                  </a:solidFill>
                  <a:prstDash val="solid"/>
                  <a:miter lim="800000"/>
                  <a:tailEnd type="arrow" w="lg" len="med"/>
                </a:ln>
                <a:effectLst/>
              </p:spPr>
            </p:cxnSp>
            <p:sp>
              <p:nvSpPr>
                <p:cNvPr id="219" name="Elipse 218">
                  <a:extLst>
                    <a:ext uri="{FF2B5EF4-FFF2-40B4-BE49-F238E27FC236}">
                      <a16:creationId xmlns:a16="http://schemas.microsoft.com/office/drawing/2014/main" id="{F0E6C45E-5021-296B-7552-683D27655140}"/>
                    </a:ext>
                  </a:extLst>
                </p:cNvPr>
                <p:cNvSpPr/>
                <p:nvPr/>
              </p:nvSpPr>
              <p:spPr>
                <a:xfrm>
                  <a:off x="6219073" y="3653311"/>
                  <a:ext cx="629586" cy="338374"/>
                </a:xfrm>
                <a:prstGeom prst="ellipse">
                  <a:avLst/>
                </a:prstGeom>
                <a:solidFill>
                  <a:sysClr val="window" lastClr="FFFFFF"/>
                </a:solidFill>
                <a:ln w="15875" cap="flat" cmpd="sng" algn="ctr">
                  <a:solidFill>
                    <a:srgbClr val="3CACA5"/>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600" b="0" i="0" u="none" strike="noStrike" kern="0" cap="none" spc="0" normalizeH="0" baseline="0" noProof="0" dirty="0">
                    <a:ln>
                      <a:noFill/>
                    </a:ln>
                    <a:solidFill>
                      <a:prstClr val="white"/>
                    </a:solidFill>
                    <a:effectLst/>
                    <a:uLnTx/>
                    <a:uFillTx/>
                    <a:latin typeface="Arial"/>
                    <a:ea typeface="+mn-ea"/>
                    <a:cs typeface="+mn-cs"/>
                  </a:endParaRPr>
                </a:p>
              </p:txBody>
            </p:sp>
          </p:grpSp>
          <p:sp>
            <p:nvSpPr>
              <p:cNvPr id="217" name="Título 5">
                <a:extLst>
                  <a:ext uri="{FF2B5EF4-FFF2-40B4-BE49-F238E27FC236}">
                    <a16:creationId xmlns:a16="http://schemas.microsoft.com/office/drawing/2014/main" id="{CF3EAD7E-7E59-40CC-0F31-908EE7A36B84}"/>
                  </a:ext>
                </a:extLst>
              </p:cNvPr>
              <p:cNvSpPr txBox="1">
                <a:spLocks/>
              </p:cNvSpPr>
              <p:nvPr/>
            </p:nvSpPr>
            <p:spPr>
              <a:xfrm>
                <a:off x="7824591" y="3145640"/>
                <a:ext cx="755365" cy="430099"/>
              </a:xfrm>
              <a:prstGeom prst="rect">
                <a:avLst/>
              </a:prstGeom>
            </p:spPr>
            <p:txBody>
              <a:bodyPr vert="horz" wrap="square" lIns="72000" tIns="72000" rIns="72000" bIns="72000" rtlCol="0" anchor="ctr">
                <a:spAutoFit/>
              </a:bodyPr>
              <a:lstStyle>
                <a:lvl1pPr algn="l" defTabSz="914400" rtl="0" eaLnBrk="1" latinLnBrk="0" hangingPunct="1">
                  <a:lnSpc>
                    <a:spcPct val="100000"/>
                  </a:lnSpc>
                  <a:spcBef>
                    <a:spcPct val="0"/>
                  </a:spcBef>
                  <a:buNone/>
                  <a:defRPr lang="es-ES" sz="3000" b="1" kern="1200" dirty="0">
                    <a:solidFill>
                      <a:srgbClr val="002855"/>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s-ES" sz="1400" b="1" i="0" u="none" strike="noStrike" kern="1200" cap="none" spc="0" normalizeH="0" baseline="0" noProof="0" dirty="0">
                    <a:ln>
                      <a:noFill/>
                    </a:ln>
                    <a:solidFill>
                      <a:srgbClr val="3CACA5"/>
                    </a:solidFill>
                    <a:effectLst/>
                    <a:uLnTx/>
                    <a:uFillTx/>
                    <a:latin typeface="Arial"/>
                    <a:ea typeface="+mj-ea"/>
                    <a:cs typeface="+mj-cs"/>
                  </a:rPr>
                  <a:t>+11</a:t>
                </a:r>
                <a:r>
                  <a:rPr kumimoji="0" lang="es-ES" sz="1200" b="1" i="0" u="none" strike="noStrike" kern="1200" cap="none" spc="0" normalizeH="0" baseline="0" noProof="0" dirty="0">
                    <a:ln>
                      <a:noFill/>
                    </a:ln>
                    <a:solidFill>
                      <a:srgbClr val="3CACA5"/>
                    </a:solidFill>
                    <a:effectLst/>
                    <a:uLnTx/>
                    <a:uFillTx/>
                    <a:latin typeface="Arial"/>
                    <a:ea typeface="+mj-ea"/>
                    <a:cs typeface="+mj-cs"/>
                  </a:rPr>
                  <a:t>,5*</a:t>
                </a:r>
                <a:endParaRPr kumimoji="0" lang="es-ES" sz="1400" b="1" i="0" u="none" strike="noStrike" kern="1200" cap="none" spc="0" normalizeH="0" baseline="30000" noProof="0" dirty="0">
                  <a:ln>
                    <a:noFill/>
                  </a:ln>
                  <a:solidFill>
                    <a:srgbClr val="3CACA5"/>
                  </a:solidFill>
                  <a:effectLst/>
                  <a:uLnTx/>
                  <a:uFillTx/>
                  <a:latin typeface="Arial"/>
                  <a:ea typeface="+mj-ea"/>
                  <a:cs typeface="+mj-cs"/>
                </a:endParaRPr>
              </a:p>
            </p:txBody>
          </p:sp>
        </p:grpSp>
      </p:grpSp>
      <p:grpSp>
        <p:nvGrpSpPr>
          <p:cNvPr id="230" name="Gráfico">
            <a:extLst>
              <a:ext uri="{FF2B5EF4-FFF2-40B4-BE49-F238E27FC236}">
                <a16:creationId xmlns:a16="http://schemas.microsoft.com/office/drawing/2014/main" id="{CDB5EF30-66EE-EF3C-CEFD-D7EFEF7AA902}"/>
              </a:ext>
            </a:extLst>
          </p:cNvPr>
          <p:cNvGrpSpPr/>
          <p:nvPr/>
        </p:nvGrpSpPr>
        <p:grpSpPr>
          <a:xfrm>
            <a:off x="3003968" y="1707675"/>
            <a:ext cx="7965886" cy="3615324"/>
            <a:chOff x="3113195" y="1597106"/>
            <a:chExt cx="7965886" cy="3615324"/>
          </a:xfrm>
        </p:grpSpPr>
        <p:grpSp>
          <p:nvGrpSpPr>
            <p:cNvPr id="231" name="Grupo 230">
              <a:extLst>
                <a:ext uri="{FF2B5EF4-FFF2-40B4-BE49-F238E27FC236}">
                  <a16:creationId xmlns:a16="http://schemas.microsoft.com/office/drawing/2014/main" id="{3A06C406-61AD-B7C1-204B-CBA323D62FFB}"/>
                </a:ext>
              </a:extLst>
            </p:cNvPr>
            <p:cNvGrpSpPr/>
            <p:nvPr/>
          </p:nvGrpSpPr>
          <p:grpSpPr>
            <a:xfrm>
              <a:off x="3171279" y="5032569"/>
              <a:ext cx="7756792" cy="179861"/>
              <a:chOff x="3171279" y="5032569"/>
              <a:chExt cx="7756792" cy="179861"/>
            </a:xfrm>
          </p:grpSpPr>
          <p:sp>
            <p:nvSpPr>
              <p:cNvPr id="387" name="TextBox 93">
                <a:extLst>
                  <a:ext uri="{FF2B5EF4-FFF2-40B4-BE49-F238E27FC236}">
                    <a16:creationId xmlns:a16="http://schemas.microsoft.com/office/drawing/2014/main" id="{332F1D97-F618-CEE8-35C4-B6FC490E0475}"/>
                  </a:ext>
                </a:extLst>
              </p:cNvPr>
              <p:cNvSpPr txBox="1"/>
              <p:nvPr/>
            </p:nvSpPr>
            <p:spPr>
              <a:xfrm>
                <a:off x="3171279" y="5032569"/>
                <a:ext cx="580572" cy="179861"/>
              </a:xfrm>
              <a:prstGeom prst="rect">
                <a:avLst/>
              </a:prstGeom>
              <a:noFill/>
            </p:spPr>
            <p:txBody>
              <a:bodyPr wrap="square" lIns="0" tIns="0" rIns="0" bIns="0" rtlCol="0">
                <a:spAutoFit/>
              </a:bodyPr>
              <a:lstStyle/>
              <a:p>
                <a:pPr marL="0" marR="0" lvl="0" indent="0" algn="ctr" defTabSz="434980" eaLnBrk="1" fontAlgn="auto" latinLnBrk="0" hangingPunct="1">
                  <a:lnSpc>
                    <a:spcPct val="100000"/>
                  </a:lnSpc>
                  <a:spcBef>
                    <a:spcPts val="0"/>
                  </a:spcBef>
                  <a:spcAft>
                    <a:spcPts val="0"/>
                  </a:spcAft>
                  <a:buClrTx/>
                  <a:buSzTx/>
                  <a:buFontTx/>
                  <a:buNone/>
                  <a:tabLst/>
                  <a:defRPr/>
                </a:pPr>
                <a:r>
                  <a:rPr kumimoji="0" lang="es-ES" sz="1200" b="0" i="0" u="none" strike="noStrike" kern="0" cap="none" spc="0" normalizeH="0" baseline="0" noProof="0" dirty="0">
                    <a:ln>
                      <a:noFill/>
                    </a:ln>
                    <a:solidFill>
                      <a:srgbClr val="3CACA5"/>
                    </a:solidFill>
                    <a:effectLst/>
                    <a:uLnTx/>
                    <a:uFillTx/>
                    <a:latin typeface="Arial" panose="020B0604020202020204" pitchFamily="34" charset="0"/>
                    <a:cs typeface="Arial" panose="020B0604020202020204" pitchFamily="34" charset="0"/>
                  </a:rPr>
                  <a:t>(n)</a:t>
                </a:r>
                <a:endParaRPr kumimoji="0" lang="en-GB" sz="1200" b="0" i="0" u="none" strike="noStrike" kern="0" cap="none" spc="0" normalizeH="0" baseline="0" noProof="0" dirty="0">
                  <a:ln>
                    <a:noFill/>
                  </a:ln>
                  <a:solidFill>
                    <a:srgbClr val="3CACA5"/>
                  </a:solidFill>
                  <a:effectLst/>
                  <a:uLnTx/>
                  <a:uFillTx/>
                  <a:latin typeface="Arial" panose="020B0604020202020204" pitchFamily="34" charset="0"/>
                  <a:cs typeface="Arial" panose="020B0604020202020204" pitchFamily="34" charset="0"/>
                </a:endParaRPr>
              </a:p>
            </p:txBody>
          </p:sp>
          <p:sp>
            <p:nvSpPr>
              <p:cNvPr id="388" name="TextBox 93">
                <a:extLst>
                  <a:ext uri="{FF2B5EF4-FFF2-40B4-BE49-F238E27FC236}">
                    <a16:creationId xmlns:a16="http://schemas.microsoft.com/office/drawing/2014/main" id="{873EBB82-86E6-B2AD-AF17-3D0CC6B4D190}"/>
                  </a:ext>
                </a:extLst>
              </p:cNvPr>
              <p:cNvSpPr txBox="1"/>
              <p:nvPr/>
            </p:nvSpPr>
            <p:spPr>
              <a:xfrm>
                <a:off x="3484341" y="5032569"/>
                <a:ext cx="580572" cy="179861"/>
              </a:xfrm>
              <a:prstGeom prst="rect">
                <a:avLst/>
              </a:prstGeom>
              <a:noFill/>
            </p:spPr>
            <p:txBody>
              <a:bodyPr wrap="square" lIns="0" tIns="0" rIns="0" bIns="0" rtlCol="0">
                <a:spAutoFit/>
              </a:bodyPr>
              <a:lstStyle/>
              <a:p>
                <a:pPr marL="0" marR="0" lvl="0" indent="0" algn="ctr" defTabSz="434980" eaLnBrk="1" fontAlgn="auto" latinLnBrk="0" hangingPunct="1">
                  <a:lnSpc>
                    <a:spcPct val="100000"/>
                  </a:lnSpc>
                  <a:spcBef>
                    <a:spcPts val="0"/>
                  </a:spcBef>
                  <a:spcAft>
                    <a:spcPts val="0"/>
                  </a:spcAft>
                  <a:buClrTx/>
                  <a:buSzTx/>
                  <a:buFontTx/>
                  <a:buNone/>
                  <a:tabLst/>
                  <a:defRPr/>
                </a:pPr>
                <a:r>
                  <a:rPr kumimoji="0" lang="es-ES" sz="1200" b="0" i="0" u="none" strike="noStrike" kern="0" cap="none" spc="0" normalizeH="0" baseline="0" noProof="0" dirty="0">
                    <a:ln>
                      <a:noFill/>
                    </a:ln>
                    <a:solidFill>
                      <a:srgbClr val="3CACA5"/>
                    </a:solidFill>
                    <a:effectLst/>
                    <a:uLnTx/>
                    <a:uFillTx/>
                    <a:latin typeface="Arial" panose="020B0604020202020204" pitchFamily="34" charset="0"/>
                    <a:cs typeface="Arial" panose="020B0604020202020204" pitchFamily="34" charset="0"/>
                  </a:rPr>
                  <a:t>359</a:t>
                </a:r>
                <a:endParaRPr kumimoji="0" lang="en-GB" sz="1200" b="0" i="0" u="none" strike="noStrike" kern="0" cap="none" spc="0" normalizeH="0" baseline="0" noProof="0" dirty="0">
                  <a:ln>
                    <a:noFill/>
                  </a:ln>
                  <a:solidFill>
                    <a:srgbClr val="3CACA5"/>
                  </a:solidFill>
                  <a:effectLst/>
                  <a:uLnTx/>
                  <a:uFillTx/>
                  <a:latin typeface="Arial" panose="020B0604020202020204" pitchFamily="34" charset="0"/>
                  <a:cs typeface="Arial" panose="020B0604020202020204" pitchFamily="34" charset="0"/>
                </a:endParaRPr>
              </a:p>
            </p:txBody>
          </p:sp>
          <p:sp>
            <p:nvSpPr>
              <p:cNvPr id="389" name="TextBox 93">
                <a:extLst>
                  <a:ext uri="{FF2B5EF4-FFF2-40B4-BE49-F238E27FC236}">
                    <a16:creationId xmlns:a16="http://schemas.microsoft.com/office/drawing/2014/main" id="{4043BE09-7A3C-A12A-A06F-DBE36E72017E}"/>
                  </a:ext>
                </a:extLst>
              </p:cNvPr>
              <p:cNvSpPr txBox="1"/>
              <p:nvPr/>
            </p:nvSpPr>
            <p:spPr>
              <a:xfrm>
                <a:off x="5606859" y="5032569"/>
                <a:ext cx="580572" cy="179861"/>
              </a:xfrm>
              <a:prstGeom prst="rect">
                <a:avLst/>
              </a:prstGeom>
              <a:noFill/>
            </p:spPr>
            <p:txBody>
              <a:bodyPr wrap="square" lIns="0" tIns="0" rIns="0" bIns="0" rtlCol="0">
                <a:spAutoFit/>
              </a:bodyPr>
              <a:lstStyle/>
              <a:p>
                <a:pPr marL="0" marR="0" lvl="0" indent="0" algn="ctr" defTabSz="434980" eaLnBrk="1" fontAlgn="auto" latinLnBrk="0" hangingPunct="1">
                  <a:lnSpc>
                    <a:spcPct val="100000"/>
                  </a:lnSpc>
                  <a:spcBef>
                    <a:spcPts val="0"/>
                  </a:spcBef>
                  <a:spcAft>
                    <a:spcPts val="0"/>
                  </a:spcAft>
                  <a:buClrTx/>
                  <a:buSzTx/>
                  <a:buFontTx/>
                  <a:buNone/>
                  <a:tabLst/>
                  <a:defRPr/>
                </a:pPr>
                <a:r>
                  <a:rPr kumimoji="0" lang="es-ES" sz="1200" b="0" i="0" u="none" strike="noStrike" kern="0" cap="none" spc="0" normalizeH="0" baseline="0" noProof="0" dirty="0">
                    <a:ln>
                      <a:noFill/>
                    </a:ln>
                    <a:solidFill>
                      <a:srgbClr val="3CACA5"/>
                    </a:solidFill>
                    <a:effectLst/>
                    <a:uLnTx/>
                    <a:uFillTx/>
                    <a:latin typeface="Arial" panose="020B0604020202020204" pitchFamily="34" charset="0"/>
                    <a:cs typeface="Arial" panose="020B0604020202020204" pitchFamily="34" charset="0"/>
                  </a:rPr>
                  <a:t>317</a:t>
                </a:r>
                <a:endParaRPr kumimoji="0" lang="en-GB" sz="1200" b="0" i="0" u="none" strike="noStrike" kern="0" cap="none" spc="0" normalizeH="0" baseline="0" noProof="0" dirty="0">
                  <a:ln>
                    <a:noFill/>
                  </a:ln>
                  <a:solidFill>
                    <a:srgbClr val="3CACA5"/>
                  </a:solidFill>
                  <a:effectLst/>
                  <a:uLnTx/>
                  <a:uFillTx/>
                  <a:latin typeface="Arial" panose="020B0604020202020204" pitchFamily="34" charset="0"/>
                  <a:cs typeface="Arial" panose="020B0604020202020204" pitchFamily="34" charset="0"/>
                </a:endParaRPr>
              </a:p>
            </p:txBody>
          </p:sp>
          <p:sp>
            <p:nvSpPr>
              <p:cNvPr id="390" name="TextBox 93">
                <a:extLst>
                  <a:ext uri="{FF2B5EF4-FFF2-40B4-BE49-F238E27FC236}">
                    <a16:creationId xmlns:a16="http://schemas.microsoft.com/office/drawing/2014/main" id="{86BF2E6C-53F7-65E8-8F1F-2ABF10D7E593}"/>
                  </a:ext>
                </a:extLst>
              </p:cNvPr>
              <p:cNvSpPr txBox="1"/>
              <p:nvPr/>
            </p:nvSpPr>
            <p:spPr>
              <a:xfrm>
                <a:off x="7263974" y="5032569"/>
                <a:ext cx="580572" cy="179861"/>
              </a:xfrm>
              <a:prstGeom prst="rect">
                <a:avLst/>
              </a:prstGeom>
              <a:noFill/>
            </p:spPr>
            <p:txBody>
              <a:bodyPr wrap="square" lIns="0" tIns="0" rIns="0" bIns="0" rtlCol="0">
                <a:spAutoFit/>
              </a:bodyPr>
              <a:lstStyle/>
              <a:p>
                <a:pPr marL="0" marR="0" lvl="0" indent="0" algn="ctr" defTabSz="434980" eaLnBrk="1" fontAlgn="auto" latinLnBrk="0" hangingPunct="1">
                  <a:lnSpc>
                    <a:spcPct val="100000"/>
                  </a:lnSpc>
                  <a:spcBef>
                    <a:spcPts val="0"/>
                  </a:spcBef>
                  <a:spcAft>
                    <a:spcPts val="0"/>
                  </a:spcAft>
                  <a:buClrTx/>
                  <a:buSzTx/>
                  <a:buFontTx/>
                  <a:buNone/>
                  <a:tabLst/>
                  <a:defRPr/>
                </a:pPr>
                <a:r>
                  <a:rPr kumimoji="0" lang="es-ES" sz="1200" b="0" i="0" u="none" strike="noStrike" kern="0" cap="none" spc="0" normalizeH="0" baseline="0" noProof="0" dirty="0">
                    <a:ln>
                      <a:noFill/>
                    </a:ln>
                    <a:solidFill>
                      <a:srgbClr val="3CACA5"/>
                    </a:solidFill>
                    <a:effectLst/>
                    <a:uLnTx/>
                    <a:uFillTx/>
                    <a:latin typeface="Arial" panose="020B0604020202020204" pitchFamily="34" charset="0"/>
                    <a:cs typeface="Arial" panose="020B0604020202020204" pitchFamily="34" charset="0"/>
                  </a:rPr>
                  <a:t>284</a:t>
                </a:r>
                <a:endParaRPr kumimoji="0" lang="en-GB" sz="1200" b="0" i="0" u="none" strike="noStrike" kern="0" cap="none" spc="0" normalizeH="0" baseline="0" noProof="0" dirty="0">
                  <a:ln>
                    <a:noFill/>
                  </a:ln>
                  <a:solidFill>
                    <a:srgbClr val="3CACA5"/>
                  </a:solidFill>
                  <a:effectLst/>
                  <a:uLnTx/>
                  <a:uFillTx/>
                  <a:latin typeface="Arial" panose="020B0604020202020204" pitchFamily="34" charset="0"/>
                  <a:cs typeface="Arial" panose="020B0604020202020204" pitchFamily="34" charset="0"/>
                </a:endParaRPr>
              </a:p>
            </p:txBody>
          </p:sp>
          <p:sp>
            <p:nvSpPr>
              <p:cNvPr id="391" name="TextBox 93">
                <a:extLst>
                  <a:ext uri="{FF2B5EF4-FFF2-40B4-BE49-F238E27FC236}">
                    <a16:creationId xmlns:a16="http://schemas.microsoft.com/office/drawing/2014/main" id="{F5BF8219-FB1B-5653-1367-F818343E74C1}"/>
                  </a:ext>
                </a:extLst>
              </p:cNvPr>
              <p:cNvSpPr txBox="1"/>
              <p:nvPr/>
            </p:nvSpPr>
            <p:spPr>
              <a:xfrm>
                <a:off x="10347499" y="5032569"/>
                <a:ext cx="580572" cy="179861"/>
              </a:xfrm>
              <a:prstGeom prst="rect">
                <a:avLst/>
              </a:prstGeom>
              <a:noFill/>
            </p:spPr>
            <p:txBody>
              <a:bodyPr wrap="square" lIns="0" tIns="0" rIns="0" bIns="0" rtlCol="0">
                <a:spAutoFit/>
              </a:bodyPr>
              <a:lstStyle/>
              <a:p>
                <a:pPr marL="0" marR="0" lvl="0" indent="0" algn="ctr" defTabSz="434980" eaLnBrk="1" fontAlgn="auto" latinLnBrk="0" hangingPunct="1">
                  <a:lnSpc>
                    <a:spcPct val="100000"/>
                  </a:lnSpc>
                  <a:spcBef>
                    <a:spcPts val="0"/>
                  </a:spcBef>
                  <a:spcAft>
                    <a:spcPts val="0"/>
                  </a:spcAft>
                  <a:buClrTx/>
                  <a:buSzTx/>
                  <a:buFontTx/>
                  <a:buNone/>
                  <a:tabLst/>
                  <a:defRPr/>
                </a:pPr>
                <a:r>
                  <a:rPr kumimoji="0" lang="es-ES" sz="1200" b="0" i="0" u="none" strike="noStrike" kern="0" cap="none" spc="0" normalizeH="0" baseline="0" noProof="0" dirty="0">
                    <a:ln>
                      <a:noFill/>
                    </a:ln>
                    <a:solidFill>
                      <a:srgbClr val="3CACA5"/>
                    </a:solidFill>
                    <a:effectLst/>
                    <a:uLnTx/>
                    <a:uFillTx/>
                    <a:latin typeface="Arial" panose="020B0604020202020204" pitchFamily="34" charset="0"/>
                    <a:cs typeface="Arial" panose="020B0604020202020204" pitchFamily="34" charset="0"/>
                  </a:rPr>
                  <a:t>218</a:t>
                </a:r>
                <a:endParaRPr kumimoji="0" lang="en-GB" sz="1200" b="0" i="0" u="none" strike="noStrike" kern="0" cap="none" spc="0" normalizeH="0" baseline="0" noProof="0" dirty="0">
                  <a:ln>
                    <a:noFill/>
                  </a:ln>
                  <a:solidFill>
                    <a:srgbClr val="3CACA5"/>
                  </a:solidFill>
                  <a:effectLst/>
                  <a:uLnTx/>
                  <a:uFillTx/>
                  <a:latin typeface="Arial" panose="020B0604020202020204" pitchFamily="34" charset="0"/>
                  <a:cs typeface="Arial" panose="020B0604020202020204" pitchFamily="34" charset="0"/>
                </a:endParaRPr>
              </a:p>
            </p:txBody>
          </p:sp>
        </p:grpSp>
        <p:grpSp>
          <p:nvGrpSpPr>
            <p:cNvPr id="232" name="Grupo 231">
              <a:extLst>
                <a:ext uri="{FF2B5EF4-FFF2-40B4-BE49-F238E27FC236}">
                  <a16:creationId xmlns:a16="http://schemas.microsoft.com/office/drawing/2014/main" id="{66676A13-BA06-31D5-C152-A4833D16F055}"/>
                </a:ext>
              </a:extLst>
            </p:cNvPr>
            <p:cNvGrpSpPr/>
            <p:nvPr/>
          </p:nvGrpSpPr>
          <p:grpSpPr>
            <a:xfrm>
              <a:off x="3113195" y="1597106"/>
              <a:ext cx="7965886" cy="3453242"/>
              <a:chOff x="3113195" y="1597106"/>
              <a:chExt cx="7965886" cy="3453242"/>
            </a:xfrm>
          </p:grpSpPr>
          <p:sp>
            <p:nvSpPr>
              <p:cNvPr id="233" name="TextBox 97">
                <a:extLst>
                  <a:ext uri="{FF2B5EF4-FFF2-40B4-BE49-F238E27FC236}">
                    <a16:creationId xmlns:a16="http://schemas.microsoft.com/office/drawing/2014/main" id="{C6C10CDF-0784-AEBC-61DF-E32402D48D6E}"/>
                  </a:ext>
                </a:extLst>
              </p:cNvPr>
              <p:cNvSpPr txBox="1"/>
              <p:nvPr/>
            </p:nvSpPr>
            <p:spPr>
              <a:xfrm>
                <a:off x="3113195" y="3203535"/>
                <a:ext cx="498581" cy="276999"/>
              </a:xfrm>
              <a:prstGeom prst="rect">
                <a:avLst/>
              </a:prstGeom>
              <a:noFill/>
            </p:spPr>
            <p:txBody>
              <a:bodyPr wrap="square">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44546A"/>
                    </a:solidFill>
                    <a:effectLst/>
                    <a:uLnTx/>
                    <a:uFillTx/>
                    <a:latin typeface="Arial" panose="020B0604020202020204" pitchFamily="34" charset="0"/>
                    <a:cs typeface="Arial" panose="020B0604020202020204" pitchFamily="34" charset="0"/>
                  </a:rPr>
                  <a:t>60</a:t>
                </a:r>
                <a:endParaRPr kumimoji="0" lang="es-ES" sz="1200" b="0" i="0" u="none" strike="noStrike" kern="0" cap="none" spc="0" normalizeH="0" baseline="0" noProof="0" dirty="0">
                  <a:ln>
                    <a:noFill/>
                  </a:ln>
                  <a:solidFill>
                    <a:srgbClr val="44546A"/>
                  </a:solidFill>
                  <a:effectLst/>
                  <a:uLnTx/>
                  <a:uFillTx/>
                  <a:latin typeface="Arial"/>
                </a:endParaRPr>
              </a:p>
            </p:txBody>
          </p:sp>
          <p:grpSp>
            <p:nvGrpSpPr>
              <p:cNvPr id="234" name="Group 81">
                <a:extLst>
                  <a:ext uri="{FF2B5EF4-FFF2-40B4-BE49-F238E27FC236}">
                    <a16:creationId xmlns:a16="http://schemas.microsoft.com/office/drawing/2014/main" id="{4914511E-7E73-2ED5-2F2A-8C89666457BB}"/>
                  </a:ext>
                </a:extLst>
              </p:cNvPr>
              <p:cNvGrpSpPr/>
              <p:nvPr/>
            </p:nvGrpSpPr>
            <p:grpSpPr>
              <a:xfrm>
                <a:off x="3557315" y="4650720"/>
                <a:ext cx="151179" cy="75733"/>
                <a:chOff x="17623344" y="23070110"/>
                <a:chExt cx="324000" cy="334075"/>
              </a:xfrm>
            </p:grpSpPr>
            <p:cxnSp>
              <p:nvCxnSpPr>
                <p:cNvPr id="385" name="Straight Connector 107">
                  <a:extLst>
                    <a:ext uri="{FF2B5EF4-FFF2-40B4-BE49-F238E27FC236}">
                      <a16:creationId xmlns:a16="http://schemas.microsoft.com/office/drawing/2014/main" id="{D43A6FAA-1CD8-367F-151B-C43881DE5F24}"/>
                    </a:ext>
                  </a:extLst>
                </p:cNvPr>
                <p:cNvCxnSpPr>
                  <a:cxnSpLocks/>
                </p:cNvCxnSpPr>
                <p:nvPr/>
              </p:nvCxnSpPr>
              <p:spPr>
                <a:xfrm flipV="1">
                  <a:off x="17623344" y="23070110"/>
                  <a:ext cx="324000" cy="144000"/>
                </a:xfrm>
                <a:prstGeom prst="line">
                  <a:avLst/>
                </a:prstGeom>
                <a:noFill/>
                <a:ln w="9525" cap="flat" cmpd="sng" algn="ctr">
                  <a:solidFill>
                    <a:srgbClr val="44546A"/>
                  </a:solidFill>
                  <a:prstDash val="solid"/>
                  <a:miter lim="800000"/>
                </a:ln>
                <a:effectLst/>
              </p:spPr>
            </p:cxnSp>
            <p:cxnSp>
              <p:nvCxnSpPr>
                <p:cNvPr id="386" name="Straight Connector 108">
                  <a:extLst>
                    <a:ext uri="{FF2B5EF4-FFF2-40B4-BE49-F238E27FC236}">
                      <a16:creationId xmlns:a16="http://schemas.microsoft.com/office/drawing/2014/main" id="{A832BE1D-453A-0519-5D7D-D17B8A545F4E}"/>
                    </a:ext>
                  </a:extLst>
                </p:cNvPr>
                <p:cNvCxnSpPr>
                  <a:cxnSpLocks/>
                </p:cNvCxnSpPr>
                <p:nvPr/>
              </p:nvCxnSpPr>
              <p:spPr>
                <a:xfrm flipV="1">
                  <a:off x="17623344" y="23260185"/>
                  <a:ext cx="324000" cy="144000"/>
                </a:xfrm>
                <a:prstGeom prst="line">
                  <a:avLst/>
                </a:prstGeom>
                <a:noFill/>
                <a:ln w="9525" cap="flat" cmpd="sng" algn="ctr">
                  <a:solidFill>
                    <a:srgbClr val="44546A"/>
                  </a:solidFill>
                  <a:prstDash val="solid"/>
                  <a:miter lim="800000"/>
                </a:ln>
                <a:effectLst/>
              </p:spPr>
            </p:cxnSp>
          </p:grpSp>
          <p:cxnSp>
            <p:nvCxnSpPr>
              <p:cNvPr id="235" name="Straight Connector 95">
                <a:extLst>
                  <a:ext uri="{FF2B5EF4-FFF2-40B4-BE49-F238E27FC236}">
                    <a16:creationId xmlns:a16="http://schemas.microsoft.com/office/drawing/2014/main" id="{F808DE73-7FD3-9F29-D121-34DD1B17CB62}"/>
                  </a:ext>
                </a:extLst>
              </p:cNvPr>
              <p:cNvCxnSpPr>
                <a:cxnSpLocks/>
              </p:cNvCxnSpPr>
              <p:nvPr/>
            </p:nvCxnSpPr>
            <p:spPr>
              <a:xfrm>
                <a:off x="3641378" y="4820643"/>
                <a:ext cx="7162490" cy="10854"/>
              </a:xfrm>
              <a:prstGeom prst="line">
                <a:avLst/>
              </a:prstGeom>
              <a:noFill/>
              <a:ln w="9525" cap="flat" cmpd="sng" algn="ctr">
                <a:solidFill>
                  <a:srgbClr val="44546A"/>
                </a:solidFill>
                <a:prstDash val="solid"/>
                <a:miter lim="800000"/>
              </a:ln>
              <a:effectLst/>
            </p:spPr>
          </p:cxnSp>
          <p:sp>
            <p:nvSpPr>
              <p:cNvPr id="236" name="TextBox 96">
                <a:extLst>
                  <a:ext uri="{FF2B5EF4-FFF2-40B4-BE49-F238E27FC236}">
                    <a16:creationId xmlns:a16="http://schemas.microsoft.com/office/drawing/2014/main" id="{89CE2535-ECB0-3197-8404-46A180EA0499}"/>
                  </a:ext>
                </a:extLst>
              </p:cNvPr>
              <p:cNvSpPr txBox="1"/>
              <p:nvPr/>
            </p:nvSpPr>
            <p:spPr>
              <a:xfrm>
                <a:off x="3351932" y="4662888"/>
                <a:ext cx="203889" cy="276999"/>
              </a:xfrm>
              <a:prstGeom prst="rect">
                <a:avLst/>
              </a:prstGeom>
              <a:noFill/>
            </p:spPr>
            <p:txBody>
              <a:bodyPr wrap="square">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44546A"/>
                    </a:solidFill>
                    <a:effectLst/>
                    <a:uLnTx/>
                    <a:uFillTx/>
                    <a:latin typeface="Arial" panose="020B0604020202020204" pitchFamily="34" charset="0"/>
                    <a:cs typeface="Arial" panose="020B0604020202020204" pitchFamily="34" charset="0"/>
                  </a:rPr>
                  <a:t>0</a:t>
                </a:r>
                <a:endParaRPr kumimoji="0" lang="es-ES" sz="1200" b="0" i="0" u="none" strike="noStrike" kern="0" cap="none" spc="0" normalizeH="0" baseline="0" noProof="0" dirty="0">
                  <a:ln>
                    <a:noFill/>
                  </a:ln>
                  <a:solidFill>
                    <a:srgbClr val="44546A"/>
                  </a:solidFill>
                  <a:effectLst/>
                  <a:uLnTx/>
                  <a:uFillTx/>
                  <a:latin typeface="Arial"/>
                </a:endParaRPr>
              </a:p>
            </p:txBody>
          </p:sp>
          <p:sp>
            <p:nvSpPr>
              <p:cNvPr id="237" name="TextBox 93">
                <a:extLst>
                  <a:ext uri="{FF2B5EF4-FFF2-40B4-BE49-F238E27FC236}">
                    <a16:creationId xmlns:a16="http://schemas.microsoft.com/office/drawing/2014/main" id="{FF3DA1AD-B142-B49D-A074-E3FF8EC818B1}"/>
                  </a:ext>
                </a:extLst>
              </p:cNvPr>
              <p:cNvSpPr txBox="1"/>
              <p:nvPr/>
            </p:nvSpPr>
            <p:spPr>
              <a:xfrm>
                <a:off x="3507117" y="4870487"/>
                <a:ext cx="580572" cy="179861"/>
              </a:xfrm>
              <a:prstGeom prst="rect">
                <a:avLst/>
              </a:prstGeom>
              <a:noFill/>
            </p:spPr>
            <p:txBody>
              <a:bodyPr wrap="square" lIns="0" tIns="0" rIns="0" bIns="0" rtlCol="0">
                <a:spAutoFit/>
              </a:bodyPr>
              <a:lstStyle/>
              <a:p>
                <a:pPr marL="0" marR="0" lvl="0" indent="0" algn="ctr" defTabSz="434980" eaLnBrk="1" fontAlgn="auto" latinLnBrk="0" hangingPunct="1">
                  <a:lnSpc>
                    <a:spcPct val="100000"/>
                  </a:lnSpc>
                  <a:spcBef>
                    <a:spcPts val="0"/>
                  </a:spcBef>
                  <a:spcAft>
                    <a:spcPts val="0"/>
                  </a:spcAft>
                  <a:buClrTx/>
                  <a:buSzTx/>
                  <a:buFontTx/>
                  <a:buNone/>
                  <a:tabLst/>
                  <a:defRPr/>
                </a:pPr>
                <a:r>
                  <a:rPr kumimoji="0" lang="es-ES" sz="1200" b="0" i="0" u="none" strike="noStrike" kern="0" cap="none" spc="0" normalizeH="0" baseline="0" noProof="0" dirty="0">
                    <a:ln>
                      <a:noFill/>
                    </a:ln>
                    <a:solidFill>
                      <a:srgbClr val="44546A"/>
                    </a:solidFill>
                    <a:effectLst/>
                    <a:uLnTx/>
                    <a:uFillTx/>
                    <a:latin typeface="Arial" panose="020B0604020202020204" pitchFamily="34" charset="0"/>
                    <a:cs typeface="Arial" panose="020B0604020202020204" pitchFamily="34" charset="0"/>
                  </a:rPr>
                  <a:t>Basal</a:t>
                </a:r>
                <a:endParaRPr kumimoji="0" lang="en-GB" sz="1200" b="0" i="0" u="none" strike="noStrike" kern="0" cap="none" spc="0" normalizeH="0" baseline="0" noProof="0" dirty="0">
                  <a:ln>
                    <a:noFill/>
                  </a:ln>
                  <a:solidFill>
                    <a:srgbClr val="44546A"/>
                  </a:solidFill>
                  <a:effectLst/>
                  <a:uLnTx/>
                  <a:uFillTx/>
                  <a:latin typeface="Arial" panose="020B0604020202020204" pitchFamily="34" charset="0"/>
                  <a:cs typeface="Arial" panose="020B0604020202020204" pitchFamily="34" charset="0"/>
                </a:endParaRPr>
              </a:p>
            </p:txBody>
          </p:sp>
          <p:sp>
            <p:nvSpPr>
              <p:cNvPr id="238" name="TextBox 93">
                <a:extLst>
                  <a:ext uri="{FF2B5EF4-FFF2-40B4-BE49-F238E27FC236}">
                    <a16:creationId xmlns:a16="http://schemas.microsoft.com/office/drawing/2014/main" id="{A6843696-307F-AA6D-C498-6F50F653C539}"/>
                  </a:ext>
                </a:extLst>
              </p:cNvPr>
              <p:cNvSpPr txBox="1"/>
              <p:nvPr/>
            </p:nvSpPr>
            <p:spPr>
              <a:xfrm>
                <a:off x="5436542" y="4870487"/>
                <a:ext cx="921209" cy="179861"/>
              </a:xfrm>
              <a:prstGeom prst="rect">
                <a:avLst/>
              </a:prstGeom>
              <a:noFill/>
            </p:spPr>
            <p:txBody>
              <a:bodyPr wrap="square" lIns="0" tIns="0" rIns="0" bIns="0" rtlCol="0">
                <a:spAutoFit/>
              </a:bodyPr>
              <a:lstStyle/>
              <a:p>
                <a:pPr marL="0" marR="0" lvl="0" indent="0" algn="ctr" defTabSz="434980" eaLnBrk="1" fontAlgn="auto" latinLnBrk="0" hangingPunct="1">
                  <a:lnSpc>
                    <a:spcPct val="100000"/>
                  </a:lnSpc>
                  <a:spcBef>
                    <a:spcPts val="0"/>
                  </a:spcBef>
                  <a:spcAft>
                    <a:spcPts val="0"/>
                  </a:spcAft>
                  <a:buClrTx/>
                  <a:buSzTx/>
                  <a:buFontTx/>
                  <a:buNone/>
                  <a:tabLst/>
                  <a:defRPr/>
                </a:pPr>
                <a:r>
                  <a:rPr kumimoji="0" lang="es-ES" sz="1200" b="0" i="0" u="none" strike="noStrike" kern="0" cap="none" spc="0" normalizeH="0" baseline="0" noProof="0" dirty="0">
                    <a:ln>
                      <a:noFill/>
                    </a:ln>
                    <a:solidFill>
                      <a:srgbClr val="44546A"/>
                    </a:solidFill>
                    <a:effectLst/>
                    <a:uLnTx/>
                    <a:uFillTx/>
                    <a:latin typeface="Arial" panose="020B0604020202020204" pitchFamily="34" charset="0"/>
                    <a:cs typeface="Arial" panose="020B0604020202020204" pitchFamily="34" charset="0"/>
                  </a:rPr>
                  <a:t>Sem 16</a:t>
                </a:r>
                <a:endParaRPr kumimoji="0" lang="en-GB" sz="1200" b="0" i="0" u="none" strike="noStrike" kern="0" cap="none" spc="0" normalizeH="0" baseline="0" noProof="0" dirty="0">
                  <a:ln>
                    <a:noFill/>
                  </a:ln>
                  <a:solidFill>
                    <a:srgbClr val="44546A"/>
                  </a:solidFill>
                  <a:effectLst/>
                  <a:uLnTx/>
                  <a:uFillTx/>
                  <a:latin typeface="Arial" panose="020B0604020202020204" pitchFamily="34" charset="0"/>
                  <a:cs typeface="Arial" panose="020B0604020202020204" pitchFamily="34" charset="0"/>
                </a:endParaRPr>
              </a:p>
            </p:txBody>
          </p:sp>
          <p:sp>
            <p:nvSpPr>
              <p:cNvPr id="239" name="TextBox 93">
                <a:extLst>
                  <a:ext uri="{FF2B5EF4-FFF2-40B4-BE49-F238E27FC236}">
                    <a16:creationId xmlns:a16="http://schemas.microsoft.com/office/drawing/2014/main" id="{090BF627-F981-BF6E-3B22-8B6065F228B2}"/>
                  </a:ext>
                </a:extLst>
              </p:cNvPr>
              <p:cNvSpPr txBox="1"/>
              <p:nvPr/>
            </p:nvSpPr>
            <p:spPr>
              <a:xfrm>
                <a:off x="7115461" y="4870487"/>
                <a:ext cx="921209" cy="179861"/>
              </a:xfrm>
              <a:prstGeom prst="rect">
                <a:avLst/>
              </a:prstGeom>
              <a:noFill/>
            </p:spPr>
            <p:txBody>
              <a:bodyPr wrap="square" lIns="0" tIns="0" rIns="0" bIns="0" rtlCol="0">
                <a:spAutoFit/>
              </a:bodyPr>
              <a:lstStyle/>
              <a:p>
                <a:pPr marL="0" marR="0" lvl="0" indent="0" algn="ctr" defTabSz="434980" eaLnBrk="1" fontAlgn="auto" latinLnBrk="0" hangingPunct="1">
                  <a:lnSpc>
                    <a:spcPct val="100000"/>
                  </a:lnSpc>
                  <a:spcBef>
                    <a:spcPts val="0"/>
                  </a:spcBef>
                  <a:spcAft>
                    <a:spcPts val="0"/>
                  </a:spcAft>
                  <a:buClrTx/>
                  <a:buSzTx/>
                  <a:buFontTx/>
                  <a:buNone/>
                  <a:tabLst/>
                  <a:defRPr/>
                </a:pPr>
                <a:r>
                  <a:rPr kumimoji="0" lang="es-ES" sz="1200" b="0" i="0" u="none" strike="noStrike" kern="0" cap="none" spc="0" normalizeH="0" baseline="0" noProof="0" dirty="0">
                    <a:ln>
                      <a:noFill/>
                    </a:ln>
                    <a:solidFill>
                      <a:srgbClr val="44546A"/>
                    </a:solidFill>
                    <a:effectLst/>
                    <a:uLnTx/>
                    <a:uFillTx/>
                    <a:latin typeface="Arial" panose="020B0604020202020204" pitchFamily="34" charset="0"/>
                    <a:cs typeface="Arial" panose="020B0604020202020204" pitchFamily="34" charset="0"/>
                  </a:rPr>
                  <a:t>Sem 28</a:t>
                </a:r>
                <a:endParaRPr kumimoji="0" lang="en-GB" sz="1200" b="0" i="0" u="none" strike="noStrike" kern="0" cap="none" spc="0" normalizeH="0" baseline="0" noProof="0" dirty="0">
                  <a:ln>
                    <a:noFill/>
                  </a:ln>
                  <a:solidFill>
                    <a:srgbClr val="44546A"/>
                  </a:solidFill>
                  <a:effectLst/>
                  <a:uLnTx/>
                  <a:uFillTx/>
                  <a:latin typeface="Arial" panose="020B0604020202020204" pitchFamily="34" charset="0"/>
                  <a:cs typeface="Arial" panose="020B0604020202020204" pitchFamily="34" charset="0"/>
                </a:endParaRPr>
              </a:p>
            </p:txBody>
          </p:sp>
          <p:sp>
            <p:nvSpPr>
              <p:cNvPr id="240" name="TextBox 93">
                <a:extLst>
                  <a:ext uri="{FF2B5EF4-FFF2-40B4-BE49-F238E27FC236}">
                    <a16:creationId xmlns:a16="http://schemas.microsoft.com/office/drawing/2014/main" id="{4A9F1273-D934-88A3-ABDF-3FF7EDEF002F}"/>
                  </a:ext>
                </a:extLst>
              </p:cNvPr>
              <p:cNvSpPr txBox="1"/>
              <p:nvPr/>
            </p:nvSpPr>
            <p:spPr>
              <a:xfrm>
                <a:off x="10157872" y="4870487"/>
                <a:ext cx="921209" cy="179861"/>
              </a:xfrm>
              <a:prstGeom prst="rect">
                <a:avLst/>
              </a:prstGeom>
              <a:noFill/>
            </p:spPr>
            <p:txBody>
              <a:bodyPr wrap="square" lIns="0" tIns="0" rIns="0" bIns="0" rtlCol="0">
                <a:spAutoFit/>
              </a:bodyPr>
              <a:lstStyle/>
              <a:p>
                <a:pPr marL="0" marR="0" lvl="0" indent="0" algn="ctr" defTabSz="434980" eaLnBrk="1" fontAlgn="auto" latinLnBrk="0" hangingPunct="1">
                  <a:lnSpc>
                    <a:spcPct val="100000"/>
                  </a:lnSpc>
                  <a:spcBef>
                    <a:spcPts val="0"/>
                  </a:spcBef>
                  <a:spcAft>
                    <a:spcPts val="0"/>
                  </a:spcAft>
                  <a:buClrTx/>
                  <a:buSzTx/>
                  <a:buFontTx/>
                  <a:buNone/>
                  <a:tabLst/>
                  <a:defRPr/>
                </a:pPr>
                <a:r>
                  <a:rPr kumimoji="0" lang="es-ES" sz="1200" b="0" i="0" u="none" strike="noStrike" kern="0" cap="none" spc="0" normalizeH="0" baseline="0" noProof="0" dirty="0">
                    <a:ln>
                      <a:noFill/>
                    </a:ln>
                    <a:solidFill>
                      <a:srgbClr val="44546A"/>
                    </a:solidFill>
                    <a:effectLst/>
                    <a:uLnTx/>
                    <a:uFillTx/>
                    <a:latin typeface="Arial" panose="020B0604020202020204" pitchFamily="34" charset="0"/>
                    <a:cs typeface="Arial" panose="020B0604020202020204" pitchFamily="34" charset="0"/>
                  </a:rPr>
                  <a:t>Sem 52</a:t>
                </a:r>
                <a:endParaRPr kumimoji="0" lang="en-GB" sz="1200" b="0" i="0" u="none" strike="noStrike" kern="0" cap="none" spc="0" normalizeH="0" baseline="0" noProof="0" dirty="0">
                  <a:ln>
                    <a:noFill/>
                  </a:ln>
                  <a:solidFill>
                    <a:srgbClr val="44546A"/>
                  </a:solidFill>
                  <a:effectLst/>
                  <a:uLnTx/>
                  <a:uFillTx/>
                  <a:latin typeface="Arial" panose="020B0604020202020204" pitchFamily="34" charset="0"/>
                  <a:cs typeface="Arial" panose="020B0604020202020204" pitchFamily="34" charset="0"/>
                </a:endParaRPr>
              </a:p>
            </p:txBody>
          </p:sp>
          <p:sp>
            <p:nvSpPr>
              <p:cNvPr id="241" name="TextBox 97">
                <a:extLst>
                  <a:ext uri="{FF2B5EF4-FFF2-40B4-BE49-F238E27FC236}">
                    <a16:creationId xmlns:a16="http://schemas.microsoft.com/office/drawing/2014/main" id="{0A75B5A2-F6C7-6986-B1CA-78A1EB7E41CB}"/>
                  </a:ext>
                </a:extLst>
              </p:cNvPr>
              <p:cNvSpPr txBox="1"/>
              <p:nvPr/>
            </p:nvSpPr>
            <p:spPr>
              <a:xfrm>
                <a:off x="3121424" y="1933556"/>
                <a:ext cx="498581" cy="276999"/>
              </a:xfrm>
              <a:prstGeom prst="rect">
                <a:avLst/>
              </a:prstGeom>
              <a:noFill/>
            </p:spPr>
            <p:txBody>
              <a:bodyPr wrap="square">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44546A"/>
                    </a:solidFill>
                    <a:effectLst/>
                    <a:uLnTx/>
                    <a:uFillTx/>
                    <a:latin typeface="Arial" panose="020B0604020202020204" pitchFamily="34" charset="0"/>
                    <a:cs typeface="Arial" panose="020B0604020202020204" pitchFamily="34" charset="0"/>
                  </a:rPr>
                  <a:t>70</a:t>
                </a:r>
                <a:endParaRPr kumimoji="0" lang="es-ES" sz="1200" b="0" i="0" u="none" strike="noStrike" kern="0" cap="none" spc="0" normalizeH="0" baseline="0" noProof="0" dirty="0">
                  <a:ln>
                    <a:noFill/>
                  </a:ln>
                  <a:solidFill>
                    <a:srgbClr val="44546A"/>
                  </a:solidFill>
                  <a:effectLst/>
                  <a:uLnTx/>
                  <a:uFillTx/>
                  <a:latin typeface="Arial"/>
                </a:endParaRPr>
              </a:p>
            </p:txBody>
          </p:sp>
          <p:sp>
            <p:nvSpPr>
              <p:cNvPr id="242" name="TextBox 97">
                <a:extLst>
                  <a:ext uri="{FF2B5EF4-FFF2-40B4-BE49-F238E27FC236}">
                    <a16:creationId xmlns:a16="http://schemas.microsoft.com/office/drawing/2014/main" id="{95D90E20-4241-CC70-C0AF-500BAF9A5793}"/>
                  </a:ext>
                </a:extLst>
              </p:cNvPr>
              <p:cNvSpPr txBox="1"/>
              <p:nvPr/>
            </p:nvSpPr>
            <p:spPr>
              <a:xfrm>
                <a:off x="3121424" y="2574732"/>
                <a:ext cx="498581" cy="276999"/>
              </a:xfrm>
              <a:prstGeom prst="rect">
                <a:avLst/>
              </a:prstGeom>
              <a:noFill/>
            </p:spPr>
            <p:txBody>
              <a:bodyPr wrap="square">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44546A"/>
                    </a:solidFill>
                    <a:effectLst/>
                    <a:uLnTx/>
                    <a:uFillTx/>
                    <a:latin typeface="Arial" panose="020B0604020202020204" pitchFamily="34" charset="0"/>
                    <a:cs typeface="Arial" panose="020B0604020202020204" pitchFamily="34" charset="0"/>
                  </a:rPr>
                  <a:t>65</a:t>
                </a:r>
                <a:endParaRPr kumimoji="0" lang="es-ES" sz="1200" b="0" i="0" u="none" strike="noStrike" kern="0" cap="none" spc="0" normalizeH="0" baseline="0" noProof="0" dirty="0">
                  <a:ln>
                    <a:noFill/>
                  </a:ln>
                  <a:solidFill>
                    <a:srgbClr val="44546A"/>
                  </a:solidFill>
                  <a:effectLst/>
                  <a:uLnTx/>
                  <a:uFillTx/>
                  <a:latin typeface="Arial"/>
                </a:endParaRPr>
              </a:p>
            </p:txBody>
          </p:sp>
          <p:sp>
            <p:nvSpPr>
              <p:cNvPr id="243" name="TextBox 97">
                <a:extLst>
                  <a:ext uri="{FF2B5EF4-FFF2-40B4-BE49-F238E27FC236}">
                    <a16:creationId xmlns:a16="http://schemas.microsoft.com/office/drawing/2014/main" id="{26DB1EEE-D387-A25F-C5A0-F5C0DBB7EEB8}"/>
                  </a:ext>
                </a:extLst>
              </p:cNvPr>
              <p:cNvSpPr txBox="1"/>
              <p:nvPr/>
            </p:nvSpPr>
            <p:spPr>
              <a:xfrm>
                <a:off x="3121424" y="3864064"/>
                <a:ext cx="498581" cy="276999"/>
              </a:xfrm>
              <a:prstGeom prst="rect">
                <a:avLst/>
              </a:prstGeom>
              <a:noFill/>
            </p:spPr>
            <p:txBody>
              <a:bodyPr wrap="square">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44546A"/>
                    </a:solidFill>
                    <a:effectLst/>
                    <a:uLnTx/>
                    <a:uFillTx/>
                    <a:latin typeface="Arial" panose="020B0604020202020204" pitchFamily="34" charset="0"/>
                    <a:cs typeface="Arial" panose="020B0604020202020204" pitchFamily="34" charset="0"/>
                  </a:rPr>
                  <a:t>55</a:t>
                </a:r>
                <a:endParaRPr kumimoji="0" lang="es-ES" sz="1200" b="0" i="0" u="none" strike="noStrike" kern="0" cap="none" spc="0" normalizeH="0" baseline="0" noProof="0" dirty="0">
                  <a:ln>
                    <a:noFill/>
                  </a:ln>
                  <a:solidFill>
                    <a:srgbClr val="44546A"/>
                  </a:solidFill>
                  <a:effectLst/>
                  <a:uLnTx/>
                  <a:uFillTx/>
                  <a:latin typeface="Arial"/>
                </a:endParaRPr>
              </a:p>
            </p:txBody>
          </p:sp>
          <p:sp>
            <p:nvSpPr>
              <p:cNvPr id="244" name="TextBox 97">
                <a:extLst>
                  <a:ext uri="{FF2B5EF4-FFF2-40B4-BE49-F238E27FC236}">
                    <a16:creationId xmlns:a16="http://schemas.microsoft.com/office/drawing/2014/main" id="{1E660EBB-62B2-EDB3-0C1A-709D38A9B263}"/>
                  </a:ext>
                </a:extLst>
              </p:cNvPr>
              <p:cNvSpPr txBox="1"/>
              <p:nvPr/>
            </p:nvSpPr>
            <p:spPr>
              <a:xfrm>
                <a:off x="3121424" y="4499339"/>
                <a:ext cx="498581" cy="276999"/>
              </a:xfrm>
              <a:prstGeom prst="rect">
                <a:avLst/>
              </a:prstGeom>
              <a:noFill/>
            </p:spPr>
            <p:txBody>
              <a:bodyPr wrap="square">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44546A"/>
                    </a:solidFill>
                    <a:effectLst/>
                    <a:uLnTx/>
                    <a:uFillTx/>
                    <a:latin typeface="Arial" panose="020B0604020202020204" pitchFamily="34" charset="0"/>
                    <a:cs typeface="Arial" panose="020B0604020202020204" pitchFamily="34" charset="0"/>
                  </a:rPr>
                  <a:t>50</a:t>
                </a:r>
                <a:endParaRPr kumimoji="0" lang="es-ES" sz="1200" b="0" i="0" u="none" strike="noStrike" kern="0" cap="none" spc="0" normalizeH="0" baseline="0" noProof="0" dirty="0">
                  <a:ln>
                    <a:noFill/>
                  </a:ln>
                  <a:solidFill>
                    <a:srgbClr val="44546A"/>
                  </a:solidFill>
                  <a:effectLst/>
                  <a:uLnTx/>
                  <a:uFillTx/>
                  <a:latin typeface="Arial"/>
                </a:endParaRPr>
              </a:p>
            </p:txBody>
          </p:sp>
          <p:cxnSp>
            <p:nvCxnSpPr>
              <p:cNvPr id="245" name="Straight Connector 95">
                <a:extLst>
                  <a:ext uri="{FF2B5EF4-FFF2-40B4-BE49-F238E27FC236}">
                    <a16:creationId xmlns:a16="http://schemas.microsoft.com/office/drawing/2014/main" id="{8DB99F3A-19A6-76FE-3175-A0ACCF9E887A}"/>
                  </a:ext>
                </a:extLst>
              </p:cNvPr>
              <p:cNvCxnSpPr>
                <a:cxnSpLocks/>
              </p:cNvCxnSpPr>
              <p:nvPr/>
            </p:nvCxnSpPr>
            <p:spPr>
              <a:xfrm>
                <a:off x="3641051" y="1894413"/>
                <a:ext cx="1379" cy="2772629"/>
              </a:xfrm>
              <a:prstGeom prst="line">
                <a:avLst/>
              </a:prstGeom>
              <a:noFill/>
              <a:ln w="9525" cap="flat" cmpd="sng" algn="ctr">
                <a:solidFill>
                  <a:srgbClr val="44546A"/>
                </a:solidFill>
                <a:prstDash val="solid"/>
                <a:miter lim="800000"/>
              </a:ln>
              <a:effectLst/>
            </p:spPr>
          </p:cxnSp>
          <p:cxnSp>
            <p:nvCxnSpPr>
              <p:cNvPr id="246" name="Conector recto 245">
                <a:extLst>
                  <a:ext uri="{FF2B5EF4-FFF2-40B4-BE49-F238E27FC236}">
                    <a16:creationId xmlns:a16="http://schemas.microsoft.com/office/drawing/2014/main" id="{9EA71046-4258-EF22-51FD-21CC7A012BE6}"/>
                  </a:ext>
                </a:extLst>
              </p:cNvPr>
              <p:cNvCxnSpPr>
                <a:cxnSpLocks/>
              </p:cNvCxnSpPr>
              <p:nvPr/>
            </p:nvCxnSpPr>
            <p:spPr>
              <a:xfrm>
                <a:off x="3590651" y="3995013"/>
                <a:ext cx="50400" cy="0"/>
              </a:xfrm>
              <a:prstGeom prst="line">
                <a:avLst/>
              </a:prstGeom>
              <a:noFill/>
              <a:ln w="9525" cap="flat" cmpd="sng" algn="ctr">
                <a:solidFill>
                  <a:srgbClr val="44546A"/>
                </a:solidFill>
                <a:prstDash val="solid"/>
                <a:miter lim="800000"/>
              </a:ln>
              <a:effectLst/>
            </p:spPr>
          </p:cxnSp>
          <p:cxnSp>
            <p:nvCxnSpPr>
              <p:cNvPr id="247" name="Conector recto 246">
                <a:extLst>
                  <a:ext uri="{FF2B5EF4-FFF2-40B4-BE49-F238E27FC236}">
                    <a16:creationId xmlns:a16="http://schemas.microsoft.com/office/drawing/2014/main" id="{C669BD36-AA5C-5E30-F2FF-0930AAA03BE3}"/>
                  </a:ext>
                </a:extLst>
              </p:cNvPr>
              <p:cNvCxnSpPr>
                <a:cxnSpLocks/>
              </p:cNvCxnSpPr>
              <p:nvPr/>
            </p:nvCxnSpPr>
            <p:spPr>
              <a:xfrm>
                <a:off x="3590978" y="3356610"/>
                <a:ext cx="50400" cy="0"/>
              </a:xfrm>
              <a:prstGeom prst="line">
                <a:avLst/>
              </a:prstGeom>
              <a:noFill/>
              <a:ln w="9525" cap="flat" cmpd="sng" algn="ctr">
                <a:solidFill>
                  <a:srgbClr val="44546A"/>
                </a:solidFill>
                <a:prstDash val="solid"/>
                <a:miter lim="800000"/>
              </a:ln>
              <a:effectLst/>
            </p:spPr>
          </p:cxnSp>
          <p:cxnSp>
            <p:nvCxnSpPr>
              <p:cNvPr id="248" name="Conector recto 247">
                <a:extLst>
                  <a:ext uri="{FF2B5EF4-FFF2-40B4-BE49-F238E27FC236}">
                    <a16:creationId xmlns:a16="http://schemas.microsoft.com/office/drawing/2014/main" id="{DB97E196-3814-0291-518B-8A32E53DC3DF}"/>
                  </a:ext>
                </a:extLst>
              </p:cNvPr>
              <p:cNvCxnSpPr>
                <a:cxnSpLocks/>
              </p:cNvCxnSpPr>
              <p:nvPr/>
            </p:nvCxnSpPr>
            <p:spPr>
              <a:xfrm>
                <a:off x="3590978" y="2712875"/>
                <a:ext cx="50400" cy="0"/>
              </a:xfrm>
              <a:prstGeom prst="line">
                <a:avLst/>
              </a:prstGeom>
              <a:noFill/>
              <a:ln w="9525" cap="flat" cmpd="sng" algn="ctr">
                <a:solidFill>
                  <a:srgbClr val="44546A"/>
                </a:solidFill>
                <a:prstDash val="solid"/>
                <a:miter lim="800000"/>
              </a:ln>
              <a:effectLst/>
            </p:spPr>
          </p:cxnSp>
          <p:cxnSp>
            <p:nvCxnSpPr>
              <p:cNvPr id="249" name="Conector recto 248">
                <a:extLst>
                  <a:ext uri="{FF2B5EF4-FFF2-40B4-BE49-F238E27FC236}">
                    <a16:creationId xmlns:a16="http://schemas.microsoft.com/office/drawing/2014/main" id="{49D69E87-B252-5D71-E64B-840F6478272B}"/>
                  </a:ext>
                </a:extLst>
              </p:cNvPr>
              <p:cNvCxnSpPr>
                <a:cxnSpLocks/>
              </p:cNvCxnSpPr>
              <p:nvPr/>
            </p:nvCxnSpPr>
            <p:spPr>
              <a:xfrm>
                <a:off x="3590978" y="2076672"/>
                <a:ext cx="50400" cy="0"/>
              </a:xfrm>
              <a:prstGeom prst="line">
                <a:avLst/>
              </a:prstGeom>
              <a:noFill/>
              <a:ln w="9525" cap="flat" cmpd="sng" algn="ctr">
                <a:solidFill>
                  <a:srgbClr val="44546A"/>
                </a:solidFill>
                <a:prstDash val="solid"/>
                <a:miter lim="800000"/>
              </a:ln>
              <a:effectLst/>
            </p:spPr>
          </p:cxnSp>
          <p:cxnSp>
            <p:nvCxnSpPr>
              <p:cNvPr id="250" name="Conector recto 249">
                <a:extLst>
                  <a:ext uri="{FF2B5EF4-FFF2-40B4-BE49-F238E27FC236}">
                    <a16:creationId xmlns:a16="http://schemas.microsoft.com/office/drawing/2014/main" id="{4DFDFC9A-277E-A56C-9B6C-4B70B649DE84}"/>
                  </a:ext>
                </a:extLst>
              </p:cNvPr>
              <p:cNvCxnSpPr>
                <a:cxnSpLocks/>
              </p:cNvCxnSpPr>
              <p:nvPr/>
            </p:nvCxnSpPr>
            <p:spPr>
              <a:xfrm>
                <a:off x="3590651" y="4637838"/>
                <a:ext cx="50400" cy="0"/>
              </a:xfrm>
              <a:prstGeom prst="line">
                <a:avLst/>
              </a:prstGeom>
              <a:noFill/>
              <a:ln w="9525" cap="flat" cmpd="sng" algn="ctr">
                <a:solidFill>
                  <a:srgbClr val="44546A"/>
                </a:solidFill>
                <a:prstDash val="solid"/>
                <a:miter lim="800000"/>
              </a:ln>
              <a:effectLst/>
            </p:spPr>
          </p:cxnSp>
          <p:sp>
            <p:nvSpPr>
              <p:cNvPr id="251" name="TextBox 97">
                <a:extLst>
                  <a:ext uri="{FF2B5EF4-FFF2-40B4-BE49-F238E27FC236}">
                    <a16:creationId xmlns:a16="http://schemas.microsoft.com/office/drawing/2014/main" id="{5DFB593E-6A12-45B1-3A1A-F4E179569BE7}"/>
                  </a:ext>
                </a:extLst>
              </p:cNvPr>
              <p:cNvSpPr txBox="1"/>
              <p:nvPr/>
            </p:nvSpPr>
            <p:spPr>
              <a:xfrm>
                <a:off x="3121424" y="1597106"/>
                <a:ext cx="498581" cy="276999"/>
              </a:xfrm>
              <a:prstGeom prst="rect">
                <a:avLst/>
              </a:prstGeom>
              <a:noFill/>
            </p:spPr>
            <p:txBody>
              <a:bodyPr wrap="square">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44546A"/>
                    </a:solidFill>
                    <a:effectLst/>
                    <a:uLnTx/>
                    <a:uFillTx/>
                    <a:latin typeface="Arial" panose="020B0604020202020204" pitchFamily="34" charset="0"/>
                    <a:cs typeface="Arial" panose="020B0604020202020204" pitchFamily="34" charset="0"/>
                  </a:rPr>
                  <a:t>100</a:t>
                </a:r>
                <a:endParaRPr kumimoji="0" lang="es-ES" sz="1200" b="0" i="0" u="none" strike="noStrike" kern="0" cap="none" spc="0" normalizeH="0" baseline="0" noProof="0" dirty="0">
                  <a:ln>
                    <a:noFill/>
                  </a:ln>
                  <a:solidFill>
                    <a:srgbClr val="44546A"/>
                  </a:solidFill>
                  <a:effectLst/>
                  <a:uLnTx/>
                  <a:uFillTx/>
                  <a:latin typeface="Arial"/>
                </a:endParaRPr>
              </a:p>
            </p:txBody>
          </p:sp>
          <p:cxnSp>
            <p:nvCxnSpPr>
              <p:cNvPr id="252" name="Straight Connector 99">
                <a:extLst>
                  <a:ext uri="{FF2B5EF4-FFF2-40B4-BE49-F238E27FC236}">
                    <a16:creationId xmlns:a16="http://schemas.microsoft.com/office/drawing/2014/main" id="{95B9694C-70F1-5FB1-C0D4-24216EBB275A}"/>
                  </a:ext>
                </a:extLst>
              </p:cNvPr>
              <p:cNvCxnSpPr>
                <a:cxnSpLocks/>
              </p:cNvCxnSpPr>
              <p:nvPr/>
            </p:nvCxnSpPr>
            <p:spPr>
              <a:xfrm rot="16200000">
                <a:off x="3615854" y="1677669"/>
                <a:ext cx="0" cy="50394"/>
              </a:xfrm>
              <a:prstGeom prst="line">
                <a:avLst/>
              </a:prstGeom>
              <a:noFill/>
              <a:ln w="9525" cap="flat" cmpd="sng" algn="ctr">
                <a:solidFill>
                  <a:srgbClr val="44546A"/>
                </a:solidFill>
                <a:prstDash val="solid"/>
                <a:miter lim="800000"/>
              </a:ln>
              <a:effectLst/>
            </p:spPr>
          </p:cxnSp>
          <p:cxnSp>
            <p:nvCxnSpPr>
              <p:cNvPr id="253" name="Straight Connector 100">
                <a:extLst>
                  <a:ext uri="{FF2B5EF4-FFF2-40B4-BE49-F238E27FC236}">
                    <a16:creationId xmlns:a16="http://schemas.microsoft.com/office/drawing/2014/main" id="{F7FFA2D2-07A0-2B30-0D47-FDE47A9A22DA}"/>
                  </a:ext>
                </a:extLst>
              </p:cNvPr>
              <p:cNvCxnSpPr>
                <a:cxnSpLocks/>
              </p:cNvCxnSpPr>
              <p:nvPr/>
            </p:nvCxnSpPr>
            <p:spPr>
              <a:xfrm flipV="1">
                <a:off x="3573280" y="1843096"/>
                <a:ext cx="151179" cy="39241"/>
              </a:xfrm>
              <a:prstGeom prst="line">
                <a:avLst/>
              </a:prstGeom>
              <a:noFill/>
              <a:ln w="9525" cap="flat" cmpd="sng" algn="ctr">
                <a:solidFill>
                  <a:srgbClr val="44546A"/>
                </a:solidFill>
                <a:prstDash val="solid"/>
                <a:miter lim="800000"/>
              </a:ln>
              <a:effectLst/>
            </p:spPr>
          </p:cxnSp>
          <p:cxnSp>
            <p:nvCxnSpPr>
              <p:cNvPr id="254" name="Straight Connector 101">
                <a:extLst>
                  <a:ext uri="{FF2B5EF4-FFF2-40B4-BE49-F238E27FC236}">
                    <a16:creationId xmlns:a16="http://schemas.microsoft.com/office/drawing/2014/main" id="{347CD0AA-B6FD-6308-AC03-41C207546415}"/>
                  </a:ext>
                </a:extLst>
              </p:cNvPr>
              <p:cNvCxnSpPr>
                <a:cxnSpLocks/>
              </p:cNvCxnSpPr>
              <p:nvPr/>
            </p:nvCxnSpPr>
            <p:spPr>
              <a:xfrm flipV="1">
                <a:off x="3576286" y="1875541"/>
                <a:ext cx="151179" cy="39241"/>
              </a:xfrm>
              <a:prstGeom prst="line">
                <a:avLst/>
              </a:prstGeom>
              <a:noFill/>
              <a:ln w="9525" cap="flat" cmpd="sng" algn="ctr">
                <a:solidFill>
                  <a:srgbClr val="44546A"/>
                </a:solidFill>
                <a:prstDash val="solid"/>
                <a:miter lim="800000"/>
              </a:ln>
              <a:effectLst/>
            </p:spPr>
          </p:cxnSp>
          <p:cxnSp>
            <p:nvCxnSpPr>
              <p:cNvPr id="255" name="Conector recto 254">
                <a:extLst>
                  <a:ext uri="{FF2B5EF4-FFF2-40B4-BE49-F238E27FC236}">
                    <a16:creationId xmlns:a16="http://schemas.microsoft.com/office/drawing/2014/main" id="{089FA671-A0B5-64E7-2A8D-7C3D8CE0F4F5}"/>
                  </a:ext>
                </a:extLst>
              </p:cNvPr>
              <p:cNvCxnSpPr>
                <a:cxnSpLocks/>
              </p:cNvCxnSpPr>
              <p:nvPr/>
            </p:nvCxnSpPr>
            <p:spPr>
              <a:xfrm rot="5400000">
                <a:off x="3589711" y="4760906"/>
                <a:ext cx="115200" cy="0"/>
              </a:xfrm>
              <a:prstGeom prst="line">
                <a:avLst/>
              </a:prstGeom>
              <a:noFill/>
              <a:ln w="9525" cap="flat" cmpd="sng" algn="ctr">
                <a:solidFill>
                  <a:srgbClr val="44546A"/>
                </a:solidFill>
                <a:prstDash val="solid"/>
                <a:miter lim="800000"/>
              </a:ln>
              <a:effectLst/>
            </p:spPr>
          </p:cxnSp>
          <p:cxnSp>
            <p:nvCxnSpPr>
              <p:cNvPr id="384" name="Straight Connector 99">
                <a:extLst>
                  <a:ext uri="{FF2B5EF4-FFF2-40B4-BE49-F238E27FC236}">
                    <a16:creationId xmlns:a16="http://schemas.microsoft.com/office/drawing/2014/main" id="{54B5BC53-ED09-6778-C347-993307FB1524}"/>
                  </a:ext>
                </a:extLst>
              </p:cNvPr>
              <p:cNvCxnSpPr>
                <a:cxnSpLocks/>
              </p:cNvCxnSpPr>
              <p:nvPr/>
            </p:nvCxnSpPr>
            <p:spPr>
              <a:xfrm flipH="1">
                <a:off x="3641051" y="1698996"/>
                <a:ext cx="280" cy="163720"/>
              </a:xfrm>
              <a:prstGeom prst="line">
                <a:avLst/>
              </a:prstGeom>
              <a:noFill/>
              <a:ln w="9525" cap="flat" cmpd="sng" algn="ctr">
                <a:solidFill>
                  <a:srgbClr val="44546A"/>
                </a:solidFill>
                <a:prstDash val="solid"/>
                <a:miter lim="800000"/>
              </a:ln>
              <a:effectLst/>
            </p:spPr>
          </p:cxnSp>
        </p:grpSp>
      </p:grpSp>
      <p:grpSp>
        <p:nvGrpSpPr>
          <p:cNvPr id="392" name="lineas grafico">
            <a:extLst>
              <a:ext uri="{FF2B5EF4-FFF2-40B4-BE49-F238E27FC236}">
                <a16:creationId xmlns:a16="http://schemas.microsoft.com/office/drawing/2014/main" id="{CFD152D0-7912-731F-E7C9-E700B844CA61}"/>
              </a:ext>
            </a:extLst>
          </p:cNvPr>
          <p:cNvGrpSpPr/>
          <p:nvPr/>
        </p:nvGrpSpPr>
        <p:grpSpPr>
          <a:xfrm>
            <a:off x="3554188" y="2004982"/>
            <a:ext cx="7440602" cy="2530153"/>
            <a:chOff x="3663415" y="1894413"/>
            <a:chExt cx="7440602" cy="2530153"/>
          </a:xfrm>
        </p:grpSpPr>
        <p:sp>
          <p:nvSpPr>
            <p:cNvPr id="393" name="Título 5">
              <a:extLst>
                <a:ext uri="{FF2B5EF4-FFF2-40B4-BE49-F238E27FC236}">
                  <a16:creationId xmlns:a16="http://schemas.microsoft.com/office/drawing/2014/main" id="{5EC33DC1-9116-F73C-9EC4-D4BB6C3906FF}"/>
                </a:ext>
              </a:extLst>
            </p:cNvPr>
            <p:cNvSpPr txBox="1">
              <a:spLocks/>
            </p:cNvSpPr>
            <p:nvPr/>
          </p:nvSpPr>
          <p:spPr>
            <a:xfrm>
              <a:off x="10342153" y="1924655"/>
              <a:ext cx="761864" cy="381437"/>
            </a:xfrm>
            <a:prstGeom prst="rect">
              <a:avLst/>
            </a:prstGeom>
          </p:spPr>
          <p:txBody>
            <a:bodyPr vert="horz" wrap="square" lIns="72000" tIns="72000" rIns="72000" bIns="72000" rtlCol="0" anchor="ctr">
              <a:spAutoFit/>
            </a:bodyPr>
            <a:lstStyle>
              <a:lvl1pPr algn="l" defTabSz="914400" rtl="0" eaLnBrk="1" latinLnBrk="0" hangingPunct="1">
                <a:lnSpc>
                  <a:spcPct val="100000"/>
                </a:lnSpc>
                <a:spcBef>
                  <a:spcPct val="0"/>
                </a:spcBef>
                <a:buNone/>
                <a:defRPr lang="es-ES" sz="3000" b="1" kern="1200" dirty="0">
                  <a:solidFill>
                    <a:srgbClr val="002855"/>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s-ES" sz="1600" b="1" i="0" u="none" strike="noStrike" kern="1200" cap="none" spc="0" normalizeH="0" baseline="0" noProof="0" dirty="0">
                  <a:ln>
                    <a:noFill/>
                  </a:ln>
                  <a:solidFill>
                    <a:srgbClr val="002855"/>
                  </a:solidFill>
                  <a:effectLst/>
                  <a:uLnTx/>
                  <a:uFillTx/>
                  <a:latin typeface="Arial"/>
                  <a:ea typeface="+mj-ea"/>
                  <a:cs typeface="+mj-cs"/>
                </a:rPr>
                <a:t>65</a:t>
              </a:r>
              <a:r>
                <a:rPr kumimoji="0" lang="es-ES" sz="1400" b="1" i="0" u="none" strike="noStrike" kern="1200" cap="none" spc="0" normalizeH="0" baseline="0" noProof="0" dirty="0">
                  <a:ln>
                    <a:noFill/>
                  </a:ln>
                  <a:solidFill>
                    <a:srgbClr val="002855"/>
                  </a:solidFill>
                  <a:effectLst/>
                  <a:uLnTx/>
                  <a:uFillTx/>
                  <a:latin typeface="Arial"/>
                  <a:ea typeface="+mj-ea"/>
                  <a:cs typeface="+mj-cs"/>
                </a:rPr>
                <a:t>,7</a:t>
              </a:r>
              <a:endParaRPr kumimoji="0" lang="es-ES" sz="1600" b="1" i="0" u="none" strike="noStrike" kern="1200" cap="none" spc="0" normalizeH="0" baseline="30000" noProof="0" dirty="0">
                <a:ln>
                  <a:noFill/>
                </a:ln>
                <a:solidFill>
                  <a:srgbClr val="002855"/>
                </a:solidFill>
                <a:effectLst/>
                <a:uLnTx/>
                <a:uFillTx/>
                <a:latin typeface="Arial"/>
                <a:ea typeface="+mj-ea"/>
                <a:cs typeface="+mj-cs"/>
              </a:endParaRPr>
            </a:p>
          </p:txBody>
        </p:sp>
        <p:sp>
          <p:nvSpPr>
            <p:cNvPr id="394" name="Título 5">
              <a:extLst>
                <a:ext uri="{FF2B5EF4-FFF2-40B4-BE49-F238E27FC236}">
                  <a16:creationId xmlns:a16="http://schemas.microsoft.com/office/drawing/2014/main" id="{77D303E8-5998-77DC-FF5C-C94E26C3B3B8}"/>
                </a:ext>
              </a:extLst>
            </p:cNvPr>
            <p:cNvSpPr txBox="1">
              <a:spLocks/>
            </p:cNvSpPr>
            <p:nvPr/>
          </p:nvSpPr>
          <p:spPr>
            <a:xfrm>
              <a:off x="7141003" y="1894413"/>
              <a:ext cx="761864" cy="381437"/>
            </a:xfrm>
            <a:prstGeom prst="rect">
              <a:avLst/>
            </a:prstGeom>
          </p:spPr>
          <p:txBody>
            <a:bodyPr vert="horz" wrap="square" lIns="72000" tIns="72000" rIns="72000" bIns="72000" rtlCol="0" anchor="ctr">
              <a:spAutoFit/>
            </a:bodyPr>
            <a:lstStyle>
              <a:lvl1pPr algn="l" defTabSz="914400" rtl="0" eaLnBrk="1" latinLnBrk="0" hangingPunct="1">
                <a:lnSpc>
                  <a:spcPct val="100000"/>
                </a:lnSpc>
                <a:spcBef>
                  <a:spcPct val="0"/>
                </a:spcBef>
                <a:buNone/>
                <a:defRPr lang="es-ES" sz="3000" b="1" kern="1200" dirty="0">
                  <a:solidFill>
                    <a:srgbClr val="002855"/>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s-ES" sz="1600" b="1" i="0" u="none" strike="noStrike" kern="1200" cap="none" spc="0" normalizeH="0" baseline="0" noProof="0">
                  <a:ln>
                    <a:noFill/>
                  </a:ln>
                  <a:solidFill>
                    <a:srgbClr val="002855"/>
                  </a:solidFill>
                  <a:effectLst/>
                  <a:uLnTx/>
                  <a:uFillTx/>
                  <a:latin typeface="Arial"/>
                  <a:ea typeface="+mj-ea"/>
                  <a:cs typeface="+mj-cs"/>
                </a:rPr>
                <a:t>66</a:t>
              </a:r>
              <a:r>
                <a:rPr kumimoji="0" lang="es-ES" sz="1400" b="1" i="0" u="none" strike="noStrike" kern="1200" cap="none" spc="0" normalizeH="0" baseline="0" noProof="0">
                  <a:ln>
                    <a:noFill/>
                  </a:ln>
                  <a:solidFill>
                    <a:srgbClr val="002855"/>
                  </a:solidFill>
                  <a:effectLst/>
                  <a:uLnTx/>
                  <a:uFillTx/>
                  <a:latin typeface="Arial"/>
                  <a:ea typeface="+mj-ea"/>
                  <a:cs typeface="+mj-cs"/>
                </a:rPr>
                <a:t>,0</a:t>
              </a:r>
              <a:endParaRPr kumimoji="0" lang="es-ES" sz="1600" b="1" i="0" u="none" strike="noStrike" kern="1200" cap="none" spc="0" normalizeH="0" baseline="30000" noProof="0">
                <a:ln>
                  <a:noFill/>
                </a:ln>
                <a:solidFill>
                  <a:srgbClr val="002855"/>
                </a:solidFill>
                <a:effectLst/>
                <a:uLnTx/>
                <a:uFillTx/>
                <a:latin typeface="Arial"/>
                <a:ea typeface="+mj-ea"/>
                <a:cs typeface="+mj-cs"/>
              </a:endParaRPr>
            </a:p>
          </p:txBody>
        </p:sp>
        <p:sp>
          <p:nvSpPr>
            <p:cNvPr id="395" name="Título 5">
              <a:extLst>
                <a:ext uri="{FF2B5EF4-FFF2-40B4-BE49-F238E27FC236}">
                  <a16:creationId xmlns:a16="http://schemas.microsoft.com/office/drawing/2014/main" id="{645B331A-7B8F-F60F-742F-442467829383}"/>
                </a:ext>
              </a:extLst>
            </p:cNvPr>
            <p:cNvSpPr txBox="1">
              <a:spLocks/>
            </p:cNvSpPr>
            <p:nvPr/>
          </p:nvSpPr>
          <p:spPr>
            <a:xfrm>
              <a:off x="5531303" y="2059372"/>
              <a:ext cx="761864" cy="381437"/>
            </a:xfrm>
            <a:prstGeom prst="rect">
              <a:avLst/>
            </a:prstGeom>
          </p:spPr>
          <p:txBody>
            <a:bodyPr vert="horz" wrap="square" lIns="72000" tIns="72000" rIns="72000" bIns="72000" rtlCol="0" anchor="ctr">
              <a:spAutoFit/>
            </a:bodyPr>
            <a:lstStyle>
              <a:lvl1pPr algn="l" defTabSz="914400" rtl="0" eaLnBrk="1" latinLnBrk="0" hangingPunct="1">
                <a:lnSpc>
                  <a:spcPct val="100000"/>
                </a:lnSpc>
                <a:spcBef>
                  <a:spcPct val="0"/>
                </a:spcBef>
                <a:buNone/>
                <a:defRPr lang="es-ES" sz="3000" b="1" kern="1200" dirty="0">
                  <a:solidFill>
                    <a:srgbClr val="002855"/>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s-ES" sz="1600" b="1" i="0" u="none" strike="noStrike" kern="1200" cap="none" spc="0" normalizeH="0" baseline="0" noProof="0">
                  <a:ln>
                    <a:noFill/>
                  </a:ln>
                  <a:solidFill>
                    <a:srgbClr val="002855"/>
                  </a:solidFill>
                  <a:effectLst/>
                  <a:uLnTx/>
                  <a:uFillTx/>
                  <a:latin typeface="Arial"/>
                  <a:ea typeface="+mj-ea"/>
                  <a:cs typeface="+mj-cs"/>
                </a:rPr>
                <a:t>65</a:t>
              </a:r>
              <a:r>
                <a:rPr kumimoji="0" lang="es-ES" sz="1400" b="1" i="0" u="none" strike="noStrike" kern="1200" cap="none" spc="0" normalizeH="0" baseline="0" noProof="0">
                  <a:ln>
                    <a:noFill/>
                  </a:ln>
                  <a:solidFill>
                    <a:srgbClr val="002855"/>
                  </a:solidFill>
                  <a:effectLst/>
                  <a:uLnTx/>
                  <a:uFillTx/>
                  <a:latin typeface="Arial"/>
                  <a:ea typeface="+mj-ea"/>
                  <a:cs typeface="+mj-cs"/>
                </a:rPr>
                <a:t>,2</a:t>
              </a:r>
              <a:endParaRPr kumimoji="0" lang="es-ES" sz="1600" b="1" i="0" u="none" strike="noStrike" kern="1200" cap="none" spc="0" normalizeH="0" baseline="30000" noProof="0">
                <a:ln>
                  <a:noFill/>
                </a:ln>
                <a:solidFill>
                  <a:srgbClr val="002855"/>
                </a:solidFill>
                <a:effectLst/>
                <a:uLnTx/>
                <a:uFillTx/>
                <a:latin typeface="Arial"/>
                <a:ea typeface="+mj-ea"/>
                <a:cs typeface="+mj-cs"/>
              </a:endParaRPr>
            </a:p>
          </p:txBody>
        </p:sp>
        <p:grpSp>
          <p:nvGrpSpPr>
            <p:cNvPr id="396" name="Grupo 395">
              <a:extLst>
                <a:ext uri="{FF2B5EF4-FFF2-40B4-BE49-F238E27FC236}">
                  <a16:creationId xmlns:a16="http://schemas.microsoft.com/office/drawing/2014/main" id="{8DAC8209-5D05-8E24-4553-65EBCBCF4D22}"/>
                </a:ext>
              </a:extLst>
            </p:cNvPr>
            <p:cNvGrpSpPr/>
            <p:nvPr/>
          </p:nvGrpSpPr>
          <p:grpSpPr>
            <a:xfrm>
              <a:off x="3676037" y="3850251"/>
              <a:ext cx="74610" cy="574315"/>
              <a:chOff x="3688459" y="3846124"/>
              <a:chExt cx="74610" cy="574315"/>
            </a:xfrm>
          </p:grpSpPr>
          <p:cxnSp>
            <p:nvCxnSpPr>
              <p:cNvPr id="415" name="Conector recto 414">
                <a:extLst>
                  <a:ext uri="{FF2B5EF4-FFF2-40B4-BE49-F238E27FC236}">
                    <a16:creationId xmlns:a16="http://schemas.microsoft.com/office/drawing/2014/main" id="{8648E4FC-E874-5857-73A8-93B945357CC2}"/>
                  </a:ext>
                </a:extLst>
              </p:cNvPr>
              <p:cNvCxnSpPr>
                <a:cxnSpLocks/>
              </p:cNvCxnSpPr>
              <p:nvPr/>
            </p:nvCxnSpPr>
            <p:spPr>
              <a:xfrm>
                <a:off x="3727069" y="3848100"/>
                <a:ext cx="0" cy="572339"/>
              </a:xfrm>
              <a:prstGeom prst="line">
                <a:avLst/>
              </a:prstGeom>
              <a:noFill/>
              <a:ln w="6350" cap="flat" cmpd="sng" algn="ctr">
                <a:solidFill>
                  <a:sysClr val="windowText" lastClr="000000"/>
                </a:solidFill>
                <a:prstDash val="solid"/>
                <a:miter lim="800000"/>
              </a:ln>
              <a:effectLst/>
            </p:spPr>
          </p:cxnSp>
          <p:cxnSp>
            <p:nvCxnSpPr>
              <p:cNvPr id="416" name="Conector recto 415">
                <a:extLst>
                  <a:ext uri="{FF2B5EF4-FFF2-40B4-BE49-F238E27FC236}">
                    <a16:creationId xmlns:a16="http://schemas.microsoft.com/office/drawing/2014/main" id="{021B62F6-B92F-DC52-BDB6-3B3369B323EC}"/>
                  </a:ext>
                </a:extLst>
              </p:cNvPr>
              <p:cNvCxnSpPr>
                <a:cxnSpLocks/>
              </p:cNvCxnSpPr>
              <p:nvPr/>
            </p:nvCxnSpPr>
            <p:spPr>
              <a:xfrm rot="5400000">
                <a:off x="3727069" y="3810124"/>
                <a:ext cx="0" cy="72000"/>
              </a:xfrm>
              <a:prstGeom prst="line">
                <a:avLst/>
              </a:prstGeom>
              <a:noFill/>
              <a:ln w="6350" cap="flat" cmpd="sng" algn="ctr">
                <a:solidFill>
                  <a:sysClr val="windowText" lastClr="000000"/>
                </a:solidFill>
                <a:prstDash val="solid"/>
                <a:miter lim="800000"/>
              </a:ln>
              <a:effectLst/>
            </p:spPr>
          </p:cxnSp>
          <p:cxnSp>
            <p:nvCxnSpPr>
              <p:cNvPr id="417" name="Conector recto 416">
                <a:extLst>
                  <a:ext uri="{FF2B5EF4-FFF2-40B4-BE49-F238E27FC236}">
                    <a16:creationId xmlns:a16="http://schemas.microsoft.com/office/drawing/2014/main" id="{4C75BEA9-EA18-28EA-B406-42AAEA08754E}"/>
                  </a:ext>
                </a:extLst>
              </p:cNvPr>
              <p:cNvCxnSpPr>
                <a:cxnSpLocks/>
              </p:cNvCxnSpPr>
              <p:nvPr/>
            </p:nvCxnSpPr>
            <p:spPr>
              <a:xfrm rot="5400000">
                <a:off x="3724459" y="4384178"/>
                <a:ext cx="0" cy="72000"/>
              </a:xfrm>
              <a:prstGeom prst="line">
                <a:avLst/>
              </a:prstGeom>
              <a:noFill/>
              <a:ln w="6350" cap="flat" cmpd="sng" algn="ctr">
                <a:solidFill>
                  <a:sysClr val="windowText" lastClr="000000"/>
                </a:solidFill>
                <a:prstDash val="solid"/>
                <a:miter lim="800000"/>
              </a:ln>
              <a:effectLst/>
            </p:spPr>
          </p:cxnSp>
        </p:grpSp>
        <p:grpSp>
          <p:nvGrpSpPr>
            <p:cNvPr id="397" name="Grupo 396">
              <a:extLst>
                <a:ext uri="{FF2B5EF4-FFF2-40B4-BE49-F238E27FC236}">
                  <a16:creationId xmlns:a16="http://schemas.microsoft.com/office/drawing/2014/main" id="{74B53614-4992-4FE5-4FEF-92B1F897DCCA}"/>
                </a:ext>
              </a:extLst>
            </p:cNvPr>
            <p:cNvGrpSpPr/>
            <p:nvPr/>
          </p:nvGrpSpPr>
          <p:grpSpPr>
            <a:xfrm>
              <a:off x="5822577" y="2405889"/>
              <a:ext cx="74610" cy="567729"/>
              <a:chOff x="3688459" y="3846124"/>
              <a:chExt cx="74610" cy="574315"/>
            </a:xfrm>
          </p:grpSpPr>
          <p:cxnSp>
            <p:nvCxnSpPr>
              <p:cNvPr id="412" name="Conector recto 411">
                <a:extLst>
                  <a:ext uri="{FF2B5EF4-FFF2-40B4-BE49-F238E27FC236}">
                    <a16:creationId xmlns:a16="http://schemas.microsoft.com/office/drawing/2014/main" id="{C0D4358A-B79F-6F64-8C0B-3BE54AA66A76}"/>
                  </a:ext>
                </a:extLst>
              </p:cNvPr>
              <p:cNvCxnSpPr>
                <a:cxnSpLocks/>
              </p:cNvCxnSpPr>
              <p:nvPr/>
            </p:nvCxnSpPr>
            <p:spPr>
              <a:xfrm>
                <a:off x="3727069" y="3848100"/>
                <a:ext cx="0" cy="572339"/>
              </a:xfrm>
              <a:prstGeom prst="line">
                <a:avLst/>
              </a:prstGeom>
              <a:noFill/>
              <a:ln w="6350" cap="flat" cmpd="sng" algn="ctr">
                <a:solidFill>
                  <a:sysClr val="windowText" lastClr="000000"/>
                </a:solidFill>
                <a:prstDash val="solid"/>
                <a:miter lim="800000"/>
              </a:ln>
              <a:effectLst/>
            </p:spPr>
          </p:cxnSp>
          <p:cxnSp>
            <p:nvCxnSpPr>
              <p:cNvPr id="413" name="Conector recto 412">
                <a:extLst>
                  <a:ext uri="{FF2B5EF4-FFF2-40B4-BE49-F238E27FC236}">
                    <a16:creationId xmlns:a16="http://schemas.microsoft.com/office/drawing/2014/main" id="{7D021D00-5AFE-26DC-3FDD-14A5CA187AD0}"/>
                  </a:ext>
                </a:extLst>
              </p:cNvPr>
              <p:cNvCxnSpPr>
                <a:cxnSpLocks/>
              </p:cNvCxnSpPr>
              <p:nvPr/>
            </p:nvCxnSpPr>
            <p:spPr>
              <a:xfrm rot="5400000">
                <a:off x="3727069" y="3810124"/>
                <a:ext cx="0" cy="72000"/>
              </a:xfrm>
              <a:prstGeom prst="line">
                <a:avLst/>
              </a:prstGeom>
              <a:noFill/>
              <a:ln w="6350" cap="flat" cmpd="sng" algn="ctr">
                <a:solidFill>
                  <a:sysClr val="windowText" lastClr="000000"/>
                </a:solidFill>
                <a:prstDash val="solid"/>
                <a:miter lim="800000"/>
              </a:ln>
              <a:effectLst/>
            </p:spPr>
          </p:cxnSp>
          <p:cxnSp>
            <p:nvCxnSpPr>
              <p:cNvPr id="414" name="Conector recto 413">
                <a:extLst>
                  <a:ext uri="{FF2B5EF4-FFF2-40B4-BE49-F238E27FC236}">
                    <a16:creationId xmlns:a16="http://schemas.microsoft.com/office/drawing/2014/main" id="{AE15BD74-35E5-D713-049E-D56278717730}"/>
                  </a:ext>
                </a:extLst>
              </p:cNvPr>
              <p:cNvCxnSpPr>
                <a:cxnSpLocks/>
              </p:cNvCxnSpPr>
              <p:nvPr/>
            </p:nvCxnSpPr>
            <p:spPr>
              <a:xfrm rot="5400000">
                <a:off x="3724459" y="4384178"/>
                <a:ext cx="0" cy="72000"/>
              </a:xfrm>
              <a:prstGeom prst="line">
                <a:avLst/>
              </a:prstGeom>
              <a:noFill/>
              <a:ln w="6350" cap="flat" cmpd="sng" algn="ctr">
                <a:solidFill>
                  <a:sysClr val="windowText" lastClr="000000"/>
                </a:solidFill>
                <a:prstDash val="solid"/>
                <a:miter lim="800000"/>
              </a:ln>
              <a:effectLst/>
            </p:spPr>
          </p:cxnSp>
        </p:grpSp>
        <p:grpSp>
          <p:nvGrpSpPr>
            <p:cNvPr id="398" name="Grupo 397">
              <a:extLst>
                <a:ext uri="{FF2B5EF4-FFF2-40B4-BE49-F238E27FC236}">
                  <a16:creationId xmlns:a16="http://schemas.microsoft.com/office/drawing/2014/main" id="{11FDCFA4-70F0-AE82-5470-FBC149B64776}"/>
                </a:ext>
              </a:extLst>
            </p:cNvPr>
            <p:cNvGrpSpPr/>
            <p:nvPr/>
          </p:nvGrpSpPr>
          <p:grpSpPr>
            <a:xfrm>
              <a:off x="7441787" y="2281849"/>
              <a:ext cx="74610" cy="596895"/>
              <a:chOff x="3688459" y="3846124"/>
              <a:chExt cx="74610" cy="574315"/>
            </a:xfrm>
          </p:grpSpPr>
          <p:cxnSp>
            <p:nvCxnSpPr>
              <p:cNvPr id="409" name="Conector recto 408">
                <a:extLst>
                  <a:ext uri="{FF2B5EF4-FFF2-40B4-BE49-F238E27FC236}">
                    <a16:creationId xmlns:a16="http://schemas.microsoft.com/office/drawing/2014/main" id="{9C133BDE-F3AF-011D-746C-3ECFF314283E}"/>
                  </a:ext>
                </a:extLst>
              </p:cNvPr>
              <p:cNvCxnSpPr>
                <a:cxnSpLocks/>
              </p:cNvCxnSpPr>
              <p:nvPr/>
            </p:nvCxnSpPr>
            <p:spPr>
              <a:xfrm>
                <a:off x="3727069" y="3848100"/>
                <a:ext cx="0" cy="572339"/>
              </a:xfrm>
              <a:prstGeom prst="line">
                <a:avLst/>
              </a:prstGeom>
              <a:noFill/>
              <a:ln w="6350" cap="flat" cmpd="sng" algn="ctr">
                <a:solidFill>
                  <a:sysClr val="windowText" lastClr="000000"/>
                </a:solidFill>
                <a:prstDash val="solid"/>
                <a:miter lim="800000"/>
              </a:ln>
              <a:effectLst/>
            </p:spPr>
          </p:cxnSp>
          <p:cxnSp>
            <p:nvCxnSpPr>
              <p:cNvPr id="410" name="Conector recto 409">
                <a:extLst>
                  <a:ext uri="{FF2B5EF4-FFF2-40B4-BE49-F238E27FC236}">
                    <a16:creationId xmlns:a16="http://schemas.microsoft.com/office/drawing/2014/main" id="{25FA5722-3EB7-E788-E8FD-D5A302E3AE05}"/>
                  </a:ext>
                </a:extLst>
              </p:cNvPr>
              <p:cNvCxnSpPr>
                <a:cxnSpLocks/>
              </p:cNvCxnSpPr>
              <p:nvPr/>
            </p:nvCxnSpPr>
            <p:spPr>
              <a:xfrm rot="5400000">
                <a:off x="3727069" y="3810124"/>
                <a:ext cx="0" cy="72000"/>
              </a:xfrm>
              <a:prstGeom prst="line">
                <a:avLst/>
              </a:prstGeom>
              <a:noFill/>
              <a:ln w="6350" cap="flat" cmpd="sng" algn="ctr">
                <a:solidFill>
                  <a:sysClr val="windowText" lastClr="000000"/>
                </a:solidFill>
                <a:prstDash val="solid"/>
                <a:miter lim="800000"/>
              </a:ln>
              <a:effectLst/>
            </p:spPr>
          </p:cxnSp>
          <p:cxnSp>
            <p:nvCxnSpPr>
              <p:cNvPr id="411" name="Conector recto 410">
                <a:extLst>
                  <a:ext uri="{FF2B5EF4-FFF2-40B4-BE49-F238E27FC236}">
                    <a16:creationId xmlns:a16="http://schemas.microsoft.com/office/drawing/2014/main" id="{0A6A91B2-36CC-12B7-270B-6DA8F8CF454B}"/>
                  </a:ext>
                </a:extLst>
              </p:cNvPr>
              <p:cNvCxnSpPr>
                <a:cxnSpLocks/>
              </p:cNvCxnSpPr>
              <p:nvPr/>
            </p:nvCxnSpPr>
            <p:spPr>
              <a:xfrm rot="5400000">
                <a:off x="3724459" y="4384178"/>
                <a:ext cx="0" cy="72000"/>
              </a:xfrm>
              <a:prstGeom prst="line">
                <a:avLst/>
              </a:prstGeom>
              <a:noFill/>
              <a:ln w="6350" cap="flat" cmpd="sng" algn="ctr">
                <a:solidFill>
                  <a:sysClr val="windowText" lastClr="000000"/>
                </a:solidFill>
                <a:prstDash val="solid"/>
                <a:miter lim="800000"/>
              </a:ln>
              <a:effectLst/>
            </p:spPr>
          </p:cxnSp>
        </p:grpSp>
        <p:grpSp>
          <p:nvGrpSpPr>
            <p:cNvPr id="399" name="Grupo 398">
              <a:extLst>
                <a:ext uri="{FF2B5EF4-FFF2-40B4-BE49-F238E27FC236}">
                  <a16:creationId xmlns:a16="http://schemas.microsoft.com/office/drawing/2014/main" id="{8789D9A9-0CE4-D7BE-EB4A-5991EA7932FB}"/>
                </a:ext>
              </a:extLst>
            </p:cNvPr>
            <p:cNvGrpSpPr/>
            <p:nvPr/>
          </p:nvGrpSpPr>
          <p:grpSpPr>
            <a:xfrm>
              <a:off x="10671275" y="2279938"/>
              <a:ext cx="74610" cy="693422"/>
              <a:chOff x="3688459" y="3846124"/>
              <a:chExt cx="74610" cy="574315"/>
            </a:xfrm>
          </p:grpSpPr>
          <p:cxnSp>
            <p:nvCxnSpPr>
              <p:cNvPr id="406" name="Conector recto 405">
                <a:extLst>
                  <a:ext uri="{FF2B5EF4-FFF2-40B4-BE49-F238E27FC236}">
                    <a16:creationId xmlns:a16="http://schemas.microsoft.com/office/drawing/2014/main" id="{03AD2B40-8A52-E1C9-828A-BE4DA4059763}"/>
                  </a:ext>
                </a:extLst>
              </p:cNvPr>
              <p:cNvCxnSpPr>
                <a:cxnSpLocks/>
              </p:cNvCxnSpPr>
              <p:nvPr/>
            </p:nvCxnSpPr>
            <p:spPr>
              <a:xfrm>
                <a:off x="3727069" y="3848100"/>
                <a:ext cx="0" cy="572339"/>
              </a:xfrm>
              <a:prstGeom prst="line">
                <a:avLst/>
              </a:prstGeom>
              <a:noFill/>
              <a:ln w="6350" cap="flat" cmpd="sng" algn="ctr">
                <a:solidFill>
                  <a:sysClr val="windowText" lastClr="000000"/>
                </a:solidFill>
                <a:prstDash val="solid"/>
                <a:miter lim="800000"/>
              </a:ln>
              <a:effectLst/>
            </p:spPr>
          </p:cxnSp>
          <p:cxnSp>
            <p:nvCxnSpPr>
              <p:cNvPr id="407" name="Conector recto 406">
                <a:extLst>
                  <a:ext uri="{FF2B5EF4-FFF2-40B4-BE49-F238E27FC236}">
                    <a16:creationId xmlns:a16="http://schemas.microsoft.com/office/drawing/2014/main" id="{28227541-549D-DFA5-3F78-3993F633BDBE}"/>
                  </a:ext>
                </a:extLst>
              </p:cNvPr>
              <p:cNvCxnSpPr>
                <a:cxnSpLocks/>
              </p:cNvCxnSpPr>
              <p:nvPr/>
            </p:nvCxnSpPr>
            <p:spPr>
              <a:xfrm rot="5400000">
                <a:off x="3727069" y="3810124"/>
                <a:ext cx="0" cy="72000"/>
              </a:xfrm>
              <a:prstGeom prst="line">
                <a:avLst/>
              </a:prstGeom>
              <a:noFill/>
              <a:ln w="6350" cap="flat" cmpd="sng" algn="ctr">
                <a:solidFill>
                  <a:sysClr val="windowText" lastClr="000000"/>
                </a:solidFill>
                <a:prstDash val="solid"/>
                <a:miter lim="800000"/>
              </a:ln>
              <a:effectLst/>
            </p:spPr>
          </p:cxnSp>
          <p:cxnSp>
            <p:nvCxnSpPr>
              <p:cNvPr id="408" name="Conector recto 407">
                <a:extLst>
                  <a:ext uri="{FF2B5EF4-FFF2-40B4-BE49-F238E27FC236}">
                    <a16:creationId xmlns:a16="http://schemas.microsoft.com/office/drawing/2014/main" id="{806D92C0-B6EC-42B6-A980-767906B3FB4C}"/>
                  </a:ext>
                </a:extLst>
              </p:cNvPr>
              <p:cNvCxnSpPr>
                <a:cxnSpLocks/>
              </p:cNvCxnSpPr>
              <p:nvPr/>
            </p:nvCxnSpPr>
            <p:spPr>
              <a:xfrm rot="5400000">
                <a:off x="3724459" y="4384178"/>
                <a:ext cx="0" cy="72000"/>
              </a:xfrm>
              <a:prstGeom prst="line">
                <a:avLst/>
              </a:prstGeom>
              <a:noFill/>
              <a:ln w="6350" cap="flat" cmpd="sng" algn="ctr">
                <a:solidFill>
                  <a:sysClr val="windowText" lastClr="000000"/>
                </a:solidFill>
                <a:prstDash val="solid"/>
                <a:miter lim="800000"/>
              </a:ln>
              <a:effectLst/>
            </p:spPr>
          </p:cxnSp>
        </p:grpSp>
        <p:grpSp>
          <p:nvGrpSpPr>
            <p:cNvPr id="400" name="Grupo 399">
              <a:extLst>
                <a:ext uri="{FF2B5EF4-FFF2-40B4-BE49-F238E27FC236}">
                  <a16:creationId xmlns:a16="http://schemas.microsoft.com/office/drawing/2014/main" id="{B75CFD88-446F-8689-488B-DA86F43B3EA6}"/>
                </a:ext>
              </a:extLst>
            </p:cNvPr>
            <p:cNvGrpSpPr/>
            <p:nvPr/>
          </p:nvGrpSpPr>
          <p:grpSpPr>
            <a:xfrm>
              <a:off x="3663415" y="2519270"/>
              <a:ext cx="7098618" cy="1684583"/>
              <a:chOff x="3663415" y="2519270"/>
              <a:chExt cx="7098618" cy="1684583"/>
            </a:xfrm>
          </p:grpSpPr>
          <p:sp>
            <p:nvSpPr>
              <p:cNvPr id="401" name="Forma libre: forma 400">
                <a:extLst>
                  <a:ext uri="{FF2B5EF4-FFF2-40B4-BE49-F238E27FC236}">
                    <a16:creationId xmlns:a16="http://schemas.microsoft.com/office/drawing/2014/main" id="{2FCCE172-7133-AAA4-44BF-160FAA7847D6}"/>
                  </a:ext>
                </a:extLst>
              </p:cNvPr>
              <p:cNvSpPr/>
              <p:nvPr/>
            </p:nvSpPr>
            <p:spPr>
              <a:xfrm>
                <a:off x="3703320" y="2575560"/>
                <a:ext cx="7025640" cy="1562100"/>
              </a:xfrm>
              <a:custGeom>
                <a:avLst/>
                <a:gdLst>
                  <a:gd name="connsiteX0" fmla="*/ 0 w 7025640"/>
                  <a:gd name="connsiteY0" fmla="*/ 1562100 h 1562100"/>
                  <a:gd name="connsiteX1" fmla="*/ 2179320 w 7025640"/>
                  <a:gd name="connsiteY1" fmla="*/ 99060 h 1562100"/>
                  <a:gd name="connsiteX2" fmla="*/ 3779520 w 7025640"/>
                  <a:gd name="connsiteY2" fmla="*/ 0 h 1562100"/>
                  <a:gd name="connsiteX3" fmla="*/ 7025640 w 7025640"/>
                  <a:gd name="connsiteY3" fmla="*/ 38100 h 1562100"/>
                </a:gdLst>
                <a:ahLst/>
                <a:cxnLst>
                  <a:cxn ang="0">
                    <a:pos x="connsiteX0" y="connsiteY0"/>
                  </a:cxn>
                  <a:cxn ang="0">
                    <a:pos x="connsiteX1" y="connsiteY1"/>
                  </a:cxn>
                  <a:cxn ang="0">
                    <a:pos x="connsiteX2" y="connsiteY2"/>
                  </a:cxn>
                  <a:cxn ang="0">
                    <a:pos x="connsiteX3" y="connsiteY3"/>
                  </a:cxn>
                </a:cxnLst>
                <a:rect l="l" t="t" r="r" b="b"/>
                <a:pathLst>
                  <a:path w="7025640" h="1562100">
                    <a:moveTo>
                      <a:pt x="0" y="1562100"/>
                    </a:moveTo>
                    <a:lnTo>
                      <a:pt x="2179320" y="99060"/>
                    </a:lnTo>
                    <a:lnTo>
                      <a:pt x="3779520" y="0"/>
                    </a:lnTo>
                    <a:lnTo>
                      <a:pt x="7025640" y="38100"/>
                    </a:lnTo>
                  </a:path>
                </a:pathLst>
              </a:custGeom>
              <a:noFill/>
              <a:ln w="25400" cap="flat" cmpd="sng" algn="ctr">
                <a:solidFill>
                  <a:srgbClr val="1D2D4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white"/>
                  </a:solidFill>
                  <a:effectLst/>
                  <a:uLnTx/>
                  <a:uFillTx/>
                  <a:latin typeface="Arial"/>
                  <a:ea typeface="+mn-ea"/>
                  <a:cs typeface="+mn-cs"/>
                </a:endParaRPr>
              </a:p>
            </p:txBody>
          </p:sp>
          <p:sp>
            <p:nvSpPr>
              <p:cNvPr id="402" name="Elipse 401">
                <a:extLst>
                  <a:ext uri="{FF2B5EF4-FFF2-40B4-BE49-F238E27FC236}">
                    <a16:creationId xmlns:a16="http://schemas.microsoft.com/office/drawing/2014/main" id="{7E1432AA-7509-E4B1-F7CD-EA1ABFF0AD22}"/>
                  </a:ext>
                </a:extLst>
              </p:cNvPr>
              <p:cNvSpPr/>
              <p:nvPr/>
            </p:nvSpPr>
            <p:spPr>
              <a:xfrm>
                <a:off x="3663415" y="4095853"/>
                <a:ext cx="108000" cy="108000"/>
              </a:xfrm>
              <a:prstGeom prst="ellipse">
                <a:avLst/>
              </a:prstGeom>
              <a:solidFill>
                <a:srgbClr val="1D2D4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white"/>
                  </a:solidFill>
                  <a:effectLst/>
                  <a:uLnTx/>
                  <a:uFillTx/>
                  <a:latin typeface="Arial"/>
                  <a:ea typeface="+mn-ea"/>
                  <a:cs typeface="+mn-cs"/>
                </a:endParaRPr>
              </a:p>
            </p:txBody>
          </p:sp>
          <p:sp>
            <p:nvSpPr>
              <p:cNvPr id="403" name="Elipse 402">
                <a:extLst>
                  <a:ext uri="{FF2B5EF4-FFF2-40B4-BE49-F238E27FC236}">
                    <a16:creationId xmlns:a16="http://schemas.microsoft.com/office/drawing/2014/main" id="{3AB32B4C-3ED2-A6AD-CD3B-698A691D278E}"/>
                  </a:ext>
                </a:extLst>
              </p:cNvPr>
              <p:cNvSpPr/>
              <p:nvPr/>
            </p:nvSpPr>
            <p:spPr>
              <a:xfrm>
                <a:off x="5804235" y="2615804"/>
                <a:ext cx="108000" cy="108000"/>
              </a:xfrm>
              <a:prstGeom prst="ellipse">
                <a:avLst/>
              </a:prstGeom>
              <a:solidFill>
                <a:srgbClr val="1D2D4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white"/>
                  </a:solidFill>
                  <a:effectLst/>
                  <a:uLnTx/>
                  <a:uFillTx/>
                  <a:latin typeface="Arial"/>
                  <a:ea typeface="+mn-ea"/>
                  <a:cs typeface="+mn-cs"/>
                </a:endParaRPr>
              </a:p>
            </p:txBody>
          </p:sp>
          <p:sp>
            <p:nvSpPr>
              <p:cNvPr id="404" name="Elipse 403">
                <a:extLst>
                  <a:ext uri="{FF2B5EF4-FFF2-40B4-BE49-F238E27FC236}">
                    <a16:creationId xmlns:a16="http://schemas.microsoft.com/office/drawing/2014/main" id="{6F2B961D-3D77-ED07-51C2-DEF27A010405}"/>
                  </a:ext>
                </a:extLst>
              </p:cNvPr>
              <p:cNvSpPr/>
              <p:nvPr/>
            </p:nvSpPr>
            <p:spPr>
              <a:xfrm>
                <a:off x="7429165" y="2519270"/>
                <a:ext cx="108000" cy="108000"/>
              </a:xfrm>
              <a:prstGeom prst="ellipse">
                <a:avLst/>
              </a:prstGeom>
              <a:solidFill>
                <a:srgbClr val="1D2D4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white"/>
                  </a:solidFill>
                  <a:effectLst/>
                  <a:uLnTx/>
                  <a:uFillTx/>
                  <a:latin typeface="Arial"/>
                  <a:ea typeface="+mn-ea"/>
                  <a:cs typeface="+mn-cs"/>
                </a:endParaRPr>
              </a:p>
            </p:txBody>
          </p:sp>
          <p:sp>
            <p:nvSpPr>
              <p:cNvPr id="405" name="Elipse 404">
                <a:extLst>
                  <a:ext uri="{FF2B5EF4-FFF2-40B4-BE49-F238E27FC236}">
                    <a16:creationId xmlns:a16="http://schemas.microsoft.com/office/drawing/2014/main" id="{DFC13025-7FBE-9011-31E9-DABCDA10F26D}"/>
                  </a:ext>
                </a:extLst>
              </p:cNvPr>
              <p:cNvSpPr/>
              <p:nvPr/>
            </p:nvSpPr>
            <p:spPr>
              <a:xfrm>
                <a:off x="10654033" y="2576297"/>
                <a:ext cx="108000" cy="108000"/>
              </a:xfrm>
              <a:prstGeom prst="ellipse">
                <a:avLst/>
              </a:prstGeom>
              <a:solidFill>
                <a:srgbClr val="1D2D4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white"/>
                  </a:solidFill>
                  <a:effectLst/>
                  <a:uLnTx/>
                  <a:uFillTx/>
                  <a:latin typeface="Arial"/>
                  <a:ea typeface="+mn-ea"/>
                  <a:cs typeface="+mn-cs"/>
                </a:endParaRPr>
              </a:p>
            </p:txBody>
          </p:sp>
        </p:grpSp>
      </p:grpSp>
      <p:sp>
        <p:nvSpPr>
          <p:cNvPr id="418" name="Título 5">
            <a:extLst>
              <a:ext uri="{FF2B5EF4-FFF2-40B4-BE49-F238E27FC236}">
                <a16:creationId xmlns:a16="http://schemas.microsoft.com/office/drawing/2014/main" id="{FDBF6576-B383-4CD8-D7E5-6562F2EA9000}"/>
              </a:ext>
            </a:extLst>
          </p:cNvPr>
          <p:cNvSpPr txBox="1">
            <a:spLocks/>
          </p:cNvSpPr>
          <p:nvPr/>
        </p:nvSpPr>
        <p:spPr>
          <a:xfrm>
            <a:off x="3364752" y="3625569"/>
            <a:ext cx="761864" cy="391628"/>
          </a:xfrm>
          <a:prstGeom prst="rect">
            <a:avLst/>
          </a:prstGeom>
        </p:spPr>
        <p:txBody>
          <a:bodyPr vert="horz" wrap="square" lIns="72000" tIns="72000" rIns="72000" bIns="72000" rtlCol="0" anchor="ctr">
            <a:spAutoFit/>
          </a:bodyPr>
          <a:lstStyle>
            <a:lvl1pPr algn="l" defTabSz="914400" rtl="0" eaLnBrk="1" latinLnBrk="0" hangingPunct="1">
              <a:lnSpc>
                <a:spcPct val="100000"/>
              </a:lnSpc>
              <a:spcBef>
                <a:spcPct val="0"/>
              </a:spcBef>
              <a:buNone/>
              <a:defRPr lang="es-ES" sz="3000" b="1" kern="1200" dirty="0">
                <a:solidFill>
                  <a:srgbClr val="002855"/>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s-ES" sz="1600" b="1" i="0" u="none" strike="noStrike" kern="1200" cap="none" spc="0" normalizeH="0" baseline="0" noProof="0">
                <a:ln>
                  <a:noFill/>
                </a:ln>
                <a:solidFill>
                  <a:srgbClr val="002855"/>
                </a:solidFill>
                <a:effectLst/>
                <a:uLnTx/>
                <a:uFillTx/>
                <a:latin typeface="Arial"/>
                <a:ea typeface="+mj-ea"/>
                <a:cs typeface="+mj-cs"/>
              </a:rPr>
              <a:t>53</a:t>
            </a:r>
            <a:r>
              <a:rPr kumimoji="0" lang="es-ES" sz="1400" b="1" i="0" u="none" strike="noStrike" kern="1200" cap="none" spc="0" normalizeH="0" baseline="0" noProof="0">
                <a:ln>
                  <a:noFill/>
                </a:ln>
                <a:solidFill>
                  <a:srgbClr val="002855"/>
                </a:solidFill>
                <a:effectLst/>
                <a:uLnTx/>
                <a:uFillTx/>
                <a:latin typeface="Arial"/>
                <a:ea typeface="+mj-ea"/>
                <a:cs typeface="+mj-cs"/>
              </a:rPr>
              <a:t>,8</a:t>
            </a:r>
            <a:endParaRPr kumimoji="0" lang="es-ES" sz="1600" b="1" i="0" u="none" strike="noStrike" kern="1200" cap="none" spc="0" normalizeH="0" baseline="30000" noProof="0">
              <a:ln>
                <a:noFill/>
              </a:ln>
              <a:solidFill>
                <a:srgbClr val="002855"/>
              </a:solidFill>
              <a:effectLst/>
              <a:uLnTx/>
              <a:uFillTx/>
              <a:latin typeface="Arial"/>
              <a:ea typeface="+mj-ea"/>
              <a:cs typeface="+mj-cs"/>
            </a:endParaRPr>
          </a:p>
        </p:txBody>
      </p:sp>
      <p:sp>
        <p:nvSpPr>
          <p:cNvPr id="419" name="Título 5">
            <a:extLst>
              <a:ext uri="{FF2B5EF4-FFF2-40B4-BE49-F238E27FC236}">
                <a16:creationId xmlns:a16="http://schemas.microsoft.com/office/drawing/2014/main" id="{FC582DE8-14AA-1503-78A1-7C6D8941776C}"/>
              </a:ext>
            </a:extLst>
          </p:cNvPr>
          <p:cNvSpPr txBox="1">
            <a:spLocks/>
          </p:cNvSpPr>
          <p:nvPr/>
        </p:nvSpPr>
        <p:spPr>
          <a:xfrm rot="16200000">
            <a:off x="2064511" y="3359261"/>
            <a:ext cx="1926314" cy="314683"/>
          </a:xfrm>
          <a:prstGeom prst="rect">
            <a:avLst/>
          </a:prstGeom>
        </p:spPr>
        <p:txBody>
          <a:bodyPr vert="horz" wrap="square" lIns="72000" tIns="72000" rIns="72000" bIns="72000" rtlCol="0" anchor="ctr">
            <a:spAutoFit/>
          </a:bodyPr>
          <a:lstStyle>
            <a:lvl1pPr algn="l" defTabSz="914400" rtl="0" eaLnBrk="1" latinLnBrk="0" hangingPunct="1">
              <a:lnSpc>
                <a:spcPct val="100000"/>
              </a:lnSpc>
              <a:spcBef>
                <a:spcPct val="0"/>
              </a:spcBef>
              <a:buNone/>
              <a:defRPr lang="es-ES" sz="3000" b="1" kern="1200" dirty="0">
                <a:solidFill>
                  <a:srgbClr val="002855"/>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s-ES" sz="1050" b="0" dirty="0">
                <a:solidFill>
                  <a:srgbClr val="44546A"/>
                </a:solidFill>
                <a:latin typeface="Arial" panose="020B0604020202020204" pitchFamily="34" charset="0"/>
                <a:ea typeface="+mn-ea"/>
                <a:cs typeface="Arial" panose="020B0604020202020204" pitchFamily="34" charset="0"/>
              </a:rPr>
              <a:t>WHO-5 (media)</a:t>
            </a:r>
          </a:p>
        </p:txBody>
      </p:sp>
    </p:spTree>
    <p:extLst>
      <p:ext uri="{BB962C8B-B14F-4D97-AF65-F5344CB8AC3E}">
        <p14:creationId xmlns:p14="http://schemas.microsoft.com/office/powerpoint/2010/main" val="381859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0"/>
                                        </p:tgtEl>
                                        <p:attrNameLst>
                                          <p:attrName>style.visibility</p:attrName>
                                        </p:attrNameLst>
                                      </p:cBhvr>
                                      <p:to>
                                        <p:strVal val="visible"/>
                                      </p:to>
                                    </p:set>
                                    <p:animEffect transition="in" filter="fade">
                                      <p:cBhvr>
                                        <p:cTn id="7" dur="500"/>
                                        <p:tgtEl>
                                          <p:spTgt spid="230"/>
                                        </p:tgtEl>
                                      </p:cBhvr>
                                    </p:animEffect>
                                  </p:childTnLst>
                                </p:cTn>
                              </p:par>
                            </p:childTnLst>
                          </p:cTn>
                        </p:par>
                        <p:par>
                          <p:cTn id="8" fill="hold">
                            <p:stCondLst>
                              <p:cond delay="500"/>
                            </p:stCondLst>
                            <p:childTnLst>
                              <p:par>
                                <p:cTn id="9" presetID="22" presetClass="entr" presetSubtype="8" fill="hold" nodeType="afterEffect">
                                  <p:stCondLst>
                                    <p:cond delay="250"/>
                                  </p:stCondLst>
                                  <p:childTnLst>
                                    <p:set>
                                      <p:cBhvr>
                                        <p:cTn id="10" dur="1" fill="hold">
                                          <p:stCondLst>
                                            <p:cond delay="0"/>
                                          </p:stCondLst>
                                        </p:cTn>
                                        <p:tgtEl>
                                          <p:spTgt spid="202"/>
                                        </p:tgtEl>
                                        <p:attrNameLst>
                                          <p:attrName>style.visibility</p:attrName>
                                        </p:attrNameLst>
                                      </p:cBhvr>
                                      <p:to>
                                        <p:strVal val="visible"/>
                                      </p:to>
                                    </p:set>
                                    <p:animEffect transition="in" filter="wipe(left)">
                                      <p:cBhvr>
                                        <p:cTn id="11" dur="750"/>
                                        <p:tgtEl>
                                          <p:spTgt spid="202"/>
                                        </p:tgtEl>
                                      </p:cBhvr>
                                    </p:animEffect>
                                  </p:childTnLst>
                                </p:cTn>
                              </p:par>
                            </p:childTnLst>
                          </p:cTn>
                        </p:par>
                        <p:par>
                          <p:cTn id="12" fill="hold">
                            <p:stCondLst>
                              <p:cond delay="1500"/>
                            </p:stCondLst>
                            <p:childTnLst>
                              <p:par>
                                <p:cTn id="13" presetID="22" presetClass="entr" presetSubtype="8" fill="hold" nodeType="afterEffect">
                                  <p:stCondLst>
                                    <p:cond delay="250"/>
                                  </p:stCondLst>
                                  <p:childTnLst>
                                    <p:set>
                                      <p:cBhvr>
                                        <p:cTn id="14" dur="1" fill="hold">
                                          <p:stCondLst>
                                            <p:cond delay="0"/>
                                          </p:stCondLst>
                                        </p:cTn>
                                        <p:tgtEl>
                                          <p:spTgt spid="205"/>
                                        </p:tgtEl>
                                        <p:attrNameLst>
                                          <p:attrName>style.visibility</p:attrName>
                                        </p:attrNameLst>
                                      </p:cBhvr>
                                      <p:to>
                                        <p:strVal val="visible"/>
                                      </p:to>
                                    </p:set>
                                    <p:animEffect transition="in" filter="wipe(left)">
                                      <p:cBhvr>
                                        <p:cTn id="15" dur="750"/>
                                        <p:tgtEl>
                                          <p:spTgt spid="205"/>
                                        </p:tgtEl>
                                      </p:cBhvr>
                                    </p:animEffect>
                                  </p:childTnLst>
                                </p:cTn>
                              </p:par>
                            </p:childTnLst>
                          </p:cTn>
                        </p:par>
                        <p:par>
                          <p:cTn id="16" fill="hold">
                            <p:stCondLst>
                              <p:cond delay="2500"/>
                            </p:stCondLst>
                            <p:childTnLst>
                              <p:par>
                                <p:cTn id="17" presetID="22" presetClass="entr" presetSubtype="8" fill="hold" nodeType="afterEffect">
                                  <p:stCondLst>
                                    <p:cond delay="250"/>
                                  </p:stCondLst>
                                  <p:childTnLst>
                                    <p:set>
                                      <p:cBhvr>
                                        <p:cTn id="18" dur="1" fill="hold">
                                          <p:stCondLst>
                                            <p:cond delay="0"/>
                                          </p:stCondLst>
                                        </p:cTn>
                                        <p:tgtEl>
                                          <p:spTgt spid="208"/>
                                        </p:tgtEl>
                                        <p:attrNameLst>
                                          <p:attrName>style.visibility</p:attrName>
                                        </p:attrNameLst>
                                      </p:cBhvr>
                                      <p:to>
                                        <p:strVal val="visible"/>
                                      </p:to>
                                    </p:set>
                                    <p:animEffect transition="in" filter="wipe(left)">
                                      <p:cBhvr>
                                        <p:cTn id="19" dur="750"/>
                                        <p:tgtEl>
                                          <p:spTgt spid="208"/>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392"/>
                                        </p:tgtEl>
                                        <p:attrNameLst>
                                          <p:attrName>style.visibility</p:attrName>
                                        </p:attrNameLst>
                                      </p:cBhvr>
                                      <p:to>
                                        <p:strVal val="visible"/>
                                      </p:to>
                                    </p:set>
                                    <p:animEffect transition="in" filter="wipe(left)">
                                      <p:cBhvr>
                                        <p:cTn id="24" dur="1750"/>
                                        <p:tgtEl>
                                          <p:spTgt spid="392"/>
                                        </p:tgtEl>
                                      </p:cBhvr>
                                    </p:animEffect>
                                  </p:childTnLst>
                                </p:cTn>
                              </p:par>
                              <p:par>
                                <p:cTn id="25" presetID="22" presetClass="entr" presetSubtype="8" fill="hold" grpId="0" nodeType="withEffect">
                                  <p:stCondLst>
                                    <p:cond delay="100"/>
                                  </p:stCondLst>
                                  <p:childTnLst>
                                    <p:set>
                                      <p:cBhvr>
                                        <p:cTn id="26" dur="1" fill="hold">
                                          <p:stCondLst>
                                            <p:cond delay="0"/>
                                          </p:stCondLst>
                                        </p:cTn>
                                        <p:tgtEl>
                                          <p:spTgt spid="418"/>
                                        </p:tgtEl>
                                        <p:attrNameLst>
                                          <p:attrName>style.visibility</p:attrName>
                                        </p:attrNameLst>
                                      </p:cBhvr>
                                      <p:to>
                                        <p:strVal val="visible"/>
                                      </p:to>
                                    </p:set>
                                    <p:animEffect transition="in" filter="wipe(left)">
                                      <p:cBhvr>
                                        <p:cTn id="27" dur="500"/>
                                        <p:tgtEl>
                                          <p:spTgt spid="418"/>
                                        </p:tgtEl>
                                      </p:cBhvr>
                                    </p:animEffect>
                                  </p:childTnLst>
                                </p:cTn>
                              </p:par>
                              <p:par>
                                <p:cTn id="28" presetID="10" presetClass="entr" presetSubtype="0" fill="hold" nodeType="withEffect">
                                  <p:stCondLst>
                                    <p:cond delay="1000"/>
                                  </p:stCondLst>
                                  <p:childTnLst>
                                    <p:set>
                                      <p:cBhvr>
                                        <p:cTn id="29" dur="1" fill="hold">
                                          <p:stCondLst>
                                            <p:cond delay="0"/>
                                          </p:stCondLst>
                                        </p:cTn>
                                        <p:tgtEl>
                                          <p:spTgt spid="211"/>
                                        </p:tgtEl>
                                        <p:attrNameLst>
                                          <p:attrName>style.visibility</p:attrName>
                                        </p:attrNameLst>
                                      </p:cBhvr>
                                      <p:to>
                                        <p:strVal val="visible"/>
                                      </p:to>
                                    </p:set>
                                    <p:animEffect transition="in" filter="fade">
                                      <p:cBhvr>
                                        <p:cTn id="30" dur="750"/>
                                        <p:tgtEl>
                                          <p:spTgt spid="2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8"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ángulo: una sola esquina redondeada 19">
            <a:extLst>
              <a:ext uri="{FF2B5EF4-FFF2-40B4-BE49-F238E27FC236}">
                <a16:creationId xmlns:a16="http://schemas.microsoft.com/office/drawing/2014/main" id="{9CFE21B5-5DC7-E518-4E60-CB66E38BC713}"/>
              </a:ext>
            </a:extLst>
          </p:cNvPr>
          <p:cNvSpPr/>
          <p:nvPr/>
        </p:nvSpPr>
        <p:spPr>
          <a:xfrm flipV="1">
            <a:off x="713581" y="1618991"/>
            <a:ext cx="10764838" cy="3938268"/>
          </a:xfrm>
          <a:prstGeom prst="round1Rect">
            <a:avLst>
              <a:gd name="adj" fmla="val 21878"/>
            </a:avLst>
          </a:prstGeom>
          <a:solidFill>
            <a:schemeClr val="bg1"/>
          </a:solidFill>
          <a:ln w="15875">
            <a:solidFill>
              <a:srgbClr val="E6DE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ES" sz="1600" b="0" i="0" u="none" strike="noStrike" kern="1200" cap="none" spc="0" normalizeH="0" baseline="0" noProof="0">
                <a:ln>
                  <a:noFill/>
                </a:ln>
                <a:solidFill>
                  <a:prstClr val="white"/>
                </a:solidFill>
                <a:effectLst/>
                <a:uLnTx/>
                <a:uFillTx/>
                <a:latin typeface="+mj-lt"/>
                <a:ea typeface="+mn-ea"/>
                <a:cs typeface="+mn-cs"/>
              </a:rPr>
              <a:t>Pacientes (%)</a:t>
            </a:r>
          </a:p>
        </p:txBody>
      </p:sp>
      <p:sp>
        <p:nvSpPr>
          <p:cNvPr id="5" name="Título 4">
            <a:extLst>
              <a:ext uri="{FF2B5EF4-FFF2-40B4-BE49-F238E27FC236}">
                <a16:creationId xmlns:a16="http://schemas.microsoft.com/office/drawing/2014/main" id="{B9DEF4AF-4177-AB10-2B0E-E293B008B8CF}"/>
              </a:ext>
            </a:extLst>
          </p:cNvPr>
          <p:cNvSpPr>
            <a:spLocks noGrp="1"/>
          </p:cNvSpPr>
          <p:nvPr>
            <p:ph type="title"/>
          </p:nvPr>
        </p:nvSpPr>
        <p:spPr>
          <a:xfrm>
            <a:off x="623887" y="615374"/>
            <a:ext cx="10047161" cy="453183"/>
          </a:xfrm>
        </p:spPr>
        <p:txBody>
          <a:bodyPr vert="horz" wrap="square" lIns="72000" tIns="72000" rIns="72000" bIns="72000" rtlCol="0" anchor="b" anchorCtr="0">
            <a:spAutoFit/>
          </a:bodyPr>
          <a:lstStyle/>
          <a:p>
            <a:r>
              <a:rPr lang="es-ES" sz="2000" dirty="0"/>
              <a:t>ILUMETRI</a:t>
            </a:r>
            <a:r>
              <a:rPr lang="es-ES" sz="2000" baseline="30000" dirty="0"/>
              <a:t>® </a:t>
            </a:r>
            <a:r>
              <a:rPr lang="es-ES" sz="2000" b="1" dirty="0"/>
              <a:t>mejoró significativamente el prurito</a:t>
            </a:r>
            <a:r>
              <a:rPr lang="es-ES" sz="2000" baseline="30000" dirty="0"/>
              <a:t>1</a:t>
            </a:r>
          </a:p>
        </p:txBody>
      </p:sp>
      <p:grpSp>
        <p:nvGrpSpPr>
          <p:cNvPr id="3" name="Grupo 2">
            <a:extLst>
              <a:ext uri="{FF2B5EF4-FFF2-40B4-BE49-F238E27FC236}">
                <a16:creationId xmlns:a16="http://schemas.microsoft.com/office/drawing/2014/main" id="{4B49CCA9-BDF0-9F5A-FFE2-C0A49F92783D}"/>
              </a:ext>
            </a:extLst>
          </p:cNvPr>
          <p:cNvGrpSpPr/>
          <p:nvPr/>
        </p:nvGrpSpPr>
        <p:grpSpPr>
          <a:xfrm>
            <a:off x="11264294" y="0"/>
            <a:ext cx="598437" cy="682835"/>
            <a:chOff x="11264294" y="0"/>
            <a:chExt cx="598437" cy="682835"/>
          </a:xfrm>
        </p:grpSpPr>
        <p:sp>
          <p:nvSpPr>
            <p:cNvPr id="7" name="Forma libre: forma 6">
              <a:extLst>
                <a:ext uri="{FF2B5EF4-FFF2-40B4-BE49-F238E27FC236}">
                  <a16:creationId xmlns:a16="http://schemas.microsoft.com/office/drawing/2014/main" id="{EA1C43A7-03E4-97EE-5BC8-3829F651DF2E}"/>
                </a:ext>
              </a:extLst>
            </p:cNvPr>
            <p:cNvSpPr/>
            <p:nvPr/>
          </p:nvSpPr>
          <p:spPr>
            <a:xfrm flipV="1">
              <a:off x="11264294" y="0"/>
              <a:ext cx="598437" cy="682835"/>
            </a:xfrm>
            <a:custGeom>
              <a:avLst/>
              <a:gdLst>
                <a:gd name="connsiteX0" fmla="*/ 0 w 598437"/>
                <a:gd name="connsiteY0" fmla="*/ 682835 h 682835"/>
                <a:gd name="connsiteX1" fmla="*/ 598437 w 598437"/>
                <a:gd name="connsiteY1" fmla="*/ 682835 h 682835"/>
                <a:gd name="connsiteX2" fmla="*/ 598437 w 598437"/>
                <a:gd name="connsiteY2" fmla="*/ 84398 h 682835"/>
                <a:gd name="connsiteX3" fmla="*/ 392114 w 598437"/>
                <a:gd name="connsiteY3" fmla="*/ 84398 h 682835"/>
                <a:gd name="connsiteX4" fmla="*/ 299218 w 598437"/>
                <a:gd name="connsiteY4" fmla="*/ 0 h 682835"/>
                <a:gd name="connsiteX5" fmla="*/ 206322 w 598437"/>
                <a:gd name="connsiteY5" fmla="*/ 84398 h 682835"/>
                <a:gd name="connsiteX6" fmla="*/ 0 w 598437"/>
                <a:gd name="connsiteY6" fmla="*/ 84398 h 682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8437" h="682835">
                  <a:moveTo>
                    <a:pt x="0" y="682835"/>
                  </a:moveTo>
                  <a:lnTo>
                    <a:pt x="598437" y="682835"/>
                  </a:lnTo>
                  <a:lnTo>
                    <a:pt x="598437" y="84398"/>
                  </a:lnTo>
                  <a:lnTo>
                    <a:pt x="392114" y="84398"/>
                  </a:lnTo>
                  <a:lnTo>
                    <a:pt x="299218" y="0"/>
                  </a:lnTo>
                  <a:lnTo>
                    <a:pt x="206322" y="84398"/>
                  </a:lnTo>
                  <a:lnTo>
                    <a:pt x="0" y="84398"/>
                  </a:lnTo>
                  <a:close/>
                </a:path>
              </a:pathLst>
            </a:custGeom>
            <a:solidFill>
              <a:srgbClr val="00BEA0">
                <a:alpha val="19000"/>
              </a:srgbClr>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a:ea typeface="+mn-ea"/>
                <a:cs typeface="+mn-cs"/>
              </a:endParaRPr>
            </a:p>
          </p:txBody>
        </p:sp>
        <p:pic>
          <p:nvPicPr>
            <p:cNvPr id="9" name="Graphic 9">
              <a:extLst>
                <a:ext uri="{FF2B5EF4-FFF2-40B4-BE49-F238E27FC236}">
                  <a16:creationId xmlns:a16="http://schemas.microsoft.com/office/drawing/2014/main" id="{AF226699-73F8-B77F-6775-089BFD70E652}"/>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a:stretch/>
          </p:blipFill>
          <p:spPr>
            <a:xfrm>
              <a:off x="11372522" y="148910"/>
              <a:ext cx="381982" cy="385013"/>
            </a:xfrm>
            <a:prstGeom prst="rect">
              <a:avLst/>
            </a:prstGeom>
          </p:spPr>
        </p:pic>
      </p:grpSp>
      <p:pic>
        <p:nvPicPr>
          <p:cNvPr id="10" name="Imagen 9" descr="Texto&#10;&#10;Descripción generada automáticamente">
            <a:extLst>
              <a:ext uri="{FF2B5EF4-FFF2-40B4-BE49-F238E27FC236}">
                <a16:creationId xmlns:a16="http://schemas.microsoft.com/office/drawing/2014/main" id="{376725A3-A57B-6F42-58C5-9C3BDD98AE26}"/>
              </a:ext>
            </a:extLst>
          </p:cNvPr>
          <p:cNvPicPr>
            <a:picLocks noChangeAspect="1"/>
          </p:cNvPicPr>
          <p:nvPr/>
        </p:nvPicPr>
        <p:blipFill>
          <a:blip r:embed="rId5"/>
          <a:stretch>
            <a:fillRect/>
          </a:stretch>
        </p:blipFill>
        <p:spPr>
          <a:xfrm>
            <a:off x="9353410" y="91233"/>
            <a:ext cx="2199242" cy="599889"/>
          </a:xfrm>
          <a:prstGeom prst="rect">
            <a:avLst/>
          </a:prstGeom>
        </p:spPr>
      </p:pic>
      <p:sp>
        <p:nvSpPr>
          <p:cNvPr id="16" name="Marcador de texto 1">
            <a:extLst>
              <a:ext uri="{FF2B5EF4-FFF2-40B4-BE49-F238E27FC236}">
                <a16:creationId xmlns:a16="http://schemas.microsoft.com/office/drawing/2014/main" id="{3ED0D38E-4415-39B3-0E32-7F36EB7FA071}"/>
              </a:ext>
            </a:extLst>
          </p:cNvPr>
          <p:cNvSpPr txBox="1">
            <a:spLocks/>
          </p:cNvSpPr>
          <p:nvPr/>
        </p:nvSpPr>
        <p:spPr>
          <a:xfrm>
            <a:off x="707636" y="1283455"/>
            <a:ext cx="1453515" cy="330654"/>
          </a:xfrm>
          <a:prstGeom prst="rect">
            <a:avLst/>
          </a:prstGeom>
        </p:spPr>
        <p:txBody>
          <a:bodyPr wrap="square" lIns="72000" tIns="72000" rIns="72000" bIns="36000" anchor="t">
            <a:spAutoFit/>
          </a:bodyPr>
          <a:lstStyle>
            <a:lvl1pPr marL="180000" indent="-180000" algn="l" defTabSz="914400" rtl="0" eaLnBrk="1" latinLnBrk="0" hangingPunct="1">
              <a:lnSpc>
                <a:spcPct val="90000"/>
              </a:lnSpc>
              <a:spcBef>
                <a:spcPts val="600"/>
              </a:spcBef>
              <a:spcAft>
                <a:spcPts val="600"/>
              </a:spcAft>
              <a:buClr>
                <a:schemeClr val="accent3"/>
              </a:buClr>
              <a:buFont typeface="Wingdings" panose="05000000000000000000" pitchFamily="2" charset="2"/>
              <a:buChar char="§"/>
              <a:defRPr sz="2000" kern="1200">
                <a:solidFill>
                  <a:schemeClr val="tx1">
                    <a:lumMod val="75000"/>
                    <a:lumOff val="25000"/>
                  </a:schemeClr>
                </a:solidFill>
                <a:latin typeface="+mn-lt"/>
                <a:ea typeface="+mn-ea"/>
                <a:cs typeface="+mn-cs"/>
              </a:defRPr>
            </a:lvl1pPr>
            <a:lvl2pPr marL="360000" indent="-180000" algn="l" defTabSz="914400" rtl="0" eaLnBrk="1" latinLnBrk="0" hangingPunct="1">
              <a:lnSpc>
                <a:spcPct val="90000"/>
              </a:lnSpc>
              <a:spcBef>
                <a:spcPts val="300"/>
              </a:spcBef>
              <a:spcAft>
                <a:spcPts val="600"/>
              </a:spcAft>
              <a:buClr>
                <a:schemeClr val="accent2"/>
              </a:buClr>
              <a:buFont typeface="Wingdings" panose="05000000000000000000" pitchFamily="2" charset="2"/>
              <a:buChar char="§"/>
              <a:defRPr sz="1800" kern="1200">
                <a:solidFill>
                  <a:schemeClr val="tx1">
                    <a:lumMod val="75000"/>
                    <a:lumOff val="25000"/>
                  </a:schemeClr>
                </a:solidFill>
                <a:latin typeface="+mn-lt"/>
                <a:ea typeface="+mn-ea"/>
                <a:cs typeface="+mn-cs"/>
              </a:defRPr>
            </a:lvl2pPr>
            <a:lvl3pPr marL="540000" indent="-180000" algn="l" defTabSz="914400" rtl="0" eaLnBrk="1" latinLnBrk="0" hangingPunct="1">
              <a:lnSpc>
                <a:spcPct val="90000"/>
              </a:lnSpc>
              <a:spcBef>
                <a:spcPts val="300"/>
              </a:spcBef>
              <a:spcAft>
                <a:spcPts val="600"/>
              </a:spcAft>
              <a:buClr>
                <a:schemeClr val="accent1"/>
              </a:buClr>
              <a:buFont typeface="Wingdings" panose="05000000000000000000" pitchFamily="2" charset="2"/>
              <a:buChar char="§"/>
              <a:defRPr sz="18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1C2544"/>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1C254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600"/>
              </a:spcBef>
              <a:spcAft>
                <a:spcPts val="600"/>
              </a:spcAft>
              <a:buClr>
                <a:srgbClr val="FDC647"/>
              </a:buClr>
              <a:buSzTx/>
              <a:buFont typeface="Wingdings" panose="05000000000000000000" pitchFamily="2" charset="2"/>
              <a:buNone/>
              <a:tabLst/>
              <a:defRPr/>
            </a:pPr>
            <a:r>
              <a:rPr kumimoji="0" lang="es-ES" sz="1600" i="0" u="none" strike="noStrike" kern="1200" cap="none" spc="0" normalizeH="0" baseline="0" noProof="0" dirty="0">
                <a:ln>
                  <a:noFill/>
                </a:ln>
                <a:solidFill>
                  <a:prstClr val="white"/>
                </a:solidFill>
                <a:effectLst/>
                <a:uLnTx/>
                <a:uFillTx/>
                <a:latin typeface="+mj-lt"/>
                <a:ea typeface="+mn-ea"/>
                <a:cs typeface="+mn-cs"/>
              </a:rPr>
              <a:t>CV</a:t>
            </a:r>
          </a:p>
        </p:txBody>
      </p:sp>
      <p:pic>
        <p:nvPicPr>
          <p:cNvPr id="8" name="Gráfico 7">
            <a:extLst>
              <a:ext uri="{FF2B5EF4-FFF2-40B4-BE49-F238E27FC236}">
                <a16:creationId xmlns:a16="http://schemas.microsoft.com/office/drawing/2014/main" id="{924DE75C-6450-3BC6-6670-0D102165D00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237171" y="2005853"/>
            <a:ext cx="751325" cy="751325"/>
          </a:xfrm>
          <a:prstGeom prst="rect">
            <a:avLst/>
          </a:prstGeom>
        </p:spPr>
      </p:pic>
      <p:grpSp>
        <p:nvGrpSpPr>
          <p:cNvPr id="27" name="Grupo 26">
            <a:extLst>
              <a:ext uri="{FF2B5EF4-FFF2-40B4-BE49-F238E27FC236}">
                <a16:creationId xmlns:a16="http://schemas.microsoft.com/office/drawing/2014/main" id="{BF4AB0D4-E284-9FD9-2452-59AE707E4BD2}"/>
              </a:ext>
            </a:extLst>
          </p:cNvPr>
          <p:cNvGrpSpPr/>
          <p:nvPr/>
        </p:nvGrpSpPr>
        <p:grpSpPr>
          <a:xfrm>
            <a:off x="5109969" y="2307783"/>
            <a:ext cx="5561079" cy="2560683"/>
            <a:chOff x="6096000" y="1492149"/>
            <a:chExt cx="5561079" cy="2560683"/>
          </a:xfrm>
        </p:grpSpPr>
        <p:grpSp>
          <p:nvGrpSpPr>
            <p:cNvPr id="28" name="Grupo 27">
              <a:extLst>
                <a:ext uri="{FF2B5EF4-FFF2-40B4-BE49-F238E27FC236}">
                  <a16:creationId xmlns:a16="http://schemas.microsoft.com/office/drawing/2014/main" id="{D9FF024B-337C-8F1B-C0F1-21911C90B3D2}"/>
                </a:ext>
              </a:extLst>
            </p:cNvPr>
            <p:cNvGrpSpPr/>
            <p:nvPr/>
          </p:nvGrpSpPr>
          <p:grpSpPr>
            <a:xfrm>
              <a:off x="6096000" y="1492149"/>
              <a:ext cx="5561079" cy="2560683"/>
              <a:chOff x="409963" y="545636"/>
              <a:chExt cx="5561079" cy="2560683"/>
            </a:xfrm>
          </p:grpSpPr>
          <p:sp>
            <p:nvSpPr>
              <p:cNvPr id="32" name="Rectángulo 31">
                <a:extLst>
                  <a:ext uri="{FF2B5EF4-FFF2-40B4-BE49-F238E27FC236}">
                    <a16:creationId xmlns:a16="http://schemas.microsoft.com/office/drawing/2014/main" id="{15821252-71F6-4055-E5BE-EE787A16DA64}"/>
                  </a:ext>
                </a:extLst>
              </p:cNvPr>
              <p:cNvSpPr/>
              <p:nvPr/>
            </p:nvSpPr>
            <p:spPr>
              <a:xfrm>
                <a:off x="4011434" y="2306395"/>
                <a:ext cx="1959608" cy="799924"/>
              </a:xfrm>
              <a:prstGeom prst="rect">
                <a:avLst/>
              </a:prstGeom>
              <a:gradFill flip="none" rotWithShape="1">
                <a:gsLst>
                  <a:gs pos="15000">
                    <a:srgbClr val="426AB0">
                      <a:lumMod val="40000"/>
                      <a:lumOff val="60000"/>
                    </a:srgbClr>
                  </a:gs>
                  <a:gs pos="55000">
                    <a:srgbClr val="B4DEDE">
                      <a:lumMod val="60000"/>
                      <a:lumOff val="40000"/>
                    </a:srgbClr>
                  </a:gs>
                  <a:gs pos="88000">
                    <a:srgbClr val="B4DEDE"/>
                  </a:gs>
                </a:gsLst>
                <a:lin ang="8100000" scaled="1"/>
                <a:tileRect/>
              </a:gradFill>
              <a:ln w="12700" cap="flat" cmpd="sng" algn="ctr">
                <a:noFill/>
                <a:prstDash val="solid"/>
                <a:miter lim="800000"/>
              </a:ln>
              <a:effectLst>
                <a:outerShdw blurRad="50800" dist="38100" algn="l" rotWithShape="0">
                  <a:prstClr val="black">
                    <a:alpha val="2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dirty="0">
                  <a:ln>
                    <a:noFill/>
                  </a:ln>
                  <a:gradFill>
                    <a:gsLst>
                      <a:gs pos="67898">
                        <a:srgbClr val="3CACA5"/>
                      </a:gs>
                      <a:gs pos="12000">
                        <a:srgbClr val="3CACA5"/>
                      </a:gs>
                      <a:gs pos="45000">
                        <a:srgbClr val="426AB0"/>
                      </a:gs>
                      <a:gs pos="88000">
                        <a:srgbClr val="426AB0"/>
                      </a:gs>
                    </a:gsLst>
                    <a:lin ang="0" scaled="1"/>
                  </a:gradFill>
                  <a:effectLst/>
                  <a:uLnTx/>
                  <a:uFillTx/>
                  <a:latin typeface="Arial"/>
                  <a:ea typeface="+mn-ea"/>
                  <a:cs typeface="+mn-cs"/>
                </a:endParaRPr>
              </a:p>
            </p:txBody>
          </p:sp>
          <p:sp>
            <p:nvSpPr>
              <p:cNvPr id="33" name="Rectángulo 32">
                <a:extLst>
                  <a:ext uri="{FF2B5EF4-FFF2-40B4-BE49-F238E27FC236}">
                    <a16:creationId xmlns:a16="http://schemas.microsoft.com/office/drawing/2014/main" id="{78F4C800-0D66-D6A9-553E-9E42064FB40B}"/>
                  </a:ext>
                </a:extLst>
              </p:cNvPr>
              <p:cNvSpPr/>
              <p:nvPr/>
            </p:nvSpPr>
            <p:spPr>
              <a:xfrm>
                <a:off x="409963" y="545636"/>
                <a:ext cx="5464058" cy="2405598"/>
              </a:xfrm>
              <a:prstGeom prst="rect">
                <a:avLst/>
              </a:prstGeom>
              <a:solidFill>
                <a:sysClr val="window" lastClr="FFFFFF"/>
              </a:solidFill>
              <a:ln w="12700" cap="flat" cmpd="sng" algn="ctr">
                <a:noFill/>
                <a:prstDash val="solid"/>
                <a:miter lim="800000"/>
              </a:ln>
              <a:effectLst>
                <a:outerShdw blurRad="50800" dist="38100" dir="2700000" algn="tl" rotWithShape="0">
                  <a:prstClr val="black">
                    <a:alpha val="2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ES" sz="1800" b="0" i="0" u="none" strike="noStrike" kern="0" cap="none" spc="0" normalizeH="0" baseline="0" noProof="0" dirty="0">
                    <a:ln>
                      <a:noFill/>
                    </a:ln>
                    <a:solidFill>
                      <a:prstClr val="white"/>
                    </a:solidFill>
                    <a:effectLst/>
                    <a:uLnTx/>
                    <a:uFillTx/>
                    <a:latin typeface="Arial"/>
                    <a:ea typeface="+mn-ea"/>
                    <a:cs typeface="+mn-cs"/>
                  </a:rPr>
                  <a:t>0</a:t>
                </a:r>
              </a:p>
            </p:txBody>
          </p:sp>
        </p:grpSp>
        <p:sp>
          <p:nvSpPr>
            <p:cNvPr id="29" name="Título 5">
              <a:extLst>
                <a:ext uri="{FF2B5EF4-FFF2-40B4-BE49-F238E27FC236}">
                  <a16:creationId xmlns:a16="http://schemas.microsoft.com/office/drawing/2014/main" id="{E493DC5B-43E1-4E03-DA42-5FD884F04B18}"/>
                </a:ext>
              </a:extLst>
            </p:cNvPr>
            <p:cNvSpPr txBox="1">
              <a:spLocks/>
            </p:cNvSpPr>
            <p:nvPr/>
          </p:nvSpPr>
          <p:spPr>
            <a:xfrm>
              <a:off x="6096000" y="1957862"/>
              <a:ext cx="5464058" cy="330072"/>
            </a:xfrm>
            <a:prstGeom prst="rect">
              <a:avLst/>
            </a:prstGeom>
          </p:spPr>
          <p:txBody>
            <a:bodyPr vert="horz" wrap="square" lIns="72000" tIns="72000" rIns="72000" bIns="72000" rtlCol="0" anchor="ctr">
              <a:spAutoFit/>
            </a:bodyPr>
            <a:lstStyle>
              <a:lvl1pPr algn="l" defTabSz="914400" rtl="0" eaLnBrk="1" latinLnBrk="0" hangingPunct="1">
                <a:lnSpc>
                  <a:spcPct val="100000"/>
                </a:lnSpc>
                <a:spcBef>
                  <a:spcPct val="0"/>
                </a:spcBef>
                <a:buNone/>
                <a:defRPr lang="es-ES" sz="3000" b="1" kern="1200" dirty="0">
                  <a:solidFill>
                    <a:srgbClr val="002855"/>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s-ES" sz="1200" b="1" i="0" u="none" strike="noStrike" kern="1200" cap="none" spc="0" normalizeH="0" baseline="0" noProof="0" dirty="0">
                  <a:ln>
                    <a:noFill/>
                  </a:ln>
                  <a:solidFill>
                    <a:schemeClr val="accent2"/>
                  </a:solidFill>
                  <a:effectLst/>
                  <a:uLnTx/>
                  <a:uFillTx/>
                  <a:latin typeface="Arial"/>
                  <a:ea typeface="+mj-ea"/>
                  <a:cs typeface="+mj-cs"/>
                </a:rPr>
                <a:t>Evolución de la NRS-prurito hasta la semana 52</a:t>
              </a:r>
              <a:r>
                <a:rPr kumimoji="0" lang="es-ES" sz="1200" b="1" i="0" u="none" strike="noStrike" kern="1200" cap="none" spc="0" normalizeH="0" baseline="30000" noProof="0" dirty="0">
                  <a:ln>
                    <a:noFill/>
                  </a:ln>
                  <a:solidFill>
                    <a:schemeClr val="accent2"/>
                  </a:solidFill>
                  <a:effectLst/>
                  <a:uLnTx/>
                  <a:uFillTx/>
                  <a:latin typeface="Arial"/>
                  <a:ea typeface="+mj-ea"/>
                  <a:cs typeface="+mj-cs"/>
                </a:rPr>
                <a:t>1</a:t>
              </a:r>
            </a:p>
          </p:txBody>
        </p:sp>
      </p:grpSp>
      <p:sp>
        <p:nvSpPr>
          <p:cNvPr id="37" name="CuadroTexto 36">
            <a:extLst>
              <a:ext uri="{FF2B5EF4-FFF2-40B4-BE49-F238E27FC236}">
                <a16:creationId xmlns:a16="http://schemas.microsoft.com/office/drawing/2014/main" id="{72FA135E-976A-64BC-A96E-B793145466DF}"/>
              </a:ext>
            </a:extLst>
          </p:cNvPr>
          <p:cNvSpPr txBox="1"/>
          <p:nvPr/>
        </p:nvSpPr>
        <p:spPr>
          <a:xfrm>
            <a:off x="707636" y="5834313"/>
            <a:ext cx="9544728" cy="584775"/>
          </a:xfrm>
          <a:prstGeom prst="rect">
            <a:avLst/>
          </a:prstGeom>
          <a:noFill/>
        </p:spPr>
        <p:txBody>
          <a:bodyPr wrap="square">
            <a:spAutoFit/>
          </a:bodyPr>
          <a:lstStyle/>
          <a:p>
            <a:r>
              <a:rPr lang="es-ES" sz="800" dirty="0">
                <a:solidFill>
                  <a:prstClr val="black">
                    <a:tint val="75000"/>
                  </a:prstClr>
                </a:solidFill>
                <a:latin typeface="Calibri"/>
              </a:rPr>
              <a:t>NRS de 11 puntos (0-10) para medir el prurito máximo durante las últimas 24 horas. *Cambio medio desde basal (p&lt;0,0001). Las barras de error muestran los IC 95% de las medias. </a:t>
            </a:r>
          </a:p>
          <a:p>
            <a:r>
              <a:rPr lang="es-ES" sz="800" b="1" dirty="0">
                <a:solidFill>
                  <a:prstClr val="black">
                    <a:tint val="75000"/>
                  </a:prstClr>
                </a:solidFill>
                <a:latin typeface="Calibri"/>
              </a:rPr>
              <a:t>IC</a:t>
            </a:r>
            <a:r>
              <a:rPr lang="es-ES" sz="800" dirty="0">
                <a:solidFill>
                  <a:prstClr val="black">
                    <a:tint val="75000"/>
                  </a:prstClr>
                </a:solidFill>
                <a:latin typeface="Calibri"/>
              </a:rPr>
              <a:t>: intervalo de confianza; </a:t>
            </a:r>
            <a:r>
              <a:rPr lang="es-ES" sz="800" b="1" dirty="0">
                <a:solidFill>
                  <a:prstClr val="black">
                    <a:tint val="75000"/>
                  </a:prstClr>
                </a:solidFill>
                <a:latin typeface="Calibri"/>
              </a:rPr>
              <a:t>NRS</a:t>
            </a:r>
            <a:r>
              <a:rPr lang="es-ES" sz="800" dirty="0">
                <a:solidFill>
                  <a:prstClr val="black">
                    <a:tint val="75000"/>
                  </a:prstClr>
                </a:solidFill>
                <a:latin typeface="Calibri"/>
              </a:rPr>
              <a:t>: escala de valoración numérica, por sus siglas en inglés; </a:t>
            </a:r>
            <a:r>
              <a:rPr lang="es-ES" sz="800" b="1" dirty="0" err="1">
                <a:solidFill>
                  <a:prstClr val="black">
                    <a:tint val="75000"/>
                  </a:prstClr>
                </a:solidFill>
                <a:latin typeface="Calibri"/>
              </a:rPr>
              <a:t>Sem</a:t>
            </a:r>
            <a:r>
              <a:rPr lang="es-ES" sz="800" dirty="0">
                <a:solidFill>
                  <a:prstClr val="black">
                    <a:tint val="75000"/>
                  </a:prstClr>
                </a:solidFill>
                <a:latin typeface="Calibri"/>
              </a:rPr>
              <a:t>: semana.</a:t>
            </a:r>
          </a:p>
          <a:p>
            <a:r>
              <a:rPr lang="es-ES" sz="800" b="1" dirty="0">
                <a:solidFill>
                  <a:prstClr val="black">
                    <a:tint val="75000"/>
                  </a:prstClr>
                </a:solidFill>
                <a:latin typeface="Calibri"/>
              </a:rPr>
              <a:t>1</a:t>
            </a:r>
            <a:r>
              <a:rPr lang="es-ES" sz="800" dirty="0">
                <a:solidFill>
                  <a:prstClr val="black">
                    <a:tint val="75000"/>
                  </a:prstClr>
                </a:solidFill>
                <a:latin typeface="Calibri"/>
              </a:rPr>
              <a:t>. </a:t>
            </a:r>
            <a:r>
              <a:rPr lang="es-ES" sz="800" dirty="0" err="1">
                <a:solidFill>
                  <a:prstClr val="black">
                    <a:tint val="75000"/>
                  </a:prstClr>
                </a:solidFill>
                <a:latin typeface="Calibri"/>
              </a:rPr>
              <a:t>Dauden</a:t>
            </a:r>
            <a:r>
              <a:rPr lang="es-ES" sz="800" dirty="0">
                <a:solidFill>
                  <a:prstClr val="black">
                    <a:tint val="75000"/>
                  </a:prstClr>
                </a:solidFill>
                <a:latin typeface="Calibri"/>
              </a:rPr>
              <a:t> E. et al. Bienestar de los pacientes tratados con </a:t>
            </a:r>
            <a:r>
              <a:rPr lang="es-ES" sz="800" dirty="0" err="1">
                <a:solidFill>
                  <a:prstClr val="black">
                    <a:tint val="75000"/>
                  </a:prstClr>
                </a:solidFill>
                <a:latin typeface="Calibri"/>
              </a:rPr>
              <a:t>tildrakizumab</a:t>
            </a:r>
            <a:r>
              <a:rPr lang="es-ES" sz="800" dirty="0">
                <a:solidFill>
                  <a:prstClr val="black">
                    <a:tint val="75000"/>
                  </a:prstClr>
                </a:solidFill>
                <a:latin typeface="Calibri"/>
              </a:rPr>
              <a:t> en condiciones de práctica clínica habitual: resultados preliminares a semana 52 del estudio de fase IV POSITIVE. Poster presentado en el 51º Congreso AEDV Madrid 22-25 Mayo 2024. P-379.</a:t>
            </a:r>
          </a:p>
        </p:txBody>
      </p:sp>
      <p:pic>
        <p:nvPicPr>
          <p:cNvPr id="4" name="Imagen 3">
            <a:extLst>
              <a:ext uri="{FF2B5EF4-FFF2-40B4-BE49-F238E27FC236}">
                <a16:creationId xmlns:a16="http://schemas.microsoft.com/office/drawing/2014/main" id="{19B1184F-E2AF-E50B-E655-112B33DE9652}"/>
              </a:ext>
            </a:extLst>
          </p:cNvPr>
          <p:cNvPicPr>
            <a:picLocks noChangeAspect="1"/>
          </p:cNvPicPr>
          <p:nvPr/>
        </p:nvPicPr>
        <p:blipFill>
          <a:blip r:embed="rId8"/>
          <a:stretch>
            <a:fillRect/>
          </a:stretch>
        </p:blipFill>
        <p:spPr>
          <a:xfrm>
            <a:off x="5252381" y="3257588"/>
            <a:ext cx="5200650" cy="1072701"/>
          </a:xfrm>
          <a:prstGeom prst="rect">
            <a:avLst/>
          </a:prstGeom>
        </p:spPr>
      </p:pic>
      <p:sp>
        <p:nvSpPr>
          <p:cNvPr id="6" name="Título 1">
            <a:extLst>
              <a:ext uri="{FF2B5EF4-FFF2-40B4-BE49-F238E27FC236}">
                <a16:creationId xmlns:a16="http://schemas.microsoft.com/office/drawing/2014/main" id="{DD64037A-0295-4E05-DE0A-B28D942707AE}"/>
              </a:ext>
            </a:extLst>
          </p:cNvPr>
          <p:cNvSpPr txBox="1">
            <a:spLocks/>
          </p:cNvSpPr>
          <p:nvPr/>
        </p:nvSpPr>
        <p:spPr>
          <a:xfrm>
            <a:off x="1491607" y="2618679"/>
            <a:ext cx="2993778" cy="2084399"/>
          </a:xfrm>
          <a:prstGeom prst="rect">
            <a:avLst/>
          </a:prstGeom>
        </p:spPr>
        <p:txBody>
          <a:bodyPr vert="horz" wrap="square" lIns="72000" tIns="72000" rIns="72000" bIns="72000" rtlCol="0" anchor="ctr" anchorCtr="0">
            <a:spAutoFit/>
          </a:bodyPr>
          <a:lstStyle>
            <a:lvl1pPr algn="l" defTabSz="457200" rtl="0" eaLnBrk="1" latinLnBrk="0" hangingPunct="1">
              <a:spcBef>
                <a:spcPct val="0"/>
              </a:spcBef>
              <a:buNone/>
              <a:defRPr lang="es-ES" sz="1800" b="0" i="0" kern="1200">
                <a:solidFill>
                  <a:srgbClr val="4E124D"/>
                </a:solidFill>
                <a:latin typeface="Arial"/>
                <a:ea typeface="+mj-ea"/>
                <a:cs typeface="Arial"/>
              </a:defRPr>
            </a:lvl1pPr>
          </a:lstStyle>
          <a:p>
            <a:r>
              <a:rPr lang="es-ES" dirty="0">
                <a:solidFill>
                  <a:schemeClr val="accent2"/>
                </a:solidFill>
                <a:latin typeface="+mn-lt"/>
              </a:rPr>
              <a:t>La puntuación media (±IC 95%) de </a:t>
            </a:r>
            <a:r>
              <a:rPr lang="es-ES" b="1" dirty="0">
                <a:solidFill>
                  <a:schemeClr val="accent2"/>
                </a:solidFill>
                <a:latin typeface="+mn-lt"/>
              </a:rPr>
              <a:t>NRS-prurito</a:t>
            </a:r>
            <a:r>
              <a:rPr lang="es-ES" dirty="0">
                <a:solidFill>
                  <a:schemeClr val="accent2"/>
                </a:solidFill>
                <a:latin typeface="+mn-lt"/>
              </a:rPr>
              <a:t> </a:t>
            </a:r>
            <a:r>
              <a:rPr lang="es-ES" b="1" dirty="0">
                <a:solidFill>
                  <a:schemeClr val="accent2"/>
                </a:solidFill>
                <a:latin typeface="+mn-lt"/>
              </a:rPr>
              <a:t>disminuyó</a:t>
            </a:r>
            <a:r>
              <a:rPr lang="es-ES" dirty="0">
                <a:solidFill>
                  <a:schemeClr val="accent2"/>
                </a:solidFill>
                <a:latin typeface="+mn-lt"/>
              </a:rPr>
              <a:t> de </a:t>
            </a:r>
            <a:r>
              <a:rPr lang="es-ES" b="1" dirty="0">
                <a:solidFill>
                  <a:schemeClr val="accent2"/>
                </a:solidFill>
                <a:latin typeface="+mn-lt"/>
              </a:rPr>
              <a:t>5,7±0,3</a:t>
            </a:r>
            <a:r>
              <a:rPr lang="es-ES" dirty="0">
                <a:solidFill>
                  <a:schemeClr val="accent2"/>
                </a:solidFill>
                <a:latin typeface="+mn-lt"/>
              </a:rPr>
              <a:t> en la visita </a:t>
            </a:r>
            <a:r>
              <a:rPr lang="es-ES" b="1" dirty="0">
                <a:solidFill>
                  <a:schemeClr val="accent2"/>
                </a:solidFill>
                <a:latin typeface="+mn-lt"/>
              </a:rPr>
              <a:t>basal</a:t>
            </a:r>
            <a:r>
              <a:rPr lang="es-ES" dirty="0">
                <a:solidFill>
                  <a:schemeClr val="accent2"/>
                </a:solidFill>
                <a:latin typeface="+mn-lt"/>
              </a:rPr>
              <a:t> a </a:t>
            </a:r>
            <a:r>
              <a:rPr lang="es-ES" b="1" dirty="0">
                <a:solidFill>
                  <a:schemeClr val="accent2"/>
                </a:solidFill>
                <a:latin typeface="+mn-lt"/>
              </a:rPr>
              <a:t>2,1±0,3</a:t>
            </a:r>
            <a:r>
              <a:rPr lang="es-ES" dirty="0">
                <a:solidFill>
                  <a:schemeClr val="accent2"/>
                </a:solidFill>
                <a:latin typeface="+mn-lt"/>
              </a:rPr>
              <a:t> en la </a:t>
            </a:r>
            <a:r>
              <a:rPr lang="es-ES" b="1" dirty="0">
                <a:solidFill>
                  <a:schemeClr val="accent2"/>
                </a:solidFill>
                <a:latin typeface="+mn-lt"/>
              </a:rPr>
              <a:t>semana 28</a:t>
            </a:r>
            <a:r>
              <a:rPr lang="es-ES" dirty="0">
                <a:solidFill>
                  <a:schemeClr val="accent2"/>
                </a:solidFill>
                <a:latin typeface="+mn-lt"/>
              </a:rPr>
              <a:t> y </a:t>
            </a:r>
            <a:r>
              <a:rPr lang="es-ES" b="1" dirty="0">
                <a:solidFill>
                  <a:schemeClr val="accent2"/>
                </a:solidFill>
                <a:latin typeface="+mn-lt"/>
              </a:rPr>
              <a:t>2,4±0,4</a:t>
            </a:r>
            <a:r>
              <a:rPr lang="es-ES" dirty="0">
                <a:solidFill>
                  <a:schemeClr val="accent2"/>
                </a:solidFill>
                <a:latin typeface="+mn-lt"/>
              </a:rPr>
              <a:t> en la </a:t>
            </a:r>
            <a:r>
              <a:rPr lang="es-ES" b="1" dirty="0">
                <a:solidFill>
                  <a:schemeClr val="accent2"/>
                </a:solidFill>
                <a:latin typeface="+mn-lt"/>
              </a:rPr>
              <a:t>semana 52</a:t>
            </a:r>
            <a:r>
              <a:rPr lang="es-ES" dirty="0">
                <a:solidFill>
                  <a:schemeClr val="accent2"/>
                </a:solidFill>
                <a:latin typeface="+mn-lt"/>
              </a:rPr>
              <a:t> (p&lt;0,0001, ambas)</a:t>
            </a:r>
            <a:r>
              <a:rPr lang="es-ES" baseline="30000" dirty="0">
                <a:solidFill>
                  <a:schemeClr val="accent2"/>
                </a:solidFill>
                <a:latin typeface="+mn-lt"/>
              </a:rPr>
              <a:t>1</a:t>
            </a:r>
          </a:p>
        </p:txBody>
      </p:sp>
    </p:spTree>
    <p:extLst>
      <p:ext uri="{BB962C8B-B14F-4D97-AF65-F5344CB8AC3E}">
        <p14:creationId xmlns:p14="http://schemas.microsoft.com/office/powerpoint/2010/main" val="4235487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anim calcmode="lin" valueType="num">
                                      <p:cBhvr>
                                        <p:cTn id="8" dur="500" fill="hold"/>
                                        <p:tgtEl>
                                          <p:spTgt spid="27"/>
                                        </p:tgtEl>
                                        <p:attrNameLst>
                                          <p:attrName>ppt_x</p:attrName>
                                        </p:attrNameLst>
                                      </p:cBhvr>
                                      <p:tavLst>
                                        <p:tav tm="0">
                                          <p:val>
                                            <p:strVal val="#ppt_x"/>
                                          </p:val>
                                        </p:tav>
                                        <p:tav tm="100000">
                                          <p:val>
                                            <p:strVal val="#ppt_x"/>
                                          </p:val>
                                        </p:tav>
                                      </p:tavLst>
                                    </p:anim>
                                    <p:anim calcmode="lin" valueType="num">
                                      <p:cBhvr>
                                        <p:cTn id="9" dur="5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ángulo: una sola esquina redondeada 19">
            <a:extLst>
              <a:ext uri="{FF2B5EF4-FFF2-40B4-BE49-F238E27FC236}">
                <a16:creationId xmlns:a16="http://schemas.microsoft.com/office/drawing/2014/main" id="{9CFE21B5-5DC7-E518-4E60-CB66E38BC713}"/>
              </a:ext>
            </a:extLst>
          </p:cNvPr>
          <p:cNvSpPr/>
          <p:nvPr/>
        </p:nvSpPr>
        <p:spPr>
          <a:xfrm flipV="1">
            <a:off x="713581" y="1618991"/>
            <a:ext cx="10764838" cy="3938268"/>
          </a:xfrm>
          <a:prstGeom prst="round1Rect">
            <a:avLst>
              <a:gd name="adj" fmla="val 21878"/>
            </a:avLst>
          </a:prstGeom>
          <a:solidFill>
            <a:schemeClr val="bg1"/>
          </a:solidFill>
          <a:ln w="15875">
            <a:solidFill>
              <a:srgbClr val="E6DE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ES" sz="1600" b="0" i="0" u="none" strike="noStrike" kern="1200" cap="none" spc="0" normalizeH="0" baseline="0" noProof="0">
                <a:ln>
                  <a:noFill/>
                </a:ln>
                <a:solidFill>
                  <a:prstClr val="white"/>
                </a:solidFill>
                <a:effectLst/>
                <a:uLnTx/>
                <a:uFillTx/>
                <a:latin typeface="+mj-lt"/>
                <a:ea typeface="+mn-ea"/>
                <a:cs typeface="+mn-cs"/>
              </a:rPr>
              <a:t>Pacientes (%)</a:t>
            </a:r>
          </a:p>
        </p:txBody>
      </p:sp>
      <p:sp>
        <p:nvSpPr>
          <p:cNvPr id="5" name="Título 4">
            <a:extLst>
              <a:ext uri="{FF2B5EF4-FFF2-40B4-BE49-F238E27FC236}">
                <a16:creationId xmlns:a16="http://schemas.microsoft.com/office/drawing/2014/main" id="{B9DEF4AF-4177-AB10-2B0E-E293B008B8CF}"/>
              </a:ext>
            </a:extLst>
          </p:cNvPr>
          <p:cNvSpPr>
            <a:spLocks noGrp="1"/>
          </p:cNvSpPr>
          <p:nvPr>
            <p:ph type="title"/>
          </p:nvPr>
        </p:nvSpPr>
        <p:spPr>
          <a:xfrm>
            <a:off x="623887" y="307598"/>
            <a:ext cx="10047161" cy="760959"/>
          </a:xfrm>
        </p:spPr>
        <p:txBody>
          <a:bodyPr vert="horz" wrap="square" lIns="72000" tIns="72000" rIns="72000" bIns="72000" rtlCol="0" anchor="b" anchorCtr="0">
            <a:spAutoFit/>
          </a:bodyPr>
          <a:lstStyle/>
          <a:p>
            <a:r>
              <a:rPr lang="es-ES" sz="2000" dirty="0"/>
              <a:t>ILUMETRI</a:t>
            </a:r>
            <a:r>
              <a:rPr lang="es-ES" sz="2000" baseline="30000" dirty="0"/>
              <a:t>® </a:t>
            </a:r>
            <a:r>
              <a:rPr lang="es-ES" sz="2000" dirty="0"/>
              <a:t>demostró </a:t>
            </a:r>
            <a:r>
              <a:rPr lang="es-ES" sz="2000" b="1" dirty="0"/>
              <a:t>mejoras en los parámetros de calidad de vida</a:t>
            </a:r>
          </a:p>
          <a:p>
            <a:r>
              <a:rPr lang="es-ES" sz="2000" dirty="0"/>
              <a:t>relacionada con la salud</a:t>
            </a:r>
            <a:r>
              <a:rPr lang="es-ES" sz="2000" baseline="30000" dirty="0"/>
              <a:t>1</a:t>
            </a:r>
          </a:p>
        </p:txBody>
      </p:sp>
      <p:grpSp>
        <p:nvGrpSpPr>
          <p:cNvPr id="3" name="Grupo 2">
            <a:extLst>
              <a:ext uri="{FF2B5EF4-FFF2-40B4-BE49-F238E27FC236}">
                <a16:creationId xmlns:a16="http://schemas.microsoft.com/office/drawing/2014/main" id="{4B49CCA9-BDF0-9F5A-FFE2-C0A49F92783D}"/>
              </a:ext>
            </a:extLst>
          </p:cNvPr>
          <p:cNvGrpSpPr/>
          <p:nvPr/>
        </p:nvGrpSpPr>
        <p:grpSpPr>
          <a:xfrm>
            <a:off x="11264294" y="0"/>
            <a:ext cx="598437" cy="682835"/>
            <a:chOff x="11264294" y="0"/>
            <a:chExt cx="598437" cy="682835"/>
          </a:xfrm>
        </p:grpSpPr>
        <p:sp>
          <p:nvSpPr>
            <p:cNvPr id="7" name="Forma libre: forma 6">
              <a:extLst>
                <a:ext uri="{FF2B5EF4-FFF2-40B4-BE49-F238E27FC236}">
                  <a16:creationId xmlns:a16="http://schemas.microsoft.com/office/drawing/2014/main" id="{EA1C43A7-03E4-97EE-5BC8-3829F651DF2E}"/>
                </a:ext>
              </a:extLst>
            </p:cNvPr>
            <p:cNvSpPr/>
            <p:nvPr/>
          </p:nvSpPr>
          <p:spPr>
            <a:xfrm flipV="1">
              <a:off x="11264294" y="0"/>
              <a:ext cx="598437" cy="682835"/>
            </a:xfrm>
            <a:custGeom>
              <a:avLst/>
              <a:gdLst>
                <a:gd name="connsiteX0" fmla="*/ 0 w 598437"/>
                <a:gd name="connsiteY0" fmla="*/ 682835 h 682835"/>
                <a:gd name="connsiteX1" fmla="*/ 598437 w 598437"/>
                <a:gd name="connsiteY1" fmla="*/ 682835 h 682835"/>
                <a:gd name="connsiteX2" fmla="*/ 598437 w 598437"/>
                <a:gd name="connsiteY2" fmla="*/ 84398 h 682835"/>
                <a:gd name="connsiteX3" fmla="*/ 392114 w 598437"/>
                <a:gd name="connsiteY3" fmla="*/ 84398 h 682835"/>
                <a:gd name="connsiteX4" fmla="*/ 299218 w 598437"/>
                <a:gd name="connsiteY4" fmla="*/ 0 h 682835"/>
                <a:gd name="connsiteX5" fmla="*/ 206322 w 598437"/>
                <a:gd name="connsiteY5" fmla="*/ 84398 h 682835"/>
                <a:gd name="connsiteX6" fmla="*/ 0 w 598437"/>
                <a:gd name="connsiteY6" fmla="*/ 84398 h 682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8437" h="682835">
                  <a:moveTo>
                    <a:pt x="0" y="682835"/>
                  </a:moveTo>
                  <a:lnTo>
                    <a:pt x="598437" y="682835"/>
                  </a:lnTo>
                  <a:lnTo>
                    <a:pt x="598437" y="84398"/>
                  </a:lnTo>
                  <a:lnTo>
                    <a:pt x="392114" y="84398"/>
                  </a:lnTo>
                  <a:lnTo>
                    <a:pt x="299218" y="0"/>
                  </a:lnTo>
                  <a:lnTo>
                    <a:pt x="206322" y="84398"/>
                  </a:lnTo>
                  <a:lnTo>
                    <a:pt x="0" y="84398"/>
                  </a:lnTo>
                  <a:close/>
                </a:path>
              </a:pathLst>
            </a:custGeom>
            <a:solidFill>
              <a:srgbClr val="00BEA0">
                <a:alpha val="19000"/>
              </a:srgbClr>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a:ea typeface="+mn-ea"/>
                <a:cs typeface="+mn-cs"/>
              </a:endParaRPr>
            </a:p>
          </p:txBody>
        </p:sp>
        <p:pic>
          <p:nvPicPr>
            <p:cNvPr id="9" name="Graphic 9">
              <a:extLst>
                <a:ext uri="{FF2B5EF4-FFF2-40B4-BE49-F238E27FC236}">
                  <a16:creationId xmlns:a16="http://schemas.microsoft.com/office/drawing/2014/main" id="{AF226699-73F8-B77F-6775-089BFD70E652}"/>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a:stretch/>
          </p:blipFill>
          <p:spPr>
            <a:xfrm>
              <a:off x="11372522" y="148910"/>
              <a:ext cx="381982" cy="385013"/>
            </a:xfrm>
            <a:prstGeom prst="rect">
              <a:avLst/>
            </a:prstGeom>
          </p:spPr>
        </p:pic>
      </p:grpSp>
      <p:pic>
        <p:nvPicPr>
          <p:cNvPr id="10" name="Imagen 9" descr="Texto&#10;&#10;Descripción generada automáticamente">
            <a:extLst>
              <a:ext uri="{FF2B5EF4-FFF2-40B4-BE49-F238E27FC236}">
                <a16:creationId xmlns:a16="http://schemas.microsoft.com/office/drawing/2014/main" id="{376725A3-A57B-6F42-58C5-9C3BDD98AE26}"/>
              </a:ext>
            </a:extLst>
          </p:cNvPr>
          <p:cNvPicPr>
            <a:picLocks noChangeAspect="1"/>
          </p:cNvPicPr>
          <p:nvPr/>
        </p:nvPicPr>
        <p:blipFill>
          <a:blip r:embed="rId5"/>
          <a:stretch>
            <a:fillRect/>
          </a:stretch>
        </p:blipFill>
        <p:spPr>
          <a:xfrm>
            <a:off x="9353410" y="91233"/>
            <a:ext cx="2199242" cy="599889"/>
          </a:xfrm>
          <a:prstGeom prst="rect">
            <a:avLst/>
          </a:prstGeom>
        </p:spPr>
      </p:pic>
      <p:sp>
        <p:nvSpPr>
          <p:cNvPr id="13" name="Título 1">
            <a:extLst>
              <a:ext uri="{FF2B5EF4-FFF2-40B4-BE49-F238E27FC236}">
                <a16:creationId xmlns:a16="http://schemas.microsoft.com/office/drawing/2014/main" id="{3563EDB5-48DF-CF24-3F07-374CE0DEBF6B}"/>
              </a:ext>
            </a:extLst>
          </p:cNvPr>
          <p:cNvSpPr txBox="1">
            <a:spLocks/>
          </p:cNvSpPr>
          <p:nvPr/>
        </p:nvSpPr>
        <p:spPr>
          <a:xfrm>
            <a:off x="1520952" y="2722712"/>
            <a:ext cx="3161884" cy="1807400"/>
          </a:xfrm>
          <a:prstGeom prst="rect">
            <a:avLst/>
          </a:prstGeom>
        </p:spPr>
        <p:txBody>
          <a:bodyPr vert="horz" wrap="square" lIns="72000" tIns="72000" rIns="72000" bIns="72000" rtlCol="0" anchor="ctr" anchorCtr="0">
            <a:spAutoFit/>
          </a:bodyPr>
          <a:lstStyle>
            <a:lvl1pPr algn="l" defTabSz="457200" rtl="0" eaLnBrk="1" latinLnBrk="0" hangingPunct="1">
              <a:spcBef>
                <a:spcPct val="0"/>
              </a:spcBef>
              <a:buNone/>
              <a:defRPr lang="es-ES" sz="1800" b="0" i="0" kern="1200">
                <a:solidFill>
                  <a:srgbClr val="4E124D"/>
                </a:solidFill>
                <a:latin typeface="Arial"/>
                <a:ea typeface="+mj-ea"/>
                <a:cs typeface="Arial"/>
              </a:defRPr>
            </a:lvl1pPr>
          </a:lstStyle>
          <a:p>
            <a:r>
              <a:rPr lang="es-ES" dirty="0">
                <a:solidFill>
                  <a:schemeClr val="accent2"/>
                </a:solidFill>
                <a:latin typeface="+mn-lt"/>
              </a:rPr>
              <a:t>La puntuación media (±IC 95%) de </a:t>
            </a:r>
            <a:r>
              <a:rPr lang="es-ES" b="1" dirty="0">
                <a:solidFill>
                  <a:schemeClr val="accent2"/>
                </a:solidFill>
                <a:latin typeface="+mn-lt"/>
              </a:rPr>
              <a:t>DLQI-R</a:t>
            </a:r>
            <a:r>
              <a:rPr lang="es-ES" dirty="0">
                <a:solidFill>
                  <a:schemeClr val="accent2"/>
                </a:solidFill>
                <a:latin typeface="+mn-lt"/>
              </a:rPr>
              <a:t> </a:t>
            </a:r>
            <a:r>
              <a:rPr lang="es-ES" b="1" dirty="0">
                <a:solidFill>
                  <a:schemeClr val="accent2"/>
                </a:solidFill>
                <a:latin typeface="+mn-lt"/>
              </a:rPr>
              <a:t>disminuyó</a:t>
            </a:r>
            <a:r>
              <a:rPr lang="es-ES" dirty="0">
                <a:solidFill>
                  <a:schemeClr val="accent2"/>
                </a:solidFill>
                <a:latin typeface="+mn-lt"/>
              </a:rPr>
              <a:t> de </a:t>
            </a:r>
            <a:r>
              <a:rPr lang="es-ES" b="1" dirty="0">
                <a:solidFill>
                  <a:schemeClr val="accent2"/>
                </a:solidFill>
                <a:latin typeface="+mn-lt"/>
              </a:rPr>
              <a:t>12,6±0,8</a:t>
            </a:r>
            <a:r>
              <a:rPr lang="es-ES" dirty="0">
                <a:solidFill>
                  <a:schemeClr val="accent2"/>
                </a:solidFill>
                <a:latin typeface="+mn-lt"/>
              </a:rPr>
              <a:t> en la visita </a:t>
            </a:r>
            <a:r>
              <a:rPr lang="es-ES" b="1" dirty="0">
                <a:solidFill>
                  <a:schemeClr val="accent2"/>
                </a:solidFill>
                <a:latin typeface="+mn-lt"/>
              </a:rPr>
              <a:t>basal</a:t>
            </a:r>
          </a:p>
          <a:p>
            <a:r>
              <a:rPr lang="es-ES" dirty="0">
                <a:solidFill>
                  <a:schemeClr val="accent2"/>
                </a:solidFill>
                <a:latin typeface="+mn-lt"/>
              </a:rPr>
              <a:t>a </a:t>
            </a:r>
            <a:r>
              <a:rPr lang="es-ES" b="1" dirty="0">
                <a:solidFill>
                  <a:schemeClr val="accent2"/>
                </a:solidFill>
                <a:latin typeface="+mn-lt"/>
              </a:rPr>
              <a:t>3,3±0,6</a:t>
            </a:r>
            <a:r>
              <a:rPr lang="es-ES" dirty="0">
                <a:solidFill>
                  <a:schemeClr val="accent2"/>
                </a:solidFill>
                <a:latin typeface="+mn-lt"/>
              </a:rPr>
              <a:t> en la </a:t>
            </a:r>
            <a:r>
              <a:rPr lang="es-ES" b="1" dirty="0">
                <a:solidFill>
                  <a:schemeClr val="accent2"/>
                </a:solidFill>
                <a:latin typeface="+mn-lt"/>
              </a:rPr>
              <a:t>semana 28 </a:t>
            </a:r>
            <a:r>
              <a:rPr lang="es-ES" dirty="0">
                <a:solidFill>
                  <a:schemeClr val="accent2"/>
                </a:solidFill>
                <a:latin typeface="+mn-lt"/>
              </a:rPr>
              <a:t>y </a:t>
            </a:r>
            <a:r>
              <a:rPr lang="es-ES" b="1" dirty="0">
                <a:solidFill>
                  <a:schemeClr val="accent2"/>
                </a:solidFill>
                <a:latin typeface="+mn-lt"/>
              </a:rPr>
              <a:t>3,1±0,6</a:t>
            </a:r>
            <a:r>
              <a:rPr lang="es-ES" dirty="0">
                <a:solidFill>
                  <a:schemeClr val="accent2"/>
                </a:solidFill>
                <a:latin typeface="+mn-lt"/>
              </a:rPr>
              <a:t> en la </a:t>
            </a:r>
            <a:r>
              <a:rPr lang="es-ES" b="1" dirty="0">
                <a:solidFill>
                  <a:schemeClr val="accent2"/>
                </a:solidFill>
                <a:latin typeface="+mn-lt"/>
              </a:rPr>
              <a:t>semana 52 </a:t>
            </a:r>
            <a:r>
              <a:rPr lang="es-ES" dirty="0">
                <a:solidFill>
                  <a:schemeClr val="accent2"/>
                </a:solidFill>
                <a:latin typeface="+mn-lt"/>
              </a:rPr>
              <a:t>(p&lt;0,0001, ambas)</a:t>
            </a:r>
            <a:r>
              <a:rPr lang="es-ES" baseline="30000" dirty="0">
                <a:solidFill>
                  <a:schemeClr val="accent2"/>
                </a:solidFill>
                <a:latin typeface="+mn-lt"/>
              </a:rPr>
              <a:t>1</a:t>
            </a:r>
          </a:p>
        </p:txBody>
      </p:sp>
      <p:grpSp>
        <p:nvGrpSpPr>
          <p:cNvPr id="14" name="Grupo 13">
            <a:extLst>
              <a:ext uri="{FF2B5EF4-FFF2-40B4-BE49-F238E27FC236}">
                <a16:creationId xmlns:a16="http://schemas.microsoft.com/office/drawing/2014/main" id="{BFD9DA3B-7748-1C7F-F392-76126E10BAB5}"/>
              </a:ext>
            </a:extLst>
          </p:cNvPr>
          <p:cNvGrpSpPr/>
          <p:nvPr/>
        </p:nvGrpSpPr>
        <p:grpSpPr>
          <a:xfrm>
            <a:off x="707636" y="1283455"/>
            <a:ext cx="1453515" cy="330654"/>
            <a:chOff x="695325" y="2569938"/>
            <a:chExt cx="3110643" cy="569786"/>
          </a:xfrm>
        </p:grpSpPr>
        <p:sp>
          <p:nvSpPr>
            <p:cNvPr id="15" name="Rectángulo: una sola esquina redondeada 14">
              <a:extLst>
                <a:ext uri="{FF2B5EF4-FFF2-40B4-BE49-F238E27FC236}">
                  <a16:creationId xmlns:a16="http://schemas.microsoft.com/office/drawing/2014/main" id="{82A42F79-3D8D-F0F8-3D6A-F0FA59431EEA}"/>
                </a:ext>
              </a:extLst>
            </p:cNvPr>
            <p:cNvSpPr/>
            <p:nvPr/>
          </p:nvSpPr>
          <p:spPr>
            <a:xfrm flipH="1">
              <a:off x="695325" y="2599724"/>
              <a:ext cx="3110643" cy="540000"/>
            </a:xfrm>
            <a:prstGeom prst="round1Rect">
              <a:avLst>
                <a:gd name="adj" fmla="val 38935"/>
              </a:avLst>
            </a:prstGeom>
            <a:solidFill>
              <a:srgbClr val="00BE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ES" sz="1600" b="0" i="0" u="none" strike="noStrike" kern="1200" cap="none" spc="0" normalizeH="0" baseline="0" noProof="0">
                <a:ln>
                  <a:noFill/>
                </a:ln>
                <a:solidFill>
                  <a:prstClr val="white"/>
                </a:solidFill>
                <a:effectLst/>
                <a:uLnTx/>
                <a:uFillTx/>
                <a:latin typeface="+mj-lt"/>
                <a:ea typeface="+mn-ea"/>
                <a:cs typeface="+mn-cs"/>
              </a:endParaRPr>
            </a:p>
          </p:txBody>
        </p:sp>
        <p:sp>
          <p:nvSpPr>
            <p:cNvPr id="16" name="Marcador de texto 1">
              <a:extLst>
                <a:ext uri="{FF2B5EF4-FFF2-40B4-BE49-F238E27FC236}">
                  <a16:creationId xmlns:a16="http://schemas.microsoft.com/office/drawing/2014/main" id="{3ED0D38E-4415-39B3-0E32-7F36EB7FA071}"/>
                </a:ext>
              </a:extLst>
            </p:cNvPr>
            <p:cNvSpPr txBox="1">
              <a:spLocks/>
            </p:cNvSpPr>
            <p:nvPr/>
          </p:nvSpPr>
          <p:spPr>
            <a:xfrm>
              <a:off x="695325" y="2569938"/>
              <a:ext cx="3110643" cy="569786"/>
            </a:xfrm>
            <a:prstGeom prst="rect">
              <a:avLst/>
            </a:prstGeom>
          </p:spPr>
          <p:txBody>
            <a:bodyPr wrap="square" lIns="72000" tIns="72000" rIns="72000" bIns="36000" anchor="t">
              <a:spAutoFit/>
            </a:bodyPr>
            <a:lstStyle>
              <a:lvl1pPr marL="180000" indent="-180000" algn="l" defTabSz="914400" rtl="0" eaLnBrk="1" latinLnBrk="0" hangingPunct="1">
                <a:lnSpc>
                  <a:spcPct val="90000"/>
                </a:lnSpc>
                <a:spcBef>
                  <a:spcPts val="600"/>
                </a:spcBef>
                <a:spcAft>
                  <a:spcPts val="600"/>
                </a:spcAft>
                <a:buClr>
                  <a:schemeClr val="accent3"/>
                </a:buClr>
                <a:buFont typeface="Wingdings" panose="05000000000000000000" pitchFamily="2" charset="2"/>
                <a:buChar char="§"/>
                <a:defRPr sz="2000" kern="1200">
                  <a:solidFill>
                    <a:schemeClr val="tx1">
                      <a:lumMod val="75000"/>
                      <a:lumOff val="25000"/>
                    </a:schemeClr>
                  </a:solidFill>
                  <a:latin typeface="+mn-lt"/>
                  <a:ea typeface="+mn-ea"/>
                  <a:cs typeface="+mn-cs"/>
                </a:defRPr>
              </a:lvl1pPr>
              <a:lvl2pPr marL="360000" indent="-180000" algn="l" defTabSz="914400" rtl="0" eaLnBrk="1" latinLnBrk="0" hangingPunct="1">
                <a:lnSpc>
                  <a:spcPct val="90000"/>
                </a:lnSpc>
                <a:spcBef>
                  <a:spcPts val="300"/>
                </a:spcBef>
                <a:spcAft>
                  <a:spcPts val="600"/>
                </a:spcAft>
                <a:buClr>
                  <a:schemeClr val="accent2"/>
                </a:buClr>
                <a:buFont typeface="Wingdings" panose="05000000000000000000" pitchFamily="2" charset="2"/>
                <a:buChar char="§"/>
                <a:defRPr sz="1800" kern="1200">
                  <a:solidFill>
                    <a:schemeClr val="tx1">
                      <a:lumMod val="75000"/>
                      <a:lumOff val="25000"/>
                    </a:schemeClr>
                  </a:solidFill>
                  <a:latin typeface="+mn-lt"/>
                  <a:ea typeface="+mn-ea"/>
                  <a:cs typeface="+mn-cs"/>
                </a:defRPr>
              </a:lvl2pPr>
              <a:lvl3pPr marL="540000" indent="-180000" algn="l" defTabSz="914400" rtl="0" eaLnBrk="1" latinLnBrk="0" hangingPunct="1">
                <a:lnSpc>
                  <a:spcPct val="90000"/>
                </a:lnSpc>
                <a:spcBef>
                  <a:spcPts val="300"/>
                </a:spcBef>
                <a:spcAft>
                  <a:spcPts val="600"/>
                </a:spcAft>
                <a:buClr>
                  <a:schemeClr val="accent1"/>
                </a:buClr>
                <a:buFont typeface="Wingdings" panose="05000000000000000000" pitchFamily="2" charset="2"/>
                <a:buChar char="§"/>
                <a:defRPr sz="18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1C2544"/>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1C254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600"/>
                </a:spcBef>
                <a:spcAft>
                  <a:spcPts val="600"/>
                </a:spcAft>
                <a:buClr>
                  <a:srgbClr val="FDC647"/>
                </a:buClr>
                <a:buSzTx/>
                <a:buFont typeface="Wingdings" panose="05000000000000000000" pitchFamily="2" charset="2"/>
                <a:buNone/>
                <a:tabLst/>
                <a:defRPr/>
              </a:pPr>
              <a:r>
                <a:rPr kumimoji="0" lang="es-ES" sz="1600" i="0" u="none" strike="noStrike" kern="1200" cap="none" spc="0" normalizeH="0" baseline="0" noProof="0" dirty="0">
                  <a:ln>
                    <a:noFill/>
                  </a:ln>
                  <a:solidFill>
                    <a:prstClr val="white"/>
                  </a:solidFill>
                  <a:effectLst/>
                  <a:uLnTx/>
                  <a:uFillTx/>
                  <a:latin typeface="+mj-lt"/>
                  <a:ea typeface="+mn-ea"/>
                  <a:cs typeface="+mn-cs"/>
                </a:rPr>
                <a:t>CV</a:t>
              </a:r>
            </a:p>
          </p:txBody>
        </p:sp>
      </p:grpSp>
      <p:pic>
        <p:nvPicPr>
          <p:cNvPr id="8" name="Gráfico 7">
            <a:extLst>
              <a:ext uri="{FF2B5EF4-FFF2-40B4-BE49-F238E27FC236}">
                <a16:creationId xmlns:a16="http://schemas.microsoft.com/office/drawing/2014/main" id="{924DE75C-6450-3BC6-6670-0D102165D00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237171" y="2005853"/>
            <a:ext cx="751325" cy="751325"/>
          </a:xfrm>
          <a:prstGeom prst="rect">
            <a:avLst/>
          </a:prstGeom>
        </p:spPr>
      </p:pic>
      <p:grpSp>
        <p:nvGrpSpPr>
          <p:cNvPr id="27" name="Grupo 26">
            <a:extLst>
              <a:ext uri="{FF2B5EF4-FFF2-40B4-BE49-F238E27FC236}">
                <a16:creationId xmlns:a16="http://schemas.microsoft.com/office/drawing/2014/main" id="{BF4AB0D4-E284-9FD9-2452-59AE707E4BD2}"/>
              </a:ext>
            </a:extLst>
          </p:cNvPr>
          <p:cNvGrpSpPr/>
          <p:nvPr/>
        </p:nvGrpSpPr>
        <p:grpSpPr>
          <a:xfrm>
            <a:off x="5109969" y="2307783"/>
            <a:ext cx="5561079" cy="2560683"/>
            <a:chOff x="6096000" y="1492149"/>
            <a:chExt cx="5561079" cy="2560683"/>
          </a:xfrm>
        </p:grpSpPr>
        <p:grpSp>
          <p:nvGrpSpPr>
            <p:cNvPr id="28" name="Grupo 27">
              <a:extLst>
                <a:ext uri="{FF2B5EF4-FFF2-40B4-BE49-F238E27FC236}">
                  <a16:creationId xmlns:a16="http://schemas.microsoft.com/office/drawing/2014/main" id="{D9FF024B-337C-8F1B-C0F1-21911C90B3D2}"/>
                </a:ext>
              </a:extLst>
            </p:cNvPr>
            <p:cNvGrpSpPr/>
            <p:nvPr/>
          </p:nvGrpSpPr>
          <p:grpSpPr>
            <a:xfrm>
              <a:off x="6096000" y="1492149"/>
              <a:ext cx="5561079" cy="2560683"/>
              <a:chOff x="409963" y="545636"/>
              <a:chExt cx="5561079" cy="2560683"/>
            </a:xfrm>
          </p:grpSpPr>
          <p:sp>
            <p:nvSpPr>
              <p:cNvPr id="32" name="Rectángulo 31">
                <a:extLst>
                  <a:ext uri="{FF2B5EF4-FFF2-40B4-BE49-F238E27FC236}">
                    <a16:creationId xmlns:a16="http://schemas.microsoft.com/office/drawing/2014/main" id="{15821252-71F6-4055-E5BE-EE787A16DA64}"/>
                  </a:ext>
                </a:extLst>
              </p:cNvPr>
              <p:cNvSpPr/>
              <p:nvPr/>
            </p:nvSpPr>
            <p:spPr>
              <a:xfrm>
                <a:off x="4011434" y="2306395"/>
                <a:ext cx="1959608" cy="799924"/>
              </a:xfrm>
              <a:prstGeom prst="rect">
                <a:avLst/>
              </a:prstGeom>
              <a:gradFill flip="none" rotWithShape="1">
                <a:gsLst>
                  <a:gs pos="15000">
                    <a:srgbClr val="426AB0">
                      <a:lumMod val="40000"/>
                      <a:lumOff val="60000"/>
                    </a:srgbClr>
                  </a:gs>
                  <a:gs pos="55000">
                    <a:srgbClr val="B4DEDE">
                      <a:lumMod val="60000"/>
                      <a:lumOff val="40000"/>
                    </a:srgbClr>
                  </a:gs>
                  <a:gs pos="88000">
                    <a:srgbClr val="B4DEDE"/>
                  </a:gs>
                </a:gsLst>
                <a:lin ang="8100000" scaled="1"/>
                <a:tileRect/>
              </a:gradFill>
              <a:ln w="12700" cap="flat" cmpd="sng" algn="ctr">
                <a:noFill/>
                <a:prstDash val="solid"/>
                <a:miter lim="800000"/>
              </a:ln>
              <a:effectLst>
                <a:outerShdw blurRad="50800" dist="38100" algn="l" rotWithShape="0">
                  <a:prstClr val="black">
                    <a:alpha val="2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dirty="0">
                  <a:ln>
                    <a:noFill/>
                  </a:ln>
                  <a:gradFill>
                    <a:gsLst>
                      <a:gs pos="67898">
                        <a:srgbClr val="3CACA5"/>
                      </a:gs>
                      <a:gs pos="12000">
                        <a:srgbClr val="3CACA5"/>
                      </a:gs>
                      <a:gs pos="45000">
                        <a:srgbClr val="426AB0"/>
                      </a:gs>
                      <a:gs pos="88000">
                        <a:srgbClr val="426AB0"/>
                      </a:gs>
                    </a:gsLst>
                    <a:lin ang="0" scaled="1"/>
                  </a:gradFill>
                  <a:effectLst/>
                  <a:uLnTx/>
                  <a:uFillTx/>
                  <a:latin typeface="Arial"/>
                  <a:ea typeface="+mn-ea"/>
                  <a:cs typeface="+mn-cs"/>
                </a:endParaRPr>
              </a:p>
            </p:txBody>
          </p:sp>
          <p:sp>
            <p:nvSpPr>
              <p:cNvPr id="33" name="Rectángulo 32">
                <a:extLst>
                  <a:ext uri="{FF2B5EF4-FFF2-40B4-BE49-F238E27FC236}">
                    <a16:creationId xmlns:a16="http://schemas.microsoft.com/office/drawing/2014/main" id="{78F4C800-0D66-D6A9-553E-9E42064FB40B}"/>
                  </a:ext>
                </a:extLst>
              </p:cNvPr>
              <p:cNvSpPr/>
              <p:nvPr/>
            </p:nvSpPr>
            <p:spPr>
              <a:xfrm>
                <a:off x="409963" y="545636"/>
                <a:ext cx="5464058" cy="2405598"/>
              </a:xfrm>
              <a:prstGeom prst="rect">
                <a:avLst/>
              </a:prstGeom>
              <a:solidFill>
                <a:sysClr val="window" lastClr="FFFFFF"/>
              </a:solidFill>
              <a:ln w="12700" cap="flat" cmpd="sng" algn="ctr">
                <a:noFill/>
                <a:prstDash val="solid"/>
                <a:miter lim="800000"/>
              </a:ln>
              <a:effectLst>
                <a:outerShdw blurRad="50800" dist="38100" dir="2700000" algn="tl" rotWithShape="0">
                  <a:prstClr val="black">
                    <a:alpha val="2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ES" sz="1800" b="0" i="0" u="none" strike="noStrike" kern="0" cap="none" spc="0" normalizeH="0" baseline="0" noProof="0" dirty="0">
                    <a:ln>
                      <a:noFill/>
                    </a:ln>
                    <a:solidFill>
                      <a:prstClr val="white"/>
                    </a:solidFill>
                    <a:effectLst/>
                    <a:uLnTx/>
                    <a:uFillTx/>
                    <a:latin typeface="Arial"/>
                    <a:ea typeface="+mn-ea"/>
                    <a:cs typeface="+mn-cs"/>
                  </a:rPr>
                  <a:t>0</a:t>
                </a:r>
              </a:p>
            </p:txBody>
          </p:sp>
        </p:grpSp>
        <p:sp>
          <p:nvSpPr>
            <p:cNvPr id="29" name="Título 5">
              <a:extLst>
                <a:ext uri="{FF2B5EF4-FFF2-40B4-BE49-F238E27FC236}">
                  <a16:creationId xmlns:a16="http://schemas.microsoft.com/office/drawing/2014/main" id="{E493DC5B-43E1-4E03-DA42-5FD884F04B18}"/>
                </a:ext>
              </a:extLst>
            </p:cNvPr>
            <p:cNvSpPr txBox="1">
              <a:spLocks/>
            </p:cNvSpPr>
            <p:nvPr/>
          </p:nvSpPr>
          <p:spPr>
            <a:xfrm>
              <a:off x="6096000" y="1957862"/>
              <a:ext cx="5464058" cy="330072"/>
            </a:xfrm>
            <a:prstGeom prst="rect">
              <a:avLst/>
            </a:prstGeom>
          </p:spPr>
          <p:txBody>
            <a:bodyPr vert="horz" wrap="square" lIns="72000" tIns="72000" rIns="72000" bIns="72000" rtlCol="0" anchor="ctr">
              <a:spAutoFit/>
            </a:bodyPr>
            <a:lstStyle>
              <a:lvl1pPr algn="l" defTabSz="914400" rtl="0" eaLnBrk="1" latinLnBrk="0" hangingPunct="1">
                <a:lnSpc>
                  <a:spcPct val="100000"/>
                </a:lnSpc>
                <a:spcBef>
                  <a:spcPct val="0"/>
                </a:spcBef>
                <a:buNone/>
                <a:defRPr lang="es-ES" sz="3000" b="1" kern="1200" dirty="0">
                  <a:solidFill>
                    <a:srgbClr val="002855"/>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s-ES" sz="1200" b="1" i="0" u="none" strike="noStrike" kern="1200" cap="none" spc="0" normalizeH="0" baseline="0" noProof="0" dirty="0">
                  <a:ln>
                    <a:noFill/>
                  </a:ln>
                  <a:solidFill>
                    <a:schemeClr val="accent2"/>
                  </a:solidFill>
                  <a:effectLst/>
                  <a:uLnTx/>
                  <a:uFillTx/>
                  <a:latin typeface="Arial"/>
                  <a:ea typeface="+mj-ea"/>
                  <a:cs typeface="+mj-cs"/>
                </a:rPr>
                <a:t>Evolución del DLQI-R hasta la semana 52</a:t>
              </a:r>
              <a:r>
                <a:rPr kumimoji="0" lang="es-ES" sz="1200" b="1" i="0" u="none" strike="noStrike" kern="1200" cap="none" spc="0" normalizeH="0" baseline="30000" noProof="0" dirty="0">
                  <a:ln>
                    <a:noFill/>
                  </a:ln>
                  <a:solidFill>
                    <a:schemeClr val="accent2"/>
                  </a:solidFill>
                  <a:effectLst/>
                  <a:uLnTx/>
                  <a:uFillTx/>
                  <a:latin typeface="Arial"/>
                  <a:ea typeface="+mj-ea"/>
                  <a:cs typeface="+mj-cs"/>
                </a:rPr>
                <a:t>1</a:t>
              </a:r>
            </a:p>
          </p:txBody>
        </p:sp>
        <p:pic>
          <p:nvPicPr>
            <p:cNvPr id="30" name="Imagen 29">
              <a:extLst>
                <a:ext uri="{FF2B5EF4-FFF2-40B4-BE49-F238E27FC236}">
                  <a16:creationId xmlns:a16="http://schemas.microsoft.com/office/drawing/2014/main" id="{C47877DB-41A4-5503-E7C7-0F512A602C2A}"/>
                </a:ext>
              </a:extLst>
            </p:cNvPr>
            <p:cNvPicPr>
              <a:picLocks noChangeAspect="1"/>
            </p:cNvPicPr>
            <p:nvPr/>
          </p:nvPicPr>
          <p:blipFill rotWithShape="1">
            <a:blip r:embed="rId8"/>
            <a:srcRect b="33230"/>
            <a:stretch/>
          </p:blipFill>
          <p:spPr>
            <a:xfrm>
              <a:off x="6156031" y="2393588"/>
              <a:ext cx="5353798" cy="1300958"/>
            </a:xfrm>
            <a:prstGeom prst="rect">
              <a:avLst/>
            </a:prstGeom>
          </p:spPr>
        </p:pic>
      </p:grpSp>
      <p:sp>
        <p:nvSpPr>
          <p:cNvPr id="37" name="CuadroTexto 36">
            <a:extLst>
              <a:ext uri="{FF2B5EF4-FFF2-40B4-BE49-F238E27FC236}">
                <a16:creationId xmlns:a16="http://schemas.microsoft.com/office/drawing/2014/main" id="{72FA135E-976A-64BC-A96E-B793145466DF}"/>
              </a:ext>
            </a:extLst>
          </p:cNvPr>
          <p:cNvSpPr txBox="1"/>
          <p:nvPr/>
        </p:nvSpPr>
        <p:spPr>
          <a:xfrm>
            <a:off x="707636" y="5834313"/>
            <a:ext cx="9544728" cy="584775"/>
          </a:xfrm>
          <a:prstGeom prst="rect">
            <a:avLst/>
          </a:prstGeom>
          <a:noFill/>
        </p:spPr>
        <p:txBody>
          <a:bodyPr wrap="square">
            <a:spAutoFit/>
          </a:bodyPr>
          <a:lstStyle/>
          <a:p>
            <a:r>
              <a:rPr lang="es-ES" sz="800" dirty="0">
                <a:solidFill>
                  <a:prstClr val="black">
                    <a:tint val="75000"/>
                  </a:prstClr>
                </a:solidFill>
                <a:latin typeface="Calibri"/>
              </a:rPr>
              <a:t>Rango DLQI-R: 0-30, donde mayor puntuación representa un mayor deterioro de la calidad de vida. *Cambio medio desde basal (p&lt;0,0001). Las barras de error muestran los IC 95% de las medias. </a:t>
            </a:r>
          </a:p>
          <a:p>
            <a:r>
              <a:rPr lang="es-ES" sz="800" b="1" dirty="0">
                <a:solidFill>
                  <a:prstClr val="black">
                    <a:tint val="75000"/>
                  </a:prstClr>
                </a:solidFill>
                <a:latin typeface="Calibri"/>
              </a:rPr>
              <a:t>CV: </a:t>
            </a:r>
            <a:r>
              <a:rPr lang="es-ES" sz="800" dirty="0">
                <a:solidFill>
                  <a:prstClr val="black">
                    <a:tint val="75000"/>
                  </a:prstClr>
                </a:solidFill>
                <a:latin typeface="Calibri"/>
              </a:rPr>
              <a:t>calidad de vida; </a:t>
            </a:r>
            <a:r>
              <a:rPr lang="es-ES" sz="800" b="1" dirty="0">
                <a:solidFill>
                  <a:prstClr val="black">
                    <a:tint val="75000"/>
                  </a:prstClr>
                </a:solidFill>
                <a:latin typeface="Calibri"/>
              </a:rPr>
              <a:t>IC</a:t>
            </a:r>
            <a:r>
              <a:rPr lang="es-ES" sz="800" dirty="0">
                <a:solidFill>
                  <a:prstClr val="black">
                    <a:tint val="75000"/>
                  </a:prstClr>
                </a:solidFill>
                <a:latin typeface="Calibri"/>
              </a:rPr>
              <a:t>: intervalo de confianza; </a:t>
            </a:r>
            <a:r>
              <a:rPr lang="es-ES" sz="800" b="1" dirty="0" err="1">
                <a:solidFill>
                  <a:prstClr val="black">
                    <a:tint val="75000"/>
                  </a:prstClr>
                </a:solidFill>
                <a:latin typeface="Calibri"/>
              </a:rPr>
              <a:t>Sem</a:t>
            </a:r>
            <a:r>
              <a:rPr lang="es-ES" sz="800" dirty="0">
                <a:solidFill>
                  <a:prstClr val="black">
                    <a:tint val="75000"/>
                  </a:prstClr>
                </a:solidFill>
                <a:latin typeface="Calibri"/>
              </a:rPr>
              <a:t>: semana; </a:t>
            </a:r>
            <a:r>
              <a:rPr lang="es-ES" sz="800" b="1" dirty="0">
                <a:solidFill>
                  <a:prstClr val="black">
                    <a:tint val="75000"/>
                  </a:prstClr>
                </a:solidFill>
                <a:latin typeface="Calibri"/>
              </a:rPr>
              <a:t>DLQI-R</a:t>
            </a:r>
            <a:r>
              <a:rPr lang="es-ES" sz="800" dirty="0">
                <a:solidFill>
                  <a:prstClr val="black">
                    <a:tint val="75000"/>
                  </a:prstClr>
                </a:solidFill>
                <a:latin typeface="Calibri"/>
              </a:rPr>
              <a:t>: </a:t>
            </a:r>
            <a:r>
              <a:rPr kumimoji="0" lang="es-ES" sz="800" i="0" u="none" strike="noStrike" kern="1200" cap="none" spc="0" normalizeH="0" baseline="0" noProof="0" dirty="0">
                <a:ln>
                  <a:noFill/>
                </a:ln>
                <a:solidFill>
                  <a:prstClr val="black">
                    <a:tint val="75000"/>
                  </a:prstClr>
                </a:solidFill>
                <a:effectLst/>
                <a:uLnTx/>
                <a:uFillTx/>
                <a:latin typeface="Calibri"/>
                <a:ea typeface="+mn-ea"/>
                <a:cs typeface="+mn-cs"/>
              </a:rPr>
              <a:t>índice de calidad de vida en dermatología-relevante, por sus siglas en </a:t>
            </a:r>
            <a:r>
              <a:rPr kumimoji="0" lang="es-ES" sz="800" i="0" u="none" strike="noStrike" kern="1200" cap="none" spc="0" normalizeH="0" baseline="0" noProof="0" dirty="0" err="1">
                <a:ln>
                  <a:noFill/>
                </a:ln>
                <a:solidFill>
                  <a:prstClr val="black">
                    <a:tint val="75000"/>
                  </a:prstClr>
                </a:solidFill>
                <a:effectLst/>
                <a:uLnTx/>
                <a:uFillTx/>
                <a:latin typeface="Calibri"/>
                <a:ea typeface="+mn-ea"/>
                <a:cs typeface="+mn-cs"/>
              </a:rPr>
              <a:t>ing</a:t>
            </a:r>
            <a:r>
              <a:rPr lang="es-ES" sz="800" dirty="0" err="1">
                <a:solidFill>
                  <a:prstClr val="black">
                    <a:tint val="75000"/>
                  </a:prstClr>
                </a:solidFill>
                <a:latin typeface="Calibri"/>
              </a:rPr>
              <a:t>lés</a:t>
            </a:r>
            <a:r>
              <a:rPr lang="es-ES" sz="800" dirty="0">
                <a:solidFill>
                  <a:prstClr val="black">
                    <a:tint val="75000"/>
                  </a:prstClr>
                </a:solidFill>
                <a:latin typeface="Calibri"/>
              </a:rPr>
              <a:t>.</a:t>
            </a:r>
          </a:p>
          <a:p>
            <a:r>
              <a:rPr lang="es-ES" sz="800" b="1" dirty="0">
                <a:solidFill>
                  <a:prstClr val="black">
                    <a:tint val="75000"/>
                  </a:prstClr>
                </a:solidFill>
                <a:latin typeface="Calibri"/>
              </a:rPr>
              <a:t>1</a:t>
            </a:r>
            <a:r>
              <a:rPr lang="es-ES" sz="800" dirty="0">
                <a:solidFill>
                  <a:prstClr val="black">
                    <a:tint val="75000"/>
                  </a:prstClr>
                </a:solidFill>
                <a:latin typeface="Calibri"/>
              </a:rPr>
              <a:t>. </a:t>
            </a:r>
            <a:r>
              <a:rPr lang="es-ES" sz="800" dirty="0" err="1">
                <a:solidFill>
                  <a:prstClr val="black">
                    <a:tint val="75000"/>
                  </a:prstClr>
                </a:solidFill>
                <a:latin typeface="Calibri"/>
              </a:rPr>
              <a:t>Dauden</a:t>
            </a:r>
            <a:r>
              <a:rPr lang="es-ES" sz="800" dirty="0">
                <a:solidFill>
                  <a:prstClr val="black">
                    <a:tint val="75000"/>
                  </a:prstClr>
                </a:solidFill>
                <a:latin typeface="Calibri"/>
              </a:rPr>
              <a:t> E. et al. Bienestar de los pacientes tratados con </a:t>
            </a:r>
            <a:r>
              <a:rPr lang="es-ES" sz="800" dirty="0" err="1">
                <a:solidFill>
                  <a:prstClr val="black">
                    <a:tint val="75000"/>
                  </a:prstClr>
                </a:solidFill>
                <a:latin typeface="Calibri"/>
              </a:rPr>
              <a:t>tildrakizumab</a:t>
            </a:r>
            <a:r>
              <a:rPr lang="es-ES" sz="800" dirty="0">
                <a:solidFill>
                  <a:prstClr val="black">
                    <a:tint val="75000"/>
                  </a:prstClr>
                </a:solidFill>
                <a:latin typeface="Calibri"/>
              </a:rPr>
              <a:t> en condiciones de práctica clínica habitual: resultados preliminares a semana 52 del estudio de fase IV POSITIVE. Poster presentado en el 51º Congreso AEDV Madrid 22-25 Mayo 2024. P-379.</a:t>
            </a:r>
          </a:p>
        </p:txBody>
      </p:sp>
    </p:spTree>
    <p:extLst>
      <p:ext uri="{BB962C8B-B14F-4D97-AF65-F5344CB8AC3E}">
        <p14:creationId xmlns:p14="http://schemas.microsoft.com/office/powerpoint/2010/main" val="1842239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anim calcmode="lin" valueType="num">
                                      <p:cBhvr>
                                        <p:cTn id="8" dur="500" fill="hold"/>
                                        <p:tgtEl>
                                          <p:spTgt spid="27"/>
                                        </p:tgtEl>
                                        <p:attrNameLst>
                                          <p:attrName>ppt_x</p:attrName>
                                        </p:attrNameLst>
                                      </p:cBhvr>
                                      <p:tavLst>
                                        <p:tav tm="0">
                                          <p:val>
                                            <p:strVal val="#ppt_x"/>
                                          </p:val>
                                        </p:tav>
                                        <p:tav tm="100000">
                                          <p:val>
                                            <p:strVal val="#ppt_x"/>
                                          </p:val>
                                        </p:tav>
                                      </p:tavLst>
                                    </p:anim>
                                    <p:anim calcmode="lin" valueType="num">
                                      <p:cBhvr>
                                        <p:cTn id="9" dur="5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ángulo: una sola esquina redondeada 19">
            <a:extLst>
              <a:ext uri="{FF2B5EF4-FFF2-40B4-BE49-F238E27FC236}">
                <a16:creationId xmlns:a16="http://schemas.microsoft.com/office/drawing/2014/main" id="{9CFE21B5-5DC7-E518-4E60-CB66E38BC713}"/>
              </a:ext>
            </a:extLst>
          </p:cNvPr>
          <p:cNvSpPr/>
          <p:nvPr/>
        </p:nvSpPr>
        <p:spPr>
          <a:xfrm flipV="1">
            <a:off x="723034" y="1913630"/>
            <a:ext cx="10764838" cy="3355536"/>
          </a:xfrm>
          <a:prstGeom prst="round1Rect">
            <a:avLst>
              <a:gd name="adj" fmla="val 16107"/>
            </a:avLst>
          </a:prstGeom>
          <a:solidFill>
            <a:schemeClr val="bg1"/>
          </a:solidFill>
          <a:ln w="15875">
            <a:solidFill>
              <a:srgbClr val="E6DE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ES" sz="1600" b="0" i="0" u="none" strike="noStrike" kern="1200" cap="none" spc="0" normalizeH="0" baseline="0" noProof="0">
                <a:ln>
                  <a:noFill/>
                </a:ln>
                <a:solidFill>
                  <a:prstClr val="white"/>
                </a:solidFill>
                <a:effectLst/>
                <a:uLnTx/>
                <a:uFillTx/>
                <a:latin typeface="+mj-lt"/>
                <a:ea typeface="+mn-ea"/>
                <a:cs typeface="+mn-cs"/>
              </a:rPr>
              <a:t>Pacientes (%)</a:t>
            </a:r>
          </a:p>
        </p:txBody>
      </p:sp>
      <p:sp>
        <p:nvSpPr>
          <p:cNvPr id="5" name="Título 4">
            <a:extLst>
              <a:ext uri="{FF2B5EF4-FFF2-40B4-BE49-F238E27FC236}">
                <a16:creationId xmlns:a16="http://schemas.microsoft.com/office/drawing/2014/main" id="{B9DEF4AF-4177-AB10-2B0E-E293B008B8CF}"/>
              </a:ext>
            </a:extLst>
          </p:cNvPr>
          <p:cNvSpPr>
            <a:spLocks noGrp="1"/>
          </p:cNvSpPr>
          <p:nvPr>
            <p:ph type="title"/>
          </p:nvPr>
        </p:nvSpPr>
        <p:spPr>
          <a:xfrm>
            <a:off x="623887" y="307598"/>
            <a:ext cx="10047161" cy="760959"/>
          </a:xfrm>
        </p:spPr>
        <p:txBody>
          <a:bodyPr vert="horz" wrap="square" lIns="72000" tIns="72000" rIns="72000" bIns="72000" rtlCol="0" anchor="b" anchorCtr="0">
            <a:spAutoFit/>
          </a:bodyPr>
          <a:lstStyle/>
          <a:p>
            <a:r>
              <a:rPr lang="es-ES" sz="2000" dirty="0"/>
              <a:t>Se observan </a:t>
            </a:r>
            <a:r>
              <a:rPr lang="es-ES" sz="2000" b="1" dirty="0"/>
              <a:t>altas tasas de satisfacción</a:t>
            </a:r>
          </a:p>
          <a:p>
            <a:r>
              <a:rPr lang="es-ES" sz="2000" dirty="0"/>
              <a:t>con el tratamiento tras 52 semanas</a:t>
            </a:r>
            <a:r>
              <a:rPr lang="es-ES" sz="2000" baseline="30000" dirty="0"/>
              <a:t>1</a:t>
            </a:r>
          </a:p>
        </p:txBody>
      </p:sp>
      <p:grpSp>
        <p:nvGrpSpPr>
          <p:cNvPr id="3" name="Grupo 2">
            <a:extLst>
              <a:ext uri="{FF2B5EF4-FFF2-40B4-BE49-F238E27FC236}">
                <a16:creationId xmlns:a16="http://schemas.microsoft.com/office/drawing/2014/main" id="{4B49CCA9-BDF0-9F5A-FFE2-C0A49F92783D}"/>
              </a:ext>
            </a:extLst>
          </p:cNvPr>
          <p:cNvGrpSpPr/>
          <p:nvPr/>
        </p:nvGrpSpPr>
        <p:grpSpPr>
          <a:xfrm>
            <a:off x="11264294" y="0"/>
            <a:ext cx="598437" cy="682835"/>
            <a:chOff x="11264294" y="0"/>
            <a:chExt cx="598437" cy="682835"/>
          </a:xfrm>
        </p:grpSpPr>
        <p:sp>
          <p:nvSpPr>
            <p:cNvPr id="7" name="Forma libre: forma 6">
              <a:extLst>
                <a:ext uri="{FF2B5EF4-FFF2-40B4-BE49-F238E27FC236}">
                  <a16:creationId xmlns:a16="http://schemas.microsoft.com/office/drawing/2014/main" id="{EA1C43A7-03E4-97EE-5BC8-3829F651DF2E}"/>
                </a:ext>
              </a:extLst>
            </p:cNvPr>
            <p:cNvSpPr/>
            <p:nvPr/>
          </p:nvSpPr>
          <p:spPr>
            <a:xfrm flipV="1">
              <a:off x="11264294" y="0"/>
              <a:ext cx="598437" cy="682835"/>
            </a:xfrm>
            <a:custGeom>
              <a:avLst/>
              <a:gdLst>
                <a:gd name="connsiteX0" fmla="*/ 0 w 598437"/>
                <a:gd name="connsiteY0" fmla="*/ 682835 h 682835"/>
                <a:gd name="connsiteX1" fmla="*/ 598437 w 598437"/>
                <a:gd name="connsiteY1" fmla="*/ 682835 h 682835"/>
                <a:gd name="connsiteX2" fmla="*/ 598437 w 598437"/>
                <a:gd name="connsiteY2" fmla="*/ 84398 h 682835"/>
                <a:gd name="connsiteX3" fmla="*/ 392114 w 598437"/>
                <a:gd name="connsiteY3" fmla="*/ 84398 h 682835"/>
                <a:gd name="connsiteX4" fmla="*/ 299218 w 598437"/>
                <a:gd name="connsiteY4" fmla="*/ 0 h 682835"/>
                <a:gd name="connsiteX5" fmla="*/ 206322 w 598437"/>
                <a:gd name="connsiteY5" fmla="*/ 84398 h 682835"/>
                <a:gd name="connsiteX6" fmla="*/ 0 w 598437"/>
                <a:gd name="connsiteY6" fmla="*/ 84398 h 682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8437" h="682835">
                  <a:moveTo>
                    <a:pt x="0" y="682835"/>
                  </a:moveTo>
                  <a:lnTo>
                    <a:pt x="598437" y="682835"/>
                  </a:lnTo>
                  <a:lnTo>
                    <a:pt x="598437" y="84398"/>
                  </a:lnTo>
                  <a:lnTo>
                    <a:pt x="392114" y="84398"/>
                  </a:lnTo>
                  <a:lnTo>
                    <a:pt x="299218" y="0"/>
                  </a:lnTo>
                  <a:lnTo>
                    <a:pt x="206322" y="84398"/>
                  </a:lnTo>
                  <a:lnTo>
                    <a:pt x="0" y="84398"/>
                  </a:lnTo>
                  <a:close/>
                </a:path>
              </a:pathLst>
            </a:custGeom>
            <a:solidFill>
              <a:srgbClr val="00BEA0">
                <a:alpha val="19000"/>
              </a:srgbClr>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a:ea typeface="+mn-ea"/>
                <a:cs typeface="+mn-cs"/>
              </a:endParaRPr>
            </a:p>
          </p:txBody>
        </p:sp>
        <p:pic>
          <p:nvPicPr>
            <p:cNvPr id="9" name="Graphic 9">
              <a:extLst>
                <a:ext uri="{FF2B5EF4-FFF2-40B4-BE49-F238E27FC236}">
                  <a16:creationId xmlns:a16="http://schemas.microsoft.com/office/drawing/2014/main" id="{AF226699-73F8-B77F-6775-089BFD70E652}"/>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a:stretch/>
          </p:blipFill>
          <p:spPr>
            <a:xfrm>
              <a:off x="11372522" y="148910"/>
              <a:ext cx="381982" cy="385013"/>
            </a:xfrm>
            <a:prstGeom prst="rect">
              <a:avLst/>
            </a:prstGeom>
          </p:spPr>
        </p:pic>
      </p:grpSp>
      <p:pic>
        <p:nvPicPr>
          <p:cNvPr id="10" name="Imagen 9" descr="Texto&#10;&#10;Descripción generada automáticamente">
            <a:extLst>
              <a:ext uri="{FF2B5EF4-FFF2-40B4-BE49-F238E27FC236}">
                <a16:creationId xmlns:a16="http://schemas.microsoft.com/office/drawing/2014/main" id="{376725A3-A57B-6F42-58C5-9C3BDD98AE26}"/>
              </a:ext>
            </a:extLst>
          </p:cNvPr>
          <p:cNvPicPr>
            <a:picLocks noChangeAspect="1"/>
          </p:cNvPicPr>
          <p:nvPr/>
        </p:nvPicPr>
        <p:blipFill>
          <a:blip r:embed="rId5"/>
          <a:stretch>
            <a:fillRect/>
          </a:stretch>
        </p:blipFill>
        <p:spPr>
          <a:xfrm>
            <a:off x="9353410" y="91233"/>
            <a:ext cx="2199242" cy="599889"/>
          </a:xfrm>
          <a:prstGeom prst="rect">
            <a:avLst/>
          </a:prstGeom>
        </p:spPr>
      </p:pic>
      <p:sp>
        <p:nvSpPr>
          <p:cNvPr id="4" name="Título 1">
            <a:extLst>
              <a:ext uri="{FF2B5EF4-FFF2-40B4-BE49-F238E27FC236}">
                <a16:creationId xmlns:a16="http://schemas.microsoft.com/office/drawing/2014/main" id="{C7462639-FC6A-F17D-BA3E-A05EF274EC7D}"/>
              </a:ext>
            </a:extLst>
          </p:cNvPr>
          <p:cNvSpPr txBox="1">
            <a:spLocks/>
          </p:cNvSpPr>
          <p:nvPr/>
        </p:nvSpPr>
        <p:spPr>
          <a:xfrm>
            <a:off x="1940089" y="2064008"/>
            <a:ext cx="7275868" cy="330072"/>
          </a:xfrm>
          <a:prstGeom prst="rect">
            <a:avLst/>
          </a:prstGeom>
        </p:spPr>
        <p:txBody>
          <a:bodyPr vert="horz" wrap="square" lIns="72000" tIns="72000" rIns="72000" bIns="72000" rtlCol="0" anchor="ctr" anchorCtr="0">
            <a:spAutoFit/>
          </a:bodyPr>
          <a:lstStyle>
            <a:lvl1pPr algn="l" defTabSz="457200" rtl="0" eaLnBrk="1" latinLnBrk="0" hangingPunct="1">
              <a:spcBef>
                <a:spcPct val="0"/>
              </a:spcBef>
              <a:buNone/>
              <a:defRPr lang="es-ES" sz="1800" b="0" i="0" kern="1200">
                <a:solidFill>
                  <a:srgbClr val="4E124D"/>
                </a:solidFill>
                <a:latin typeface="Arial"/>
                <a:ea typeface="+mj-ea"/>
                <a:cs typeface="Arial"/>
              </a:defRPr>
            </a:lvl1pPr>
          </a:lstStyle>
          <a:p>
            <a:pPr algn="ctr">
              <a:spcBef>
                <a:spcPts val="600"/>
              </a:spcBef>
            </a:pPr>
            <a:r>
              <a:rPr lang="es-ES" sz="1200" b="1" dirty="0">
                <a:solidFill>
                  <a:schemeClr val="accent2"/>
                </a:solidFill>
                <a:latin typeface="+mj-lt"/>
              </a:rPr>
              <a:t>Puntuación de las subescalas del TSQM-9 en las semanas 28 y 52</a:t>
            </a:r>
            <a:r>
              <a:rPr lang="es-ES" sz="1200" b="1" baseline="30000" dirty="0">
                <a:solidFill>
                  <a:schemeClr val="accent2"/>
                </a:solidFill>
                <a:latin typeface="+mj-lt"/>
              </a:rPr>
              <a:t>1</a:t>
            </a:r>
          </a:p>
        </p:txBody>
      </p:sp>
      <p:grpSp>
        <p:nvGrpSpPr>
          <p:cNvPr id="14" name="Grupo 13">
            <a:extLst>
              <a:ext uri="{FF2B5EF4-FFF2-40B4-BE49-F238E27FC236}">
                <a16:creationId xmlns:a16="http://schemas.microsoft.com/office/drawing/2014/main" id="{BFD9DA3B-7748-1C7F-F392-76126E10BAB5}"/>
              </a:ext>
            </a:extLst>
          </p:cNvPr>
          <p:cNvGrpSpPr/>
          <p:nvPr/>
        </p:nvGrpSpPr>
        <p:grpSpPr>
          <a:xfrm>
            <a:off x="759546" y="1583543"/>
            <a:ext cx="1453515" cy="330654"/>
            <a:chOff x="695325" y="2569938"/>
            <a:chExt cx="3110643" cy="569786"/>
          </a:xfrm>
        </p:grpSpPr>
        <p:sp>
          <p:nvSpPr>
            <p:cNvPr id="15" name="Rectángulo: una sola esquina redondeada 14">
              <a:extLst>
                <a:ext uri="{FF2B5EF4-FFF2-40B4-BE49-F238E27FC236}">
                  <a16:creationId xmlns:a16="http://schemas.microsoft.com/office/drawing/2014/main" id="{82A42F79-3D8D-F0F8-3D6A-F0FA59431EEA}"/>
                </a:ext>
              </a:extLst>
            </p:cNvPr>
            <p:cNvSpPr/>
            <p:nvPr/>
          </p:nvSpPr>
          <p:spPr>
            <a:xfrm flipH="1">
              <a:off x="695325" y="2599724"/>
              <a:ext cx="3110643" cy="540000"/>
            </a:xfrm>
            <a:prstGeom prst="round1Rect">
              <a:avLst>
                <a:gd name="adj" fmla="val 38935"/>
              </a:avLst>
            </a:prstGeom>
            <a:solidFill>
              <a:srgbClr val="00BE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ES" sz="1600" b="0" i="0" u="none" strike="noStrike" kern="1200" cap="none" spc="0" normalizeH="0" baseline="0" noProof="0">
                <a:ln>
                  <a:noFill/>
                </a:ln>
                <a:solidFill>
                  <a:prstClr val="white"/>
                </a:solidFill>
                <a:effectLst/>
                <a:uLnTx/>
                <a:uFillTx/>
                <a:latin typeface="+mj-lt"/>
                <a:ea typeface="+mn-ea"/>
                <a:cs typeface="+mn-cs"/>
              </a:endParaRPr>
            </a:p>
          </p:txBody>
        </p:sp>
        <p:sp>
          <p:nvSpPr>
            <p:cNvPr id="16" name="Marcador de texto 1">
              <a:extLst>
                <a:ext uri="{FF2B5EF4-FFF2-40B4-BE49-F238E27FC236}">
                  <a16:creationId xmlns:a16="http://schemas.microsoft.com/office/drawing/2014/main" id="{3ED0D38E-4415-39B3-0E32-7F36EB7FA071}"/>
                </a:ext>
              </a:extLst>
            </p:cNvPr>
            <p:cNvSpPr txBox="1">
              <a:spLocks/>
            </p:cNvSpPr>
            <p:nvPr/>
          </p:nvSpPr>
          <p:spPr>
            <a:xfrm>
              <a:off x="695325" y="2569938"/>
              <a:ext cx="3110643" cy="569786"/>
            </a:xfrm>
            <a:prstGeom prst="rect">
              <a:avLst/>
            </a:prstGeom>
          </p:spPr>
          <p:txBody>
            <a:bodyPr wrap="square" lIns="72000" tIns="72000" rIns="72000" bIns="36000" anchor="t">
              <a:spAutoFit/>
            </a:bodyPr>
            <a:lstStyle>
              <a:lvl1pPr marL="180000" indent="-180000" algn="l" defTabSz="914400" rtl="0" eaLnBrk="1" latinLnBrk="0" hangingPunct="1">
                <a:lnSpc>
                  <a:spcPct val="90000"/>
                </a:lnSpc>
                <a:spcBef>
                  <a:spcPts val="600"/>
                </a:spcBef>
                <a:spcAft>
                  <a:spcPts val="600"/>
                </a:spcAft>
                <a:buClr>
                  <a:schemeClr val="accent3"/>
                </a:buClr>
                <a:buFont typeface="Wingdings" panose="05000000000000000000" pitchFamily="2" charset="2"/>
                <a:buChar char="§"/>
                <a:defRPr sz="2000" kern="1200">
                  <a:solidFill>
                    <a:schemeClr val="tx1">
                      <a:lumMod val="75000"/>
                      <a:lumOff val="25000"/>
                    </a:schemeClr>
                  </a:solidFill>
                  <a:latin typeface="+mn-lt"/>
                  <a:ea typeface="+mn-ea"/>
                  <a:cs typeface="+mn-cs"/>
                </a:defRPr>
              </a:lvl1pPr>
              <a:lvl2pPr marL="360000" indent="-180000" algn="l" defTabSz="914400" rtl="0" eaLnBrk="1" latinLnBrk="0" hangingPunct="1">
                <a:lnSpc>
                  <a:spcPct val="90000"/>
                </a:lnSpc>
                <a:spcBef>
                  <a:spcPts val="300"/>
                </a:spcBef>
                <a:spcAft>
                  <a:spcPts val="600"/>
                </a:spcAft>
                <a:buClr>
                  <a:schemeClr val="accent2"/>
                </a:buClr>
                <a:buFont typeface="Wingdings" panose="05000000000000000000" pitchFamily="2" charset="2"/>
                <a:buChar char="§"/>
                <a:defRPr sz="1800" kern="1200">
                  <a:solidFill>
                    <a:schemeClr val="tx1">
                      <a:lumMod val="75000"/>
                      <a:lumOff val="25000"/>
                    </a:schemeClr>
                  </a:solidFill>
                  <a:latin typeface="+mn-lt"/>
                  <a:ea typeface="+mn-ea"/>
                  <a:cs typeface="+mn-cs"/>
                </a:defRPr>
              </a:lvl2pPr>
              <a:lvl3pPr marL="540000" indent="-180000" algn="l" defTabSz="914400" rtl="0" eaLnBrk="1" latinLnBrk="0" hangingPunct="1">
                <a:lnSpc>
                  <a:spcPct val="90000"/>
                </a:lnSpc>
                <a:spcBef>
                  <a:spcPts val="300"/>
                </a:spcBef>
                <a:spcAft>
                  <a:spcPts val="600"/>
                </a:spcAft>
                <a:buClr>
                  <a:schemeClr val="accent1"/>
                </a:buClr>
                <a:buFont typeface="Wingdings" panose="05000000000000000000" pitchFamily="2" charset="2"/>
                <a:buChar char="§"/>
                <a:defRPr sz="18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1C2544"/>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1C254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600"/>
                </a:spcBef>
                <a:spcAft>
                  <a:spcPts val="600"/>
                </a:spcAft>
                <a:buClr>
                  <a:srgbClr val="FDC647"/>
                </a:buClr>
                <a:buSzTx/>
                <a:buFont typeface="Wingdings" panose="05000000000000000000" pitchFamily="2" charset="2"/>
                <a:buNone/>
                <a:tabLst/>
                <a:defRPr/>
              </a:pPr>
              <a:r>
                <a:rPr kumimoji="0" lang="es-ES" sz="1600" i="0" u="none" strike="noStrike" kern="1200" cap="none" spc="0" normalizeH="0" baseline="0" noProof="0" dirty="0">
                  <a:ln>
                    <a:noFill/>
                  </a:ln>
                  <a:solidFill>
                    <a:prstClr val="white"/>
                  </a:solidFill>
                  <a:effectLst/>
                  <a:uLnTx/>
                  <a:uFillTx/>
                  <a:latin typeface="+mj-lt"/>
                  <a:ea typeface="+mn-ea"/>
                  <a:cs typeface="+mn-cs"/>
                </a:rPr>
                <a:t>TSQM</a:t>
              </a:r>
            </a:p>
          </p:txBody>
        </p:sp>
      </p:grpSp>
      <p:pic>
        <p:nvPicPr>
          <p:cNvPr id="8" name="Imagen 7">
            <a:extLst>
              <a:ext uri="{FF2B5EF4-FFF2-40B4-BE49-F238E27FC236}">
                <a16:creationId xmlns:a16="http://schemas.microsoft.com/office/drawing/2014/main" id="{66B6D778-94AD-356D-AC1E-C8E66401C0C1}"/>
              </a:ext>
            </a:extLst>
          </p:cNvPr>
          <p:cNvPicPr>
            <a:picLocks noChangeAspect="1"/>
          </p:cNvPicPr>
          <p:nvPr/>
        </p:nvPicPr>
        <p:blipFill rotWithShape="1">
          <a:blip r:embed="rId6"/>
          <a:srcRect t="2945"/>
          <a:stretch/>
        </p:blipFill>
        <p:spPr>
          <a:xfrm>
            <a:off x="1940089" y="2543891"/>
            <a:ext cx="8436071" cy="1538427"/>
          </a:xfrm>
          <a:prstGeom prst="rect">
            <a:avLst/>
          </a:prstGeom>
        </p:spPr>
      </p:pic>
      <p:sp>
        <p:nvSpPr>
          <p:cNvPr id="12" name="CuadroTexto 11">
            <a:extLst>
              <a:ext uri="{FF2B5EF4-FFF2-40B4-BE49-F238E27FC236}">
                <a16:creationId xmlns:a16="http://schemas.microsoft.com/office/drawing/2014/main" id="{B052CD79-16CF-FEA3-FACF-63AF32A1F4A9}"/>
              </a:ext>
            </a:extLst>
          </p:cNvPr>
          <p:cNvSpPr txBox="1"/>
          <p:nvPr/>
        </p:nvSpPr>
        <p:spPr>
          <a:xfrm>
            <a:off x="657841" y="5784152"/>
            <a:ext cx="10606453" cy="584775"/>
          </a:xfrm>
          <a:prstGeom prst="rect">
            <a:avLst/>
          </a:prstGeom>
          <a:noFill/>
        </p:spPr>
        <p:txBody>
          <a:bodyPr wrap="square">
            <a:spAutoFit/>
          </a:bodyPr>
          <a:lstStyle/>
          <a:p>
            <a:pPr algn="l"/>
            <a:r>
              <a:rPr lang="es-ES" sz="800" dirty="0">
                <a:solidFill>
                  <a:prstClr val="black">
                    <a:tint val="75000"/>
                  </a:prstClr>
                </a:solidFill>
                <a:latin typeface="Calibri"/>
              </a:rPr>
              <a:t>Rango de cada dominio TSQM: 0-100, donde mayor puntuación corresponde a mayor satisfacción. n=255/198 en </a:t>
            </a:r>
            <a:r>
              <a:rPr lang="es-ES" sz="800" dirty="0" err="1">
                <a:solidFill>
                  <a:prstClr val="black">
                    <a:tint val="75000"/>
                  </a:prstClr>
                </a:solidFill>
                <a:latin typeface="Calibri"/>
              </a:rPr>
              <a:t>Sem</a:t>
            </a:r>
            <a:r>
              <a:rPr lang="es-ES" sz="800" dirty="0">
                <a:solidFill>
                  <a:prstClr val="black">
                    <a:tint val="75000"/>
                  </a:prstClr>
                </a:solidFill>
                <a:latin typeface="Calibri"/>
              </a:rPr>
              <a:t> 28/52. Las barras de error muestran los IC 95% de las medias. </a:t>
            </a:r>
          </a:p>
          <a:p>
            <a:pPr algn="l"/>
            <a:r>
              <a:rPr lang="es-ES" sz="800" b="1" dirty="0">
                <a:solidFill>
                  <a:prstClr val="black">
                    <a:tint val="75000"/>
                  </a:prstClr>
                </a:solidFill>
                <a:latin typeface="Calibri"/>
              </a:rPr>
              <a:t>IC</a:t>
            </a:r>
            <a:r>
              <a:rPr lang="es-ES" sz="800" dirty="0">
                <a:solidFill>
                  <a:prstClr val="black">
                    <a:tint val="75000"/>
                  </a:prstClr>
                </a:solidFill>
                <a:latin typeface="Calibri"/>
              </a:rPr>
              <a:t>: intervalo de confianza; </a:t>
            </a:r>
            <a:r>
              <a:rPr lang="es-ES" sz="800" b="1" dirty="0" err="1">
                <a:solidFill>
                  <a:prstClr val="black">
                    <a:tint val="75000"/>
                  </a:prstClr>
                </a:solidFill>
                <a:latin typeface="Calibri"/>
              </a:rPr>
              <a:t>Sem</a:t>
            </a:r>
            <a:r>
              <a:rPr lang="es-ES" sz="800" dirty="0">
                <a:solidFill>
                  <a:prstClr val="black">
                    <a:tint val="75000"/>
                  </a:prstClr>
                </a:solidFill>
                <a:latin typeface="Calibri"/>
              </a:rPr>
              <a:t>: semana; </a:t>
            </a:r>
            <a:r>
              <a:rPr lang="es-ES" sz="800" b="1" dirty="0">
                <a:solidFill>
                  <a:prstClr val="black">
                    <a:tint val="75000"/>
                  </a:prstClr>
                </a:solidFill>
                <a:latin typeface="Calibri"/>
              </a:rPr>
              <a:t>TSQM</a:t>
            </a:r>
            <a:r>
              <a:rPr lang="es-ES" sz="800" dirty="0">
                <a:solidFill>
                  <a:prstClr val="black">
                    <a:tint val="75000"/>
                  </a:prstClr>
                </a:solidFill>
                <a:latin typeface="Calibri"/>
              </a:rPr>
              <a:t>: </a:t>
            </a:r>
            <a:r>
              <a:rPr kumimoji="0" lang="es-ES" sz="800" i="0" u="none" strike="noStrike" kern="1200" cap="none" spc="0" normalizeH="0" baseline="0" noProof="0" dirty="0">
                <a:ln>
                  <a:noFill/>
                </a:ln>
                <a:solidFill>
                  <a:prstClr val="black">
                    <a:tint val="75000"/>
                  </a:prstClr>
                </a:solidFill>
                <a:effectLst/>
                <a:uLnTx/>
                <a:uFillTx/>
                <a:latin typeface="Calibri"/>
                <a:ea typeface="+mn-ea"/>
                <a:cs typeface="+mn-cs"/>
              </a:rPr>
              <a:t>cuestionario para la satisfacción con el medicamento para tratamiento de la enfermedad, por sus siglas en inglés.</a:t>
            </a:r>
          </a:p>
          <a:p>
            <a:pPr algn="l"/>
            <a:r>
              <a:rPr lang="es-ES" sz="800" b="1" dirty="0">
                <a:solidFill>
                  <a:prstClr val="black">
                    <a:tint val="75000"/>
                  </a:prstClr>
                </a:solidFill>
                <a:latin typeface="Calibri"/>
              </a:rPr>
              <a:t>1</a:t>
            </a:r>
            <a:r>
              <a:rPr lang="es-ES" sz="800" dirty="0">
                <a:solidFill>
                  <a:prstClr val="black">
                    <a:tint val="75000"/>
                  </a:prstClr>
                </a:solidFill>
                <a:latin typeface="Calibri"/>
              </a:rPr>
              <a:t>. </a:t>
            </a:r>
            <a:r>
              <a:rPr lang="es-ES" sz="800" dirty="0" err="1">
                <a:solidFill>
                  <a:prstClr val="black">
                    <a:tint val="75000"/>
                  </a:prstClr>
                </a:solidFill>
                <a:latin typeface="Calibri"/>
              </a:rPr>
              <a:t>Dauden</a:t>
            </a:r>
            <a:r>
              <a:rPr lang="es-ES" sz="800" dirty="0">
                <a:solidFill>
                  <a:prstClr val="black">
                    <a:tint val="75000"/>
                  </a:prstClr>
                </a:solidFill>
                <a:latin typeface="Calibri"/>
              </a:rPr>
              <a:t> E. et al. Bienestar de los pacientes tratados con </a:t>
            </a:r>
            <a:r>
              <a:rPr lang="es-ES" sz="800" dirty="0" err="1">
                <a:solidFill>
                  <a:prstClr val="black">
                    <a:tint val="75000"/>
                  </a:prstClr>
                </a:solidFill>
                <a:latin typeface="Calibri"/>
              </a:rPr>
              <a:t>tildrakizumab</a:t>
            </a:r>
            <a:r>
              <a:rPr lang="es-ES" sz="800" dirty="0">
                <a:solidFill>
                  <a:prstClr val="black">
                    <a:tint val="75000"/>
                  </a:prstClr>
                </a:solidFill>
                <a:latin typeface="Calibri"/>
              </a:rPr>
              <a:t> en condiciones de práctica clínica habitual: resultados preliminares a semana 52 del estudio de fase IV POSITIVE. Poster presentado en el 51º Congreso AEDV Madrid 22-25 Mayo 2024. P-379.</a:t>
            </a:r>
          </a:p>
        </p:txBody>
      </p:sp>
      <p:sp>
        <p:nvSpPr>
          <p:cNvPr id="17" name="CuadroTexto 16">
            <a:extLst>
              <a:ext uri="{FF2B5EF4-FFF2-40B4-BE49-F238E27FC236}">
                <a16:creationId xmlns:a16="http://schemas.microsoft.com/office/drawing/2014/main" id="{5B78BC02-2A02-58E7-996C-0139A179D1FB}"/>
              </a:ext>
            </a:extLst>
          </p:cNvPr>
          <p:cNvSpPr txBox="1"/>
          <p:nvPr/>
        </p:nvSpPr>
        <p:spPr>
          <a:xfrm>
            <a:off x="1563255" y="4389413"/>
            <a:ext cx="8689109" cy="646331"/>
          </a:xfrm>
          <a:prstGeom prst="rect">
            <a:avLst/>
          </a:prstGeom>
          <a:noFill/>
        </p:spPr>
        <p:txBody>
          <a:bodyPr wrap="square">
            <a:spAutoFit/>
          </a:bodyPr>
          <a:lstStyle/>
          <a:p>
            <a:pPr algn="l"/>
            <a:r>
              <a:rPr lang="es-ES" dirty="0">
                <a:solidFill>
                  <a:schemeClr val="accent2"/>
                </a:solidFill>
                <a:ea typeface="+mj-ea"/>
                <a:cs typeface="Arial"/>
              </a:rPr>
              <a:t>En la semana 52, las puntuaciones medias (±IC 95%) en los dominios del </a:t>
            </a:r>
            <a:r>
              <a:rPr lang="es-ES" b="1" dirty="0">
                <a:solidFill>
                  <a:schemeClr val="accent2"/>
                </a:solidFill>
                <a:ea typeface="+mj-ea"/>
                <a:cs typeface="Arial"/>
              </a:rPr>
              <a:t>TSQM-9</a:t>
            </a:r>
            <a:r>
              <a:rPr lang="es-ES" dirty="0">
                <a:solidFill>
                  <a:schemeClr val="accent2"/>
                </a:solidFill>
                <a:ea typeface="+mj-ea"/>
                <a:cs typeface="Arial"/>
              </a:rPr>
              <a:t> fueron </a:t>
            </a:r>
            <a:r>
              <a:rPr lang="es-ES" b="1" dirty="0">
                <a:solidFill>
                  <a:schemeClr val="accent2"/>
                </a:solidFill>
                <a:ea typeface="+mj-ea"/>
                <a:cs typeface="Arial"/>
              </a:rPr>
              <a:t>77,4±3,2</a:t>
            </a:r>
            <a:r>
              <a:rPr lang="es-ES" dirty="0">
                <a:solidFill>
                  <a:schemeClr val="accent2"/>
                </a:solidFill>
                <a:ea typeface="+mj-ea"/>
                <a:cs typeface="Arial"/>
              </a:rPr>
              <a:t> para </a:t>
            </a:r>
            <a:r>
              <a:rPr lang="es-ES" b="1" dirty="0">
                <a:solidFill>
                  <a:schemeClr val="accent2"/>
                </a:solidFill>
                <a:ea typeface="+mj-ea"/>
                <a:cs typeface="Arial"/>
              </a:rPr>
              <a:t>efectividad</a:t>
            </a:r>
            <a:r>
              <a:rPr lang="es-ES" dirty="0">
                <a:solidFill>
                  <a:schemeClr val="accent2"/>
                </a:solidFill>
                <a:ea typeface="+mj-ea"/>
                <a:cs typeface="Arial"/>
              </a:rPr>
              <a:t>, </a:t>
            </a:r>
            <a:r>
              <a:rPr lang="es-ES" b="1" dirty="0">
                <a:solidFill>
                  <a:schemeClr val="accent2"/>
                </a:solidFill>
                <a:ea typeface="+mj-ea"/>
                <a:cs typeface="Arial"/>
              </a:rPr>
              <a:t>81,5±2,6</a:t>
            </a:r>
            <a:r>
              <a:rPr lang="es-ES" dirty="0">
                <a:solidFill>
                  <a:schemeClr val="accent2"/>
                </a:solidFill>
                <a:ea typeface="+mj-ea"/>
                <a:cs typeface="Arial"/>
              </a:rPr>
              <a:t> para </a:t>
            </a:r>
            <a:r>
              <a:rPr lang="es-ES" b="1" dirty="0">
                <a:solidFill>
                  <a:schemeClr val="accent2"/>
                </a:solidFill>
                <a:ea typeface="+mj-ea"/>
                <a:cs typeface="Arial"/>
              </a:rPr>
              <a:t>conveniencia</a:t>
            </a:r>
            <a:r>
              <a:rPr lang="es-ES" dirty="0">
                <a:solidFill>
                  <a:schemeClr val="accent2"/>
                </a:solidFill>
                <a:ea typeface="+mj-ea"/>
                <a:cs typeface="Arial"/>
              </a:rPr>
              <a:t> y </a:t>
            </a:r>
            <a:r>
              <a:rPr lang="es-ES" b="1" dirty="0">
                <a:solidFill>
                  <a:schemeClr val="accent2"/>
                </a:solidFill>
                <a:ea typeface="+mj-ea"/>
                <a:cs typeface="Arial"/>
              </a:rPr>
              <a:t>81,1±2,6</a:t>
            </a:r>
            <a:r>
              <a:rPr lang="es-ES" dirty="0">
                <a:solidFill>
                  <a:schemeClr val="accent2"/>
                </a:solidFill>
                <a:ea typeface="+mj-ea"/>
                <a:cs typeface="Arial"/>
              </a:rPr>
              <a:t> para </a:t>
            </a:r>
            <a:r>
              <a:rPr lang="es-ES" b="1" dirty="0">
                <a:solidFill>
                  <a:schemeClr val="accent2"/>
                </a:solidFill>
                <a:ea typeface="+mj-ea"/>
                <a:cs typeface="Arial"/>
              </a:rPr>
              <a:t>satisfacción global</a:t>
            </a:r>
            <a:r>
              <a:rPr lang="es-ES" b="1" baseline="30000" dirty="0">
                <a:solidFill>
                  <a:schemeClr val="accent2"/>
                </a:solidFill>
                <a:ea typeface="+mj-ea"/>
                <a:cs typeface="Arial"/>
              </a:rPr>
              <a:t>1</a:t>
            </a:r>
            <a:endParaRPr lang="es-ES" b="1" dirty="0">
              <a:solidFill>
                <a:schemeClr val="accent2"/>
              </a:solidFill>
              <a:ea typeface="+mj-ea"/>
              <a:cs typeface="Arial"/>
            </a:endParaRPr>
          </a:p>
        </p:txBody>
      </p:sp>
    </p:spTree>
    <p:extLst>
      <p:ext uri="{BB962C8B-B14F-4D97-AF65-F5344CB8AC3E}">
        <p14:creationId xmlns:p14="http://schemas.microsoft.com/office/powerpoint/2010/main" val="173120511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5" name="Forma libre: forma 474">
            <a:extLst>
              <a:ext uri="{FF2B5EF4-FFF2-40B4-BE49-F238E27FC236}">
                <a16:creationId xmlns:a16="http://schemas.microsoft.com/office/drawing/2014/main" id="{8AAE5A40-8A06-A185-CA80-326FCFF7EAF4}"/>
              </a:ext>
            </a:extLst>
          </p:cNvPr>
          <p:cNvSpPr/>
          <p:nvPr/>
        </p:nvSpPr>
        <p:spPr>
          <a:xfrm flipV="1">
            <a:off x="3087332" y="1443564"/>
            <a:ext cx="6017333" cy="597270"/>
          </a:xfrm>
          <a:custGeom>
            <a:avLst/>
            <a:gdLst>
              <a:gd name="connsiteX0" fmla="*/ 0 w 7049862"/>
              <a:gd name="connsiteY0" fmla="*/ 695773 h 695773"/>
              <a:gd name="connsiteX1" fmla="*/ 7049862 w 7049862"/>
              <a:gd name="connsiteY1" fmla="*/ 695773 h 695773"/>
              <a:gd name="connsiteX2" fmla="*/ 7049862 w 7049862"/>
              <a:gd name="connsiteY2" fmla="*/ 227773 h 695773"/>
              <a:gd name="connsiteX3" fmla="*/ 3765240 w 7049862"/>
              <a:gd name="connsiteY3" fmla="*/ 227773 h 695773"/>
              <a:gd name="connsiteX4" fmla="*/ 3524931 w 7049862"/>
              <a:gd name="connsiteY4" fmla="*/ 0 h 695773"/>
              <a:gd name="connsiteX5" fmla="*/ 3284623 w 7049862"/>
              <a:gd name="connsiteY5" fmla="*/ 227773 h 695773"/>
              <a:gd name="connsiteX6" fmla="*/ 0 w 7049862"/>
              <a:gd name="connsiteY6" fmla="*/ 227773 h 695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049862" h="695773">
                <a:moveTo>
                  <a:pt x="0" y="695773"/>
                </a:moveTo>
                <a:lnTo>
                  <a:pt x="7049862" y="695773"/>
                </a:lnTo>
                <a:lnTo>
                  <a:pt x="7049862" y="227773"/>
                </a:lnTo>
                <a:lnTo>
                  <a:pt x="3765240" y="227773"/>
                </a:lnTo>
                <a:lnTo>
                  <a:pt x="3524931" y="0"/>
                </a:lnTo>
                <a:lnTo>
                  <a:pt x="3284623" y="227773"/>
                </a:lnTo>
                <a:lnTo>
                  <a:pt x="0" y="227773"/>
                </a:lnTo>
                <a:close/>
              </a:path>
            </a:pathLst>
          </a:custGeom>
          <a:solidFill>
            <a:srgbClr val="E6DEE6"/>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s-ES"/>
          </a:p>
        </p:txBody>
      </p:sp>
      <p:sp>
        <p:nvSpPr>
          <p:cNvPr id="20" name="Rectángulo: una sola esquina redondeada 19">
            <a:extLst>
              <a:ext uri="{FF2B5EF4-FFF2-40B4-BE49-F238E27FC236}">
                <a16:creationId xmlns:a16="http://schemas.microsoft.com/office/drawing/2014/main" id="{9CFE21B5-5DC7-E518-4E60-CB66E38BC713}"/>
              </a:ext>
            </a:extLst>
          </p:cNvPr>
          <p:cNvSpPr/>
          <p:nvPr/>
        </p:nvSpPr>
        <p:spPr>
          <a:xfrm flipV="1">
            <a:off x="1257301" y="2398833"/>
            <a:ext cx="9753600" cy="2792292"/>
          </a:xfrm>
          <a:prstGeom prst="round1Rect">
            <a:avLst>
              <a:gd name="adj" fmla="val 21878"/>
            </a:avLst>
          </a:prstGeom>
          <a:solidFill>
            <a:schemeClr val="bg1"/>
          </a:solidFill>
          <a:ln w="15875">
            <a:solidFill>
              <a:srgbClr val="E6DE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ES" sz="1600" b="0" i="0" u="none" strike="noStrike" kern="1200" cap="none" spc="0" normalizeH="0" baseline="0" noProof="0">
                <a:ln>
                  <a:noFill/>
                </a:ln>
                <a:solidFill>
                  <a:prstClr val="white"/>
                </a:solidFill>
                <a:effectLst/>
                <a:uLnTx/>
                <a:uFillTx/>
                <a:latin typeface="+mj-lt"/>
                <a:ea typeface="+mn-ea"/>
                <a:cs typeface="+mn-cs"/>
              </a:rPr>
              <a:t>Pacientes (%)</a:t>
            </a:r>
          </a:p>
        </p:txBody>
      </p:sp>
      <p:sp>
        <p:nvSpPr>
          <p:cNvPr id="5" name="Título 4">
            <a:extLst>
              <a:ext uri="{FF2B5EF4-FFF2-40B4-BE49-F238E27FC236}">
                <a16:creationId xmlns:a16="http://schemas.microsoft.com/office/drawing/2014/main" id="{B9DEF4AF-4177-AB10-2B0E-E293B008B8CF}"/>
              </a:ext>
            </a:extLst>
          </p:cNvPr>
          <p:cNvSpPr>
            <a:spLocks noGrp="1"/>
          </p:cNvSpPr>
          <p:nvPr>
            <p:ph type="title"/>
          </p:nvPr>
        </p:nvSpPr>
        <p:spPr>
          <a:xfrm>
            <a:off x="437496" y="329687"/>
            <a:ext cx="8748070" cy="760959"/>
          </a:xfrm>
        </p:spPr>
        <p:txBody>
          <a:bodyPr vert="horz" wrap="square" lIns="72000" tIns="72000" rIns="72000" bIns="72000" rtlCol="0" anchor="b" anchorCtr="0">
            <a:spAutoFit/>
          </a:bodyPr>
          <a:lstStyle/>
          <a:p>
            <a:r>
              <a:rPr lang="es-ES" sz="2000" dirty="0"/>
              <a:t>El perfil de eventos adversos fue </a:t>
            </a:r>
            <a:r>
              <a:rPr lang="es-ES" sz="2000" b="1" dirty="0"/>
              <a:t>coherente con estudios previos</a:t>
            </a:r>
            <a:r>
              <a:rPr lang="es-ES" sz="2000" dirty="0"/>
              <a:t>, </a:t>
            </a:r>
            <a:br>
              <a:rPr lang="es-ES" sz="2000" dirty="0"/>
            </a:br>
            <a:r>
              <a:rPr lang="es-ES" sz="2000" dirty="0"/>
              <a:t>sin ninguna señal de seguridad nueva</a:t>
            </a:r>
            <a:r>
              <a:rPr lang="es-ES" sz="2000" baseline="30000" dirty="0"/>
              <a:t>1</a:t>
            </a:r>
          </a:p>
        </p:txBody>
      </p:sp>
      <p:sp>
        <p:nvSpPr>
          <p:cNvPr id="228" name="Marcador de pie de página 227">
            <a:extLst>
              <a:ext uri="{FF2B5EF4-FFF2-40B4-BE49-F238E27FC236}">
                <a16:creationId xmlns:a16="http://schemas.microsoft.com/office/drawing/2014/main" id="{37E34C3B-6B9E-542D-F820-31EB7EF1ED6C}"/>
              </a:ext>
            </a:extLst>
          </p:cNvPr>
          <p:cNvSpPr>
            <a:spLocks noGrp="1"/>
          </p:cNvSpPr>
          <p:nvPr>
            <p:ph type="ftr" sz="quarter" idx="10"/>
          </p:nvPr>
        </p:nvSpPr>
        <p:spPr>
          <a:xfrm>
            <a:off x="623887" y="6094557"/>
            <a:ext cx="11130617" cy="318924"/>
          </a:xfrm>
        </p:spPr>
        <p:txBody>
          <a:bodyPr/>
          <a:lstStyle/>
          <a:p>
            <a:pPr algn="l"/>
            <a:r>
              <a:rPr lang="es-ES" sz="800" dirty="0">
                <a:solidFill>
                  <a:prstClr val="black">
                    <a:tint val="75000"/>
                  </a:prstClr>
                </a:solidFill>
                <a:latin typeface="Calibri"/>
              </a:rPr>
              <a:t>*Un caso recuperado/resuelto de bursitis.</a:t>
            </a:r>
          </a:p>
          <a:p>
            <a:pPr algn="l"/>
            <a:r>
              <a:rPr lang="es-ES" sz="800" b="1" dirty="0">
                <a:solidFill>
                  <a:prstClr val="black">
                    <a:tint val="75000"/>
                  </a:prstClr>
                </a:solidFill>
                <a:latin typeface="Calibri"/>
              </a:rPr>
              <a:t>1</a:t>
            </a:r>
            <a:r>
              <a:rPr lang="es-ES" sz="800" dirty="0">
                <a:solidFill>
                  <a:prstClr val="black">
                    <a:tint val="75000"/>
                  </a:prstClr>
                </a:solidFill>
                <a:latin typeface="Calibri"/>
              </a:rPr>
              <a:t>. </a:t>
            </a:r>
            <a:r>
              <a:rPr lang="es-ES" sz="800" dirty="0" err="1">
                <a:solidFill>
                  <a:prstClr val="black">
                    <a:tint val="75000"/>
                  </a:prstClr>
                </a:solidFill>
                <a:latin typeface="Calibri"/>
              </a:rPr>
              <a:t>Dauden</a:t>
            </a:r>
            <a:r>
              <a:rPr lang="es-ES" sz="800" dirty="0">
                <a:solidFill>
                  <a:prstClr val="black">
                    <a:tint val="75000"/>
                  </a:prstClr>
                </a:solidFill>
                <a:latin typeface="Calibri"/>
              </a:rPr>
              <a:t> E. et al. Bienestar de los pacientes tratados con </a:t>
            </a:r>
            <a:r>
              <a:rPr lang="es-ES" sz="800" dirty="0" err="1">
                <a:solidFill>
                  <a:prstClr val="black">
                    <a:tint val="75000"/>
                  </a:prstClr>
                </a:solidFill>
                <a:latin typeface="Calibri"/>
              </a:rPr>
              <a:t>tildrakizumab</a:t>
            </a:r>
            <a:r>
              <a:rPr lang="es-ES" sz="800" dirty="0">
                <a:solidFill>
                  <a:prstClr val="black">
                    <a:tint val="75000"/>
                  </a:prstClr>
                </a:solidFill>
                <a:latin typeface="Calibri"/>
              </a:rPr>
              <a:t> en condiciones de práctica clínica habitual: resultados preliminares a semana 52 del estudio de fase IV POSITIVE. Poster presentado en el 51º Congreso AEDV Madrid 22-25 Mayo 2024. P-379.</a:t>
            </a:r>
          </a:p>
        </p:txBody>
      </p:sp>
      <p:grpSp>
        <p:nvGrpSpPr>
          <p:cNvPr id="3" name="Grupo 2">
            <a:extLst>
              <a:ext uri="{FF2B5EF4-FFF2-40B4-BE49-F238E27FC236}">
                <a16:creationId xmlns:a16="http://schemas.microsoft.com/office/drawing/2014/main" id="{4B49CCA9-BDF0-9F5A-FFE2-C0A49F92783D}"/>
              </a:ext>
            </a:extLst>
          </p:cNvPr>
          <p:cNvGrpSpPr/>
          <p:nvPr/>
        </p:nvGrpSpPr>
        <p:grpSpPr>
          <a:xfrm>
            <a:off x="11264294" y="0"/>
            <a:ext cx="598437" cy="682835"/>
            <a:chOff x="11264294" y="0"/>
            <a:chExt cx="598437" cy="682835"/>
          </a:xfrm>
        </p:grpSpPr>
        <p:sp>
          <p:nvSpPr>
            <p:cNvPr id="7" name="Forma libre: forma 6">
              <a:extLst>
                <a:ext uri="{FF2B5EF4-FFF2-40B4-BE49-F238E27FC236}">
                  <a16:creationId xmlns:a16="http://schemas.microsoft.com/office/drawing/2014/main" id="{EA1C43A7-03E4-97EE-5BC8-3829F651DF2E}"/>
                </a:ext>
              </a:extLst>
            </p:cNvPr>
            <p:cNvSpPr/>
            <p:nvPr/>
          </p:nvSpPr>
          <p:spPr>
            <a:xfrm flipV="1">
              <a:off x="11264294" y="0"/>
              <a:ext cx="598437" cy="682835"/>
            </a:xfrm>
            <a:custGeom>
              <a:avLst/>
              <a:gdLst>
                <a:gd name="connsiteX0" fmla="*/ 0 w 598437"/>
                <a:gd name="connsiteY0" fmla="*/ 682835 h 682835"/>
                <a:gd name="connsiteX1" fmla="*/ 598437 w 598437"/>
                <a:gd name="connsiteY1" fmla="*/ 682835 h 682835"/>
                <a:gd name="connsiteX2" fmla="*/ 598437 w 598437"/>
                <a:gd name="connsiteY2" fmla="*/ 84398 h 682835"/>
                <a:gd name="connsiteX3" fmla="*/ 392114 w 598437"/>
                <a:gd name="connsiteY3" fmla="*/ 84398 h 682835"/>
                <a:gd name="connsiteX4" fmla="*/ 299218 w 598437"/>
                <a:gd name="connsiteY4" fmla="*/ 0 h 682835"/>
                <a:gd name="connsiteX5" fmla="*/ 206322 w 598437"/>
                <a:gd name="connsiteY5" fmla="*/ 84398 h 682835"/>
                <a:gd name="connsiteX6" fmla="*/ 0 w 598437"/>
                <a:gd name="connsiteY6" fmla="*/ 84398 h 682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8437" h="682835">
                  <a:moveTo>
                    <a:pt x="0" y="682835"/>
                  </a:moveTo>
                  <a:lnTo>
                    <a:pt x="598437" y="682835"/>
                  </a:lnTo>
                  <a:lnTo>
                    <a:pt x="598437" y="84398"/>
                  </a:lnTo>
                  <a:lnTo>
                    <a:pt x="392114" y="84398"/>
                  </a:lnTo>
                  <a:lnTo>
                    <a:pt x="299218" y="0"/>
                  </a:lnTo>
                  <a:lnTo>
                    <a:pt x="206322" y="84398"/>
                  </a:lnTo>
                  <a:lnTo>
                    <a:pt x="0" y="84398"/>
                  </a:lnTo>
                  <a:close/>
                </a:path>
              </a:pathLst>
            </a:custGeom>
            <a:solidFill>
              <a:srgbClr val="00BEA0">
                <a:alpha val="19000"/>
              </a:srgbClr>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a:ea typeface="+mn-ea"/>
                <a:cs typeface="+mn-cs"/>
              </a:endParaRPr>
            </a:p>
          </p:txBody>
        </p:sp>
        <p:pic>
          <p:nvPicPr>
            <p:cNvPr id="9" name="Graphic 9">
              <a:extLst>
                <a:ext uri="{FF2B5EF4-FFF2-40B4-BE49-F238E27FC236}">
                  <a16:creationId xmlns:a16="http://schemas.microsoft.com/office/drawing/2014/main" id="{AF226699-73F8-B77F-6775-089BFD70E652}"/>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a:stretch/>
          </p:blipFill>
          <p:spPr>
            <a:xfrm>
              <a:off x="11372522" y="148910"/>
              <a:ext cx="381982" cy="385013"/>
            </a:xfrm>
            <a:prstGeom prst="rect">
              <a:avLst/>
            </a:prstGeom>
          </p:spPr>
        </p:pic>
      </p:grpSp>
      <p:pic>
        <p:nvPicPr>
          <p:cNvPr id="10" name="Imagen 9" descr="Texto&#10;&#10;Descripción generada automáticamente">
            <a:extLst>
              <a:ext uri="{FF2B5EF4-FFF2-40B4-BE49-F238E27FC236}">
                <a16:creationId xmlns:a16="http://schemas.microsoft.com/office/drawing/2014/main" id="{376725A3-A57B-6F42-58C5-9C3BDD98AE26}"/>
              </a:ext>
            </a:extLst>
          </p:cNvPr>
          <p:cNvPicPr>
            <a:picLocks noChangeAspect="1"/>
          </p:cNvPicPr>
          <p:nvPr/>
        </p:nvPicPr>
        <p:blipFill>
          <a:blip r:embed="rId5"/>
          <a:stretch>
            <a:fillRect/>
          </a:stretch>
        </p:blipFill>
        <p:spPr>
          <a:xfrm>
            <a:off x="9393054" y="110278"/>
            <a:ext cx="2199242" cy="599889"/>
          </a:xfrm>
          <a:prstGeom prst="rect">
            <a:avLst/>
          </a:prstGeom>
        </p:spPr>
      </p:pic>
      <p:sp>
        <p:nvSpPr>
          <p:cNvPr id="4" name="Título 1">
            <a:extLst>
              <a:ext uri="{FF2B5EF4-FFF2-40B4-BE49-F238E27FC236}">
                <a16:creationId xmlns:a16="http://schemas.microsoft.com/office/drawing/2014/main" id="{C7462639-FC6A-F17D-BA3E-A05EF274EC7D}"/>
              </a:ext>
            </a:extLst>
          </p:cNvPr>
          <p:cNvSpPr txBox="1">
            <a:spLocks/>
          </p:cNvSpPr>
          <p:nvPr/>
        </p:nvSpPr>
        <p:spPr>
          <a:xfrm>
            <a:off x="3824809" y="1420896"/>
            <a:ext cx="4542379" cy="391628"/>
          </a:xfrm>
          <a:prstGeom prst="rect">
            <a:avLst/>
          </a:prstGeom>
        </p:spPr>
        <p:txBody>
          <a:bodyPr vert="horz" wrap="square" lIns="72000" tIns="72000" rIns="72000" bIns="72000" rtlCol="0" anchor="ctr" anchorCtr="0">
            <a:spAutoFit/>
          </a:bodyPr>
          <a:lstStyle>
            <a:lvl1pPr algn="l" defTabSz="457200" rtl="0" eaLnBrk="1" latinLnBrk="0" hangingPunct="1">
              <a:spcBef>
                <a:spcPct val="0"/>
              </a:spcBef>
              <a:buNone/>
              <a:defRPr lang="es-ES" sz="1800" b="0" i="0" kern="1200">
                <a:solidFill>
                  <a:srgbClr val="4E124D"/>
                </a:solidFill>
                <a:latin typeface="Arial"/>
                <a:ea typeface="+mj-ea"/>
                <a:cs typeface="Arial"/>
              </a:defRPr>
            </a:lvl1pPr>
          </a:lstStyle>
          <a:p>
            <a:pPr algn="ctr">
              <a:spcBef>
                <a:spcPts val="600"/>
              </a:spcBef>
            </a:pPr>
            <a:r>
              <a:rPr lang="es-ES" sz="1600" b="1" dirty="0">
                <a:solidFill>
                  <a:schemeClr val="accent2"/>
                </a:solidFill>
                <a:latin typeface="+mj-lt"/>
              </a:rPr>
              <a:t>Resultados en la semana 52</a:t>
            </a:r>
            <a:r>
              <a:rPr lang="es-ES" sz="1600" b="1" baseline="30000" dirty="0">
                <a:solidFill>
                  <a:schemeClr val="accent2"/>
                </a:solidFill>
                <a:latin typeface="+mj-lt"/>
              </a:rPr>
              <a:t>1</a:t>
            </a:r>
          </a:p>
        </p:txBody>
      </p:sp>
      <p:grpSp>
        <p:nvGrpSpPr>
          <p:cNvPr id="17" name="Grupo 16">
            <a:extLst>
              <a:ext uri="{FF2B5EF4-FFF2-40B4-BE49-F238E27FC236}">
                <a16:creationId xmlns:a16="http://schemas.microsoft.com/office/drawing/2014/main" id="{D7E90940-5FE0-C754-C4E4-4DD695B2FEE4}"/>
              </a:ext>
            </a:extLst>
          </p:cNvPr>
          <p:cNvGrpSpPr/>
          <p:nvPr/>
        </p:nvGrpSpPr>
        <p:grpSpPr>
          <a:xfrm>
            <a:off x="1257301" y="2068179"/>
            <a:ext cx="1453515" cy="330654"/>
            <a:chOff x="695325" y="2569938"/>
            <a:chExt cx="3110643" cy="569786"/>
          </a:xfrm>
        </p:grpSpPr>
        <p:sp>
          <p:nvSpPr>
            <p:cNvPr id="18" name="Rectángulo: una sola esquina redondeada 17">
              <a:extLst>
                <a:ext uri="{FF2B5EF4-FFF2-40B4-BE49-F238E27FC236}">
                  <a16:creationId xmlns:a16="http://schemas.microsoft.com/office/drawing/2014/main" id="{3EA590C8-3AEB-865A-F725-EC2454ADD9EF}"/>
                </a:ext>
              </a:extLst>
            </p:cNvPr>
            <p:cNvSpPr/>
            <p:nvPr/>
          </p:nvSpPr>
          <p:spPr>
            <a:xfrm flipH="1">
              <a:off x="695325" y="2599724"/>
              <a:ext cx="3110643" cy="540000"/>
            </a:xfrm>
            <a:prstGeom prst="round1Rect">
              <a:avLst>
                <a:gd name="adj" fmla="val 38935"/>
              </a:avLst>
            </a:prstGeom>
            <a:solidFill>
              <a:srgbClr val="00BE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ES" sz="1600" b="0" i="0" u="none" strike="noStrike" kern="1200" cap="none" spc="0" normalizeH="0" baseline="0" noProof="0">
                <a:ln>
                  <a:noFill/>
                </a:ln>
                <a:solidFill>
                  <a:prstClr val="white"/>
                </a:solidFill>
                <a:effectLst/>
                <a:uLnTx/>
                <a:uFillTx/>
                <a:latin typeface="+mj-lt"/>
                <a:ea typeface="+mn-ea"/>
                <a:cs typeface="+mn-cs"/>
              </a:endParaRPr>
            </a:p>
          </p:txBody>
        </p:sp>
        <p:sp>
          <p:nvSpPr>
            <p:cNvPr id="19" name="Marcador de texto 1">
              <a:extLst>
                <a:ext uri="{FF2B5EF4-FFF2-40B4-BE49-F238E27FC236}">
                  <a16:creationId xmlns:a16="http://schemas.microsoft.com/office/drawing/2014/main" id="{CB53E626-38F5-AB7E-E152-3DDD95B036D3}"/>
                </a:ext>
              </a:extLst>
            </p:cNvPr>
            <p:cNvSpPr txBox="1">
              <a:spLocks/>
            </p:cNvSpPr>
            <p:nvPr/>
          </p:nvSpPr>
          <p:spPr>
            <a:xfrm>
              <a:off x="695325" y="2569938"/>
              <a:ext cx="3110643" cy="569786"/>
            </a:xfrm>
            <a:prstGeom prst="rect">
              <a:avLst/>
            </a:prstGeom>
          </p:spPr>
          <p:txBody>
            <a:bodyPr wrap="square" lIns="72000" tIns="72000" rIns="72000" bIns="36000">
              <a:spAutoFit/>
            </a:bodyPr>
            <a:lstStyle>
              <a:lvl1pPr marL="180000" indent="-180000" algn="l" defTabSz="914400" rtl="0" eaLnBrk="1" latinLnBrk="0" hangingPunct="1">
                <a:lnSpc>
                  <a:spcPct val="90000"/>
                </a:lnSpc>
                <a:spcBef>
                  <a:spcPts val="600"/>
                </a:spcBef>
                <a:spcAft>
                  <a:spcPts val="600"/>
                </a:spcAft>
                <a:buClr>
                  <a:schemeClr val="accent3"/>
                </a:buClr>
                <a:buFont typeface="Wingdings" panose="05000000000000000000" pitchFamily="2" charset="2"/>
                <a:buChar char="§"/>
                <a:defRPr sz="2000" kern="1200">
                  <a:solidFill>
                    <a:schemeClr val="tx1">
                      <a:lumMod val="75000"/>
                      <a:lumOff val="25000"/>
                    </a:schemeClr>
                  </a:solidFill>
                  <a:latin typeface="+mn-lt"/>
                  <a:ea typeface="+mn-ea"/>
                  <a:cs typeface="+mn-cs"/>
                </a:defRPr>
              </a:lvl1pPr>
              <a:lvl2pPr marL="360000" indent="-180000" algn="l" defTabSz="914400" rtl="0" eaLnBrk="1" latinLnBrk="0" hangingPunct="1">
                <a:lnSpc>
                  <a:spcPct val="90000"/>
                </a:lnSpc>
                <a:spcBef>
                  <a:spcPts val="300"/>
                </a:spcBef>
                <a:spcAft>
                  <a:spcPts val="600"/>
                </a:spcAft>
                <a:buClr>
                  <a:schemeClr val="accent2"/>
                </a:buClr>
                <a:buFont typeface="Wingdings" panose="05000000000000000000" pitchFamily="2" charset="2"/>
                <a:buChar char="§"/>
                <a:defRPr sz="1800" kern="1200">
                  <a:solidFill>
                    <a:schemeClr val="tx1">
                      <a:lumMod val="75000"/>
                      <a:lumOff val="25000"/>
                    </a:schemeClr>
                  </a:solidFill>
                  <a:latin typeface="+mn-lt"/>
                  <a:ea typeface="+mn-ea"/>
                  <a:cs typeface="+mn-cs"/>
                </a:defRPr>
              </a:lvl2pPr>
              <a:lvl3pPr marL="540000" indent="-180000" algn="l" defTabSz="914400" rtl="0" eaLnBrk="1" latinLnBrk="0" hangingPunct="1">
                <a:lnSpc>
                  <a:spcPct val="90000"/>
                </a:lnSpc>
                <a:spcBef>
                  <a:spcPts val="300"/>
                </a:spcBef>
                <a:spcAft>
                  <a:spcPts val="600"/>
                </a:spcAft>
                <a:buClr>
                  <a:schemeClr val="accent1"/>
                </a:buClr>
                <a:buFont typeface="Wingdings" panose="05000000000000000000" pitchFamily="2" charset="2"/>
                <a:buChar char="§"/>
                <a:defRPr sz="18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1C2544"/>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1C254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600"/>
                </a:spcBef>
                <a:spcAft>
                  <a:spcPts val="600"/>
                </a:spcAft>
                <a:buClr>
                  <a:srgbClr val="FDC647"/>
                </a:buClr>
                <a:buSzTx/>
                <a:buFont typeface="Wingdings" panose="05000000000000000000" pitchFamily="2" charset="2"/>
                <a:buNone/>
                <a:tabLst/>
                <a:defRPr/>
              </a:pPr>
              <a:r>
                <a:rPr kumimoji="0" lang="es-ES" sz="1600" i="0" u="none" strike="noStrike" kern="1200" cap="none" spc="0" normalizeH="0" baseline="0" noProof="0" dirty="0">
                  <a:ln>
                    <a:noFill/>
                  </a:ln>
                  <a:solidFill>
                    <a:prstClr val="white"/>
                  </a:solidFill>
                  <a:effectLst/>
                  <a:uLnTx/>
                  <a:uFillTx/>
                  <a:latin typeface="+mj-lt"/>
                  <a:ea typeface="+mn-ea"/>
                  <a:cs typeface="+mn-cs"/>
                </a:rPr>
                <a:t>Seguridad</a:t>
              </a:r>
              <a:r>
                <a:rPr kumimoji="0" lang="es-ES" sz="1600" i="0" u="none" strike="noStrike" kern="1200" cap="none" spc="0" normalizeH="0" baseline="30000" noProof="0" dirty="0">
                  <a:ln>
                    <a:noFill/>
                  </a:ln>
                  <a:solidFill>
                    <a:prstClr val="white"/>
                  </a:solidFill>
                  <a:effectLst/>
                  <a:uLnTx/>
                  <a:uFillTx/>
                  <a:latin typeface="+mj-lt"/>
                  <a:ea typeface="+mn-ea"/>
                  <a:cs typeface="+mn-cs"/>
                </a:rPr>
                <a:t>1</a:t>
              </a:r>
              <a:endParaRPr kumimoji="0" lang="es-ES" sz="1600" i="0" u="none" strike="noStrike" kern="1200" cap="none" spc="0" normalizeH="0" baseline="0" noProof="0" dirty="0">
                <a:ln>
                  <a:noFill/>
                </a:ln>
                <a:solidFill>
                  <a:prstClr val="white"/>
                </a:solidFill>
                <a:effectLst/>
                <a:uLnTx/>
                <a:uFillTx/>
                <a:latin typeface="+mj-lt"/>
                <a:ea typeface="+mn-ea"/>
                <a:cs typeface="+mn-cs"/>
              </a:endParaRPr>
            </a:p>
          </p:txBody>
        </p:sp>
      </p:grpSp>
      <p:graphicFrame>
        <p:nvGraphicFramePr>
          <p:cNvPr id="11" name="Table 13">
            <a:extLst>
              <a:ext uri="{FF2B5EF4-FFF2-40B4-BE49-F238E27FC236}">
                <a16:creationId xmlns:a16="http://schemas.microsoft.com/office/drawing/2014/main" id="{031FBEC6-E8B2-69F1-7AFE-94F7B4F0325A}"/>
              </a:ext>
            </a:extLst>
          </p:cNvPr>
          <p:cNvGraphicFramePr>
            <a:graphicFrameLocks noGrp="1"/>
          </p:cNvGraphicFramePr>
          <p:nvPr>
            <p:extLst>
              <p:ext uri="{D42A27DB-BD31-4B8C-83A1-F6EECF244321}">
                <p14:modId xmlns:p14="http://schemas.microsoft.com/office/powerpoint/2010/main" val="2541250192"/>
              </p:ext>
            </p:extLst>
          </p:nvPr>
        </p:nvGraphicFramePr>
        <p:xfrm>
          <a:off x="2173843" y="2688860"/>
          <a:ext cx="7612762" cy="2135943"/>
        </p:xfrm>
        <a:graphic>
          <a:graphicData uri="http://schemas.openxmlformats.org/drawingml/2006/table">
            <a:tbl>
              <a:tblPr/>
              <a:tblGrid>
                <a:gridCol w="6120000">
                  <a:extLst>
                    <a:ext uri="{9D8B030D-6E8A-4147-A177-3AD203B41FA5}">
                      <a16:colId xmlns:a16="http://schemas.microsoft.com/office/drawing/2014/main" val="3685112796"/>
                    </a:ext>
                  </a:extLst>
                </a:gridCol>
                <a:gridCol w="1492762">
                  <a:extLst>
                    <a:ext uri="{9D8B030D-6E8A-4147-A177-3AD203B41FA5}">
                      <a16:colId xmlns:a16="http://schemas.microsoft.com/office/drawing/2014/main" val="2677640343"/>
                    </a:ext>
                  </a:extLst>
                </a:gridCol>
              </a:tblGrid>
              <a:tr h="407943">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algn="l" rtl="0" fontAlgn="ctr"/>
                      <a:r>
                        <a:rPr lang="es-ES" sz="1300" b="1" i="0" u="none" strike="noStrike" dirty="0">
                          <a:solidFill>
                            <a:schemeClr val="accent2"/>
                          </a:solidFill>
                          <a:effectLst/>
                          <a:latin typeface="Arial" panose="020B0604020202020204" pitchFamily="34" charset="0"/>
                          <a:cs typeface="Arial" panose="020B0604020202020204" pitchFamily="34" charset="0"/>
                        </a:rPr>
                        <a:t>Eventos adversos, n (%)</a:t>
                      </a:r>
                    </a:p>
                  </a:txBody>
                  <a:tcPr marL="9525" marR="9525" marT="9525" marB="0" anchor="ctr">
                    <a:lnL w="12700" cmpd="sng">
                      <a:noFill/>
                    </a:lnL>
                    <a:lnR w="12700" cmpd="sng">
                      <a:noFill/>
                    </a:lnR>
                    <a:lnT w="12700" cmpd="sng">
                      <a:noFill/>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algn="ctr" rtl="0" fontAlgn="b"/>
                      <a:r>
                        <a:rPr lang="es-ES" sz="1300" b="1" u="none" strike="noStrike" dirty="0">
                          <a:solidFill>
                            <a:schemeClr val="accent2"/>
                          </a:solidFill>
                          <a:effectLst/>
                          <a:latin typeface="Arial" panose="020B0604020202020204" pitchFamily="34" charset="0"/>
                          <a:cs typeface="Arial" panose="020B0604020202020204" pitchFamily="34" charset="0"/>
                        </a:rPr>
                        <a:t>N=400</a:t>
                      </a:r>
                      <a:endParaRPr lang="es-ES" sz="1300" b="1" i="0" u="none" strike="noStrike" dirty="0">
                        <a:solidFill>
                          <a:schemeClr val="accent2"/>
                        </a:solidFill>
                        <a:effectLst/>
                        <a:latin typeface="Arial" panose="020B0604020202020204" pitchFamily="34" charset="0"/>
                        <a:cs typeface="Arial" panose="020B0604020202020204" pitchFamily="34" charset="0"/>
                      </a:endParaRPr>
                    </a:p>
                  </a:txBody>
                  <a:tcPr marL="9525" marR="9525" marT="9525" marB="36000" anchor="ctr">
                    <a:lnL w="12700" cmpd="sng">
                      <a:noFill/>
                    </a:lnL>
                    <a:lnR w="12700" cmpd="sng">
                      <a:noFill/>
                    </a:lnR>
                    <a:lnT w="12700" cmpd="sng">
                      <a:noFill/>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94516208"/>
                  </a:ext>
                </a:extLst>
              </a:tr>
              <a:tr h="288000">
                <a:tc>
                  <a:txBody>
                    <a:bodyPr/>
                    <a:lstStyle/>
                    <a:p>
                      <a:pPr algn="l" rtl="0" fontAlgn="ctr"/>
                      <a:r>
                        <a:rPr lang="es-ES" sz="1200" b="0" i="0" u="none" strike="noStrike" dirty="0">
                          <a:solidFill>
                            <a:schemeClr val="tx1"/>
                          </a:solidFill>
                          <a:effectLst/>
                          <a:latin typeface="Arial" panose="020B0604020202020204" pitchFamily="34" charset="0"/>
                          <a:cs typeface="Arial" panose="020B0604020202020204" pitchFamily="34" charset="0"/>
                        </a:rPr>
                        <a:t> Pacientes con ≥1 evento adverso </a:t>
                      </a:r>
                    </a:p>
                  </a:txBody>
                  <a:tcPr marL="9525" marR="0" marT="9525" marB="0" anchor="ctr">
                    <a:lnL w="12700" cmpd="sng">
                      <a:noFill/>
                    </a:lnL>
                    <a:lnR w="12700" cap="flat" cmpd="sng" algn="ctr">
                      <a:noFill/>
                      <a:prstDash val="solid"/>
                      <a:round/>
                      <a:headEnd type="none" w="med" len="med"/>
                      <a:tailEnd type="none" w="med" len="med"/>
                    </a:lnR>
                    <a:lnT w="12700" cap="flat" cmpd="sng" algn="ctr">
                      <a:solidFill>
                        <a:schemeClr val="accent2"/>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
                      <a:r>
                        <a:rPr lang="en-GB" sz="1300" b="0" u="none" strike="noStrike" kern="1200" noProof="0" dirty="0">
                          <a:solidFill>
                            <a:schemeClr val="tx1"/>
                          </a:solidFill>
                          <a:effectLst/>
                          <a:latin typeface="Arial" panose="020B0604020202020204" pitchFamily="34" charset="0"/>
                          <a:ea typeface="+mn-ea"/>
                          <a:cs typeface="Arial" panose="020B0604020202020204" pitchFamily="34" charset="0"/>
                        </a:rPr>
                        <a:t>93 (23,3)</a:t>
                      </a:r>
                    </a:p>
                  </a:txBody>
                  <a:tcPr marL="0" marR="0" marT="0" marB="0" anchor="ctr">
                    <a:lnL w="12700" cap="flat" cmpd="sng" algn="ctr">
                      <a:noFill/>
                      <a:prstDash val="solid"/>
                      <a:round/>
                      <a:headEnd type="none" w="med" len="med"/>
                      <a:tailEnd type="none" w="med" len="med"/>
                    </a:lnL>
                    <a:lnR w="12700" cmpd="sng">
                      <a:noFill/>
                    </a:lnR>
                    <a:lnT w="12700" cap="flat" cmpd="sng" algn="ctr">
                      <a:solidFill>
                        <a:schemeClr val="accent2"/>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67748434"/>
                  </a:ext>
                </a:extLst>
              </a:tr>
              <a:tr h="288000">
                <a:tc>
                  <a:txBody>
                    <a:bodyPr/>
                    <a:lstStyle/>
                    <a:p>
                      <a:pPr algn="l" rtl="0" fontAlgn="ctr"/>
                      <a:r>
                        <a:rPr lang="es-ES" sz="1200" b="0" i="0" u="none" strike="noStrike" dirty="0">
                          <a:solidFill>
                            <a:schemeClr val="tx1"/>
                          </a:solidFill>
                          <a:effectLst/>
                          <a:latin typeface="Arial" panose="020B0604020202020204" pitchFamily="34" charset="0"/>
                          <a:cs typeface="Arial" panose="020B0604020202020204" pitchFamily="34" charset="0"/>
                        </a:rPr>
                        <a:t> Pacientes con ≥1 evento adverso relacionado</a:t>
                      </a:r>
                    </a:p>
                  </a:txBody>
                  <a:tcPr marL="9525" marR="0" marT="9525" marB="0" anchor="ctr">
                    <a:lnL w="12700" cmpd="sng">
                      <a:noFill/>
                    </a:lnL>
                    <a:lnR w="1270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
                      <a:r>
                        <a:rPr lang="en-GB" sz="1300" b="0" u="none" strike="noStrike" kern="1200" noProof="0" dirty="0">
                          <a:solidFill>
                            <a:schemeClr val="tx1"/>
                          </a:solidFill>
                          <a:effectLst/>
                          <a:latin typeface="Arial" panose="020B0604020202020204" pitchFamily="34" charset="0"/>
                          <a:ea typeface="+mn-ea"/>
                          <a:cs typeface="Arial" panose="020B0604020202020204" pitchFamily="34" charset="0"/>
                        </a:rPr>
                        <a:t>15 (3,8)</a:t>
                      </a:r>
                    </a:p>
                  </a:txBody>
                  <a:tcPr marL="0" marR="0" marT="0" marB="0" anchor="ctr">
                    <a:lnL w="12700" cap="flat" cmpd="sng" algn="ctr">
                      <a:noFill/>
                      <a:prstDash val="solid"/>
                      <a:round/>
                      <a:headEnd type="none" w="med" len="med"/>
                      <a:tailEnd type="none" w="med" len="med"/>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66302516"/>
                  </a:ext>
                </a:extLst>
              </a:tr>
              <a:tr h="288000">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algn="l" rtl="0" fontAlgn="ctr"/>
                      <a:r>
                        <a:rPr lang="es-ES" sz="1200" b="0" i="0" u="none" strike="noStrike" dirty="0">
                          <a:solidFill>
                            <a:schemeClr val="tx1"/>
                          </a:solidFill>
                          <a:effectLst/>
                          <a:latin typeface="Arial" panose="020B0604020202020204" pitchFamily="34" charset="0"/>
                          <a:cs typeface="Arial" panose="020B0604020202020204" pitchFamily="34" charset="0"/>
                        </a:rPr>
                        <a:t> Pacientes con ≥1 evento adverso grave</a:t>
                      </a:r>
                    </a:p>
                  </a:txBody>
                  <a:tcPr marL="9525" marR="0" marT="9525" marB="0" anchor="ctr">
                    <a:lnL w="12700" cmpd="sng">
                      <a:noFill/>
                    </a:lnL>
                    <a:lnR w="1270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pPr>
                      <a:r>
                        <a:rPr lang="en-GB" sz="1300" b="0" u="none" strike="noStrike" kern="1200" dirty="0">
                          <a:solidFill>
                            <a:schemeClr val="tx1"/>
                          </a:solidFill>
                          <a:effectLst/>
                          <a:latin typeface="Arial" panose="020B0604020202020204" pitchFamily="34" charset="0"/>
                          <a:ea typeface="+mn-ea"/>
                          <a:cs typeface="Arial" panose="020B0604020202020204" pitchFamily="34" charset="0"/>
                        </a:rPr>
                        <a:t>9 (2,3)</a:t>
                      </a:r>
                      <a:endParaRPr lang="es-ES" sz="1300" b="0" u="none" strike="noStrike" kern="1200" dirty="0">
                        <a:solidFill>
                          <a:schemeClr val="tx1"/>
                        </a:solidFill>
                        <a:effectLst/>
                        <a:latin typeface="Arial" panose="020B0604020202020204" pitchFamily="34" charset="0"/>
                        <a:ea typeface="+mn-ea"/>
                        <a:cs typeface="Arial" panose="020B0604020202020204" pitchFamily="34" charset="0"/>
                      </a:endParaRPr>
                    </a:p>
                  </a:txBody>
                  <a:tcPr marL="44450" marR="44450" marT="0" marB="0" anchor="ctr">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85213822"/>
                  </a:ext>
                </a:extLst>
              </a:tr>
              <a:tr h="288000">
                <a:tc>
                  <a:txBody>
                    <a:bodyPr/>
                    <a:lstStyle/>
                    <a:p>
                      <a:pPr algn="l" rtl="0" fontAlgn="ctr"/>
                      <a:r>
                        <a:rPr lang="es-ES" sz="1200" b="0" i="0" u="none" strike="noStrike" dirty="0">
                          <a:solidFill>
                            <a:schemeClr val="tx1"/>
                          </a:solidFill>
                          <a:effectLst/>
                          <a:latin typeface="Arial" panose="020B0604020202020204" pitchFamily="34" charset="0"/>
                          <a:cs typeface="Arial" panose="020B0604020202020204" pitchFamily="34" charset="0"/>
                        </a:rPr>
                        <a:t>Pacientes con ≥1 evento adverso grave relacionado*</a:t>
                      </a:r>
                    </a:p>
                  </a:txBody>
                  <a:tcPr marL="44450" marR="44450" marT="0" marB="0" anchor="ctr">
                    <a:lnL w="12700" cmpd="sng">
                      <a:noFill/>
                    </a:lnL>
                    <a:lnR w="1270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pPr>
                      <a:r>
                        <a:rPr lang="en-GB" sz="1300" b="0" u="none" strike="noStrike" kern="1200" dirty="0">
                          <a:solidFill>
                            <a:schemeClr val="tx1"/>
                          </a:solidFill>
                          <a:effectLst/>
                          <a:latin typeface="Arial" panose="020B0604020202020204" pitchFamily="34" charset="0"/>
                          <a:ea typeface="+mn-ea"/>
                          <a:cs typeface="Arial" panose="020B0604020202020204" pitchFamily="34" charset="0"/>
                        </a:rPr>
                        <a:t>1 (0,3)</a:t>
                      </a:r>
                      <a:endParaRPr lang="es-ES" sz="1300" b="0" u="none" strike="noStrike" kern="1200" dirty="0">
                        <a:solidFill>
                          <a:schemeClr val="tx1"/>
                        </a:solidFill>
                        <a:effectLst/>
                        <a:latin typeface="Arial" panose="020B0604020202020204" pitchFamily="34" charset="0"/>
                        <a:ea typeface="+mn-ea"/>
                        <a:cs typeface="Arial" panose="020B0604020202020204" pitchFamily="34" charset="0"/>
                      </a:endParaRPr>
                    </a:p>
                  </a:txBody>
                  <a:tcPr marL="44450" marR="44450" marT="0" marB="0" anchor="ctr">
                    <a:lnL w="12700" cap="flat" cmpd="sng" algn="ctr">
                      <a:noFill/>
                      <a:prstDash val="solid"/>
                      <a:round/>
                      <a:headEnd type="none" w="med" len="med"/>
                      <a:tailEnd type="none" w="med" len="med"/>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48962734"/>
                  </a:ext>
                </a:extLst>
              </a:tr>
              <a:tr h="288000">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marL="0" marR="0" lvl="0" indent="0" algn="l" defTabSz="685800" rtl="0" eaLnBrk="1" fontAlgn="ctr" latinLnBrk="0" hangingPunct="1">
                        <a:lnSpc>
                          <a:spcPct val="100000"/>
                        </a:lnSpc>
                        <a:spcBef>
                          <a:spcPts val="0"/>
                        </a:spcBef>
                        <a:spcAft>
                          <a:spcPts val="0"/>
                        </a:spcAft>
                        <a:buClrTx/>
                        <a:buSzTx/>
                        <a:buFontTx/>
                        <a:buNone/>
                        <a:tabLst/>
                        <a:defRPr/>
                      </a:pPr>
                      <a:r>
                        <a:rPr lang="es-ES" sz="1200" b="0" i="0" u="none" strike="noStrike" dirty="0">
                          <a:solidFill>
                            <a:schemeClr val="tx1"/>
                          </a:solidFill>
                          <a:effectLst/>
                          <a:latin typeface="Arial" panose="020B0604020202020204" pitchFamily="34" charset="0"/>
                          <a:cs typeface="Arial" panose="020B0604020202020204" pitchFamily="34" charset="0"/>
                        </a:rPr>
                        <a:t>Pacientes con ≥1 evento adverso relacionado que discontinúan</a:t>
                      </a:r>
                    </a:p>
                  </a:txBody>
                  <a:tcPr marL="43200" marR="0" marT="9525" marB="0" anchor="ctr">
                    <a:lnL w="12700" cmpd="sng">
                      <a:noFill/>
                    </a:lnL>
                    <a:lnR w="1270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pPr>
                      <a:r>
                        <a:rPr lang="en-GB" sz="1300" b="0" u="none" strike="noStrike" kern="1200" dirty="0">
                          <a:solidFill>
                            <a:schemeClr val="tx1"/>
                          </a:solidFill>
                          <a:effectLst/>
                          <a:latin typeface="Arial" panose="020B0604020202020204" pitchFamily="34" charset="0"/>
                          <a:ea typeface="+mn-ea"/>
                          <a:cs typeface="Arial" panose="020B0604020202020204" pitchFamily="34" charset="0"/>
                        </a:rPr>
                        <a:t>2 (0,5)</a:t>
                      </a:r>
                      <a:endParaRPr lang="es-ES" sz="1300" b="0" u="none" strike="noStrike" kern="1200" dirty="0">
                        <a:solidFill>
                          <a:schemeClr val="tx1"/>
                        </a:solidFill>
                        <a:effectLst/>
                        <a:latin typeface="Arial" panose="020B0604020202020204" pitchFamily="34" charset="0"/>
                        <a:ea typeface="+mn-ea"/>
                        <a:cs typeface="Arial" panose="020B0604020202020204" pitchFamily="34" charset="0"/>
                      </a:endParaRPr>
                    </a:p>
                  </a:txBody>
                  <a:tcPr marL="44450" marR="44450" marT="0" marB="0" anchor="ctr">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52876918"/>
                  </a:ext>
                </a:extLst>
              </a:tr>
              <a:tr h="288000">
                <a:tc>
                  <a:txBody>
                    <a:bodyPr/>
                    <a:lstStyle/>
                    <a:p>
                      <a:pPr algn="l" rtl="0" fontAlgn="ctr"/>
                      <a:r>
                        <a:rPr lang="es-ES" sz="1200" b="0" u="none" strike="noStrike" kern="1200" baseline="0" dirty="0">
                          <a:solidFill>
                            <a:schemeClr val="tx1"/>
                          </a:solidFill>
                          <a:effectLst/>
                          <a:latin typeface="Arial" panose="020B0604020202020204" pitchFamily="34" charset="0"/>
                          <a:ea typeface="+mn-ea"/>
                          <a:cs typeface="Arial" panose="020B0604020202020204" pitchFamily="34" charset="0"/>
                        </a:rPr>
                        <a:t>Muertes</a:t>
                      </a:r>
                    </a:p>
                  </a:txBody>
                  <a:tcPr marL="43200" marR="0" marT="9525" marB="0" anchor="ctr">
                    <a:lnL w="12700" cmpd="sng">
                      <a:noFill/>
                    </a:lnL>
                    <a:lnR w="1270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pPr>
                      <a:r>
                        <a:rPr lang="en-GB" sz="1300" b="0" u="none" strike="noStrike" kern="1200" dirty="0">
                          <a:solidFill>
                            <a:schemeClr val="tx1"/>
                          </a:solidFill>
                          <a:effectLst/>
                          <a:latin typeface="Arial" panose="020B0604020202020204" pitchFamily="34" charset="0"/>
                          <a:ea typeface="+mn-ea"/>
                          <a:cs typeface="Arial" panose="020B0604020202020204" pitchFamily="34" charset="0"/>
                        </a:rPr>
                        <a:t>0 (0,0)</a:t>
                      </a:r>
                      <a:endParaRPr lang="es-ES" sz="1300" b="0" u="none" strike="noStrike" kern="1200" dirty="0">
                        <a:solidFill>
                          <a:schemeClr val="tx1"/>
                        </a:solidFill>
                        <a:effectLst/>
                        <a:latin typeface="Arial" panose="020B0604020202020204" pitchFamily="34" charset="0"/>
                        <a:ea typeface="+mn-ea"/>
                        <a:cs typeface="Arial" panose="020B0604020202020204" pitchFamily="34" charset="0"/>
                      </a:endParaRPr>
                    </a:p>
                  </a:txBody>
                  <a:tcPr marL="44450" marR="4445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08802931"/>
                  </a:ext>
                </a:extLst>
              </a:tr>
            </a:tbl>
          </a:graphicData>
        </a:graphic>
      </p:graphicFrame>
    </p:spTree>
    <p:extLst>
      <p:ext uri="{BB962C8B-B14F-4D97-AF65-F5344CB8AC3E}">
        <p14:creationId xmlns:p14="http://schemas.microsoft.com/office/powerpoint/2010/main" val="28917497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Título 8">
            <a:extLst>
              <a:ext uri="{FF2B5EF4-FFF2-40B4-BE49-F238E27FC236}">
                <a16:creationId xmlns:a16="http://schemas.microsoft.com/office/drawing/2014/main" id="{FA65B31D-6267-4F23-9A42-430F9E9A8DD2}"/>
              </a:ext>
            </a:extLst>
          </p:cNvPr>
          <p:cNvSpPr txBox="1">
            <a:spLocks/>
          </p:cNvSpPr>
          <p:nvPr/>
        </p:nvSpPr>
        <p:spPr>
          <a:xfrm>
            <a:off x="426767" y="8231"/>
            <a:ext cx="679544" cy="317292"/>
          </a:xfrm>
          <a:prstGeom prst="rect">
            <a:avLst/>
          </a:prstGeom>
        </p:spPr>
        <p:txBody>
          <a:bodyPr vert="horz" wrap="square" lIns="0" tIns="0" rIns="0" bIns="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1219110">
              <a:lnSpc>
                <a:spcPct val="120000"/>
              </a:lnSpc>
              <a:defRPr/>
            </a:pPr>
            <a:r>
              <a:rPr lang="es-ES_tradnl" sz="1600" b="1" spc="400" dirty="0">
                <a:solidFill>
                  <a:srgbClr val="FFFFFF"/>
                </a:solidFill>
                <a:latin typeface="Arial" panose="020B0604020202020204" pitchFamily="34" charset="0"/>
                <a:cs typeface="Arial" panose="020B0604020202020204" pitchFamily="34" charset="0"/>
              </a:rPr>
              <a:t>RWE</a:t>
            </a:r>
          </a:p>
        </p:txBody>
      </p:sp>
      <p:sp>
        <p:nvSpPr>
          <p:cNvPr id="16" name="Título 3">
            <a:extLst>
              <a:ext uri="{FF2B5EF4-FFF2-40B4-BE49-F238E27FC236}">
                <a16:creationId xmlns:a16="http://schemas.microsoft.com/office/drawing/2014/main" id="{1219749F-25D5-4EA8-B5C8-14FB0D768B3C}"/>
              </a:ext>
            </a:extLst>
          </p:cNvPr>
          <p:cNvSpPr txBox="1">
            <a:spLocks/>
          </p:cNvSpPr>
          <p:nvPr/>
        </p:nvSpPr>
        <p:spPr>
          <a:xfrm>
            <a:off x="442294" y="325523"/>
            <a:ext cx="11402089" cy="749808"/>
          </a:xfrm>
          <a:prstGeom prst="rect">
            <a:avLst/>
          </a:prstGeom>
        </p:spPr>
        <p:txBody>
          <a:bodyPr lIns="0" tIns="0" rIns="0" bIns="0" anchor="ctr"/>
          <a:lstStyle>
            <a:lvl1pPr marL="0" marR="0" indent="0" algn="l" defTabSz="685766" rtl="0" eaLnBrk="1" fontAlgn="auto" latinLnBrk="0" hangingPunct="1">
              <a:lnSpc>
                <a:spcPct val="100000"/>
              </a:lnSpc>
              <a:spcBef>
                <a:spcPct val="0"/>
              </a:spcBef>
              <a:spcAft>
                <a:spcPts val="0"/>
              </a:spcAft>
              <a:buClrTx/>
              <a:buSzTx/>
              <a:buFontTx/>
              <a:buNone/>
              <a:tabLst/>
              <a:defRPr lang="en-US" sz="1551" b="1" kern="1200" noProof="0" dirty="0">
                <a:solidFill>
                  <a:schemeClr val="accent1"/>
                </a:solidFill>
                <a:latin typeface="+mj-lt"/>
                <a:ea typeface="+mj-ea"/>
                <a:cs typeface="+mj-cs"/>
              </a:defRPr>
            </a:lvl1pPr>
          </a:lstStyle>
          <a:p>
            <a:pPr defTabSz="685734"/>
            <a:r>
              <a:rPr lang="es-ES" sz="2068" dirty="0">
                <a:solidFill>
                  <a:srgbClr val="002060"/>
                </a:solidFill>
                <a:latin typeface="Arial"/>
              </a:rPr>
              <a:t>Conflictos de interés</a:t>
            </a:r>
            <a:endParaRPr lang="es-ES" sz="2067" baseline="30000" dirty="0">
              <a:solidFill>
                <a:srgbClr val="002060"/>
              </a:solidFill>
              <a:latin typeface="Arial"/>
            </a:endParaRPr>
          </a:p>
        </p:txBody>
      </p:sp>
      <p:sp>
        <p:nvSpPr>
          <p:cNvPr id="4" name="Text Placeholder 4">
            <a:extLst>
              <a:ext uri="{FF2B5EF4-FFF2-40B4-BE49-F238E27FC236}">
                <a16:creationId xmlns:a16="http://schemas.microsoft.com/office/drawing/2014/main" id="{A1A5D5FB-2ECA-7F95-6BDF-692DDB44C36C}"/>
              </a:ext>
            </a:extLst>
          </p:cNvPr>
          <p:cNvSpPr txBox="1">
            <a:spLocks/>
          </p:cNvSpPr>
          <p:nvPr/>
        </p:nvSpPr>
        <p:spPr>
          <a:xfrm>
            <a:off x="570452" y="1693333"/>
            <a:ext cx="10914077" cy="4301067"/>
          </a:xfrm>
          <a:prstGeom prst="rect">
            <a:avLst/>
          </a:prstGeom>
        </p:spPr>
        <p:txBody>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44" indent="-285744">
              <a:lnSpc>
                <a:spcPct val="150000"/>
              </a:lnSpc>
            </a:pPr>
            <a:r>
              <a:rPr lang="es-ES" sz="1600" dirty="0">
                <a:solidFill>
                  <a:srgbClr val="002855"/>
                </a:solidFill>
                <a:latin typeface="Arial" panose="020B0604020202020204"/>
              </a:rPr>
              <a:t>He proporcionado asesoramiento científico, participado en reuniones médicas y cursos de formación patrocinados por XXX</a:t>
            </a:r>
          </a:p>
          <a:p>
            <a:pPr marL="285744" indent="-285744">
              <a:lnSpc>
                <a:spcPct val="150000"/>
              </a:lnSpc>
            </a:pPr>
            <a:endParaRPr lang="es-ES" sz="1400" dirty="0">
              <a:solidFill>
                <a:srgbClr val="002855"/>
              </a:solidFill>
              <a:latin typeface="Arial" panose="020B0604020202020204"/>
            </a:endParaRPr>
          </a:p>
          <a:p>
            <a:pPr marL="285744" indent="-285744">
              <a:lnSpc>
                <a:spcPct val="150000"/>
              </a:lnSpc>
            </a:pPr>
            <a:r>
              <a:rPr lang="es-ES" sz="1600" dirty="0">
                <a:solidFill>
                  <a:srgbClr val="002855"/>
                </a:solidFill>
                <a:latin typeface="Arial" panose="020B0604020202020204"/>
              </a:rPr>
              <a:t>He participado como investigador principal o colaborador en ensayos clínicos o trabajos de investigación para XXX</a:t>
            </a:r>
            <a:endParaRPr lang="es-ES" sz="1600" dirty="0">
              <a:latin typeface="Arial" panose="020B0604020202020204" pitchFamily="34" charset="0"/>
              <a:cs typeface="Arial" panose="020B0604020202020204" pitchFamily="34" charset="0"/>
            </a:endParaRPr>
          </a:p>
          <a:p>
            <a:endParaRPr lang="es-ES" sz="900" i="1" dirty="0"/>
          </a:p>
        </p:txBody>
      </p:sp>
    </p:spTree>
    <p:extLst>
      <p:ext uri="{BB962C8B-B14F-4D97-AF65-F5344CB8AC3E}">
        <p14:creationId xmlns:p14="http://schemas.microsoft.com/office/powerpoint/2010/main" val="252700054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ángulo: una sola esquina redondeada 13">
            <a:extLst>
              <a:ext uri="{FF2B5EF4-FFF2-40B4-BE49-F238E27FC236}">
                <a16:creationId xmlns:a16="http://schemas.microsoft.com/office/drawing/2014/main" id="{092BF2BD-4777-C703-F480-3E5185B83573}"/>
              </a:ext>
            </a:extLst>
          </p:cNvPr>
          <p:cNvSpPr/>
          <p:nvPr/>
        </p:nvSpPr>
        <p:spPr>
          <a:xfrm flipV="1">
            <a:off x="1273947" y="1286920"/>
            <a:ext cx="9684785" cy="4532855"/>
          </a:xfrm>
          <a:prstGeom prst="round1Rect">
            <a:avLst>
              <a:gd name="adj" fmla="val 21878"/>
            </a:avLst>
          </a:prstGeom>
          <a:solidFill>
            <a:schemeClr val="bg1"/>
          </a:solidFill>
          <a:ln w="15875">
            <a:solidFill>
              <a:srgbClr val="E6DE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ES" sz="1600" b="0" i="0" u="none" strike="noStrike" kern="1200" cap="none" spc="0" normalizeH="0" baseline="0" noProof="0">
                <a:ln>
                  <a:noFill/>
                </a:ln>
                <a:solidFill>
                  <a:prstClr val="white"/>
                </a:solidFill>
                <a:effectLst/>
                <a:uLnTx/>
                <a:uFillTx/>
                <a:latin typeface="+mj-lt"/>
                <a:ea typeface="+mn-ea"/>
                <a:cs typeface="+mn-cs"/>
              </a:rPr>
              <a:t>Pacientes (%)</a:t>
            </a:r>
          </a:p>
        </p:txBody>
      </p:sp>
      <p:grpSp>
        <p:nvGrpSpPr>
          <p:cNvPr id="2" name="Grupo 1">
            <a:extLst>
              <a:ext uri="{FF2B5EF4-FFF2-40B4-BE49-F238E27FC236}">
                <a16:creationId xmlns:a16="http://schemas.microsoft.com/office/drawing/2014/main" id="{283B84B5-99BF-8B5F-60DE-FAD3B7391713}"/>
              </a:ext>
            </a:extLst>
          </p:cNvPr>
          <p:cNvGrpSpPr/>
          <p:nvPr/>
        </p:nvGrpSpPr>
        <p:grpSpPr>
          <a:xfrm>
            <a:off x="11264294" y="0"/>
            <a:ext cx="598437" cy="682835"/>
            <a:chOff x="11264294" y="0"/>
            <a:chExt cx="598437" cy="682835"/>
          </a:xfrm>
        </p:grpSpPr>
        <p:sp>
          <p:nvSpPr>
            <p:cNvPr id="7" name="Forma libre: forma 6">
              <a:extLst>
                <a:ext uri="{FF2B5EF4-FFF2-40B4-BE49-F238E27FC236}">
                  <a16:creationId xmlns:a16="http://schemas.microsoft.com/office/drawing/2014/main" id="{7E10F20E-095A-497C-52AE-81C7B24600F2}"/>
                </a:ext>
              </a:extLst>
            </p:cNvPr>
            <p:cNvSpPr/>
            <p:nvPr/>
          </p:nvSpPr>
          <p:spPr>
            <a:xfrm flipV="1">
              <a:off x="11264294" y="0"/>
              <a:ext cx="598437" cy="682835"/>
            </a:xfrm>
            <a:custGeom>
              <a:avLst/>
              <a:gdLst>
                <a:gd name="connsiteX0" fmla="*/ 0 w 598437"/>
                <a:gd name="connsiteY0" fmla="*/ 682835 h 682835"/>
                <a:gd name="connsiteX1" fmla="*/ 598437 w 598437"/>
                <a:gd name="connsiteY1" fmla="*/ 682835 h 682835"/>
                <a:gd name="connsiteX2" fmla="*/ 598437 w 598437"/>
                <a:gd name="connsiteY2" fmla="*/ 84398 h 682835"/>
                <a:gd name="connsiteX3" fmla="*/ 392114 w 598437"/>
                <a:gd name="connsiteY3" fmla="*/ 84398 h 682835"/>
                <a:gd name="connsiteX4" fmla="*/ 299218 w 598437"/>
                <a:gd name="connsiteY4" fmla="*/ 0 h 682835"/>
                <a:gd name="connsiteX5" fmla="*/ 206322 w 598437"/>
                <a:gd name="connsiteY5" fmla="*/ 84398 h 682835"/>
                <a:gd name="connsiteX6" fmla="*/ 0 w 598437"/>
                <a:gd name="connsiteY6" fmla="*/ 84398 h 682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8437" h="682835">
                  <a:moveTo>
                    <a:pt x="0" y="682835"/>
                  </a:moveTo>
                  <a:lnTo>
                    <a:pt x="598437" y="682835"/>
                  </a:lnTo>
                  <a:lnTo>
                    <a:pt x="598437" y="84398"/>
                  </a:lnTo>
                  <a:lnTo>
                    <a:pt x="392114" y="84398"/>
                  </a:lnTo>
                  <a:lnTo>
                    <a:pt x="299218" y="0"/>
                  </a:lnTo>
                  <a:lnTo>
                    <a:pt x="206322" y="84398"/>
                  </a:lnTo>
                  <a:lnTo>
                    <a:pt x="0" y="84398"/>
                  </a:lnTo>
                  <a:close/>
                </a:path>
              </a:pathLst>
            </a:custGeom>
            <a:solidFill>
              <a:srgbClr val="00BEA0">
                <a:alpha val="19000"/>
              </a:srgbClr>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a:ea typeface="+mn-ea"/>
                <a:cs typeface="+mn-cs"/>
              </a:endParaRPr>
            </a:p>
          </p:txBody>
        </p:sp>
        <p:pic>
          <p:nvPicPr>
            <p:cNvPr id="8" name="Graphic 9">
              <a:extLst>
                <a:ext uri="{FF2B5EF4-FFF2-40B4-BE49-F238E27FC236}">
                  <a16:creationId xmlns:a16="http://schemas.microsoft.com/office/drawing/2014/main" id="{A3FA9535-F122-62C9-ED5F-50A804569053}"/>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a:stretch/>
          </p:blipFill>
          <p:spPr>
            <a:xfrm>
              <a:off x="11372522" y="148910"/>
              <a:ext cx="381982" cy="385013"/>
            </a:xfrm>
            <a:prstGeom prst="rect">
              <a:avLst/>
            </a:prstGeom>
          </p:spPr>
        </p:pic>
      </p:grpSp>
      <p:pic>
        <p:nvPicPr>
          <p:cNvPr id="9" name="Imagen 8" descr="Texto&#10;&#10;Descripción generada automáticamente">
            <a:extLst>
              <a:ext uri="{FF2B5EF4-FFF2-40B4-BE49-F238E27FC236}">
                <a16:creationId xmlns:a16="http://schemas.microsoft.com/office/drawing/2014/main" id="{6C416147-5F03-F471-89F0-7807D42AE522}"/>
              </a:ext>
            </a:extLst>
          </p:cNvPr>
          <p:cNvPicPr>
            <a:picLocks noChangeAspect="1"/>
          </p:cNvPicPr>
          <p:nvPr/>
        </p:nvPicPr>
        <p:blipFill>
          <a:blip r:embed="rId5"/>
          <a:stretch>
            <a:fillRect/>
          </a:stretch>
        </p:blipFill>
        <p:spPr>
          <a:xfrm>
            <a:off x="9393054" y="110278"/>
            <a:ext cx="2199242" cy="599889"/>
          </a:xfrm>
          <a:prstGeom prst="rect">
            <a:avLst/>
          </a:prstGeom>
        </p:spPr>
      </p:pic>
      <p:sp>
        <p:nvSpPr>
          <p:cNvPr id="5" name="Título 4">
            <a:extLst>
              <a:ext uri="{FF2B5EF4-FFF2-40B4-BE49-F238E27FC236}">
                <a16:creationId xmlns:a16="http://schemas.microsoft.com/office/drawing/2014/main" id="{B9DEF4AF-4177-AB10-2B0E-E293B008B8CF}"/>
              </a:ext>
            </a:extLst>
          </p:cNvPr>
          <p:cNvSpPr>
            <a:spLocks noGrp="1"/>
          </p:cNvSpPr>
          <p:nvPr>
            <p:ph type="title"/>
          </p:nvPr>
        </p:nvSpPr>
        <p:spPr>
          <a:xfrm>
            <a:off x="623887" y="553819"/>
            <a:ext cx="10909301" cy="514738"/>
          </a:xfrm>
        </p:spPr>
        <p:txBody>
          <a:bodyPr wrap="square">
            <a:spAutoFit/>
          </a:bodyPr>
          <a:lstStyle/>
          <a:p>
            <a:r>
              <a:rPr lang="es-ES" b="1" dirty="0"/>
              <a:t>Conclusiones</a:t>
            </a:r>
          </a:p>
        </p:txBody>
      </p:sp>
      <p:sp>
        <p:nvSpPr>
          <p:cNvPr id="247" name="Forma libre: forma 246" hidden="1">
            <a:extLst>
              <a:ext uri="{FF2B5EF4-FFF2-40B4-BE49-F238E27FC236}">
                <a16:creationId xmlns:a16="http://schemas.microsoft.com/office/drawing/2014/main" id="{E21CE63C-08CA-9B55-6A5A-48F5DD5301C6}"/>
              </a:ext>
            </a:extLst>
          </p:cNvPr>
          <p:cNvSpPr/>
          <p:nvPr/>
        </p:nvSpPr>
        <p:spPr>
          <a:xfrm>
            <a:off x="2538912" y="2939332"/>
            <a:ext cx="6363285" cy="290262"/>
          </a:xfrm>
          <a:custGeom>
            <a:avLst/>
            <a:gdLst>
              <a:gd name="connsiteX0" fmla="*/ 0 w 6363285"/>
              <a:gd name="connsiteY0" fmla="*/ 0 h 290262"/>
              <a:gd name="connsiteX1" fmla="*/ 353642 w 6363285"/>
              <a:gd name="connsiteY1" fmla="*/ 20057 h 290262"/>
              <a:gd name="connsiteX2" fmla="*/ 718500 w 6363285"/>
              <a:gd name="connsiteY2" fmla="*/ 110125 h 290262"/>
              <a:gd name="connsiteX3" fmla="*/ 1083357 w 6363285"/>
              <a:gd name="connsiteY3" fmla="*/ 90069 h 290262"/>
              <a:gd name="connsiteX4" fmla="*/ 1459714 w 6363285"/>
              <a:gd name="connsiteY4" fmla="*/ 140148 h 290262"/>
              <a:gd name="connsiteX5" fmla="*/ 1836071 w 6363285"/>
              <a:gd name="connsiteY5" fmla="*/ 180137 h 290262"/>
              <a:gd name="connsiteX6" fmla="*/ 2200929 w 6363285"/>
              <a:gd name="connsiteY6" fmla="*/ 250149 h 290262"/>
              <a:gd name="connsiteX7" fmla="*/ 2588643 w 6363285"/>
              <a:gd name="connsiteY7" fmla="*/ 280172 h 290262"/>
              <a:gd name="connsiteX8" fmla="*/ 3033428 w 6363285"/>
              <a:gd name="connsiteY8" fmla="*/ 230217 h 290262"/>
              <a:gd name="connsiteX9" fmla="*/ 3432500 w 6363285"/>
              <a:gd name="connsiteY9" fmla="*/ 290263 h 290262"/>
              <a:gd name="connsiteX10" fmla="*/ 3843071 w 6363285"/>
              <a:gd name="connsiteY10" fmla="*/ 200194 h 290262"/>
              <a:gd name="connsiteX11" fmla="*/ 4766715 w 6363285"/>
              <a:gd name="connsiteY11" fmla="*/ 270206 h 290262"/>
              <a:gd name="connsiteX12" fmla="*/ 5314143 w 6363285"/>
              <a:gd name="connsiteY12" fmla="*/ 280172 h 290262"/>
              <a:gd name="connsiteX13" fmla="*/ 5781643 w 6363285"/>
              <a:gd name="connsiteY13" fmla="*/ 280172 h 290262"/>
              <a:gd name="connsiteX14" fmla="*/ 6363286 w 6363285"/>
              <a:gd name="connsiteY14" fmla="*/ 250149 h 290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363285" h="290262">
                <a:moveTo>
                  <a:pt x="0" y="0"/>
                </a:moveTo>
                <a:lnTo>
                  <a:pt x="353642" y="20057"/>
                </a:lnTo>
                <a:lnTo>
                  <a:pt x="718500" y="110125"/>
                </a:lnTo>
                <a:lnTo>
                  <a:pt x="1083357" y="90069"/>
                </a:lnTo>
                <a:lnTo>
                  <a:pt x="1459714" y="140148"/>
                </a:lnTo>
                <a:lnTo>
                  <a:pt x="1836071" y="180137"/>
                </a:lnTo>
                <a:lnTo>
                  <a:pt x="2200929" y="250149"/>
                </a:lnTo>
                <a:lnTo>
                  <a:pt x="2588643" y="280172"/>
                </a:lnTo>
                <a:lnTo>
                  <a:pt x="3033428" y="230217"/>
                </a:lnTo>
                <a:lnTo>
                  <a:pt x="3432500" y="290263"/>
                </a:lnTo>
                <a:lnTo>
                  <a:pt x="3843071" y="200194"/>
                </a:lnTo>
                <a:lnTo>
                  <a:pt x="4766715" y="270206"/>
                </a:lnTo>
                <a:lnTo>
                  <a:pt x="5314143" y="280172"/>
                </a:lnTo>
                <a:lnTo>
                  <a:pt x="5781643" y="280172"/>
                </a:lnTo>
                <a:lnTo>
                  <a:pt x="6363286" y="250149"/>
                </a:lnTo>
              </a:path>
            </a:pathLst>
          </a:custGeom>
          <a:noFill/>
          <a:ln w="13100" cap="flat">
            <a:solidFill>
              <a:schemeClr val="accent6"/>
            </a:solidFill>
            <a:prstDash val="solid"/>
            <a:miter/>
          </a:ln>
        </p:spPr>
        <p:txBody>
          <a:bodyPr rtlCol="0" anchor="ctr"/>
          <a:lstStyle/>
          <a:p>
            <a:endParaRPr lang="es-ES"/>
          </a:p>
        </p:txBody>
      </p:sp>
      <p:sp>
        <p:nvSpPr>
          <p:cNvPr id="258" name="Marcador de pie de página 257">
            <a:extLst>
              <a:ext uri="{FF2B5EF4-FFF2-40B4-BE49-F238E27FC236}">
                <a16:creationId xmlns:a16="http://schemas.microsoft.com/office/drawing/2014/main" id="{44A0D0E5-32F9-639C-F74D-160C9E16738A}"/>
              </a:ext>
            </a:extLst>
          </p:cNvPr>
          <p:cNvSpPr>
            <a:spLocks noGrp="1"/>
          </p:cNvSpPr>
          <p:nvPr>
            <p:ph type="ftr" sz="quarter" idx="10"/>
          </p:nvPr>
        </p:nvSpPr>
        <p:spPr>
          <a:xfrm>
            <a:off x="513185" y="5840830"/>
            <a:ext cx="11056684" cy="565146"/>
          </a:xfrm>
        </p:spPr>
        <p:txBody>
          <a:bodyPr/>
          <a:lstStyle/>
          <a:p>
            <a:pPr>
              <a:defRPr/>
            </a:pPr>
            <a:r>
              <a:rPr kumimoji="0" lang="es-ES" b="1" i="0" u="none" strike="noStrike" kern="1200" cap="none" spc="0" normalizeH="0" baseline="0" noProof="0" dirty="0">
                <a:ln>
                  <a:noFill/>
                </a:ln>
                <a:effectLst/>
                <a:uLnTx/>
                <a:uFillTx/>
                <a:ea typeface="+mn-ea"/>
                <a:cs typeface="+mn-cs"/>
              </a:rPr>
              <a:t>1. </a:t>
            </a:r>
            <a:r>
              <a:rPr lang="es-ES" sz="800" dirty="0" err="1">
                <a:solidFill>
                  <a:prstClr val="black">
                    <a:tint val="75000"/>
                  </a:prstClr>
                </a:solidFill>
                <a:latin typeface="Calibri"/>
              </a:rPr>
              <a:t>Dauden</a:t>
            </a:r>
            <a:r>
              <a:rPr lang="es-ES" sz="800" dirty="0">
                <a:solidFill>
                  <a:prstClr val="black">
                    <a:tint val="75000"/>
                  </a:prstClr>
                </a:solidFill>
                <a:latin typeface="Calibri"/>
              </a:rPr>
              <a:t> E. et al. Bienestar de los pacientes tratados con </a:t>
            </a:r>
            <a:r>
              <a:rPr lang="es-ES" sz="800" dirty="0" err="1">
                <a:solidFill>
                  <a:prstClr val="black">
                    <a:tint val="75000"/>
                  </a:prstClr>
                </a:solidFill>
                <a:latin typeface="Calibri"/>
              </a:rPr>
              <a:t>tildrakizumab</a:t>
            </a:r>
            <a:r>
              <a:rPr lang="es-ES" sz="800" dirty="0">
                <a:solidFill>
                  <a:prstClr val="black">
                    <a:tint val="75000"/>
                  </a:prstClr>
                </a:solidFill>
                <a:latin typeface="Calibri"/>
              </a:rPr>
              <a:t> en condiciones de práctica clínica habitual: resultados preliminares a semana 52 del estudio de fase IV POSITIVE. Poster presentado en el 51º Congreso AEDV Madrid 22-25 Mayo 2024. P-379. </a:t>
            </a:r>
            <a:r>
              <a:rPr lang="es-ES" sz="800" b="1" dirty="0">
                <a:solidFill>
                  <a:prstClr val="black">
                    <a:tint val="75000"/>
                  </a:prstClr>
                </a:solidFill>
                <a:latin typeface="Calibri"/>
              </a:rPr>
              <a:t>2</a:t>
            </a:r>
            <a:r>
              <a:rPr lang="es-ES" sz="800" dirty="0">
                <a:solidFill>
                  <a:prstClr val="black">
                    <a:tint val="75000"/>
                  </a:prstClr>
                </a:solidFill>
                <a:latin typeface="Calibri"/>
              </a:rPr>
              <a:t>. </a:t>
            </a:r>
            <a:r>
              <a:rPr lang="es-ES" sz="800" dirty="0" err="1">
                <a:solidFill>
                  <a:prstClr val="black">
                    <a:tint val="75000"/>
                  </a:prstClr>
                </a:solidFill>
                <a:latin typeface="Calibri"/>
              </a:rPr>
              <a:t>Thaci</a:t>
            </a:r>
            <a:r>
              <a:rPr lang="es-ES" sz="800" dirty="0">
                <a:solidFill>
                  <a:prstClr val="black">
                    <a:tint val="75000"/>
                  </a:prstClr>
                </a:solidFill>
                <a:latin typeface="Calibri"/>
              </a:rPr>
              <a:t> D, et al. Five-</a:t>
            </a:r>
            <a:r>
              <a:rPr lang="es-ES" sz="800" dirty="0" err="1">
                <a:solidFill>
                  <a:prstClr val="black">
                    <a:tint val="75000"/>
                  </a:prstClr>
                </a:solidFill>
                <a:latin typeface="Calibri"/>
              </a:rPr>
              <a:t>year</a:t>
            </a:r>
            <a:r>
              <a:rPr lang="es-ES" sz="800" dirty="0">
                <a:solidFill>
                  <a:prstClr val="black">
                    <a:tint val="75000"/>
                  </a:prstClr>
                </a:solidFill>
                <a:latin typeface="Calibri"/>
              </a:rPr>
              <a:t> </a:t>
            </a:r>
            <a:r>
              <a:rPr lang="es-ES" sz="800" dirty="0" err="1">
                <a:solidFill>
                  <a:prstClr val="black">
                    <a:tint val="75000"/>
                  </a:prstClr>
                </a:solidFill>
                <a:latin typeface="Calibri"/>
              </a:rPr>
              <a:t>efficacy</a:t>
            </a:r>
            <a:r>
              <a:rPr lang="es-ES" sz="800" dirty="0">
                <a:solidFill>
                  <a:prstClr val="black">
                    <a:tint val="75000"/>
                  </a:prstClr>
                </a:solidFill>
                <a:latin typeface="Calibri"/>
              </a:rPr>
              <a:t> and safety </a:t>
            </a:r>
            <a:r>
              <a:rPr lang="es-ES" sz="800" dirty="0" err="1">
                <a:solidFill>
                  <a:prstClr val="black">
                    <a:tint val="75000"/>
                  </a:prstClr>
                </a:solidFill>
                <a:latin typeface="Calibri"/>
              </a:rPr>
              <a:t>of</a:t>
            </a:r>
            <a:r>
              <a:rPr lang="es-ES" sz="800" dirty="0">
                <a:solidFill>
                  <a:prstClr val="black">
                    <a:tint val="75000"/>
                  </a:prstClr>
                </a:solidFill>
                <a:latin typeface="Calibri"/>
              </a:rPr>
              <a:t> </a:t>
            </a:r>
            <a:r>
              <a:rPr lang="es-ES" sz="800" dirty="0" err="1">
                <a:solidFill>
                  <a:prstClr val="black">
                    <a:tint val="75000"/>
                  </a:prstClr>
                </a:solidFill>
                <a:latin typeface="Calibri"/>
              </a:rPr>
              <a:t>tildrakizumab</a:t>
            </a:r>
            <a:r>
              <a:rPr lang="es-ES" sz="800" dirty="0">
                <a:solidFill>
                  <a:prstClr val="black">
                    <a:tint val="75000"/>
                  </a:prstClr>
                </a:solidFill>
                <a:latin typeface="Calibri"/>
              </a:rPr>
              <a:t> in </a:t>
            </a:r>
            <a:r>
              <a:rPr lang="es-ES" sz="800" dirty="0" err="1">
                <a:solidFill>
                  <a:prstClr val="black">
                    <a:tint val="75000"/>
                  </a:prstClr>
                </a:solidFill>
                <a:latin typeface="Calibri"/>
              </a:rPr>
              <a:t>patients</a:t>
            </a:r>
            <a:r>
              <a:rPr lang="es-ES" sz="800" dirty="0">
                <a:solidFill>
                  <a:prstClr val="black">
                    <a:tint val="75000"/>
                  </a:prstClr>
                </a:solidFill>
                <a:latin typeface="Calibri"/>
              </a:rPr>
              <a:t> </a:t>
            </a:r>
            <a:r>
              <a:rPr lang="es-ES" sz="800" dirty="0" err="1">
                <a:solidFill>
                  <a:prstClr val="black">
                    <a:tint val="75000"/>
                  </a:prstClr>
                </a:solidFill>
                <a:latin typeface="Calibri"/>
              </a:rPr>
              <a:t>with</a:t>
            </a:r>
            <a:r>
              <a:rPr lang="es-ES" sz="800" dirty="0">
                <a:solidFill>
                  <a:prstClr val="black">
                    <a:tint val="75000"/>
                  </a:prstClr>
                </a:solidFill>
                <a:latin typeface="Calibri"/>
              </a:rPr>
              <a:t> </a:t>
            </a:r>
            <a:r>
              <a:rPr lang="es-ES" sz="800" dirty="0" err="1">
                <a:solidFill>
                  <a:prstClr val="black">
                    <a:tint val="75000"/>
                  </a:prstClr>
                </a:solidFill>
                <a:latin typeface="Calibri"/>
              </a:rPr>
              <a:t>moderate</a:t>
            </a:r>
            <a:r>
              <a:rPr lang="es-ES" sz="800" dirty="0">
                <a:solidFill>
                  <a:prstClr val="black">
                    <a:tint val="75000"/>
                  </a:prstClr>
                </a:solidFill>
                <a:latin typeface="Calibri"/>
              </a:rPr>
              <a:t>-</a:t>
            </a:r>
            <a:r>
              <a:rPr lang="es-ES" sz="800" dirty="0" err="1">
                <a:solidFill>
                  <a:prstClr val="black">
                    <a:tint val="75000"/>
                  </a:prstClr>
                </a:solidFill>
                <a:latin typeface="Calibri"/>
              </a:rPr>
              <a:t>to</a:t>
            </a:r>
            <a:r>
              <a:rPr lang="es-ES" sz="800" dirty="0">
                <a:solidFill>
                  <a:prstClr val="black">
                    <a:tint val="75000"/>
                  </a:prstClr>
                </a:solidFill>
                <a:latin typeface="Calibri"/>
              </a:rPr>
              <a:t>-severe psoriasis </a:t>
            </a:r>
            <a:r>
              <a:rPr lang="es-ES" sz="800" dirty="0" err="1">
                <a:solidFill>
                  <a:prstClr val="black">
                    <a:tint val="75000"/>
                  </a:prstClr>
                </a:solidFill>
                <a:latin typeface="Calibri"/>
              </a:rPr>
              <a:t>who</a:t>
            </a:r>
            <a:r>
              <a:rPr lang="es-ES" sz="800" dirty="0">
                <a:solidFill>
                  <a:prstClr val="black">
                    <a:tint val="75000"/>
                  </a:prstClr>
                </a:solidFill>
                <a:latin typeface="Calibri"/>
              </a:rPr>
              <a:t> </a:t>
            </a:r>
            <a:r>
              <a:rPr lang="es-ES" sz="800" dirty="0" err="1">
                <a:solidFill>
                  <a:prstClr val="black">
                    <a:tint val="75000"/>
                  </a:prstClr>
                </a:solidFill>
                <a:latin typeface="Calibri"/>
              </a:rPr>
              <a:t>respond</a:t>
            </a:r>
            <a:r>
              <a:rPr lang="es-ES" sz="800" dirty="0">
                <a:solidFill>
                  <a:prstClr val="black">
                    <a:tint val="75000"/>
                  </a:prstClr>
                </a:solidFill>
                <a:latin typeface="Calibri"/>
              </a:rPr>
              <a:t> at </a:t>
            </a:r>
            <a:r>
              <a:rPr lang="es-ES" sz="800" dirty="0" err="1">
                <a:solidFill>
                  <a:prstClr val="black">
                    <a:tint val="75000"/>
                  </a:prstClr>
                </a:solidFill>
                <a:latin typeface="Calibri"/>
              </a:rPr>
              <a:t>week</a:t>
            </a:r>
            <a:r>
              <a:rPr lang="es-ES" sz="800" dirty="0">
                <a:solidFill>
                  <a:prstClr val="black">
                    <a:tint val="75000"/>
                  </a:prstClr>
                </a:solidFill>
                <a:latin typeface="Calibri"/>
              </a:rPr>
              <a:t> 28: </a:t>
            </a:r>
            <a:r>
              <a:rPr lang="es-ES" sz="800" dirty="0" err="1">
                <a:solidFill>
                  <a:prstClr val="black">
                    <a:tint val="75000"/>
                  </a:prstClr>
                </a:solidFill>
                <a:latin typeface="Calibri"/>
              </a:rPr>
              <a:t>pooled</a:t>
            </a:r>
            <a:r>
              <a:rPr lang="es-ES" sz="800" dirty="0">
                <a:solidFill>
                  <a:prstClr val="black">
                    <a:tint val="75000"/>
                  </a:prstClr>
                </a:solidFill>
                <a:latin typeface="Calibri"/>
              </a:rPr>
              <a:t> </a:t>
            </a:r>
            <a:r>
              <a:rPr lang="es-ES" sz="800" dirty="0" err="1">
                <a:solidFill>
                  <a:prstClr val="black">
                    <a:tint val="75000"/>
                  </a:prstClr>
                </a:solidFill>
                <a:latin typeface="Calibri"/>
              </a:rPr>
              <a:t>analyses</a:t>
            </a:r>
            <a:r>
              <a:rPr lang="es-ES" sz="800" dirty="0">
                <a:solidFill>
                  <a:prstClr val="black">
                    <a:tint val="75000"/>
                  </a:prstClr>
                </a:solidFill>
                <a:latin typeface="Calibri"/>
              </a:rPr>
              <a:t> </a:t>
            </a:r>
            <a:r>
              <a:rPr lang="es-ES" sz="800" dirty="0" err="1">
                <a:solidFill>
                  <a:prstClr val="black">
                    <a:tint val="75000"/>
                  </a:prstClr>
                </a:solidFill>
                <a:latin typeface="Calibri"/>
              </a:rPr>
              <a:t>of</a:t>
            </a:r>
            <a:r>
              <a:rPr lang="es-ES" sz="800" dirty="0">
                <a:solidFill>
                  <a:prstClr val="black">
                    <a:tint val="75000"/>
                  </a:prstClr>
                </a:solidFill>
                <a:latin typeface="Calibri"/>
              </a:rPr>
              <a:t> </a:t>
            </a:r>
            <a:r>
              <a:rPr lang="es-ES" sz="800" dirty="0" err="1">
                <a:solidFill>
                  <a:prstClr val="black">
                    <a:tint val="75000"/>
                  </a:prstClr>
                </a:solidFill>
                <a:latin typeface="Calibri"/>
              </a:rPr>
              <a:t>two</a:t>
            </a:r>
            <a:r>
              <a:rPr lang="es-ES" sz="800" dirty="0">
                <a:solidFill>
                  <a:prstClr val="black">
                    <a:tint val="75000"/>
                  </a:prstClr>
                </a:solidFill>
                <a:latin typeface="Calibri"/>
              </a:rPr>
              <a:t> </a:t>
            </a:r>
            <a:r>
              <a:rPr lang="es-ES" sz="800" dirty="0" err="1">
                <a:solidFill>
                  <a:prstClr val="black">
                    <a:tint val="75000"/>
                  </a:prstClr>
                </a:solidFill>
                <a:latin typeface="Calibri"/>
              </a:rPr>
              <a:t>randomized</a:t>
            </a:r>
            <a:r>
              <a:rPr lang="es-ES" sz="800" dirty="0">
                <a:solidFill>
                  <a:prstClr val="black">
                    <a:tint val="75000"/>
                  </a:prstClr>
                </a:solidFill>
                <a:latin typeface="Calibri"/>
              </a:rPr>
              <a:t> </a:t>
            </a:r>
            <a:r>
              <a:rPr lang="es-ES" sz="800" dirty="0" err="1">
                <a:solidFill>
                  <a:prstClr val="black">
                    <a:tint val="75000"/>
                  </a:prstClr>
                </a:solidFill>
                <a:latin typeface="Calibri"/>
              </a:rPr>
              <a:t>phase</a:t>
            </a:r>
            <a:r>
              <a:rPr lang="es-ES" sz="800" dirty="0">
                <a:solidFill>
                  <a:prstClr val="black">
                    <a:tint val="75000"/>
                  </a:prstClr>
                </a:solidFill>
                <a:latin typeface="Calibri"/>
              </a:rPr>
              <a:t> III </a:t>
            </a:r>
            <a:r>
              <a:rPr lang="es-ES" sz="800" dirty="0" err="1">
                <a:solidFill>
                  <a:prstClr val="black">
                    <a:tint val="75000"/>
                  </a:prstClr>
                </a:solidFill>
                <a:latin typeface="Calibri"/>
              </a:rPr>
              <a:t>clinical</a:t>
            </a:r>
            <a:r>
              <a:rPr lang="es-ES" sz="800" dirty="0">
                <a:solidFill>
                  <a:prstClr val="black">
                    <a:tint val="75000"/>
                  </a:prstClr>
                </a:solidFill>
                <a:latin typeface="Calibri"/>
              </a:rPr>
              <a:t> </a:t>
            </a:r>
            <a:r>
              <a:rPr lang="es-ES" sz="800" dirty="0" err="1">
                <a:solidFill>
                  <a:prstClr val="black">
                    <a:tint val="75000"/>
                  </a:prstClr>
                </a:solidFill>
                <a:latin typeface="Calibri"/>
              </a:rPr>
              <a:t>trials</a:t>
            </a:r>
            <a:r>
              <a:rPr lang="es-ES" sz="800" dirty="0">
                <a:solidFill>
                  <a:prstClr val="black">
                    <a:tint val="75000"/>
                  </a:prstClr>
                </a:solidFill>
                <a:latin typeface="Calibri"/>
              </a:rPr>
              <a:t> (</a:t>
            </a:r>
            <a:r>
              <a:rPr lang="es-ES" sz="800" dirty="0" err="1">
                <a:solidFill>
                  <a:prstClr val="black">
                    <a:tint val="75000"/>
                  </a:prstClr>
                </a:solidFill>
                <a:latin typeface="Calibri"/>
              </a:rPr>
              <a:t>reSURFACE</a:t>
            </a:r>
            <a:r>
              <a:rPr lang="es-ES" sz="800" dirty="0">
                <a:solidFill>
                  <a:prstClr val="black">
                    <a:tint val="75000"/>
                  </a:prstClr>
                </a:solidFill>
                <a:latin typeface="Calibri"/>
              </a:rPr>
              <a:t> 1 and </a:t>
            </a:r>
            <a:r>
              <a:rPr lang="es-ES" sz="800" dirty="0" err="1">
                <a:solidFill>
                  <a:prstClr val="black">
                    <a:tint val="75000"/>
                  </a:prstClr>
                </a:solidFill>
                <a:latin typeface="Calibri"/>
              </a:rPr>
              <a:t>reSURFACE</a:t>
            </a:r>
            <a:r>
              <a:rPr lang="es-ES" sz="800" dirty="0">
                <a:solidFill>
                  <a:prstClr val="black">
                    <a:tint val="75000"/>
                  </a:prstClr>
                </a:solidFill>
                <a:latin typeface="Calibri"/>
              </a:rPr>
              <a:t> 2). Br J </a:t>
            </a:r>
            <a:r>
              <a:rPr lang="es-ES" sz="800" dirty="0" err="1">
                <a:solidFill>
                  <a:prstClr val="black">
                    <a:tint val="75000"/>
                  </a:prstClr>
                </a:solidFill>
                <a:latin typeface="Calibri"/>
              </a:rPr>
              <a:t>Dermatol</a:t>
            </a:r>
            <a:r>
              <a:rPr lang="es-ES" sz="800" dirty="0">
                <a:solidFill>
                  <a:prstClr val="black">
                    <a:tint val="75000"/>
                  </a:prstClr>
                </a:solidFill>
                <a:latin typeface="Calibri"/>
              </a:rPr>
              <a:t>. 2021;185(2):323-334. </a:t>
            </a:r>
            <a:r>
              <a:rPr lang="es-ES" sz="800" b="1" dirty="0">
                <a:solidFill>
                  <a:prstClr val="black">
                    <a:tint val="75000"/>
                  </a:prstClr>
                </a:solidFill>
                <a:latin typeface="Calibri"/>
              </a:rPr>
              <a:t>3</a:t>
            </a:r>
            <a:r>
              <a:rPr lang="es-ES" sz="800" dirty="0">
                <a:solidFill>
                  <a:prstClr val="black">
                    <a:tint val="75000"/>
                  </a:prstClr>
                </a:solidFill>
                <a:latin typeface="Calibri"/>
              </a:rPr>
              <a:t>. </a:t>
            </a:r>
            <a:r>
              <a:rPr lang="es-ES" sz="800" dirty="0" err="1">
                <a:solidFill>
                  <a:prstClr val="black">
                    <a:tint val="75000"/>
                  </a:prstClr>
                </a:solidFill>
                <a:latin typeface="Calibri"/>
              </a:rPr>
              <a:t>Tsianakas</a:t>
            </a:r>
            <a:r>
              <a:rPr lang="es-ES" sz="800" dirty="0">
                <a:solidFill>
                  <a:prstClr val="black">
                    <a:tint val="75000"/>
                  </a:prstClr>
                </a:solidFill>
                <a:latin typeface="Calibri"/>
              </a:rPr>
              <a:t> A, et al. Real-</a:t>
            </a:r>
            <a:r>
              <a:rPr lang="es-ES" sz="800" dirty="0" err="1">
                <a:solidFill>
                  <a:prstClr val="black">
                    <a:tint val="75000"/>
                  </a:prstClr>
                </a:solidFill>
                <a:latin typeface="Calibri"/>
              </a:rPr>
              <a:t>world</a:t>
            </a:r>
            <a:r>
              <a:rPr lang="es-ES" sz="800" dirty="0">
                <a:solidFill>
                  <a:prstClr val="black">
                    <a:tint val="75000"/>
                  </a:prstClr>
                </a:solidFill>
                <a:latin typeface="Calibri"/>
              </a:rPr>
              <a:t> </a:t>
            </a:r>
            <a:r>
              <a:rPr lang="es-ES" sz="800" dirty="0" err="1">
                <a:solidFill>
                  <a:prstClr val="black">
                    <a:tint val="75000"/>
                  </a:prstClr>
                </a:solidFill>
                <a:latin typeface="Calibri"/>
              </a:rPr>
              <a:t>effectiveness</a:t>
            </a:r>
            <a:r>
              <a:rPr lang="es-ES" sz="800" dirty="0">
                <a:solidFill>
                  <a:prstClr val="black">
                    <a:tint val="75000"/>
                  </a:prstClr>
                </a:solidFill>
                <a:latin typeface="Calibri"/>
              </a:rPr>
              <a:t> and safety </a:t>
            </a:r>
            <a:r>
              <a:rPr lang="es-ES" sz="800" dirty="0" err="1">
                <a:solidFill>
                  <a:prstClr val="black">
                    <a:tint val="75000"/>
                  </a:prstClr>
                </a:solidFill>
                <a:latin typeface="Calibri"/>
              </a:rPr>
              <a:t>of</a:t>
            </a:r>
            <a:r>
              <a:rPr lang="es-ES" sz="800" dirty="0">
                <a:solidFill>
                  <a:prstClr val="black">
                    <a:tint val="75000"/>
                  </a:prstClr>
                </a:solidFill>
                <a:latin typeface="Calibri"/>
              </a:rPr>
              <a:t> </a:t>
            </a:r>
            <a:r>
              <a:rPr lang="es-ES" sz="800" dirty="0" err="1">
                <a:solidFill>
                  <a:prstClr val="black">
                    <a:tint val="75000"/>
                  </a:prstClr>
                </a:solidFill>
                <a:latin typeface="Calibri"/>
              </a:rPr>
              <a:t>tildrakizumab</a:t>
            </a:r>
            <a:r>
              <a:rPr lang="es-ES" sz="800" dirty="0">
                <a:solidFill>
                  <a:prstClr val="black">
                    <a:tint val="75000"/>
                  </a:prstClr>
                </a:solidFill>
                <a:latin typeface="Calibri"/>
              </a:rPr>
              <a:t> in </a:t>
            </a:r>
            <a:r>
              <a:rPr lang="es-ES" sz="800" dirty="0" err="1">
                <a:solidFill>
                  <a:prstClr val="black">
                    <a:tint val="75000"/>
                  </a:prstClr>
                </a:solidFill>
                <a:latin typeface="Calibri"/>
              </a:rPr>
              <a:t>long-term</a:t>
            </a:r>
            <a:r>
              <a:rPr lang="es-ES" sz="800" dirty="0">
                <a:solidFill>
                  <a:prstClr val="black">
                    <a:tint val="75000"/>
                  </a:prstClr>
                </a:solidFill>
                <a:latin typeface="Calibri"/>
              </a:rPr>
              <a:t> </a:t>
            </a:r>
            <a:r>
              <a:rPr lang="es-ES" sz="800" dirty="0" err="1">
                <a:solidFill>
                  <a:prstClr val="black">
                    <a:tint val="75000"/>
                  </a:prstClr>
                </a:solidFill>
                <a:latin typeface="Calibri"/>
              </a:rPr>
              <a:t>treatment</a:t>
            </a:r>
            <a:r>
              <a:rPr lang="es-ES" sz="800" dirty="0">
                <a:solidFill>
                  <a:prstClr val="black">
                    <a:tint val="75000"/>
                  </a:prstClr>
                </a:solidFill>
                <a:latin typeface="Calibri"/>
              </a:rPr>
              <a:t> </a:t>
            </a:r>
            <a:r>
              <a:rPr lang="es-ES" sz="800" dirty="0" err="1">
                <a:solidFill>
                  <a:prstClr val="black">
                    <a:tint val="75000"/>
                  </a:prstClr>
                </a:solidFill>
                <a:latin typeface="Calibri"/>
              </a:rPr>
              <a:t>of</a:t>
            </a:r>
            <a:r>
              <a:rPr lang="es-ES" sz="800" dirty="0">
                <a:solidFill>
                  <a:prstClr val="black">
                    <a:tint val="75000"/>
                  </a:prstClr>
                </a:solidFill>
                <a:latin typeface="Calibri"/>
              </a:rPr>
              <a:t> plaque psoriasis: </a:t>
            </a:r>
            <a:r>
              <a:rPr lang="es-ES" sz="800" dirty="0" err="1">
                <a:solidFill>
                  <a:prstClr val="black">
                    <a:tint val="75000"/>
                  </a:prstClr>
                </a:solidFill>
                <a:latin typeface="Calibri"/>
              </a:rPr>
              <a:t>Results</a:t>
            </a:r>
            <a:r>
              <a:rPr lang="es-ES" sz="800" dirty="0">
                <a:solidFill>
                  <a:prstClr val="black">
                    <a:tint val="75000"/>
                  </a:prstClr>
                </a:solidFill>
                <a:latin typeface="Calibri"/>
              </a:rPr>
              <a:t> </a:t>
            </a:r>
            <a:r>
              <a:rPr lang="es-ES" sz="800" dirty="0" err="1">
                <a:solidFill>
                  <a:prstClr val="black">
                    <a:tint val="75000"/>
                  </a:prstClr>
                </a:solidFill>
                <a:latin typeface="Calibri"/>
              </a:rPr>
              <a:t>from</a:t>
            </a:r>
            <a:r>
              <a:rPr lang="es-ES" sz="800" dirty="0">
                <a:solidFill>
                  <a:prstClr val="black">
                    <a:tint val="75000"/>
                  </a:prstClr>
                </a:solidFill>
                <a:latin typeface="Calibri"/>
              </a:rPr>
              <a:t> </a:t>
            </a:r>
            <a:r>
              <a:rPr lang="es-ES" sz="800" dirty="0" err="1">
                <a:solidFill>
                  <a:prstClr val="black">
                    <a:tint val="75000"/>
                  </a:prstClr>
                </a:solidFill>
                <a:latin typeface="Calibri"/>
              </a:rPr>
              <a:t>the</a:t>
            </a:r>
            <a:r>
              <a:rPr lang="es-ES" sz="800" dirty="0">
                <a:solidFill>
                  <a:prstClr val="black">
                    <a:tint val="75000"/>
                  </a:prstClr>
                </a:solidFill>
                <a:latin typeface="Calibri"/>
              </a:rPr>
              <a:t> non-</a:t>
            </a:r>
            <a:r>
              <a:rPr lang="es-ES" sz="800" dirty="0" err="1">
                <a:solidFill>
                  <a:prstClr val="black">
                    <a:tint val="75000"/>
                  </a:prstClr>
                </a:solidFill>
                <a:latin typeface="Calibri"/>
              </a:rPr>
              <a:t>interventional</a:t>
            </a:r>
            <a:r>
              <a:rPr lang="es-ES" sz="800" dirty="0">
                <a:solidFill>
                  <a:prstClr val="black">
                    <a:tint val="75000"/>
                  </a:prstClr>
                </a:solidFill>
                <a:latin typeface="Calibri"/>
              </a:rPr>
              <a:t>, prospective, </a:t>
            </a:r>
            <a:r>
              <a:rPr lang="es-ES" sz="800" dirty="0" err="1">
                <a:solidFill>
                  <a:prstClr val="black">
                    <a:tint val="75000"/>
                  </a:prstClr>
                </a:solidFill>
                <a:latin typeface="Calibri"/>
              </a:rPr>
              <a:t>multicentre</a:t>
            </a:r>
            <a:r>
              <a:rPr lang="es-ES" sz="800" dirty="0">
                <a:solidFill>
                  <a:prstClr val="black">
                    <a:tint val="75000"/>
                  </a:prstClr>
                </a:solidFill>
                <a:latin typeface="Calibri"/>
              </a:rPr>
              <a:t> </a:t>
            </a:r>
            <a:r>
              <a:rPr lang="es-ES" sz="800" dirty="0" err="1">
                <a:solidFill>
                  <a:prstClr val="black">
                    <a:tint val="75000"/>
                  </a:prstClr>
                </a:solidFill>
                <a:latin typeface="Calibri"/>
              </a:rPr>
              <a:t>study</a:t>
            </a:r>
            <a:r>
              <a:rPr lang="es-ES" sz="800" dirty="0">
                <a:solidFill>
                  <a:prstClr val="black">
                    <a:tint val="75000"/>
                  </a:prstClr>
                </a:solidFill>
                <a:latin typeface="Calibri"/>
              </a:rPr>
              <a:t> TILOT. J </a:t>
            </a:r>
            <a:r>
              <a:rPr lang="es-ES" sz="800" dirty="0" err="1">
                <a:solidFill>
                  <a:prstClr val="black">
                    <a:tint val="75000"/>
                  </a:prstClr>
                </a:solidFill>
                <a:latin typeface="Calibri"/>
              </a:rPr>
              <a:t>Eur</a:t>
            </a:r>
            <a:r>
              <a:rPr lang="es-ES" sz="800" dirty="0">
                <a:solidFill>
                  <a:prstClr val="black">
                    <a:tint val="75000"/>
                  </a:prstClr>
                </a:solidFill>
                <a:latin typeface="Calibri"/>
              </a:rPr>
              <a:t> Acad </a:t>
            </a:r>
            <a:r>
              <a:rPr lang="es-ES" sz="800" dirty="0" err="1">
                <a:solidFill>
                  <a:prstClr val="black">
                    <a:tint val="75000"/>
                  </a:prstClr>
                </a:solidFill>
                <a:latin typeface="Calibri"/>
              </a:rPr>
              <a:t>Dermatol</a:t>
            </a:r>
            <a:r>
              <a:rPr lang="es-ES" sz="800" dirty="0">
                <a:solidFill>
                  <a:prstClr val="black">
                    <a:tint val="75000"/>
                  </a:prstClr>
                </a:solidFill>
                <a:latin typeface="Calibri"/>
              </a:rPr>
              <a:t> </a:t>
            </a:r>
            <a:r>
              <a:rPr lang="es-ES" sz="800" dirty="0" err="1">
                <a:solidFill>
                  <a:prstClr val="black">
                    <a:tint val="75000"/>
                  </a:prstClr>
                </a:solidFill>
                <a:latin typeface="Calibri"/>
              </a:rPr>
              <a:t>Venereol</a:t>
            </a:r>
            <a:r>
              <a:rPr lang="es-ES" sz="800" dirty="0">
                <a:solidFill>
                  <a:prstClr val="black">
                    <a:tint val="75000"/>
                  </a:prstClr>
                </a:solidFill>
                <a:latin typeface="Calibri"/>
              </a:rPr>
              <a:t>. 2023;37(1):85-92. </a:t>
            </a:r>
            <a:endParaRPr kumimoji="0" lang="es-ES" b="0" i="0" u="none" strike="noStrike" kern="1200" cap="none" spc="0" normalizeH="0" baseline="0" noProof="0" dirty="0">
              <a:ln>
                <a:noFill/>
              </a:ln>
              <a:effectLst/>
              <a:uLnTx/>
              <a:uFillTx/>
              <a:ea typeface="+mn-ea"/>
              <a:cs typeface="+mn-cs"/>
            </a:endParaRPr>
          </a:p>
        </p:txBody>
      </p:sp>
      <p:grpSp>
        <p:nvGrpSpPr>
          <p:cNvPr id="12" name="Grupo 11">
            <a:extLst>
              <a:ext uri="{FF2B5EF4-FFF2-40B4-BE49-F238E27FC236}">
                <a16:creationId xmlns:a16="http://schemas.microsoft.com/office/drawing/2014/main" id="{E863F3CC-E49F-ED78-6119-0F4CFA903446}"/>
              </a:ext>
            </a:extLst>
          </p:cNvPr>
          <p:cNvGrpSpPr/>
          <p:nvPr/>
        </p:nvGrpSpPr>
        <p:grpSpPr>
          <a:xfrm>
            <a:off x="1787000" y="4580438"/>
            <a:ext cx="8981471" cy="632745"/>
            <a:chOff x="1901876" y="2827991"/>
            <a:chExt cx="8981471" cy="632745"/>
          </a:xfrm>
        </p:grpSpPr>
        <p:cxnSp>
          <p:nvCxnSpPr>
            <p:cNvPr id="29" name="Conector recto 28">
              <a:extLst>
                <a:ext uri="{FF2B5EF4-FFF2-40B4-BE49-F238E27FC236}">
                  <a16:creationId xmlns:a16="http://schemas.microsoft.com/office/drawing/2014/main" id="{75589E2A-A3AC-C231-3E1C-2D8672AAC22A}"/>
                </a:ext>
              </a:extLst>
            </p:cNvPr>
            <p:cNvCxnSpPr>
              <a:cxnSpLocks/>
            </p:cNvCxnSpPr>
            <p:nvPr/>
          </p:nvCxnSpPr>
          <p:spPr>
            <a:xfrm rot="16200000">
              <a:off x="2806522" y="2940164"/>
              <a:ext cx="0" cy="408399"/>
            </a:xfrm>
            <a:prstGeom prst="line">
              <a:avLst/>
            </a:prstGeom>
            <a:ln w="19050">
              <a:solidFill>
                <a:schemeClr val="accent2"/>
              </a:solidFill>
              <a:prstDash val="sysDot"/>
              <a:tailEnd type="oval"/>
            </a:ln>
            <a:effectLst/>
          </p:spPr>
          <p:style>
            <a:lnRef idx="2">
              <a:schemeClr val="accent1"/>
            </a:lnRef>
            <a:fillRef idx="0">
              <a:schemeClr val="accent1"/>
            </a:fillRef>
            <a:effectRef idx="1">
              <a:schemeClr val="accent1"/>
            </a:effectRef>
            <a:fontRef idx="minor">
              <a:schemeClr val="tx1"/>
            </a:fontRef>
          </p:style>
        </p:cxnSp>
        <p:sp>
          <p:nvSpPr>
            <p:cNvPr id="30" name="CuadroTexto 29">
              <a:extLst>
                <a:ext uri="{FF2B5EF4-FFF2-40B4-BE49-F238E27FC236}">
                  <a16:creationId xmlns:a16="http://schemas.microsoft.com/office/drawing/2014/main" id="{BF2AE445-C218-9EB1-4745-2C3BEE22443E}"/>
                </a:ext>
              </a:extLst>
            </p:cNvPr>
            <p:cNvSpPr txBox="1"/>
            <p:nvPr/>
          </p:nvSpPr>
          <p:spPr>
            <a:xfrm>
              <a:off x="3137775" y="2851976"/>
              <a:ext cx="7745572" cy="584775"/>
            </a:xfrm>
            <a:prstGeom prst="rect">
              <a:avLst/>
            </a:prstGeom>
            <a:noFill/>
          </p:spPr>
          <p:txBody>
            <a:bodyPr wrap="square" rtlCol="0">
              <a:spAutoFit/>
            </a:bodyPr>
            <a:lstStyle/>
            <a:p>
              <a:r>
                <a:rPr lang="es-ES" sz="1600" b="1" dirty="0"/>
                <a:t>El perfil de AA fue favorable </a:t>
              </a:r>
              <a:r>
                <a:rPr lang="es-ES" sz="1600" dirty="0"/>
                <a:t>y coherente con estudios previos,</a:t>
              </a:r>
              <a:r>
                <a:rPr lang="es-ES" sz="1600" baseline="30000" dirty="0"/>
                <a:t>2,3</a:t>
              </a:r>
              <a:r>
                <a:rPr lang="es-ES" sz="1600" dirty="0"/>
                <a:t> sin ninguna señal</a:t>
              </a:r>
            </a:p>
            <a:p>
              <a:r>
                <a:rPr lang="es-ES" sz="1600" dirty="0"/>
                <a:t>de seguridad nueva.</a:t>
              </a:r>
              <a:r>
                <a:rPr lang="es-ES" sz="1600" baseline="30000" dirty="0"/>
                <a:t>1</a:t>
              </a:r>
            </a:p>
          </p:txBody>
        </p:sp>
        <p:pic>
          <p:nvPicPr>
            <p:cNvPr id="10" name="Picture 44">
              <a:extLst>
                <a:ext uri="{FF2B5EF4-FFF2-40B4-BE49-F238E27FC236}">
                  <a16:creationId xmlns:a16="http://schemas.microsoft.com/office/drawing/2014/main" id="{34E39228-2E35-2BFE-1190-94ED61C46BBE}"/>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1901876" y="2827991"/>
              <a:ext cx="538688" cy="632745"/>
            </a:xfrm>
            <a:prstGeom prst="rect">
              <a:avLst/>
            </a:prstGeom>
          </p:spPr>
        </p:pic>
      </p:grpSp>
      <p:grpSp>
        <p:nvGrpSpPr>
          <p:cNvPr id="13" name="Grupo 12">
            <a:extLst>
              <a:ext uri="{FF2B5EF4-FFF2-40B4-BE49-F238E27FC236}">
                <a16:creationId xmlns:a16="http://schemas.microsoft.com/office/drawing/2014/main" id="{AEFBE50B-416E-155C-EBD1-9306FCF5B65F}"/>
              </a:ext>
            </a:extLst>
          </p:cNvPr>
          <p:cNvGrpSpPr/>
          <p:nvPr/>
        </p:nvGrpSpPr>
        <p:grpSpPr>
          <a:xfrm>
            <a:off x="1738166" y="2962724"/>
            <a:ext cx="9030305" cy="1077218"/>
            <a:chOff x="1853042" y="4146126"/>
            <a:chExt cx="9030305" cy="1077218"/>
          </a:xfrm>
        </p:grpSpPr>
        <p:pic>
          <p:nvPicPr>
            <p:cNvPr id="25" name="Picture 44">
              <a:extLst>
                <a:ext uri="{FF2B5EF4-FFF2-40B4-BE49-F238E27FC236}">
                  <a16:creationId xmlns:a16="http://schemas.microsoft.com/office/drawing/2014/main" id="{CFB09B14-3361-C907-F97C-2596FE33A449}"/>
                </a:ext>
              </a:extLst>
            </p:cNvPr>
            <p:cNvPicPr>
              <a:picLocks noChangeAspect="1"/>
            </p:cNvPicPr>
            <p:nvPr/>
          </p:nvPicPr>
          <p:blipFill>
            <a:blip r:embed="rId8">
              <a:extLst>
                <a:ext uri="{96DAC541-7B7A-43D3-8B79-37D633B846F1}">
                  <asvg:svgBlip xmlns:asvg="http://schemas.microsoft.com/office/drawing/2016/SVG/main" r:embed="rId9"/>
                </a:ext>
              </a:extLst>
            </a:blip>
            <a:srcRect/>
            <a:stretch/>
          </p:blipFill>
          <p:spPr>
            <a:xfrm>
              <a:off x="1853042" y="4366556"/>
              <a:ext cx="636358" cy="636358"/>
            </a:xfrm>
            <a:prstGeom prst="rect">
              <a:avLst/>
            </a:prstGeom>
          </p:spPr>
        </p:pic>
        <p:cxnSp>
          <p:nvCxnSpPr>
            <p:cNvPr id="26" name="Conector recto 25">
              <a:extLst>
                <a:ext uri="{FF2B5EF4-FFF2-40B4-BE49-F238E27FC236}">
                  <a16:creationId xmlns:a16="http://schemas.microsoft.com/office/drawing/2014/main" id="{8889014C-5903-96C4-CAF3-34708559B3B9}"/>
                </a:ext>
              </a:extLst>
            </p:cNvPr>
            <p:cNvCxnSpPr>
              <a:cxnSpLocks/>
            </p:cNvCxnSpPr>
            <p:nvPr/>
          </p:nvCxnSpPr>
          <p:spPr>
            <a:xfrm rot="16200000">
              <a:off x="2806524" y="4480536"/>
              <a:ext cx="0" cy="408399"/>
            </a:xfrm>
            <a:prstGeom prst="line">
              <a:avLst/>
            </a:prstGeom>
            <a:ln w="19050">
              <a:solidFill>
                <a:schemeClr val="accent3"/>
              </a:solidFill>
              <a:prstDash val="sysDot"/>
              <a:tailEnd type="oval"/>
            </a:ln>
            <a:effectLst/>
          </p:spPr>
          <p:style>
            <a:lnRef idx="2">
              <a:schemeClr val="accent1"/>
            </a:lnRef>
            <a:fillRef idx="0">
              <a:schemeClr val="accent1"/>
            </a:fillRef>
            <a:effectRef idx="1">
              <a:schemeClr val="accent1"/>
            </a:effectRef>
            <a:fontRef idx="minor">
              <a:schemeClr val="tx1"/>
            </a:fontRef>
          </p:style>
        </p:cxnSp>
        <p:sp>
          <p:nvSpPr>
            <p:cNvPr id="27" name="CuadroTexto 26">
              <a:extLst>
                <a:ext uri="{FF2B5EF4-FFF2-40B4-BE49-F238E27FC236}">
                  <a16:creationId xmlns:a16="http://schemas.microsoft.com/office/drawing/2014/main" id="{EBA66A8B-0B8A-3722-888A-7E710A34178B}"/>
                </a:ext>
              </a:extLst>
            </p:cNvPr>
            <p:cNvSpPr txBox="1"/>
            <p:nvPr/>
          </p:nvSpPr>
          <p:spPr>
            <a:xfrm>
              <a:off x="3137775" y="4146126"/>
              <a:ext cx="7745572" cy="1077218"/>
            </a:xfrm>
            <a:prstGeom prst="rect">
              <a:avLst/>
            </a:prstGeom>
            <a:noFill/>
          </p:spPr>
          <p:txBody>
            <a:bodyPr wrap="square" rtlCol="0">
              <a:spAutoFit/>
            </a:bodyPr>
            <a:lstStyle/>
            <a:p>
              <a:r>
                <a:rPr lang="es-ES" sz="1600" dirty="0"/>
                <a:t>En el </a:t>
              </a:r>
              <a:r>
                <a:rPr lang="es-ES" sz="1600" b="1" dirty="0"/>
                <a:t>estudio POSITIVE</a:t>
              </a:r>
              <a:r>
                <a:rPr lang="es-ES" sz="1600" dirty="0"/>
                <a:t>, </a:t>
              </a:r>
              <a:r>
                <a:rPr lang="es-ES" sz="1600" b="1" dirty="0"/>
                <a:t>ILUMETRI</a:t>
              </a:r>
              <a:r>
                <a:rPr lang="es-ES" sz="1600" dirty="0"/>
                <a:t>® </a:t>
              </a:r>
              <a:r>
                <a:rPr lang="es-ES" sz="1600" b="1" dirty="0"/>
                <a:t>mejoró significativamente el bienestar de los pacientes</a:t>
              </a:r>
              <a:r>
                <a:rPr lang="es-ES" sz="1600" dirty="0"/>
                <a:t>, así como la </a:t>
              </a:r>
              <a:r>
                <a:rPr lang="es-ES" sz="1600" b="1" dirty="0"/>
                <a:t>eficacia</a:t>
              </a:r>
              <a:r>
                <a:rPr lang="es-ES" sz="1600" dirty="0"/>
                <a:t> (PASI), el </a:t>
              </a:r>
              <a:r>
                <a:rPr lang="es-ES" sz="1600" b="1" dirty="0"/>
                <a:t>prurito</a:t>
              </a:r>
              <a:r>
                <a:rPr lang="es-ES" sz="1600" dirty="0"/>
                <a:t> y la </a:t>
              </a:r>
              <a:r>
                <a:rPr lang="es-ES" sz="1600" b="1" dirty="0"/>
                <a:t>calidad de vida </a:t>
              </a:r>
              <a:r>
                <a:rPr lang="es-ES" sz="1600" dirty="0"/>
                <a:t>(DLQI-R), con </a:t>
              </a:r>
              <a:r>
                <a:rPr lang="es-ES" sz="1600" b="1" dirty="0"/>
                <a:t>altas tasas de satisfacción</a:t>
              </a:r>
              <a:r>
                <a:rPr lang="es-ES" sz="1600" dirty="0"/>
                <a:t> con el tratamiento en pacientes con psoriasis en placas de moderada a grave </a:t>
              </a:r>
              <a:r>
                <a:rPr lang="es-ES" sz="1600" b="1" dirty="0"/>
                <a:t>después de 28 semanas</a:t>
              </a:r>
              <a:r>
                <a:rPr lang="es-ES" sz="1600" dirty="0"/>
                <a:t>, </a:t>
              </a:r>
              <a:r>
                <a:rPr lang="es-ES" sz="1600" b="1" dirty="0"/>
                <a:t>manteniéndose la mejoría hasta la semana 52.</a:t>
              </a:r>
              <a:r>
                <a:rPr lang="es-ES" sz="1600" b="1" baseline="30000" dirty="0"/>
                <a:t>1</a:t>
              </a:r>
              <a:endParaRPr lang="es-ES" sz="1600" b="1" dirty="0"/>
            </a:p>
          </p:txBody>
        </p:sp>
      </p:grpSp>
      <p:grpSp>
        <p:nvGrpSpPr>
          <p:cNvPr id="15" name="Grupo 14">
            <a:extLst>
              <a:ext uri="{FF2B5EF4-FFF2-40B4-BE49-F238E27FC236}">
                <a16:creationId xmlns:a16="http://schemas.microsoft.com/office/drawing/2014/main" id="{737F8F81-DFCB-1F87-E5A5-2F768B256729}"/>
              </a:ext>
            </a:extLst>
          </p:cNvPr>
          <p:cNvGrpSpPr/>
          <p:nvPr/>
        </p:nvGrpSpPr>
        <p:grpSpPr>
          <a:xfrm>
            <a:off x="2494212" y="1686091"/>
            <a:ext cx="8293471" cy="830997"/>
            <a:chOff x="2624581" y="1462532"/>
            <a:chExt cx="8293471" cy="830997"/>
          </a:xfrm>
        </p:grpSpPr>
        <p:cxnSp>
          <p:nvCxnSpPr>
            <p:cNvPr id="17" name="Conector recto 16">
              <a:extLst>
                <a:ext uri="{FF2B5EF4-FFF2-40B4-BE49-F238E27FC236}">
                  <a16:creationId xmlns:a16="http://schemas.microsoft.com/office/drawing/2014/main" id="{E5382AE3-C5DF-9564-357C-C37B12266A60}"/>
                </a:ext>
              </a:extLst>
            </p:cNvPr>
            <p:cNvCxnSpPr>
              <a:cxnSpLocks/>
            </p:cNvCxnSpPr>
            <p:nvPr/>
          </p:nvCxnSpPr>
          <p:spPr>
            <a:xfrm rot="16200000">
              <a:off x="2828781" y="1673831"/>
              <a:ext cx="0" cy="408399"/>
            </a:xfrm>
            <a:prstGeom prst="line">
              <a:avLst/>
            </a:prstGeom>
            <a:ln w="19050">
              <a:solidFill>
                <a:schemeClr val="accent5"/>
              </a:solidFill>
              <a:prstDash val="sysDot"/>
              <a:tailEnd type="oval"/>
            </a:ln>
            <a:effectLst/>
          </p:spPr>
          <p:style>
            <a:lnRef idx="2">
              <a:schemeClr val="accent1"/>
            </a:lnRef>
            <a:fillRef idx="0">
              <a:schemeClr val="accent1"/>
            </a:fillRef>
            <a:effectRef idx="1">
              <a:schemeClr val="accent1"/>
            </a:effectRef>
            <a:fontRef idx="minor">
              <a:schemeClr val="tx1"/>
            </a:fontRef>
          </p:style>
        </p:cxnSp>
        <p:sp>
          <p:nvSpPr>
            <p:cNvPr id="18" name="CuadroTexto 17">
              <a:extLst>
                <a:ext uri="{FF2B5EF4-FFF2-40B4-BE49-F238E27FC236}">
                  <a16:creationId xmlns:a16="http://schemas.microsoft.com/office/drawing/2014/main" id="{99901F3F-5E49-36BB-BC89-4BF616D564BD}"/>
                </a:ext>
              </a:extLst>
            </p:cNvPr>
            <p:cNvSpPr txBox="1"/>
            <p:nvPr/>
          </p:nvSpPr>
          <p:spPr>
            <a:xfrm>
              <a:off x="3172480" y="1462532"/>
              <a:ext cx="7745572" cy="830997"/>
            </a:xfrm>
            <a:prstGeom prst="rect">
              <a:avLst/>
            </a:prstGeom>
            <a:noFill/>
          </p:spPr>
          <p:txBody>
            <a:bodyPr wrap="square" rtlCol="0">
              <a:spAutoFit/>
            </a:bodyPr>
            <a:lstStyle/>
            <a:p>
              <a:r>
                <a:rPr lang="es-ES" sz="1600" b="1" dirty="0"/>
                <a:t>El objetivo fue evaluar la efectividad de </a:t>
              </a:r>
              <a:r>
                <a:rPr lang="es-ES" sz="1600" b="1" dirty="0" err="1"/>
                <a:t>tildrakizumab</a:t>
              </a:r>
              <a:r>
                <a:rPr lang="es-ES" sz="1600" b="1" dirty="0"/>
                <a:t> en el bienestar general y la</a:t>
              </a:r>
            </a:p>
            <a:p>
              <a:r>
                <a:rPr lang="es-ES" sz="1600" b="1" dirty="0"/>
                <a:t>calidad de vida relacionada con la salud </a:t>
              </a:r>
              <a:r>
                <a:rPr lang="es-ES" sz="1600" dirty="0"/>
                <a:t>(CVRS) en pacientes con </a:t>
              </a:r>
              <a:r>
                <a:rPr lang="es-ES" sz="1600" b="1" dirty="0"/>
                <a:t>psoriasis en</a:t>
              </a:r>
            </a:p>
            <a:p>
              <a:r>
                <a:rPr lang="es-ES" sz="1600" b="1" dirty="0"/>
                <a:t>placas de moderada a grave </a:t>
              </a:r>
              <a:r>
                <a:rPr lang="es-ES" sz="1600" dirty="0"/>
                <a:t>del estudio </a:t>
              </a:r>
              <a:r>
                <a:rPr lang="es-ES" sz="1600" b="1" dirty="0"/>
                <a:t>POSITIVE.</a:t>
              </a:r>
              <a:r>
                <a:rPr lang="es-ES" sz="1600" baseline="30000" dirty="0"/>
                <a:t>1</a:t>
              </a:r>
            </a:p>
          </p:txBody>
        </p:sp>
      </p:grpSp>
      <p:grpSp>
        <p:nvGrpSpPr>
          <p:cNvPr id="20" name="Picture 44">
            <a:extLst>
              <a:ext uri="{FF2B5EF4-FFF2-40B4-BE49-F238E27FC236}">
                <a16:creationId xmlns:a16="http://schemas.microsoft.com/office/drawing/2014/main" id="{C114B992-94F4-17FA-9145-8890D7DD5819}"/>
              </a:ext>
            </a:extLst>
          </p:cNvPr>
          <p:cNvGrpSpPr/>
          <p:nvPr/>
        </p:nvGrpSpPr>
        <p:grpSpPr>
          <a:xfrm>
            <a:off x="1743737" y="1736033"/>
            <a:ext cx="394405" cy="632395"/>
            <a:chOff x="4902446" y="3458242"/>
            <a:chExt cx="452957" cy="726276"/>
          </a:xfrm>
        </p:grpSpPr>
        <p:sp>
          <p:nvSpPr>
            <p:cNvPr id="21" name="Forma libre: forma 20">
              <a:extLst>
                <a:ext uri="{FF2B5EF4-FFF2-40B4-BE49-F238E27FC236}">
                  <a16:creationId xmlns:a16="http://schemas.microsoft.com/office/drawing/2014/main" id="{4F8796D6-11A4-F149-6CD7-51494141B763}"/>
                </a:ext>
              </a:extLst>
            </p:cNvPr>
            <p:cNvSpPr/>
            <p:nvPr/>
          </p:nvSpPr>
          <p:spPr>
            <a:xfrm>
              <a:off x="4964705" y="3458242"/>
              <a:ext cx="198909" cy="217570"/>
            </a:xfrm>
            <a:custGeom>
              <a:avLst/>
              <a:gdLst>
                <a:gd name="connsiteX0" fmla="*/ 99423 w 198909"/>
                <a:gd name="connsiteY0" fmla="*/ 217571 h 217570"/>
                <a:gd name="connsiteX1" fmla="*/ 0 w 198909"/>
                <a:gd name="connsiteY1" fmla="*/ 108817 h 217570"/>
                <a:gd name="connsiteX2" fmla="*/ 99486 w 198909"/>
                <a:gd name="connsiteY2" fmla="*/ 0 h 217570"/>
                <a:gd name="connsiteX3" fmla="*/ 198909 w 198909"/>
                <a:gd name="connsiteY3" fmla="*/ 108754 h 217570"/>
                <a:gd name="connsiteX4" fmla="*/ 99423 w 198909"/>
                <a:gd name="connsiteY4" fmla="*/ 217571 h 2175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8909" h="217570">
                  <a:moveTo>
                    <a:pt x="99423" y="217571"/>
                  </a:moveTo>
                  <a:cubicBezTo>
                    <a:pt x="51161" y="217571"/>
                    <a:pt x="0" y="187980"/>
                    <a:pt x="0" y="108817"/>
                  </a:cubicBezTo>
                  <a:cubicBezTo>
                    <a:pt x="0" y="29591"/>
                    <a:pt x="51224" y="0"/>
                    <a:pt x="99486" y="0"/>
                  </a:cubicBezTo>
                  <a:cubicBezTo>
                    <a:pt x="147748" y="0"/>
                    <a:pt x="198972" y="29527"/>
                    <a:pt x="198909" y="108754"/>
                  </a:cubicBezTo>
                  <a:cubicBezTo>
                    <a:pt x="198909" y="187980"/>
                    <a:pt x="147685" y="217571"/>
                    <a:pt x="99423" y="217571"/>
                  </a:cubicBezTo>
                  <a:close/>
                </a:path>
              </a:pathLst>
            </a:custGeom>
            <a:noFill/>
            <a:ln w="22325" cap="rnd">
              <a:solidFill>
                <a:schemeClr val="accent5"/>
              </a:solidFill>
              <a:prstDash val="solid"/>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s-ES"/>
            </a:p>
          </p:txBody>
        </p:sp>
        <p:sp>
          <p:nvSpPr>
            <p:cNvPr id="22" name="Forma libre: forma 21">
              <a:extLst>
                <a:ext uri="{FF2B5EF4-FFF2-40B4-BE49-F238E27FC236}">
                  <a16:creationId xmlns:a16="http://schemas.microsoft.com/office/drawing/2014/main" id="{2A8A5021-55EB-36A1-FD9C-63EBB8768910}"/>
                </a:ext>
              </a:extLst>
            </p:cNvPr>
            <p:cNvSpPr/>
            <p:nvPr/>
          </p:nvSpPr>
          <p:spPr>
            <a:xfrm>
              <a:off x="4902446" y="3749122"/>
              <a:ext cx="278935" cy="435396"/>
            </a:xfrm>
            <a:custGeom>
              <a:avLst/>
              <a:gdLst>
                <a:gd name="connsiteX0" fmla="*/ 206542 w 278935"/>
                <a:gd name="connsiteY0" fmla="*/ 3118 h 435396"/>
                <a:gd name="connsiteX1" fmla="*/ 161745 w 278935"/>
                <a:gd name="connsiteY1" fmla="*/ 0 h 435396"/>
                <a:gd name="connsiteX2" fmla="*/ 161745 w 278935"/>
                <a:gd name="connsiteY2" fmla="*/ 0 h 435396"/>
                <a:gd name="connsiteX3" fmla="*/ 8578 w 278935"/>
                <a:gd name="connsiteY3" fmla="*/ 54218 h 435396"/>
                <a:gd name="connsiteX4" fmla="*/ 77129 w 278935"/>
                <a:gd name="connsiteY4" fmla="*/ 399251 h 435396"/>
                <a:gd name="connsiteX5" fmla="*/ 126840 w 278935"/>
                <a:gd name="connsiteY5" fmla="*/ 435396 h 435396"/>
                <a:gd name="connsiteX6" fmla="*/ 196713 w 278935"/>
                <a:gd name="connsiteY6" fmla="*/ 435396 h 435396"/>
                <a:gd name="connsiteX7" fmla="*/ 246425 w 278935"/>
                <a:gd name="connsiteY7" fmla="*/ 399251 h 435396"/>
                <a:gd name="connsiteX8" fmla="*/ 278936 w 278935"/>
                <a:gd name="connsiteY8" fmla="*/ 301379 h 435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8935" h="435396">
                  <a:moveTo>
                    <a:pt x="206542" y="3118"/>
                  </a:moveTo>
                  <a:cubicBezTo>
                    <a:pt x="187011" y="573"/>
                    <a:pt x="170314" y="0"/>
                    <a:pt x="161745" y="0"/>
                  </a:cubicBezTo>
                  <a:lnTo>
                    <a:pt x="161745" y="0"/>
                  </a:lnTo>
                  <a:cubicBezTo>
                    <a:pt x="135913" y="0"/>
                    <a:pt x="36553" y="5218"/>
                    <a:pt x="8578" y="54218"/>
                  </a:cubicBezTo>
                  <a:cubicBezTo>
                    <a:pt x="-24626" y="112381"/>
                    <a:pt x="47201" y="308825"/>
                    <a:pt x="77129" y="399251"/>
                  </a:cubicBezTo>
                  <a:cubicBezTo>
                    <a:pt x="84248" y="420824"/>
                    <a:pt x="104284" y="435396"/>
                    <a:pt x="126840" y="435396"/>
                  </a:cubicBezTo>
                  <a:lnTo>
                    <a:pt x="196713" y="435396"/>
                  </a:lnTo>
                  <a:cubicBezTo>
                    <a:pt x="219270" y="435396"/>
                    <a:pt x="239305" y="420824"/>
                    <a:pt x="246425" y="399251"/>
                  </a:cubicBezTo>
                  <a:cubicBezTo>
                    <a:pt x="260475" y="356742"/>
                    <a:pt x="261609" y="365333"/>
                    <a:pt x="278936" y="301379"/>
                  </a:cubicBezTo>
                </a:path>
              </a:pathLst>
            </a:custGeom>
            <a:noFill/>
            <a:ln w="22325" cap="rnd">
              <a:solidFill>
                <a:schemeClr val="accent5"/>
              </a:solidFill>
              <a:prstDash val="solid"/>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s-ES"/>
            </a:p>
          </p:txBody>
        </p:sp>
        <p:sp>
          <p:nvSpPr>
            <p:cNvPr id="24" name="Forma libre: forma 23">
              <a:extLst>
                <a:ext uri="{FF2B5EF4-FFF2-40B4-BE49-F238E27FC236}">
                  <a16:creationId xmlns:a16="http://schemas.microsoft.com/office/drawing/2014/main" id="{F9B9C067-7F10-3530-B41D-5FFFDCB6DC9E}"/>
                </a:ext>
              </a:extLst>
            </p:cNvPr>
            <p:cNvSpPr/>
            <p:nvPr/>
          </p:nvSpPr>
          <p:spPr>
            <a:xfrm>
              <a:off x="5205954" y="3809830"/>
              <a:ext cx="149449" cy="152598"/>
            </a:xfrm>
            <a:custGeom>
              <a:avLst/>
              <a:gdLst>
                <a:gd name="connsiteX0" fmla="*/ 74725 w 149449"/>
                <a:gd name="connsiteY0" fmla="*/ 152599 h 152598"/>
                <a:gd name="connsiteX1" fmla="*/ 0 w 149449"/>
                <a:gd name="connsiteY1" fmla="*/ 76299 h 152598"/>
                <a:gd name="connsiteX2" fmla="*/ 74725 w 149449"/>
                <a:gd name="connsiteY2" fmla="*/ 0 h 152598"/>
                <a:gd name="connsiteX3" fmla="*/ 149450 w 149449"/>
                <a:gd name="connsiteY3" fmla="*/ 76299 h 152598"/>
                <a:gd name="connsiteX4" fmla="*/ 74725 w 149449"/>
                <a:gd name="connsiteY4" fmla="*/ 152599 h 1525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449" h="152598">
                  <a:moveTo>
                    <a:pt x="74725" y="152599"/>
                  </a:moveTo>
                  <a:cubicBezTo>
                    <a:pt x="38497" y="152599"/>
                    <a:pt x="0" y="131853"/>
                    <a:pt x="0" y="76299"/>
                  </a:cubicBezTo>
                  <a:cubicBezTo>
                    <a:pt x="0" y="20745"/>
                    <a:pt x="38497" y="0"/>
                    <a:pt x="74725" y="0"/>
                  </a:cubicBezTo>
                  <a:cubicBezTo>
                    <a:pt x="110953" y="0"/>
                    <a:pt x="149450" y="20745"/>
                    <a:pt x="149450" y="76299"/>
                  </a:cubicBezTo>
                  <a:cubicBezTo>
                    <a:pt x="149450" y="131853"/>
                    <a:pt x="110953" y="152599"/>
                    <a:pt x="74725" y="152599"/>
                  </a:cubicBezTo>
                  <a:close/>
                </a:path>
              </a:pathLst>
            </a:custGeom>
            <a:noFill/>
            <a:ln w="22325" cap="rnd">
              <a:solidFill>
                <a:schemeClr val="accent5"/>
              </a:solidFill>
              <a:prstDash val="solid"/>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s-ES"/>
            </a:p>
          </p:txBody>
        </p:sp>
      </p:grpSp>
      <p:sp>
        <p:nvSpPr>
          <p:cNvPr id="28" name="Forma libre: forma 27">
            <a:extLst>
              <a:ext uri="{FF2B5EF4-FFF2-40B4-BE49-F238E27FC236}">
                <a16:creationId xmlns:a16="http://schemas.microsoft.com/office/drawing/2014/main" id="{0FA04F7F-6756-A660-54BB-0A081385B0B9}"/>
              </a:ext>
            </a:extLst>
          </p:cNvPr>
          <p:cNvSpPr/>
          <p:nvPr/>
        </p:nvSpPr>
        <p:spPr>
          <a:xfrm>
            <a:off x="1866896" y="1904893"/>
            <a:ext cx="417041" cy="421392"/>
          </a:xfrm>
          <a:custGeom>
            <a:avLst/>
            <a:gdLst>
              <a:gd name="connsiteX0" fmla="*/ 239485 w 478953"/>
              <a:gd name="connsiteY0" fmla="*/ 30036 h 483950"/>
              <a:gd name="connsiteX1" fmla="*/ 269728 w 478953"/>
              <a:gd name="connsiteY1" fmla="*/ 34554 h 483950"/>
              <a:gd name="connsiteX2" fmla="*/ 269728 w 478953"/>
              <a:gd name="connsiteY2" fmla="*/ 46072 h 483950"/>
              <a:gd name="connsiteX3" fmla="*/ 319943 w 478953"/>
              <a:gd name="connsiteY3" fmla="*/ 96663 h 483950"/>
              <a:gd name="connsiteX4" fmla="*/ 355226 w 478953"/>
              <a:gd name="connsiteY4" fmla="*/ 81836 h 483950"/>
              <a:gd name="connsiteX5" fmla="*/ 366882 w 478953"/>
              <a:gd name="connsiteY5" fmla="*/ 70063 h 483950"/>
              <a:gd name="connsiteX6" fmla="*/ 409663 w 478953"/>
              <a:gd name="connsiteY6" fmla="*/ 113272 h 483950"/>
              <a:gd name="connsiteX7" fmla="*/ 398007 w 478953"/>
              <a:gd name="connsiteY7" fmla="*/ 125044 h 483950"/>
              <a:gd name="connsiteX8" fmla="*/ 387170 w 478953"/>
              <a:gd name="connsiteY8" fmla="*/ 180153 h 483950"/>
              <a:gd name="connsiteX9" fmla="*/ 433417 w 478953"/>
              <a:gd name="connsiteY9" fmla="*/ 211398 h 483950"/>
              <a:gd name="connsiteX10" fmla="*/ 444443 w 478953"/>
              <a:gd name="connsiteY10" fmla="*/ 211398 h 483950"/>
              <a:gd name="connsiteX11" fmla="*/ 444443 w 478953"/>
              <a:gd name="connsiteY11" fmla="*/ 272489 h 483950"/>
              <a:gd name="connsiteX12" fmla="*/ 433417 w 478953"/>
              <a:gd name="connsiteY12" fmla="*/ 272489 h 483950"/>
              <a:gd name="connsiteX13" fmla="*/ 387170 w 478953"/>
              <a:gd name="connsiteY13" fmla="*/ 303734 h 483950"/>
              <a:gd name="connsiteX14" fmla="*/ 398007 w 478953"/>
              <a:gd name="connsiteY14" fmla="*/ 358843 h 483950"/>
              <a:gd name="connsiteX15" fmla="*/ 405820 w 478953"/>
              <a:gd name="connsiteY15" fmla="*/ 366733 h 483950"/>
              <a:gd name="connsiteX16" fmla="*/ 363039 w 478953"/>
              <a:gd name="connsiteY16" fmla="*/ 409942 h 483950"/>
              <a:gd name="connsiteX17" fmla="*/ 355226 w 478953"/>
              <a:gd name="connsiteY17" fmla="*/ 402051 h 483950"/>
              <a:gd name="connsiteX18" fmla="*/ 319943 w 478953"/>
              <a:gd name="connsiteY18" fmla="*/ 387224 h 483950"/>
              <a:gd name="connsiteX19" fmla="*/ 269728 w 478953"/>
              <a:gd name="connsiteY19" fmla="*/ 437815 h 483950"/>
              <a:gd name="connsiteX20" fmla="*/ 269728 w 478953"/>
              <a:gd name="connsiteY20" fmla="*/ 448951 h 483950"/>
              <a:gd name="connsiteX21" fmla="*/ 239485 w 478953"/>
              <a:gd name="connsiteY21" fmla="*/ 453851 h 483950"/>
              <a:gd name="connsiteX22" fmla="*/ 209242 w 478953"/>
              <a:gd name="connsiteY22" fmla="*/ 448951 h 483950"/>
              <a:gd name="connsiteX23" fmla="*/ 209242 w 478953"/>
              <a:gd name="connsiteY23" fmla="*/ 437815 h 483950"/>
              <a:gd name="connsiteX24" fmla="*/ 159027 w 478953"/>
              <a:gd name="connsiteY24" fmla="*/ 387224 h 483950"/>
              <a:gd name="connsiteX25" fmla="*/ 123743 w 478953"/>
              <a:gd name="connsiteY25" fmla="*/ 402051 h 483950"/>
              <a:gd name="connsiteX26" fmla="*/ 115679 w 478953"/>
              <a:gd name="connsiteY26" fmla="*/ 410197 h 483950"/>
              <a:gd name="connsiteX27" fmla="*/ 72898 w 478953"/>
              <a:gd name="connsiteY27" fmla="*/ 366988 h 483950"/>
              <a:gd name="connsiteX28" fmla="*/ 80962 w 478953"/>
              <a:gd name="connsiteY28" fmla="*/ 358843 h 483950"/>
              <a:gd name="connsiteX29" fmla="*/ 91799 w 478953"/>
              <a:gd name="connsiteY29" fmla="*/ 303734 h 483950"/>
              <a:gd name="connsiteX30" fmla="*/ 45553 w 478953"/>
              <a:gd name="connsiteY30" fmla="*/ 272489 h 483950"/>
              <a:gd name="connsiteX31" fmla="*/ 34149 w 478953"/>
              <a:gd name="connsiteY31" fmla="*/ 272489 h 483950"/>
              <a:gd name="connsiteX32" fmla="*/ 34149 w 478953"/>
              <a:gd name="connsiteY32" fmla="*/ 211398 h 483950"/>
              <a:gd name="connsiteX33" fmla="*/ 45553 w 478953"/>
              <a:gd name="connsiteY33" fmla="*/ 211398 h 483950"/>
              <a:gd name="connsiteX34" fmla="*/ 91799 w 478953"/>
              <a:gd name="connsiteY34" fmla="*/ 180153 h 483950"/>
              <a:gd name="connsiteX35" fmla="*/ 80962 w 478953"/>
              <a:gd name="connsiteY35" fmla="*/ 125044 h 483950"/>
              <a:gd name="connsiteX36" fmla="*/ 72898 w 478953"/>
              <a:gd name="connsiteY36" fmla="*/ 116899 h 483950"/>
              <a:gd name="connsiteX37" fmla="*/ 115679 w 478953"/>
              <a:gd name="connsiteY37" fmla="*/ 73690 h 483950"/>
              <a:gd name="connsiteX38" fmla="*/ 123743 w 478953"/>
              <a:gd name="connsiteY38" fmla="*/ 81836 h 483950"/>
              <a:gd name="connsiteX39" fmla="*/ 159027 w 478953"/>
              <a:gd name="connsiteY39" fmla="*/ 96663 h 483950"/>
              <a:gd name="connsiteX40" fmla="*/ 209242 w 478953"/>
              <a:gd name="connsiteY40" fmla="*/ 46072 h 483950"/>
              <a:gd name="connsiteX41" fmla="*/ 209242 w 478953"/>
              <a:gd name="connsiteY41" fmla="*/ 34554 h 483950"/>
              <a:gd name="connsiteX42" fmla="*/ 239485 w 478953"/>
              <a:gd name="connsiteY42" fmla="*/ 30036 h 483950"/>
              <a:gd name="connsiteX43" fmla="*/ 239485 w 478953"/>
              <a:gd name="connsiteY43" fmla="*/ 0 h 483950"/>
              <a:gd name="connsiteX44" fmla="*/ 179503 w 478953"/>
              <a:gd name="connsiteY44" fmla="*/ 14318 h 483950"/>
              <a:gd name="connsiteX45" fmla="*/ 179503 w 478953"/>
              <a:gd name="connsiteY45" fmla="*/ 46072 h 483950"/>
              <a:gd name="connsiteX46" fmla="*/ 159027 w 478953"/>
              <a:gd name="connsiteY46" fmla="*/ 66690 h 483950"/>
              <a:gd name="connsiteX47" fmla="*/ 144787 w 478953"/>
              <a:gd name="connsiteY47" fmla="*/ 60645 h 483950"/>
              <a:gd name="connsiteX48" fmla="*/ 122546 w 478953"/>
              <a:gd name="connsiteY48" fmla="*/ 38182 h 483950"/>
              <a:gd name="connsiteX49" fmla="*/ 37740 w 478953"/>
              <a:gd name="connsiteY49" fmla="*/ 123835 h 483950"/>
              <a:gd name="connsiteX50" fmla="*/ 37740 w 478953"/>
              <a:gd name="connsiteY50" fmla="*/ 123835 h 483950"/>
              <a:gd name="connsiteX51" fmla="*/ 59981 w 478953"/>
              <a:gd name="connsiteY51" fmla="*/ 146299 h 483950"/>
              <a:gd name="connsiteX52" fmla="*/ 45616 w 478953"/>
              <a:gd name="connsiteY52" fmla="*/ 181426 h 483950"/>
              <a:gd name="connsiteX53" fmla="*/ 14176 w 478953"/>
              <a:gd name="connsiteY53" fmla="*/ 181426 h 483950"/>
              <a:gd name="connsiteX54" fmla="*/ 14176 w 478953"/>
              <a:gd name="connsiteY54" fmla="*/ 302525 h 483950"/>
              <a:gd name="connsiteX55" fmla="*/ 45616 w 478953"/>
              <a:gd name="connsiteY55" fmla="*/ 302525 h 483950"/>
              <a:gd name="connsiteX56" fmla="*/ 59981 w 478953"/>
              <a:gd name="connsiteY56" fmla="*/ 337652 h 483950"/>
              <a:gd name="connsiteX57" fmla="*/ 37740 w 478953"/>
              <a:gd name="connsiteY57" fmla="*/ 360115 h 483950"/>
              <a:gd name="connsiteX58" fmla="*/ 122546 w 478953"/>
              <a:gd name="connsiteY58" fmla="*/ 445769 h 483950"/>
              <a:gd name="connsiteX59" fmla="*/ 144787 w 478953"/>
              <a:gd name="connsiteY59" fmla="*/ 423306 h 483950"/>
              <a:gd name="connsiteX60" fmla="*/ 159027 w 478953"/>
              <a:gd name="connsiteY60" fmla="*/ 417260 h 483950"/>
              <a:gd name="connsiteX61" fmla="*/ 179503 w 478953"/>
              <a:gd name="connsiteY61" fmla="*/ 437878 h 483950"/>
              <a:gd name="connsiteX62" fmla="*/ 179503 w 478953"/>
              <a:gd name="connsiteY62" fmla="*/ 468614 h 483950"/>
              <a:gd name="connsiteX63" fmla="*/ 239485 w 478953"/>
              <a:gd name="connsiteY63" fmla="*/ 483951 h 483950"/>
              <a:gd name="connsiteX64" fmla="*/ 299466 w 478953"/>
              <a:gd name="connsiteY64" fmla="*/ 468614 h 483950"/>
              <a:gd name="connsiteX65" fmla="*/ 299466 w 478953"/>
              <a:gd name="connsiteY65" fmla="*/ 437878 h 483950"/>
              <a:gd name="connsiteX66" fmla="*/ 319943 w 478953"/>
              <a:gd name="connsiteY66" fmla="*/ 417260 h 483950"/>
              <a:gd name="connsiteX67" fmla="*/ 334182 w 478953"/>
              <a:gd name="connsiteY67" fmla="*/ 423306 h 483950"/>
              <a:gd name="connsiteX68" fmla="*/ 355730 w 478953"/>
              <a:gd name="connsiteY68" fmla="*/ 445069 h 483950"/>
              <a:gd name="connsiteX69" fmla="*/ 440536 w 478953"/>
              <a:gd name="connsiteY69" fmla="*/ 359415 h 483950"/>
              <a:gd name="connsiteX70" fmla="*/ 418988 w 478953"/>
              <a:gd name="connsiteY70" fmla="*/ 337652 h 483950"/>
              <a:gd name="connsiteX71" fmla="*/ 433353 w 478953"/>
              <a:gd name="connsiteY71" fmla="*/ 302525 h 483950"/>
              <a:gd name="connsiteX72" fmla="*/ 463785 w 478953"/>
              <a:gd name="connsiteY72" fmla="*/ 302525 h 483950"/>
              <a:gd name="connsiteX73" fmla="*/ 463785 w 478953"/>
              <a:gd name="connsiteY73" fmla="*/ 181426 h 483950"/>
              <a:gd name="connsiteX74" fmla="*/ 433353 w 478953"/>
              <a:gd name="connsiteY74" fmla="*/ 181426 h 483950"/>
              <a:gd name="connsiteX75" fmla="*/ 418988 w 478953"/>
              <a:gd name="connsiteY75" fmla="*/ 146299 h 483950"/>
              <a:gd name="connsiteX76" fmla="*/ 440536 w 478953"/>
              <a:gd name="connsiteY76" fmla="*/ 124535 h 483950"/>
              <a:gd name="connsiteX77" fmla="*/ 355730 w 478953"/>
              <a:gd name="connsiteY77" fmla="*/ 38882 h 483950"/>
              <a:gd name="connsiteX78" fmla="*/ 334182 w 478953"/>
              <a:gd name="connsiteY78" fmla="*/ 60645 h 483950"/>
              <a:gd name="connsiteX79" fmla="*/ 319943 w 478953"/>
              <a:gd name="connsiteY79" fmla="*/ 66690 h 483950"/>
              <a:gd name="connsiteX80" fmla="*/ 299466 w 478953"/>
              <a:gd name="connsiteY80" fmla="*/ 46072 h 483950"/>
              <a:gd name="connsiteX81" fmla="*/ 299466 w 478953"/>
              <a:gd name="connsiteY81" fmla="*/ 14318 h 483950"/>
              <a:gd name="connsiteX82" fmla="*/ 239485 w 478953"/>
              <a:gd name="connsiteY82" fmla="*/ 0 h 483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478953" h="483950">
                <a:moveTo>
                  <a:pt x="239485" y="30036"/>
                </a:moveTo>
                <a:cubicBezTo>
                  <a:pt x="249692" y="30036"/>
                  <a:pt x="259962" y="31563"/>
                  <a:pt x="269728" y="34554"/>
                </a:cubicBezTo>
                <a:lnTo>
                  <a:pt x="269728" y="46072"/>
                </a:lnTo>
                <a:cubicBezTo>
                  <a:pt x="269728" y="74008"/>
                  <a:pt x="292284" y="96663"/>
                  <a:pt x="319943" y="96663"/>
                </a:cubicBezTo>
                <a:cubicBezTo>
                  <a:pt x="333174" y="96663"/>
                  <a:pt x="345713" y="91381"/>
                  <a:pt x="355226" y="81836"/>
                </a:cubicBezTo>
                <a:lnTo>
                  <a:pt x="366882" y="70063"/>
                </a:lnTo>
                <a:cubicBezTo>
                  <a:pt x="388304" y="74518"/>
                  <a:pt x="405253" y="91636"/>
                  <a:pt x="409663" y="113272"/>
                </a:cubicBezTo>
                <a:lnTo>
                  <a:pt x="398007" y="125044"/>
                </a:lnTo>
                <a:cubicBezTo>
                  <a:pt x="383642" y="139553"/>
                  <a:pt x="379358" y="161190"/>
                  <a:pt x="387170" y="180153"/>
                </a:cubicBezTo>
                <a:cubicBezTo>
                  <a:pt x="394920" y="199117"/>
                  <a:pt x="413129" y="211398"/>
                  <a:pt x="433417" y="211398"/>
                </a:cubicBezTo>
                <a:lnTo>
                  <a:pt x="444443" y="211398"/>
                </a:lnTo>
                <a:cubicBezTo>
                  <a:pt x="450995" y="231253"/>
                  <a:pt x="450995" y="252634"/>
                  <a:pt x="444443" y="272489"/>
                </a:cubicBezTo>
                <a:lnTo>
                  <a:pt x="433417" y="272489"/>
                </a:lnTo>
                <a:cubicBezTo>
                  <a:pt x="413066" y="272489"/>
                  <a:pt x="394920" y="284707"/>
                  <a:pt x="387170" y="303734"/>
                </a:cubicBezTo>
                <a:cubicBezTo>
                  <a:pt x="379421" y="322697"/>
                  <a:pt x="383642" y="344334"/>
                  <a:pt x="398007" y="358843"/>
                </a:cubicBezTo>
                <a:lnTo>
                  <a:pt x="405820" y="366733"/>
                </a:lnTo>
                <a:cubicBezTo>
                  <a:pt x="396558" y="385442"/>
                  <a:pt x="381563" y="400588"/>
                  <a:pt x="363039" y="409942"/>
                </a:cubicBezTo>
                <a:lnTo>
                  <a:pt x="355226" y="402051"/>
                </a:lnTo>
                <a:cubicBezTo>
                  <a:pt x="345776" y="392506"/>
                  <a:pt x="333237" y="387224"/>
                  <a:pt x="319943" y="387224"/>
                </a:cubicBezTo>
                <a:cubicBezTo>
                  <a:pt x="292284" y="387224"/>
                  <a:pt x="269728" y="409942"/>
                  <a:pt x="269728" y="437815"/>
                </a:cubicBezTo>
                <a:lnTo>
                  <a:pt x="269728" y="448951"/>
                </a:lnTo>
                <a:cubicBezTo>
                  <a:pt x="260025" y="452196"/>
                  <a:pt x="249755" y="453851"/>
                  <a:pt x="239485" y="453851"/>
                </a:cubicBezTo>
                <a:cubicBezTo>
                  <a:pt x="229215" y="453851"/>
                  <a:pt x="218945" y="452196"/>
                  <a:pt x="209242" y="448951"/>
                </a:cubicBezTo>
                <a:lnTo>
                  <a:pt x="209242" y="437815"/>
                </a:lnTo>
                <a:cubicBezTo>
                  <a:pt x="209242" y="409878"/>
                  <a:pt x="186686" y="387224"/>
                  <a:pt x="159027" y="387224"/>
                </a:cubicBezTo>
                <a:cubicBezTo>
                  <a:pt x="145795" y="387224"/>
                  <a:pt x="133257" y="392506"/>
                  <a:pt x="123743" y="402051"/>
                </a:cubicBezTo>
                <a:lnTo>
                  <a:pt x="115679" y="410197"/>
                </a:lnTo>
                <a:cubicBezTo>
                  <a:pt x="97596" y="400397"/>
                  <a:pt x="82601" y="385251"/>
                  <a:pt x="72898" y="366988"/>
                </a:cubicBezTo>
                <a:lnTo>
                  <a:pt x="80962" y="358843"/>
                </a:lnTo>
                <a:cubicBezTo>
                  <a:pt x="95328" y="344334"/>
                  <a:pt x="99612" y="322697"/>
                  <a:pt x="91799" y="303734"/>
                </a:cubicBezTo>
                <a:cubicBezTo>
                  <a:pt x="84050" y="284770"/>
                  <a:pt x="65841" y="272489"/>
                  <a:pt x="45553" y="272489"/>
                </a:cubicBezTo>
                <a:lnTo>
                  <a:pt x="34149" y="272489"/>
                </a:lnTo>
                <a:cubicBezTo>
                  <a:pt x="28227" y="252634"/>
                  <a:pt x="28227" y="231253"/>
                  <a:pt x="34149" y="211398"/>
                </a:cubicBezTo>
                <a:lnTo>
                  <a:pt x="45553" y="211398"/>
                </a:lnTo>
                <a:cubicBezTo>
                  <a:pt x="65904" y="211398"/>
                  <a:pt x="84050" y="199117"/>
                  <a:pt x="91799" y="180153"/>
                </a:cubicBezTo>
                <a:cubicBezTo>
                  <a:pt x="99549" y="161190"/>
                  <a:pt x="95328" y="139553"/>
                  <a:pt x="80962" y="125044"/>
                </a:cubicBezTo>
                <a:lnTo>
                  <a:pt x="72898" y="116899"/>
                </a:lnTo>
                <a:cubicBezTo>
                  <a:pt x="82601" y="98636"/>
                  <a:pt x="97596" y="83490"/>
                  <a:pt x="115679" y="73690"/>
                </a:cubicBezTo>
                <a:lnTo>
                  <a:pt x="123743" y="81836"/>
                </a:lnTo>
                <a:cubicBezTo>
                  <a:pt x="133257" y="91445"/>
                  <a:pt x="145732" y="96663"/>
                  <a:pt x="159027" y="96663"/>
                </a:cubicBezTo>
                <a:cubicBezTo>
                  <a:pt x="186686" y="96663"/>
                  <a:pt x="209242" y="73945"/>
                  <a:pt x="209242" y="46072"/>
                </a:cubicBezTo>
                <a:lnTo>
                  <a:pt x="209242" y="34554"/>
                </a:lnTo>
                <a:cubicBezTo>
                  <a:pt x="219008" y="31563"/>
                  <a:pt x="229278" y="30036"/>
                  <a:pt x="239485" y="30036"/>
                </a:cubicBezTo>
                <a:moveTo>
                  <a:pt x="239485" y="0"/>
                </a:moveTo>
                <a:cubicBezTo>
                  <a:pt x="218945" y="0"/>
                  <a:pt x="198405" y="4773"/>
                  <a:pt x="179503" y="14318"/>
                </a:cubicBezTo>
                <a:lnTo>
                  <a:pt x="179503" y="46072"/>
                </a:lnTo>
                <a:cubicBezTo>
                  <a:pt x="179503" y="58481"/>
                  <a:pt x="169485" y="66690"/>
                  <a:pt x="159027" y="66690"/>
                </a:cubicBezTo>
                <a:cubicBezTo>
                  <a:pt x="154049" y="66690"/>
                  <a:pt x="148946" y="64845"/>
                  <a:pt x="144787" y="60645"/>
                </a:cubicBezTo>
                <a:lnTo>
                  <a:pt x="122546" y="38182"/>
                </a:lnTo>
                <a:cubicBezTo>
                  <a:pt x="82538" y="51672"/>
                  <a:pt x="51098" y="83427"/>
                  <a:pt x="37740" y="123835"/>
                </a:cubicBezTo>
                <a:lnTo>
                  <a:pt x="37740" y="123835"/>
                </a:lnTo>
                <a:cubicBezTo>
                  <a:pt x="37740" y="123835"/>
                  <a:pt x="59981" y="146299"/>
                  <a:pt x="59981" y="146299"/>
                </a:cubicBezTo>
                <a:cubicBezTo>
                  <a:pt x="72835" y="159281"/>
                  <a:pt x="63699" y="181426"/>
                  <a:pt x="45616" y="181426"/>
                </a:cubicBezTo>
                <a:lnTo>
                  <a:pt x="14176" y="181426"/>
                </a:lnTo>
                <a:cubicBezTo>
                  <a:pt x="-4725" y="219544"/>
                  <a:pt x="-4725" y="264407"/>
                  <a:pt x="14176" y="302525"/>
                </a:cubicBezTo>
                <a:lnTo>
                  <a:pt x="45616" y="302525"/>
                </a:lnTo>
                <a:cubicBezTo>
                  <a:pt x="63762" y="302525"/>
                  <a:pt x="72835" y="324670"/>
                  <a:pt x="59981" y="337652"/>
                </a:cubicBezTo>
                <a:lnTo>
                  <a:pt x="37740" y="360115"/>
                </a:lnTo>
                <a:cubicBezTo>
                  <a:pt x="51098" y="400524"/>
                  <a:pt x="82475" y="432278"/>
                  <a:pt x="122546" y="445769"/>
                </a:cubicBezTo>
                <a:lnTo>
                  <a:pt x="144787" y="423306"/>
                </a:lnTo>
                <a:cubicBezTo>
                  <a:pt x="148946" y="419106"/>
                  <a:pt x="154049" y="417260"/>
                  <a:pt x="159027" y="417260"/>
                </a:cubicBezTo>
                <a:cubicBezTo>
                  <a:pt x="169485" y="417260"/>
                  <a:pt x="179503" y="425469"/>
                  <a:pt x="179503" y="437878"/>
                </a:cubicBezTo>
                <a:lnTo>
                  <a:pt x="179503" y="468614"/>
                </a:lnTo>
                <a:cubicBezTo>
                  <a:pt x="198216" y="478796"/>
                  <a:pt x="218819" y="483951"/>
                  <a:pt x="239485" y="483951"/>
                </a:cubicBezTo>
                <a:cubicBezTo>
                  <a:pt x="260151" y="483951"/>
                  <a:pt x="280754" y="478860"/>
                  <a:pt x="299466" y="468614"/>
                </a:cubicBezTo>
                <a:lnTo>
                  <a:pt x="299466" y="437878"/>
                </a:lnTo>
                <a:cubicBezTo>
                  <a:pt x="299466" y="425469"/>
                  <a:pt x="309484" y="417260"/>
                  <a:pt x="319943" y="417260"/>
                </a:cubicBezTo>
                <a:cubicBezTo>
                  <a:pt x="324921" y="417260"/>
                  <a:pt x="330024" y="419106"/>
                  <a:pt x="334182" y="423306"/>
                </a:cubicBezTo>
                <a:lnTo>
                  <a:pt x="355730" y="445069"/>
                </a:lnTo>
                <a:cubicBezTo>
                  <a:pt x="396495" y="432787"/>
                  <a:pt x="428376" y="400588"/>
                  <a:pt x="440536" y="359415"/>
                </a:cubicBezTo>
                <a:lnTo>
                  <a:pt x="418988" y="337652"/>
                </a:lnTo>
                <a:cubicBezTo>
                  <a:pt x="406135" y="324670"/>
                  <a:pt x="415271" y="302525"/>
                  <a:pt x="433353" y="302525"/>
                </a:cubicBezTo>
                <a:lnTo>
                  <a:pt x="463785" y="302525"/>
                </a:lnTo>
                <a:cubicBezTo>
                  <a:pt x="484010" y="264725"/>
                  <a:pt x="484010" y="219225"/>
                  <a:pt x="463785" y="181426"/>
                </a:cubicBezTo>
                <a:lnTo>
                  <a:pt x="433353" y="181426"/>
                </a:lnTo>
                <a:cubicBezTo>
                  <a:pt x="415208" y="181426"/>
                  <a:pt x="406135" y="159281"/>
                  <a:pt x="418988" y="146299"/>
                </a:cubicBezTo>
                <a:lnTo>
                  <a:pt x="440536" y="124535"/>
                </a:lnTo>
                <a:cubicBezTo>
                  <a:pt x="440536" y="77445"/>
                  <a:pt x="402355" y="38882"/>
                  <a:pt x="355730" y="38882"/>
                </a:cubicBezTo>
                <a:lnTo>
                  <a:pt x="334182" y="60645"/>
                </a:lnTo>
                <a:cubicBezTo>
                  <a:pt x="330024" y="64845"/>
                  <a:pt x="324921" y="66690"/>
                  <a:pt x="319943" y="66690"/>
                </a:cubicBezTo>
                <a:cubicBezTo>
                  <a:pt x="309484" y="66690"/>
                  <a:pt x="299466" y="58481"/>
                  <a:pt x="299466" y="46072"/>
                </a:cubicBezTo>
                <a:lnTo>
                  <a:pt x="299466" y="14318"/>
                </a:lnTo>
                <a:cubicBezTo>
                  <a:pt x="280628" y="4773"/>
                  <a:pt x="260025" y="0"/>
                  <a:pt x="239485" y="0"/>
                </a:cubicBezTo>
              </a:path>
            </a:pathLst>
          </a:custGeom>
          <a:solidFill>
            <a:schemeClr val="accent5"/>
          </a:solidFill>
          <a:ln w="6224" cap="flat">
            <a:solidFill>
              <a:schemeClr val="accent5"/>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s-ES"/>
          </a:p>
        </p:txBody>
      </p:sp>
    </p:spTree>
    <p:extLst>
      <p:ext uri="{BB962C8B-B14F-4D97-AF65-F5344CB8AC3E}">
        <p14:creationId xmlns:p14="http://schemas.microsoft.com/office/powerpoint/2010/main" val="84757065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una sola esquina redondeada 3">
            <a:extLst>
              <a:ext uri="{FF2B5EF4-FFF2-40B4-BE49-F238E27FC236}">
                <a16:creationId xmlns:a16="http://schemas.microsoft.com/office/drawing/2014/main" id="{C0350ACE-E1BF-7E12-1C8D-0A542B70459A}"/>
              </a:ext>
            </a:extLst>
          </p:cNvPr>
          <p:cNvSpPr/>
          <p:nvPr/>
        </p:nvSpPr>
        <p:spPr>
          <a:xfrm flipV="1">
            <a:off x="1639048" y="3103860"/>
            <a:ext cx="9452884" cy="1900800"/>
          </a:xfrm>
          <a:prstGeom prst="round1Rect">
            <a:avLst>
              <a:gd name="adj" fmla="val 28929"/>
            </a:avLst>
          </a:prstGeom>
          <a:blipFill>
            <a:blip r:embed="rId2"/>
            <a:srcRect/>
            <a:stretch>
              <a:fillRect l="-22007" t="-110168" r="-7459" b="-174506"/>
            </a:stretch>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Forma libre: forma 15">
            <a:extLst>
              <a:ext uri="{FF2B5EF4-FFF2-40B4-BE49-F238E27FC236}">
                <a16:creationId xmlns:a16="http://schemas.microsoft.com/office/drawing/2014/main" id="{1EE77372-F611-B142-5A6A-B0F4F2B42656}"/>
              </a:ext>
            </a:extLst>
          </p:cNvPr>
          <p:cNvSpPr/>
          <p:nvPr/>
        </p:nvSpPr>
        <p:spPr>
          <a:xfrm flipV="1">
            <a:off x="0" y="3103856"/>
            <a:ext cx="2641600" cy="1900059"/>
          </a:xfrm>
          <a:custGeom>
            <a:avLst/>
            <a:gdLst>
              <a:gd name="connsiteX0" fmla="*/ 0 w 2641600"/>
              <a:gd name="connsiteY0" fmla="*/ 1900059 h 1900059"/>
              <a:gd name="connsiteX1" fmla="*/ 2273300 w 2641600"/>
              <a:gd name="connsiteY1" fmla="*/ 1900059 h 1900059"/>
              <a:gd name="connsiteX2" fmla="*/ 2273300 w 2641600"/>
              <a:gd name="connsiteY2" fmla="*/ 1291712 h 1900059"/>
              <a:gd name="connsiteX3" fmla="*/ 2641600 w 2641600"/>
              <a:gd name="connsiteY3" fmla="*/ 950030 h 1900059"/>
              <a:gd name="connsiteX4" fmla="*/ 2273300 w 2641600"/>
              <a:gd name="connsiteY4" fmla="*/ 608348 h 1900059"/>
              <a:gd name="connsiteX5" fmla="*/ 2273300 w 2641600"/>
              <a:gd name="connsiteY5" fmla="*/ 0 h 1900059"/>
              <a:gd name="connsiteX6" fmla="*/ 0 w 2641600"/>
              <a:gd name="connsiteY6" fmla="*/ 0 h 1900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1600" h="1900059">
                <a:moveTo>
                  <a:pt x="0" y="1900059"/>
                </a:moveTo>
                <a:lnTo>
                  <a:pt x="2273300" y="1900059"/>
                </a:lnTo>
                <a:lnTo>
                  <a:pt x="2273300" y="1291712"/>
                </a:lnTo>
                <a:lnTo>
                  <a:pt x="2641600" y="950030"/>
                </a:lnTo>
                <a:lnTo>
                  <a:pt x="2273300" y="608348"/>
                </a:lnTo>
                <a:lnTo>
                  <a:pt x="2273300" y="0"/>
                </a:lnTo>
                <a:lnTo>
                  <a:pt x="0" y="0"/>
                </a:lnTo>
                <a:close/>
              </a:path>
            </a:pathLst>
          </a:custGeom>
          <a:solidFill>
            <a:srgbClr val="E6DEE6"/>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a:ea typeface="+mn-ea"/>
              <a:cs typeface="+mn-cs"/>
            </a:endParaRPr>
          </a:p>
        </p:txBody>
      </p:sp>
      <p:pic>
        <p:nvPicPr>
          <p:cNvPr id="20" name="Graphic 9">
            <a:extLst>
              <a:ext uri="{FF2B5EF4-FFF2-40B4-BE49-F238E27FC236}">
                <a16:creationId xmlns:a16="http://schemas.microsoft.com/office/drawing/2014/main" id="{F7FB1E90-C713-2055-1F32-26890A3276F0}"/>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552607" y="3352444"/>
            <a:ext cx="1312487" cy="1322903"/>
          </a:xfrm>
          <a:prstGeom prst="rect">
            <a:avLst/>
          </a:prstGeom>
        </p:spPr>
      </p:pic>
      <p:sp>
        <p:nvSpPr>
          <p:cNvPr id="8" name="Rectángulo: una sola esquina redondeada 7">
            <a:extLst>
              <a:ext uri="{FF2B5EF4-FFF2-40B4-BE49-F238E27FC236}">
                <a16:creationId xmlns:a16="http://schemas.microsoft.com/office/drawing/2014/main" id="{73058D69-1915-EA76-460D-8857C34F64FE}"/>
              </a:ext>
            </a:extLst>
          </p:cNvPr>
          <p:cNvSpPr/>
          <p:nvPr/>
        </p:nvSpPr>
        <p:spPr>
          <a:xfrm flipH="1">
            <a:off x="2273301" y="1103237"/>
            <a:ext cx="8818631" cy="1900059"/>
          </a:xfrm>
          <a:prstGeom prst="round1Rect">
            <a:avLst>
              <a:gd name="adj" fmla="val 38935"/>
            </a:avLst>
          </a:prstGeom>
          <a:solidFill>
            <a:srgbClr val="00BE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ES" sz="1600" b="0" i="0" u="none" strike="noStrike" kern="1200" cap="none" spc="0" normalizeH="0" baseline="0" noProof="0">
              <a:ln>
                <a:noFill/>
              </a:ln>
              <a:solidFill>
                <a:prstClr val="white"/>
              </a:solidFill>
              <a:effectLst/>
              <a:uLnTx/>
              <a:uFillTx/>
              <a:latin typeface="Arial"/>
              <a:ea typeface="+mn-ea"/>
              <a:cs typeface="+mn-cs"/>
            </a:endParaRPr>
          </a:p>
        </p:txBody>
      </p:sp>
      <p:sp>
        <p:nvSpPr>
          <p:cNvPr id="2" name="Título 1">
            <a:extLst>
              <a:ext uri="{FF2B5EF4-FFF2-40B4-BE49-F238E27FC236}">
                <a16:creationId xmlns:a16="http://schemas.microsoft.com/office/drawing/2014/main" id="{C55D81C8-BD5A-E459-7C02-AABABBE447A3}"/>
              </a:ext>
            </a:extLst>
          </p:cNvPr>
          <p:cNvSpPr>
            <a:spLocks noGrp="1"/>
          </p:cNvSpPr>
          <p:nvPr>
            <p:ph type="title"/>
          </p:nvPr>
        </p:nvSpPr>
        <p:spPr>
          <a:xfrm>
            <a:off x="3102096" y="1801147"/>
            <a:ext cx="7578096" cy="576293"/>
          </a:xfrm>
        </p:spPr>
        <p:txBody>
          <a:bodyPr/>
          <a:lstStyle/>
          <a:p>
            <a:r>
              <a:rPr lang="es-ES" sz="2800" b="1" dirty="0">
                <a:solidFill>
                  <a:schemeClr val="bg1"/>
                </a:solidFill>
                <a:latin typeface="+mj-lt"/>
                <a:cs typeface="+mj-cs"/>
              </a:rPr>
              <a:t>Resultados del estudio TIGER</a:t>
            </a:r>
            <a:r>
              <a:rPr lang="es-ES" sz="2800" b="1" baseline="30000" dirty="0">
                <a:solidFill>
                  <a:schemeClr val="bg1"/>
                </a:solidFill>
                <a:latin typeface="+mj-lt"/>
                <a:cs typeface="+mj-cs"/>
              </a:rPr>
              <a:t>1</a:t>
            </a:r>
            <a:r>
              <a:rPr lang="es-ES" sz="2800" b="1" dirty="0">
                <a:solidFill>
                  <a:schemeClr val="bg1"/>
                </a:solidFill>
                <a:latin typeface="+mj-lt"/>
                <a:cs typeface="+mj-cs"/>
              </a:rPr>
              <a:t> </a:t>
            </a:r>
          </a:p>
        </p:txBody>
      </p:sp>
      <p:sp>
        <p:nvSpPr>
          <p:cNvPr id="3" name="Rectangle 4">
            <a:extLst>
              <a:ext uri="{FF2B5EF4-FFF2-40B4-BE49-F238E27FC236}">
                <a16:creationId xmlns:a16="http://schemas.microsoft.com/office/drawing/2014/main" id="{CA127CF3-E40B-A968-D0F0-057AC3324ACF}"/>
              </a:ext>
            </a:extLst>
          </p:cNvPr>
          <p:cNvSpPr/>
          <p:nvPr/>
        </p:nvSpPr>
        <p:spPr>
          <a:xfrm>
            <a:off x="1" y="6421176"/>
            <a:ext cx="12191999" cy="436824"/>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pic>
        <p:nvPicPr>
          <p:cNvPr id="5" name="Picture 9" descr="A picture containing text, clipart&#10;&#10;Description automatically generated">
            <a:extLst>
              <a:ext uri="{FF2B5EF4-FFF2-40B4-BE49-F238E27FC236}">
                <a16:creationId xmlns:a16="http://schemas.microsoft.com/office/drawing/2014/main" id="{7D9C43A3-14F6-EB6F-C80C-6D1F6FDFD999}"/>
              </a:ext>
            </a:extLst>
          </p:cNvPr>
          <p:cNvPicPr>
            <a:picLocks noChangeAspect="1"/>
          </p:cNvPicPr>
          <p:nvPr/>
        </p:nvPicPr>
        <p:blipFill>
          <a:blip r:embed="rId5"/>
          <a:stretch>
            <a:fillRect/>
          </a:stretch>
        </p:blipFill>
        <p:spPr>
          <a:xfrm>
            <a:off x="10732163" y="6467668"/>
            <a:ext cx="824171" cy="299963"/>
          </a:xfrm>
          <a:prstGeom prst="rect">
            <a:avLst/>
          </a:prstGeom>
        </p:spPr>
      </p:pic>
      <p:sp>
        <p:nvSpPr>
          <p:cNvPr id="6" name="Marcador de pie de página 227">
            <a:extLst>
              <a:ext uri="{FF2B5EF4-FFF2-40B4-BE49-F238E27FC236}">
                <a16:creationId xmlns:a16="http://schemas.microsoft.com/office/drawing/2014/main" id="{47AB6E2A-8A83-42A1-F08A-2541A09DCB24}"/>
              </a:ext>
            </a:extLst>
          </p:cNvPr>
          <p:cNvSpPr>
            <a:spLocks noGrp="1"/>
          </p:cNvSpPr>
          <p:nvPr>
            <p:ph type="ftr" sz="quarter" idx="10"/>
          </p:nvPr>
        </p:nvSpPr>
        <p:spPr>
          <a:xfrm>
            <a:off x="280133" y="6480126"/>
            <a:ext cx="9926882" cy="318924"/>
          </a:xfrm>
        </p:spPr>
        <p:txBody>
          <a:bodyPr/>
          <a:lstStyle/>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s-ES" b="1" dirty="0" err="1">
                <a:solidFill>
                  <a:schemeClr val="bg1"/>
                </a:solidFill>
                <a:latin typeface="Calibri"/>
              </a:rPr>
              <a:t>Magnolo</a:t>
            </a:r>
            <a:r>
              <a:rPr lang="es-ES" b="1" dirty="0">
                <a:solidFill>
                  <a:schemeClr val="bg1"/>
                </a:solidFill>
                <a:latin typeface="Calibri"/>
              </a:rPr>
              <a:t> N, et al. </a:t>
            </a:r>
            <a:r>
              <a:rPr lang="en-US" b="1" dirty="0">
                <a:solidFill>
                  <a:schemeClr val="bg1"/>
                </a:solidFill>
                <a:latin typeface="Calibri"/>
              </a:rPr>
              <a:t>Improvement of wellbeing in </a:t>
            </a:r>
            <a:r>
              <a:rPr lang="en-US" b="1" dirty="0" err="1">
                <a:solidFill>
                  <a:schemeClr val="bg1"/>
                </a:solidFill>
                <a:latin typeface="Calibri"/>
              </a:rPr>
              <a:t>patientes</a:t>
            </a:r>
            <a:r>
              <a:rPr lang="en-US" b="1" dirty="0">
                <a:solidFill>
                  <a:schemeClr val="bg1"/>
                </a:solidFill>
                <a:latin typeface="Calibri"/>
              </a:rPr>
              <a:t> with moderate to severe plaque psoriasis with involvement of sensitive areas treated with tildrakizumab. </a:t>
            </a:r>
            <a:r>
              <a:rPr lang="es-ES" b="1" dirty="0">
                <a:solidFill>
                  <a:schemeClr val="bg1"/>
                </a:solidFill>
                <a:latin typeface="Calibri"/>
              </a:rPr>
              <a:t>Poster presentado en el Congreso DERMATOLOGIE </a:t>
            </a:r>
            <a:r>
              <a:rPr lang="es-ES" b="1" dirty="0" err="1">
                <a:solidFill>
                  <a:schemeClr val="bg1"/>
                </a:solidFill>
                <a:latin typeface="Calibri"/>
              </a:rPr>
              <a:t>kompakt</a:t>
            </a:r>
            <a:r>
              <a:rPr lang="es-ES" b="1" dirty="0">
                <a:solidFill>
                  <a:schemeClr val="bg1"/>
                </a:solidFill>
                <a:latin typeface="Calibri"/>
              </a:rPr>
              <a:t> + </a:t>
            </a:r>
            <a:r>
              <a:rPr lang="es-ES" b="1" dirty="0" err="1">
                <a:solidFill>
                  <a:schemeClr val="bg1"/>
                </a:solidFill>
                <a:latin typeface="Calibri"/>
              </a:rPr>
              <a:t>praxisnah</a:t>
            </a:r>
            <a:r>
              <a:rPr lang="es-ES" b="1" dirty="0">
                <a:solidFill>
                  <a:schemeClr val="bg1"/>
                </a:solidFill>
                <a:latin typeface="Calibri"/>
              </a:rPr>
              <a:t> Wiesbaden (</a:t>
            </a:r>
            <a:r>
              <a:rPr lang="es-ES" b="1" dirty="0" err="1">
                <a:solidFill>
                  <a:schemeClr val="bg1"/>
                </a:solidFill>
                <a:latin typeface="Calibri"/>
              </a:rPr>
              <a:t>Deutschland</a:t>
            </a:r>
            <a:r>
              <a:rPr lang="es-ES" b="1" dirty="0">
                <a:solidFill>
                  <a:schemeClr val="bg1"/>
                </a:solidFill>
                <a:latin typeface="Calibri"/>
              </a:rPr>
              <a:t>), 1-3 Marzo 2024. P030.</a:t>
            </a:r>
          </a:p>
        </p:txBody>
      </p:sp>
      <p:pic>
        <p:nvPicPr>
          <p:cNvPr id="7" name="Imagen 6">
            <a:extLst>
              <a:ext uri="{FF2B5EF4-FFF2-40B4-BE49-F238E27FC236}">
                <a16:creationId xmlns:a16="http://schemas.microsoft.com/office/drawing/2014/main" id="{16BDA8C3-A7F3-D8D4-14CC-25CA57F08526}"/>
              </a:ext>
            </a:extLst>
          </p:cNvPr>
          <p:cNvPicPr>
            <a:picLocks noChangeAspect="1"/>
          </p:cNvPicPr>
          <p:nvPr/>
        </p:nvPicPr>
        <p:blipFill rotWithShape="1">
          <a:blip r:embed="rId6"/>
          <a:srcRect l="88684" b="93712"/>
          <a:stretch/>
        </p:blipFill>
        <p:spPr>
          <a:xfrm>
            <a:off x="9265298" y="514665"/>
            <a:ext cx="1640022" cy="498203"/>
          </a:xfrm>
          <a:prstGeom prst="rect">
            <a:avLst/>
          </a:prstGeom>
        </p:spPr>
      </p:pic>
    </p:spTree>
    <p:extLst>
      <p:ext uri="{BB962C8B-B14F-4D97-AF65-F5344CB8AC3E}">
        <p14:creationId xmlns:p14="http://schemas.microsoft.com/office/powerpoint/2010/main" val="353799887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o 1">
            <a:extLst>
              <a:ext uri="{FF2B5EF4-FFF2-40B4-BE49-F238E27FC236}">
                <a16:creationId xmlns:a16="http://schemas.microsoft.com/office/drawing/2014/main" id="{283B84B5-99BF-8B5F-60DE-FAD3B7391713}"/>
              </a:ext>
            </a:extLst>
          </p:cNvPr>
          <p:cNvGrpSpPr/>
          <p:nvPr/>
        </p:nvGrpSpPr>
        <p:grpSpPr>
          <a:xfrm>
            <a:off x="11264294" y="0"/>
            <a:ext cx="598437" cy="682835"/>
            <a:chOff x="11264294" y="0"/>
            <a:chExt cx="598437" cy="682835"/>
          </a:xfrm>
        </p:grpSpPr>
        <p:sp>
          <p:nvSpPr>
            <p:cNvPr id="7" name="Forma libre: forma 6">
              <a:extLst>
                <a:ext uri="{FF2B5EF4-FFF2-40B4-BE49-F238E27FC236}">
                  <a16:creationId xmlns:a16="http://schemas.microsoft.com/office/drawing/2014/main" id="{7E10F20E-095A-497C-52AE-81C7B24600F2}"/>
                </a:ext>
              </a:extLst>
            </p:cNvPr>
            <p:cNvSpPr/>
            <p:nvPr/>
          </p:nvSpPr>
          <p:spPr>
            <a:xfrm flipV="1">
              <a:off x="11264294" y="0"/>
              <a:ext cx="598437" cy="682835"/>
            </a:xfrm>
            <a:custGeom>
              <a:avLst/>
              <a:gdLst>
                <a:gd name="connsiteX0" fmla="*/ 0 w 598437"/>
                <a:gd name="connsiteY0" fmla="*/ 682835 h 682835"/>
                <a:gd name="connsiteX1" fmla="*/ 598437 w 598437"/>
                <a:gd name="connsiteY1" fmla="*/ 682835 h 682835"/>
                <a:gd name="connsiteX2" fmla="*/ 598437 w 598437"/>
                <a:gd name="connsiteY2" fmla="*/ 84398 h 682835"/>
                <a:gd name="connsiteX3" fmla="*/ 392114 w 598437"/>
                <a:gd name="connsiteY3" fmla="*/ 84398 h 682835"/>
                <a:gd name="connsiteX4" fmla="*/ 299218 w 598437"/>
                <a:gd name="connsiteY4" fmla="*/ 0 h 682835"/>
                <a:gd name="connsiteX5" fmla="*/ 206322 w 598437"/>
                <a:gd name="connsiteY5" fmla="*/ 84398 h 682835"/>
                <a:gd name="connsiteX6" fmla="*/ 0 w 598437"/>
                <a:gd name="connsiteY6" fmla="*/ 84398 h 682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8437" h="682835">
                  <a:moveTo>
                    <a:pt x="0" y="682835"/>
                  </a:moveTo>
                  <a:lnTo>
                    <a:pt x="598437" y="682835"/>
                  </a:lnTo>
                  <a:lnTo>
                    <a:pt x="598437" y="84398"/>
                  </a:lnTo>
                  <a:lnTo>
                    <a:pt x="392114" y="84398"/>
                  </a:lnTo>
                  <a:lnTo>
                    <a:pt x="299218" y="0"/>
                  </a:lnTo>
                  <a:lnTo>
                    <a:pt x="206322" y="84398"/>
                  </a:lnTo>
                  <a:lnTo>
                    <a:pt x="0" y="84398"/>
                  </a:lnTo>
                  <a:close/>
                </a:path>
              </a:pathLst>
            </a:custGeom>
            <a:solidFill>
              <a:srgbClr val="00BEA0">
                <a:alpha val="19000"/>
              </a:srgbClr>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a:ea typeface="+mn-ea"/>
                <a:cs typeface="+mn-cs"/>
              </a:endParaRPr>
            </a:p>
          </p:txBody>
        </p:sp>
        <p:pic>
          <p:nvPicPr>
            <p:cNvPr id="8" name="Graphic 9">
              <a:extLst>
                <a:ext uri="{FF2B5EF4-FFF2-40B4-BE49-F238E27FC236}">
                  <a16:creationId xmlns:a16="http://schemas.microsoft.com/office/drawing/2014/main" id="{A3FA9535-F122-62C9-ED5F-50A804569053}"/>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a:stretch/>
          </p:blipFill>
          <p:spPr>
            <a:xfrm>
              <a:off x="11372522" y="148910"/>
              <a:ext cx="381982" cy="385013"/>
            </a:xfrm>
            <a:prstGeom prst="rect">
              <a:avLst/>
            </a:prstGeom>
          </p:spPr>
        </p:pic>
      </p:grpSp>
      <p:sp>
        <p:nvSpPr>
          <p:cNvPr id="5" name="Título 4">
            <a:extLst>
              <a:ext uri="{FF2B5EF4-FFF2-40B4-BE49-F238E27FC236}">
                <a16:creationId xmlns:a16="http://schemas.microsoft.com/office/drawing/2014/main" id="{B9DEF4AF-4177-AB10-2B0E-E293B008B8CF}"/>
              </a:ext>
            </a:extLst>
          </p:cNvPr>
          <p:cNvSpPr>
            <a:spLocks noGrp="1"/>
          </p:cNvSpPr>
          <p:nvPr>
            <p:ph type="title"/>
          </p:nvPr>
        </p:nvSpPr>
        <p:spPr>
          <a:xfrm>
            <a:off x="623887" y="553819"/>
            <a:ext cx="10909301" cy="514738"/>
          </a:xfrm>
        </p:spPr>
        <p:txBody>
          <a:bodyPr wrap="square">
            <a:spAutoFit/>
          </a:bodyPr>
          <a:lstStyle/>
          <a:p>
            <a:r>
              <a:rPr lang="es-ES" dirty="0">
                <a:solidFill>
                  <a:srgbClr val="6B2F65"/>
                </a:solidFill>
              </a:rPr>
              <a:t>Diseño del estudio </a:t>
            </a:r>
            <a:r>
              <a:rPr lang="es-ES" b="1" dirty="0">
                <a:solidFill>
                  <a:srgbClr val="6B2F65"/>
                </a:solidFill>
              </a:rPr>
              <a:t>TiGER</a:t>
            </a:r>
            <a:r>
              <a:rPr lang="es-ES" baseline="30000" dirty="0">
                <a:solidFill>
                  <a:srgbClr val="6B2F65"/>
                </a:solidFill>
              </a:rPr>
              <a:t>1</a:t>
            </a:r>
            <a:endParaRPr lang="es-ES" dirty="0">
              <a:solidFill>
                <a:srgbClr val="6B2F65"/>
              </a:solidFill>
            </a:endParaRPr>
          </a:p>
        </p:txBody>
      </p:sp>
      <p:sp>
        <p:nvSpPr>
          <p:cNvPr id="247" name="Forma libre: forma 246" hidden="1">
            <a:extLst>
              <a:ext uri="{FF2B5EF4-FFF2-40B4-BE49-F238E27FC236}">
                <a16:creationId xmlns:a16="http://schemas.microsoft.com/office/drawing/2014/main" id="{E21CE63C-08CA-9B55-6A5A-48F5DD5301C6}"/>
              </a:ext>
            </a:extLst>
          </p:cNvPr>
          <p:cNvSpPr/>
          <p:nvPr/>
        </p:nvSpPr>
        <p:spPr>
          <a:xfrm>
            <a:off x="2538912" y="2939332"/>
            <a:ext cx="6363285" cy="290262"/>
          </a:xfrm>
          <a:custGeom>
            <a:avLst/>
            <a:gdLst>
              <a:gd name="connsiteX0" fmla="*/ 0 w 6363285"/>
              <a:gd name="connsiteY0" fmla="*/ 0 h 290262"/>
              <a:gd name="connsiteX1" fmla="*/ 353642 w 6363285"/>
              <a:gd name="connsiteY1" fmla="*/ 20057 h 290262"/>
              <a:gd name="connsiteX2" fmla="*/ 718500 w 6363285"/>
              <a:gd name="connsiteY2" fmla="*/ 110125 h 290262"/>
              <a:gd name="connsiteX3" fmla="*/ 1083357 w 6363285"/>
              <a:gd name="connsiteY3" fmla="*/ 90069 h 290262"/>
              <a:gd name="connsiteX4" fmla="*/ 1459714 w 6363285"/>
              <a:gd name="connsiteY4" fmla="*/ 140148 h 290262"/>
              <a:gd name="connsiteX5" fmla="*/ 1836071 w 6363285"/>
              <a:gd name="connsiteY5" fmla="*/ 180137 h 290262"/>
              <a:gd name="connsiteX6" fmla="*/ 2200929 w 6363285"/>
              <a:gd name="connsiteY6" fmla="*/ 250149 h 290262"/>
              <a:gd name="connsiteX7" fmla="*/ 2588643 w 6363285"/>
              <a:gd name="connsiteY7" fmla="*/ 280172 h 290262"/>
              <a:gd name="connsiteX8" fmla="*/ 3033428 w 6363285"/>
              <a:gd name="connsiteY8" fmla="*/ 230217 h 290262"/>
              <a:gd name="connsiteX9" fmla="*/ 3432500 w 6363285"/>
              <a:gd name="connsiteY9" fmla="*/ 290263 h 290262"/>
              <a:gd name="connsiteX10" fmla="*/ 3843071 w 6363285"/>
              <a:gd name="connsiteY10" fmla="*/ 200194 h 290262"/>
              <a:gd name="connsiteX11" fmla="*/ 4766715 w 6363285"/>
              <a:gd name="connsiteY11" fmla="*/ 270206 h 290262"/>
              <a:gd name="connsiteX12" fmla="*/ 5314143 w 6363285"/>
              <a:gd name="connsiteY12" fmla="*/ 280172 h 290262"/>
              <a:gd name="connsiteX13" fmla="*/ 5781643 w 6363285"/>
              <a:gd name="connsiteY13" fmla="*/ 280172 h 290262"/>
              <a:gd name="connsiteX14" fmla="*/ 6363286 w 6363285"/>
              <a:gd name="connsiteY14" fmla="*/ 250149 h 290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363285" h="290262">
                <a:moveTo>
                  <a:pt x="0" y="0"/>
                </a:moveTo>
                <a:lnTo>
                  <a:pt x="353642" y="20057"/>
                </a:lnTo>
                <a:lnTo>
                  <a:pt x="718500" y="110125"/>
                </a:lnTo>
                <a:lnTo>
                  <a:pt x="1083357" y="90069"/>
                </a:lnTo>
                <a:lnTo>
                  <a:pt x="1459714" y="140148"/>
                </a:lnTo>
                <a:lnTo>
                  <a:pt x="1836071" y="180137"/>
                </a:lnTo>
                <a:lnTo>
                  <a:pt x="2200929" y="250149"/>
                </a:lnTo>
                <a:lnTo>
                  <a:pt x="2588643" y="280172"/>
                </a:lnTo>
                <a:lnTo>
                  <a:pt x="3033428" y="230217"/>
                </a:lnTo>
                <a:lnTo>
                  <a:pt x="3432500" y="290263"/>
                </a:lnTo>
                <a:lnTo>
                  <a:pt x="3843071" y="200194"/>
                </a:lnTo>
                <a:lnTo>
                  <a:pt x="4766715" y="270206"/>
                </a:lnTo>
                <a:lnTo>
                  <a:pt x="5314143" y="280172"/>
                </a:lnTo>
                <a:lnTo>
                  <a:pt x="5781643" y="280172"/>
                </a:lnTo>
                <a:lnTo>
                  <a:pt x="6363286" y="250149"/>
                </a:lnTo>
              </a:path>
            </a:pathLst>
          </a:custGeom>
          <a:noFill/>
          <a:ln w="13100" cap="flat">
            <a:solidFill>
              <a:schemeClr val="accent6"/>
            </a:solidFill>
            <a:prstDash val="solid"/>
            <a:miter/>
          </a:ln>
        </p:spPr>
        <p:txBody>
          <a:bodyPr rtlCol="0" anchor="ctr"/>
          <a:lstStyle/>
          <a:p>
            <a:endParaRPr lang="es-ES"/>
          </a:p>
        </p:txBody>
      </p:sp>
      <p:sp>
        <p:nvSpPr>
          <p:cNvPr id="258" name="Marcador de pie de página 257">
            <a:extLst>
              <a:ext uri="{FF2B5EF4-FFF2-40B4-BE49-F238E27FC236}">
                <a16:creationId xmlns:a16="http://schemas.microsoft.com/office/drawing/2014/main" id="{44A0D0E5-32F9-639C-F74D-160C9E16738A}"/>
              </a:ext>
            </a:extLst>
          </p:cNvPr>
          <p:cNvSpPr>
            <a:spLocks noGrp="1"/>
          </p:cNvSpPr>
          <p:nvPr>
            <p:ph type="ftr" sz="quarter" idx="10"/>
          </p:nvPr>
        </p:nvSpPr>
        <p:spPr>
          <a:xfrm>
            <a:off x="660567" y="5963941"/>
            <a:ext cx="10603727" cy="442035"/>
          </a:xfrm>
        </p:spPr>
        <p:txBody>
          <a:bodyPr/>
          <a:lstStyle/>
          <a:p>
            <a:pPr>
              <a:defRPr/>
            </a:pPr>
            <a:endParaRPr lang="es-ES" dirty="0"/>
          </a:p>
          <a:p>
            <a:pPr>
              <a:defRPr/>
            </a:pPr>
            <a:r>
              <a:rPr lang="es-ES" b="1" dirty="0"/>
              <a:t>1</a:t>
            </a:r>
            <a:r>
              <a:rPr lang="es-ES" dirty="0"/>
              <a:t>. </a:t>
            </a:r>
            <a:r>
              <a:rPr lang="es-ES" dirty="0" err="1"/>
              <a:t>Magnolo</a:t>
            </a:r>
            <a:r>
              <a:rPr lang="es-ES" dirty="0"/>
              <a:t> N, et al. </a:t>
            </a:r>
            <a:r>
              <a:rPr lang="en-US" dirty="0"/>
              <a:t>Improvement of wellbeing in </a:t>
            </a:r>
            <a:r>
              <a:rPr lang="en-US" dirty="0" err="1"/>
              <a:t>patientes</a:t>
            </a:r>
            <a:r>
              <a:rPr lang="en-US" dirty="0"/>
              <a:t> with moderate to severe plaque psoriasis with involvement of sensitive areas treated with tildrakizumab. </a:t>
            </a:r>
            <a:r>
              <a:rPr lang="es-ES" dirty="0"/>
              <a:t>Poster presentado en el Congreso DERMATOLOGIE </a:t>
            </a:r>
            <a:r>
              <a:rPr lang="es-ES" dirty="0" err="1"/>
              <a:t>kompakt</a:t>
            </a:r>
            <a:r>
              <a:rPr lang="es-ES" dirty="0"/>
              <a:t> + </a:t>
            </a:r>
            <a:r>
              <a:rPr lang="es-ES" dirty="0" err="1"/>
              <a:t>praxisnah</a:t>
            </a:r>
            <a:r>
              <a:rPr lang="es-ES" dirty="0"/>
              <a:t> Wiesbaden (</a:t>
            </a:r>
            <a:r>
              <a:rPr lang="es-ES" dirty="0" err="1"/>
              <a:t>Deutschland</a:t>
            </a:r>
            <a:r>
              <a:rPr lang="es-ES" dirty="0"/>
              <a:t>), 1-3 Marzo 2024. P030.</a:t>
            </a:r>
          </a:p>
        </p:txBody>
      </p:sp>
      <p:grpSp>
        <p:nvGrpSpPr>
          <p:cNvPr id="253" name="Grupo 252">
            <a:extLst>
              <a:ext uri="{FF2B5EF4-FFF2-40B4-BE49-F238E27FC236}">
                <a16:creationId xmlns:a16="http://schemas.microsoft.com/office/drawing/2014/main" id="{BE41F260-A8DF-F64A-ACF7-CBED5AB1D533}"/>
              </a:ext>
            </a:extLst>
          </p:cNvPr>
          <p:cNvGrpSpPr/>
          <p:nvPr/>
        </p:nvGrpSpPr>
        <p:grpSpPr>
          <a:xfrm>
            <a:off x="821095" y="1357677"/>
            <a:ext cx="10230944" cy="2126292"/>
            <a:chOff x="821095" y="1320353"/>
            <a:chExt cx="10230944" cy="2126292"/>
          </a:xfrm>
        </p:grpSpPr>
        <p:sp>
          <p:nvSpPr>
            <p:cNvPr id="14" name="Rectángulo: una sola esquina redondeada 13">
              <a:extLst>
                <a:ext uri="{FF2B5EF4-FFF2-40B4-BE49-F238E27FC236}">
                  <a16:creationId xmlns:a16="http://schemas.microsoft.com/office/drawing/2014/main" id="{092BF2BD-4777-C703-F480-3E5185B83573}"/>
                </a:ext>
              </a:extLst>
            </p:cNvPr>
            <p:cNvSpPr/>
            <p:nvPr/>
          </p:nvSpPr>
          <p:spPr>
            <a:xfrm flipV="1">
              <a:off x="821095" y="1320353"/>
              <a:ext cx="10230944" cy="2126292"/>
            </a:xfrm>
            <a:prstGeom prst="round1Rect">
              <a:avLst>
                <a:gd name="adj" fmla="val 21878"/>
              </a:avLst>
            </a:prstGeom>
            <a:solidFill>
              <a:schemeClr val="bg1"/>
            </a:solidFill>
            <a:ln w="15875">
              <a:solidFill>
                <a:srgbClr val="EDF1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ES" sz="1600" b="0" i="0" u="none" strike="noStrike" kern="1200" cap="none" spc="0" normalizeH="0" baseline="0" noProof="0" dirty="0">
                  <a:ln>
                    <a:noFill/>
                  </a:ln>
                  <a:solidFill>
                    <a:prstClr val="white"/>
                  </a:solidFill>
                  <a:effectLst/>
                  <a:uLnTx/>
                  <a:uFillTx/>
                  <a:latin typeface="+mj-lt"/>
                  <a:ea typeface="+mn-ea"/>
                  <a:cs typeface="+mn-cs"/>
                </a:rPr>
                <a:t>Pacientes (%)</a:t>
              </a:r>
            </a:p>
          </p:txBody>
        </p:sp>
        <p:sp>
          <p:nvSpPr>
            <p:cNvPr id="42" name="Rectángulo: una sola esquina redondeada 41">
              <a:extLst>
                <a:ext uri="{FF2B5EF4-FFF2-40B4-BE49-F238E27FC236}">
                  <a16:creationId xmlns:a16="http://schemas.microsoft.com/office/drawing/2014/main" id="{AD462C89-FD9D-983D-0114-2EFAEA4D3EE4}"/>
                </a:ext>
              </a:extLst>
            </p:cNvPr>
            <p:cNvSpPr/>
            <p:nvPr/>
          </p:nvSpPr>
          <p:spPr>
            <a:xfrm flipV="1">
              <a:off x="5514392" y="1626648"/>
              <a:ext cx="5208420" cy="1516980"/>
            </a:xfrm>
            <a:prstGeom prst="round1Rect">
              <a:avLst>
                <a:gd name="adj" fmla="val 22812"/>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cxnSp>
          <p:nvCxnSpPr>
            <p:cNvPr id="4" name="Conector recto 3">
              <a:extLst>
                <a:ext uri="{FF2B5EF4-FFF2-40B4-BE49-F238E27FC236}">
                  <a16:creationId xmlns:a16="http://schemas.microsoft.com/office/drawing/2014/main" id="{03A96243-A17B-5536-75E8-B08FEA77A154}"/>
                </a:ext>
              </a:extLst>
            </p:cNvPr>
            <p:cNvCxnSpPr>
              <a:cxnSpLocks/>
            </p:cNvCxnSpPr>
            <p:nvPr/>
          </p:nvCxnSpPr>
          <p:spPr>
            <a:xfrm rot="16200000">
              <a:off x="2349700" y="1589480"/>
              <a:ext cx="0" cy="408399"/>
            </a:xfrm>
            <a:prstGeom prst="line">
              <a:avLst/>
            </a:prstGeom>
            <a:ln w="19050">
              <a:solidFill>
                <a:srgbClr val="00BEA0"/>
              </a:solidFill>
              <a:prstDash val="sysDot"/>
              <a:tailEnd type="oval"/>
            </a:ln>
            <a:effectLst/>
          </p:spPr>
          <p:style>
            <a:lnRef idx="2">
              <a:schemeClr val="accent1"/>
            </a:lnRef>
            <a:fillRef idx="0">
              <a:schemeClr val="accent1"/>
            </a:fillRef>
            <a:effectRef idx="1">
              <a:schemeClr val="accent1"/>
            </a:effectRef>
            <a:fontRef idx="minor">
              <a:schemeClr val="tx1"/>
            </a:fontRef>
          </p:style>
        </p:cxnSp>
        <p:sp>
          <p:nvSpPr>
            <p:cNvPr id="18" name="CuadroTexto 17">
              <a:extLst>
                <a:ext uri="{FF2B5EF4-FFF2-40B4-BE49-F238E27FC236}">
                  <a16:creationId xmlns:a16="http://schemas.microsoft.com/office/drawing/2014/main" id="{99901F3F-5E49-36BB-BC89-4BF616D564BD}"/>
                </a:ext>
              </a:extLst>
            </p:cNvPr>
            <p:cNvSpPr txBox="1"/>
            <p:nvPr/>
          </p:nvSpPr>
          <p:spPr>
            <a:xfrm>
              <a:off x="2737586" y="1624398"/>
              <a:ext cx="2282283" cy="338554"/>
            </a:xfrm>
            <a:prstGeom prst="rect">
              <a:avLst/>
            </a:prstGeom>
            <a:noFill/>
          </p:spPr>
          <p:txBody>
            <a:bodyPr wrap="square" rtlCol="0">
              <a:spAutoFit/>
            </a:bodyPr>
            <a:lstStyle/>
            <a:p>
              <a:r>
                <a:rPr lang="es-ES" sz="1600" b="1" dirty="0">
                  <a:solidFill>
                    <a:srgbClr val="6B2F65"/>
                  </a:solidFill>
                </a:rPr>
                <a:t>No </a:t>
              </a:r>
              <a:r>
                <a:rPr lang="es-ES" sz="1600" b="1" dirty="0" err="1">
                  <a:solidFill>
                    <a:srgbClr val="6B2F65"/>
                  </a:solidFill>
                </a:rPr>
                <a:t>intervencional</a:t>
              </a:r>
              <a:endParaRPr lang="es-ES" sz="1600" b="1" dirty="0">
                <a:solidFill>
                  <a:srgbClr val="6B2F65"/>
                </a:solidFill>
              </a:endParaRPr>
            </a:p>
          </p:txBody>
        </p:sp>
        <p:sp>
          <p:nvSpPr>
            <p:cNvPr id="23" name="CuadroTexto 22">
              <a:extLst>
                <a:ext uri="{FF2B5EF4-FFF2-40B4-BE49-F238E27FC236}">
                  <a16:creationId xmlns:a16="http://schemas.microsoft.com/office/drawing/2014/main" id="{09C22DE8-B811-A838-B58A-15A0179B078D}"/>
                </a:ext>
              </a:extLst>
            </p:cNvPr>
            <p:cNvSpPr txBox="1"/>
            <p:nvPr/>
          </p:nvSpPr>
          <p:spPr>
            <a:xfrm>
              <a:off x="2738284" y="2177810"/>
              <a:ext cx="2282283" cy="338554"/>
            </a:xfrm>
            <a:prstGeom prst="rect">
              <a:avLst/>
            </a:prstGeom>
            <a:noFill/>
          </p:spPr>
          <p:txBody>
            <a:bodyPr wrap="square" rtlCol="0">
              <a:spAutoFit/>
            </a:bodyPr>
            <a:lstStyle/>
            <a:p>
              <a:r>
                <a:rPr lang="es-ES" sz="1600" b="1" dirty="0">
                  <a:solidFill>
                    <a:srgbClr val="6B2F65"/>
                  </a:solidFill>
                </a:rPr>
                <a:t>Prospectivo</a:t>
              </a:r>
            </a:p>
          </p:txBody>
        </p:sp>
        <p:sp>
          <p:nvSpPr>
            <p:cNvPr id="31" name="CuadroTexto 30">
              <a:extLst>
                <a:ext uri="{FF2B5EF4-FFF2-40B4-BE49-F238E27FC236}">
                  <a16:creationId xmlns:a16="http://schemas.microsoft.com/office/drawing/2014/main" id="{2A056316-C585-9C51-07C3-0F439BEC83F6}"/>
                </a:ext>
              </a:extLst>
            </p:cNvPr>
            <p:cNvSpPr txBox="1"/>
            <p:nvPr/>
          </p:nvSpPr>
          <p:spPr>
            <a:xfrm>
              <a:off x="2737586" y="2759355"/>
              <a:ext cx="2282283" cy="338554"/>
            </a:xfrm>
            <a:prstGeom prst="rect">
              <a:avLst/>
            </a:prstGeom>
            <a:noFill/>
          </p:spPr>
          <p:txBody>
            <a:bodyPr wrap="square" rtlCol="0">
              <a:spAutoFit/>
            </a:bodyPr>
            <a:lstStyle/>
            <a:p>
              <a:r>
                <a:rPr lang="es-ES" sz="1600" b="1" dirty="0">
                  <a:solidFill>
                    <a:srgbClr val="6B2F65"/>
                  </a:solidFill>
                </a:rPr>
                <a:t>Evidencia en vida real</a:t>
              </a:r>
            </a:p>
          </p:txBody>
        </p:sp>
        <p:cxnSp>
          <p:nvCxnSpPr>
            <p:cNvPr id="32" name="Conector recto 31">
              <a:extLst>
                <a:ext uri="{FF2B5EF4-FFF2-40B4-BE49-F238E27FC236}">
                  <a16:creationId xmlns:a16="http://schemas.microsoft.com/office/drawing/2014/main" id="{157E6E4A-1395-5FDB-D368-4C7E7675740C}"/>
                </a:ext>
              </a:extLst>
            </p:cNvPr>
            <p:cNvCxnSpPr>
              <a:cxnSpLocks/>
            </p:cNvCxnSpPr>
            <p:nvPr/>
          </p:nvCxnSpPr>
          <p:spPr>
            <a:xfrm rot="16200000">
              <a:off x="2339683" y="2152218"/>
              <a:ext cx="0" cy="408399"/>
            </a:xfrm>
            <a:prstGeom prst="line">
              <a:avLst/>
            </a:prstGeom>
            <a:ln w="19050">
              <a:solidFill>
                <a:srgbClr val="00BEA0"/>
              </a:solidFill>
              <a:prstDash val="sysDot"/>
              <a:tailEnd type="oval"/>
            </a:ln>
            <a:effectLst/>
          </p:spPr>
          <p:style>
            <a:lnRef idx="2">
              <a:schemeClr val="accent1"/>
            </a:lnRef>
            <a:fillRef idx="0">
              <a:schemeClr val="accent1"/>
            </a:fillRef>
            <a:effectRef idx="1">
              <a:schemeClr val="accent1"/>
            </a:effectRef>
            <a:fontRef idx="minor">
              <a:schemeClr val="tx1"/>
            </a:fontRef>
          </p:style>
        </p:cxnSp>
        <p:cxnSp>
          <p:nvCxnSpPr>
            <p:cNvPr id="33" name="Conector recto 32">
              <a:extLst>
                <a:ext uri="{FF2B5EF4-FFF2-40B4-BE49-F238E27FC236}">
                  <a16:creationId xmlns:a16="http://schemas.microsoft.com/office/drawing/2014/main" id="{A1058615-B6CB-D272-616A-C62690AAA721}"/>
                </a:ext>
              </a:extLst>
            </p:cNvPr>
            <p:cNvCxnSpPr>
              <a:cxnSpLocks/>
            </p:cNvCxnSpPr>
            <p:nvPr/>
          </p:nvCxnSpPr>
          <p:spPr>
            <a:xfrm rot="16200000">
              <a:off x="2330352" y="2743768"/>
              <a:ext cx="0" cy="408399"/>
            </a:xfrm>
            <a:prstGeom prst="line">
              <a:avLst/>
            </a:prstGeom>
            <a:ln w="19050">
              <a:solidFill>
                <a:srgbClr val="00BEA0"/>
              </a:solidFill>
              <a:prstDash val="sysDot"/>
              <a:tailEnd type="oval"/>
            </a:ln>
            <a:effectLst/>
          </p:spPr>
          <p:style>
            <a:lnRef idx="2">
              <a:schemeClr val="accent1"/>
            </a:lnRef>
            <a:fillRef idx="0">
              <a:schemeClr val="accent1"/>
            </a:fillRef>
            <a:effectRef idx="1">
              <a:schemeClr val="accent1"/>
            </a:effectRef>
            <a:fontRef idx="minor">
              <a:schemeClr val="tx1"/>
            </a:fontRef>
          </p:style>
        </p:cxnSp>
        <p:pic>
          <p:nvPicPr>
            <p:cNvPr id="35" name="Gráfico 34">
              <a:extLst>
                <a:ext uri="{FF2B5EF4-FFF2-40B4-BE49-F238E27FC236}">
                  <a16:creationId xmlns:a16="http://schemas.microsoft.com/office/drawing/2014/main" id="{7E633731-4822-DB42-3EEA-AFE041D0650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469188" y="2117726"/>
              <a:ext cx="420707" cy="420707"/>
            </a:xfrm>
            <a:prstGeom prst="rect">
              <a:avLst/>
            </a:prstGeom>
          </p:spPr>
        </p:pic>
        <p:grpSp>
          <p:nvGrpSpPr>
            <p:cNvPr id="39" name="Grupo 38">
              <a:extLst>
                <a:ext uri="{FF2B5EF4-FFF2-40B4-BE49-F238E27FC236}">
                  <a16:creationId xmlns:a16="http://schemas.microsoft.com/office/drawing/2014/main" id="{D8B4818F-9BAE-4D89-FE68-765CC9A977E2}"/>
                </a:ext>
              </a:extLst>
            </p:cNvPr>
            <p:cNvGrpSpPr/>
            <p:nvPr/>
          </p:nvGrpSpPr>
          <p:grpSpPr>
            <a:xfrm>
              <a:off x="1473129" y="2647299"/>
              <a:ext cx="451372" cy="596257"/>
              <a:chOff x="1343608" y="2488775"/>
              <a:chExt cx="499632" cy="660009"/>
            </a:xfrm>
          </p:grpSpPr>
          <p:pic>
            <p:nvPicPr>
              <p:cNvPr id="37" name="Gráfico 36">
                <a:extLst>
                  <a:ext uri="{FF2B5EF4-FFF2-40B4-BE49-F238E27FC236}">
                    <a16:creationId xmlns:a16="http://schemas.microsoft.com/office/drawing/2014/main" id="{F1ADEA52-8318-31FD-6201-B4D6D04BE42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412675" y="2488775"/>
                <a:ext cx="332346" cy="625182"/>
              </a:xfrm>
              <a:prstGeom prst="rect">
                <a:avLst/>
              </a:prstGeom>
            </p:spPr>
          </p:pic>
          <p:sp>
            <p:nvSpPr>
              <p:cNvPr id="38" name="Rectángulo 37">
                <a:extLst>
                  <a:ext uri="{FF2B5EF4-FFF2-40B4-BE49-F238E27FC236}">
                    <a16:creationId xmlns:a16="http://schemas.microsoft.com/office/drawing/2014/main" id="{AA3963DF-4C8C-5A38-4A5A-70567A52EE32}"/>
                  </a:ext>
                </a:extLst>
              </p:cNvPr>
              <p:cNvSpPr/>
              <p:nvPr/>
            </p:nvSpPr>
            <p:spPr>
              <a:xfrm>
                <a:off x="1343608" y="3058829"/>
                <a:ext cx="499632" cy="8995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dirty="0"/>
              </a:p>
            </p:txBody>
          </p:sp>
        </p:grpSp>
        <p:pic>
          <p:nvPicPr>
            <p:cNvPr id="41" name="Gráfico 40">
              <a:extLst>
                <a:ext uri="{FF2B5EF4-FFF2-40B4-BE49-F238E27FC236}">
                  <a16:creationId xmlns:a16="http://schemas.microsoft.com/office/drawing/2014/main" id="{D004E5FE-26FF-BF48-3418-5F974D0AE344}"/>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466516" y="1491571"/>
              <a:ext cx="397246" cy="489464"/>
            </a:xfrm>
            <a:prstGeom prst="rect">
              <a:avLst/>
            </a:prstGeom>
          </p:spPr>
        </p:pic>
      </p:grpSp>
      <p:grpSp>
        <p:nvGrpSpPr>
          <p:cNvPr id="252" name="Grupo 251">
            <a:extLst>
              <a:ext uri="{FF2B5EF4-FFF2-40B4-BE49-F238E27FC236}">
                <a16:creationId xmlns:a16="http://schemas.microsoft.com/office/drawing/2014/main" id="{40F525D6-3055-B747-9616-7013014EAAF0}"/>
              </a:ext>
            </a:extLst>
          </p:cNvPr>
          <p:cNvGrpSpPr/>
          <p:nvPr/>
        </p:nvGrpSpPr>
        <p:grpSpPr>
          <a:xfrm>
            <a:off x="798399" y="3683898"/>
            <a:ext cx="10309192" cy="2059898"/>
            <a:chOff x="817061" y="3758546"/>
            <a:chExt cx="10309192" cy="2059898"/>
          </a:xfrm>
        </p:grpSpPr>
        <p:sp>
          <p:nvSpPr>
            <p:cNvPr id="251" name="Rectángulo: esquinas redondeadas 250">
              <a:extLst>
                <a:ext uri="{FF2B5EF4-FFF2-40B4-BE49-F238E27FC236}">
                  <a16:creationId xmlns:a16="http://schemas.microsoft.com/office/drawing/2014/main" id="{3E7878D9-7ACE-8E36-7FA5-CBE2E462F140}"/>
                </a:ext>
              </a:extLst>
            </p:cNvPr>
            <p:cNvSpPr/>
            <p:nvPr/>
          </p:nvSpPr>
          <p:spPr>
            <a:xfrm>
              <a:off x="6177983" y="3778177"/>
              <a:ext cx="2327218" cy="2025463"/>
            </a:xfrm>
            <a:prstGeom prst="round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dirty="0"/>
            </a:p>
          </p:txBody>
        </p:sp>
        <p:sp>
          <p:nvSpPr>
            <p:cNvPr id="250" name="Rectángulo: esquinas redondeadas 249">
              <a:extLst>
                <a:ext uri="{FF2B5EF4-FFF2-40B4-BE49-F238E27FC236}">
                  <a16:creationId xmlns:a16="http://schemas.microsoft.com/office/drawing/2014/main" id="{6F05BC30-D086-EBF0-64B0-6A1810CF74F9}"/>
                </a:ext>
              </a:extLst>
            </p:cNvPr>
            <p:cNvSpPr/>
            <p:nvPr/>
          </p:nvSpPr>
          <p:spPr>
            <a:xfrm>
              <a:off x="8696828" y="3792981"/>
              <a:ext cx="2327218" cy="2025463"/>
            </a:xfrm>
            <a:prstGeom prst="round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dirty="0"/>
            </a:p>
          </p:txBody>
        </p:sp>
        <p:sp>
          <p:nvSpPr>
            <p:cNvPr id="248" name="Rectángulo: esquinas redondeadas 247">
              <a:extLst>
                <a:ext uri="{FF2B5EF4-FFF2-40B4-BE49-F238E27FC236}">
                  <a16:creationId xmlns:a16="http://schemas.microsoft.com/office/drawing/2014/main" id="{46F20D82-DB2B-D1C8-991F-FCD0F98A8532}"/>
                </a:ext>
              </a:extLst>
            </p:cNvPr>
            <p:cNvSpPr/>
            <p:nvPr/>
          </p:nvSpPr>
          <p:spPr>
            <a:xfrm>
              <a:off x="3432449" y="3770948"/>
              <a:ext cx="2052933" cy="2025463"/>
            </a:xfrm>
            <a:prstGeom prst="round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246" name="Rectángulo: esquinas redondeadas 245">
              <a:extLst>
                <a:ext uri="{FF2B5EF4-FFF2-40B4-BE49-F238E27FC236}">
                  <a16:creationId xmlns:a16="http://schemas.microsoft.com/office/drawing/2014/main" id="{85DCCB87-11C3-9775-EB6C-8767E49F6E63}"/>
                </a:ext>
              </a:extLst>
            </p:cNvPr>
            <p:cNvSpPr/>
            <p:nvPr/>
          </p:nvSpPr>
          <p:spPr>
            <a:xfrm>
              <a:off x="817061" y="3758546"/>
              <a:ext cx="2446381" cy="2025463"/>
            </a:xfrm>
            <a:prstGeom prst="round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dirty="0"/>
            </a:p>
          </p:txBody>
        </p:sp>
        <p:grpSp>
          <p:nvGrpSpPr>
            <p:cNvPr id="245" name="Grupo 244">
              <a:extLst>
                <a:ext uri="{FF2B5EF4-FFF2-40B4-BE49-F238E27FC236}">
                  <a16:creationId xmlns:a16="http://schemas.microsoft.com/office/drawing/2014/main" id="{26F50888-0BDE-CD2F-8BF3-4A629443AC62}"/>
                </a:ext>
              </a:extLst>
            </p:cNvPr>
            <p:cNvGrpSpPr/>
            <p:nvPr/>
          </p:nvGrpSpPr>
          <p:grpSpPr>
            <a:xfrm>
              <a:off x="1508840" y="3941761"/>
              <a:ext cx="9617413" cy="1800878"/>
              <a:chOff x="1555495" y="3895106"/>
              <a:chExt cx="9617413" cy="1800878"/>
            </a:xfrm>
          </p:grpSpPr>
          <p:grpSp>
            <p:nvGrpSpPr>
              <p:cNvPr id="47" name="Grupo 46">
                <a:extLst>
                  <a:ext uri="{FF2B5EF4-FFF2-40B4-BE49-F238E27FC236}">
                    <a16:creationId xmlns:a16="http://schemas.microsoft.com/office/drawing/2014/main" id="{E10ACF07-463C-0A99-4E0A-BAB7DA245DDC}"/>
                  </a:ext>
                </a:extLst>
              </p:cNvPr>
              <p:cNvGrpSpPr/>
              <p:nvPr/>
            </p:nvGrpSpPr>
            <p:grpSpPr>
              <a:xfrm>
                <a:off x="1555495" y="4535837"/>
                <a:ext cx="2484594" cy="845154"/>
                <a:chOff x="2115335" y="3854702"/>
                <a:chExt cx="2484594" cy="845154"/>
              </a:xfrm>
            </p:grpSpPr>
            <p:sp>
              <p:nvSpPr>
                <p:cNvPr id="43" name="CuadroTexto 42">
                  <a:extLst>
                    <a:ext uri="{FF2B5EF4-FFF2-40B4-BE49-F238E27FC236}">
                      <a16:creationId xmlns:a16="http://schemas.microsoft.com/office/drawing/2014/main" id="{2AFB5C85-C7F7-D4E3-8750-526916AC0473}"/>
                    </a:ext>
                  </a:extLst>
                </p:cNvPr>
                <p:cNvSpPr txBox="1"/>
                <p:nvPr/>
              </p:nvSpPr>
              <p:spPr>
                <a:xfrm>
                  <a:off x="2115335" y="4361302"/>
                  <a:ext cx="2401432" cy="338554"/>
                </a:xfrm>
                <a:prstGeom prst="rect">
                  <a:avLst/>
                </a:prstGeom>
                <a:noFill/>
              </p:spPr>
              <p:txBody>
                <a:bodyPr wrap="square" rtlCol="0">
                  <a:spAutoFit/>
                </a:bodyPr>
                <a:lstStyle/>
                <a:p>
                  <a:r>
                    <a:rPr lang="es-ES" sz="1600" b="1" dirty="0">
                      <a:solidFill>
                        <a:srgbClr val="002250"/>
                      </a:solidFill>
                    </a:rPr>
                    <a:t> pacientes </a:t>
                  </a:r>
                  <a:endParaRPr lang="es-ES" sz="1600" b="1" dirty="0"/>
                </a:p>
              </p:txBody>
            </p:sp>
            <p:sp>
              <p:nvSpPr>
                <p:cNvPr id="44" name="CuadroTexto 43">
                  <a:extLst>
                    <a:ext uri="{FF2B5EF4-FFF2-40B4-BE49-F238E27FC236}">
                      <a16:creationId xmlns:a16="http://schemas.microsoft.com/office/drawing/2014/main" id="{EC449C83-4555-6F51-02F8-D1976BC46DF4}"/>
                    </a:ext>
                  </a:extLst>
                </p:cNvPr>
                <p:cNvSpPr txBox="1"/>
                <p:nvPr/>
              </p:nvSpPr>
              <p:spPr>
                <a:xfrm>
                  <a:off x="2198497" y="3854702"/>
                  <a:ext cx="2401432" cy="646331"/>
                </a:xfrm>
                <a:prstGeom prst="rect">
                  <a:avLst/>
                </a:prstGeom>
                <a:noFill/>
              </p:spPr>
              <p:txBody>
                <a:bodyPr wrap="square" rtlCol="0">
                  <a:spAutoFit/>
                </a:bodyPr>
                <a:lstStyle/>
                <a:p>
                  <a:r>
                    <a:rPr lang="es-ES" sz="3600" b="1" dirty="0">
                      <a:solidFill>
                        <a:srgbClr val="08BDA0"/>
                      </a:solidFill>
                    </a:rPr>
                    <a:t>140</a:t>
                  </a:r>
                  <a:endParaRPr lang="es-ES" sz="3200" b="1" dirty="0">
                    <a:solidFill>
                      <a:srgbClr val="002250"/>
                    </a:solidFill>
                  </a:endParaRPr>
                </a:p>
              </p:txBody>
            </p:sp>
            <p:sp>
              <p:nvSpPr>
                <p:cNvPr id="46" name="CuadroTexto 45">
                  <a:extLst>
                    <a:ext uri="{FF2B5EF4-FFF2-40B4-BE49-F238E27FC236}">
                      <a16:creationId xmlns:a16="http://schemas.microsoft.com/office/drawing/2014/main" id="{C4DCF26A-5E58-6B0E-2049-585AC072C256}"/>
                    </a:ext>
                  </a:extLst>
                </p:cNvPr>
                <p:cNvSpPr txBox="1"/>
                <p:nvPr/>
              </p:nvSpPr>
              <p:spPr>
                <a:xfrm>
                  <a:off x="2805822" y="4001486"/>
                  <a:ext cx="1103702" cy="338554"/>
                </a:xfrm>
                <a:prstGeom prst="rect">
                  <a:avLst/>
                </a:prstGeom>
                <a:noFill/>
              </p:spPr>
              <p:txBody>
                <a:bodyPr wrap="square">
                  <a:spAutoFit/>
                </a:bodyPr>
                <a:lstStyle/>
                <a:p>
                  <a:endParaRPr lang="es-ES" sz="1600" b="1" dirty="0"/>
                </a:p>
              </p:txBody>
            </p:sp>
          </p:grpSp>
          <p:grpSp>
            <p:nvGrpSpPr>
              <p:cNvPr id="216" name="Grupo 215">
                <a:extLst>
                  <a:ext uri="{FF2B5EF4-FFF2-40B4-BE49-F238E27FC236}">
                    <a16:creationId xmlns:a16="http://schemas.microsoft.com/office/drawing/2014/main" id="{457D502B-BE02-B3FB-2724-61A660D77290}"/>
                  </a:ext>
                </a:extLst>
              </p:cNvPr>
              <p:cNvGrpSpPr/>
              <p:nvPr/>
            </p:nvGrpSpPr>
            <p:grpSpPr>
              <a:xfrm>
                <a:off x="3428076" y="3895106"/>
                <a:ext cx="2415136" cy="1640811"/>
                <a:chOff x="3549376" y="4212348"/>
                <a:chExt cx="2415136" cy="1640811"/>
              </a:xfrm>
            </p:grpSpPr>
            <p:grpSp>
              <p:nvGrpSpPr>
                <p:cNvPr id="195" name="Grupo 194">
                  <a:extLst>
                    <a:ext uri="{FF2B5EF4-FFF2-40B4-BE49-F238E27FC236}">
                      <a16:creationId xmlns:a16="http://schemas.microsoft.com/office/drawing/2014/main" id="{B1C33879-64C6-E4B8-3DA1-4C3A4D642487}"/>
                    </a:ext>
                  </a:extLst>
                </p:cNvPr>
                <p:cNvGrpSpPr/>
                <p:nvPr/>
              </p:nvGrpSpPr>
              <p:grpSpPr>
                <a:xfrm>
                  <a:off x="3549376" y="4697961"/>
                  <a:ext cx="2415136" cy="1155198"/>
                  <a:chOff x="1438408" y="3677286"/>
                  <a:chExt cx="2415136" cy="1155198"/>
                </a:xfrm>
              </p:grpSpPr>
              <p:sp>
                <p:nvSpPr>
                  <p:cNvPr id="211" name="CuadroTexto 210">
                    <a:extLst>
                      <a:ext uri="{FF2B5EF4-FFF2-40B4-BE49-F238E27FC236}">
                        <a16:creationId xmlns:a16="http://schemas.microsoft.com/office/drawing/2014/main" id="{55AC4EB0-E901-3E24-D4CB-F62573D87C99}"/>
                      </a:ext>
                    </a:extLst>
                  </p:cNvPr>
                  <p:cNvSpPr txBox="1"/>
                  <p:nvPr/>
                </p:nvSpPr>
                <p:spPr>
                  <a:xfrm>
                    <a:off x="1452112" y="3677286"/>
                    <a:ext cx="2401432" cy="584775"/>
                  </a:xfrm>
                  <a:prstGeom prst="rect">
                    <a:avLst/>
                  </a:prstGeom>
                  <a:noFill/>
                </p:spPr>
                <p:txBody>
                  <a:bodyPr wrap="square" rtlCol="0">
                    <a:spAutoFit/>
                  </a:bodyPr>
                  <a:lstStyle/>
                  <a:p>
                    <a:endParaRPr lang="es-ES" sz="3200" b="1" dirty="0">
                      <a:solidFill>
                        <a:srgbClr val="002250"/>
                      </a:solidFill>
                    </a:endParaRPr>
                  </a:p>
                </p:txBody>
              </p:sp>
              <p:sp>
                <p:nvSpPr>
                  <p:cNvPr id="212" name="CuadroTexto 211">
                    <a:extLst>
                      <a:ext uri="{FF2B5EF4-FFF2-40B4-BE49-F238E27FC236}">
                        <a16:creationId xmlns:a16="http://schemas.microsoft.com/office/drawing/2014/main" id="{5F12765B-B3CF-2D64-83A3-6C3EB4CEB0DC}"/>
                      </a:ext>
                    </a:extLst>
                  </p:cNvPr>
                  <p:cNvSpPr txBox="1"/>
                  <p:nvPr/>
                </p:nvSpPr>
                <p:spPr>
                  <a:xfrm>
                    <a:off x="1438408" y="4001487"/>
                    <a:ext cx="2149732" cy="830997"/>
                  </a:xfrm>
                  <a:prstGeom prst="rect">
                    <a:avLst/>
                  </a:prstGeom>
                  <a:noFill/>
                </p:spPr>
                <p:txBody>
                  <a:bodyPr wrap="square">
                    <a:spAutoFit/>
                  </a:bodyPr>
                  <a:lstStyle/>
                  <a:p>
                    <a:pPr algn="ctr"/>
                    <a:r>
                      <a:rPr lang="es-ES" sz="1600" b="1" dirty="0">
                        <a:solidFill>
                          <a:srgbClr val="002250"/>
                        </a:solidFill>
                      </a:rPr>
                      <a:t>Psoriasis</a:t>
                    </a:r>
                    <a:br>
                      <a:rPr lang="es-ES" sz="1600" b="1" dirty="0">
                        <a:solidFill>
                          <a:srgbClr val="002250"/>
                        </a:solidFill>
                      </a:rPr>
                    </a:br>
                    <a:r>
                      <a:rPr lang="es-ES" sz="1600" b="1" dirty="0">
                        <a:solidFill>
                          <a:srgbClr val="002250"/>
                        </a:solidFill>
                      </a:rPr>
                      <a:t>en placas de </a:t>
                    </a:r>
                    <a:br>
                      <a:rPr lang="es-ES" sz="1600" b="1" dirty="0">
                        <a:solidFill>
                          <a:srgbClr val="002250"/>
                        </a:solidFill>
                      </a:rPr>
                    </a:br>
                    <a:r>
                      <a:rPr lang="es-ES" sz="1600" b="1" dirty="0">
                        <a:solidFill>
                          <a:srgbClr val="08BDA0"/>
                        </a:solidFill>
                      </a:rPr>
                      <a:t>moderada a grave</a:t>
                    </a:r>
                  </a:p>
                </p:txBody>
              </p:sp>
            </p:grpSp>
            <p:pic>
              <p:nvPicPr>
                <p:cNvPr id="214" name="Gráfico 213">
                  <a:extLst>
                    <a:ext uri="{FF2B5EF4-FFF2-40B4-BE49-F238E27FC236}">
                      <a16:creationId xmlns:a16="http://schemas.microsoft.com/office/drawing/2014/main" id="{02B4E10A-72DE-D911-EDE1-20793480D097}"/>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4280527" y="4212348"/>
                  <a:ext cx="648240" cy="710972"/>
                </a:xfrm>
                <a:prstGeom prst="rect">
                  <a:avLst/>
                </a:prstGeom>
              </p:spPr>
            </p:pic>
          </p:grpSp>
          <p:sp>
            <p:nvSpPr>
              <p:cNvPr id="215" name="Cruz 214">
                <a:extLst>
                  <a:ext uri="{FF2B5EF4-FFF2-40B4-BE49-F238E27FC236}">
                    <a16:creationId xmlns:a16="http://schemas.microsoft.com/office/drawing/2014/main" id="{40AD5CF0-C2CC-D318-7A1E-4BD8D719A7C1}"/>
                  </a:ext>
                </a:extLst>
              </p:cNvPr>
              <p:cNvSpPr/>
              <p:nvPr/>
            </p:nvSpPr>
            <p:spPr>
              <a:xfrm>
                <a:off x="5621511" y="4444366"/>
                <a:ext cx="538244" cy="534218"/>
              </a:xfrm>
              <a:prstGeom prst="plus">
                <a:avLst>
                  <a:gd name="adj" fmla="val 33044"/>
                </a:avLst>
              </a:prstGeom>
              <a:solidFill>
                <a:srgbClr val="08BDA0"/>
              </a:solidFill>
              <a:ln w="28575">
                <a:solidFill>
                  <a:srgbClr val="EDF1F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grpSp>
            <p:nvGrpSpPr>
              <p:cNvPr id="232" name="Grupo 231">
                <a:extLst>
                  <a:ext uri="{FF2B5EF4-FFF2-40B4-BE49-F238E27FC236}">
                    <a16:creationId xmlns:a16="http://schemas.microsoft.com/office/drawing/2014/main" id="{FBF39FDD-8686-759C-39F1-79D61D323966}"/>
                  </a:ext>
                </a:extLst>
              </p:cNvPr>
              <p:cNvGrpSpPr/>
              <p:nvPr/>
            </p:nvGrpSpPr>
            <p:grpSpPr>
              <a:xfrm>
                <a:off x="6266842" y="3944083"/>
                <a:ext cx="2401432" cy="1751901"/>
                <a:chOff x="6192194" y="3944083"/>
                <a:chExt cx="2401432" cy="1751901"/>
              </a:xfrm>
            </p:grpSpPr>
            <p:grpSp>
              <p:nvGrpSpPr>
                <p:cNvPr id="218" name="Grupo 217">
                  <a:extLst>
                    <a:ext uri="{FF2B5EF4-FFF2-40B4-BE49-F238E27FC236}">
                      <a16:creationId xmlns:a16="http://schemas.microsoft.com/office/drawing/2014/main" id="{361B86D9-1476-225C-6561-7D70E56535FE}"/>
                    </a:ext>
                  </a:extLst>
                </p:cNvPr>
                <p:cNvGrpSpPr/>
                <p:nvPr/>
              </p:nvGrpSpPr>
              <p:grpSpPr>
                <a:xfrm>
                  <a:off x="6192194" y="4624272"/>
                  <a:ext cx="2401432" cy="658464"/>
                  <a:chOff x="1452112" y="3603597"/>
                  <a:chExt cx="2401432" cy="658464"/>
                </a:xfrm>
              </p:grpSpPr>
              <p:sp>
                <p:nvSpPr>
                  <p:cNvPr id="220" name="CuadroTexto 219">
                    <a:extLst>
                      <a:ext uri="{FF2B5EF4-FFF2-40B4-BE49-F238E27FC236}">
                        <a16:creationId xmlns:a16="http://schemas.microsoft.com/office/drawing/2014/main" id="{52E90C2E-FE17-503E-0895-6D25786C4889}"/>
                      </a:ext>
                    </a:extLst>
                  </p:cNvPr>
                  <p:cNvSpPr txBox="1"/>
                  <p:nvPr/>
                </p:nvSpPr>
                <p:spPr>
                  <a:xfrm>
                    <a:off x="1452112" y="3677286"/>
                    <a:ext cx="2401432" cy="584775"/>
                  </a:xfrm>
                  <a:prstGeom prst="rect">
                    <a:avLst/>
                  </a:prstGeom>
                  <a:noFill/>
                </p:spPr>
                <p:txBody>
                  <a:bodyPr wrap="square" rtlCol="0">
                    <a:spAutoFit/>
                  </a:bodyPr>
                  <a:lstStyle/>
                  <a:p>
                    <a:endParaRPr lang="es-ES" sz="3200" b="1" dirty="0">
                      <a:solidFill>
                        <a:srgbClr val="002250"/>
                      </a:solidFill>
                    </a:endParaRPr>
                  </a:p>
                </p:txBody>
              </p:sp>
              <p:sp>
                <p:nvSpPr>
                  <p:cNvPr id="221" name="CuadroTexto 220">
                    <a:extLst>
                      <a:ext uri="{FF2B5EF4-FFF2-40B4-BE49-F238E27FC236}">
                        <a16:creationId xmlns:a16="http://schemas.microsoft.com/office/drawing/2014/main" id="{A9C8F8C7-4ABF-FA8F-4286-B7E8B4024EFA}"/>
                      </a:ext>
                    </a:extLst>
                  </p:cNvPr>
                  <p:cNvSpPr txBox="1"/>
                  <p:nvPr/>
                </p:nvSpPr>
                <p:spPr>
                  <a:xfrm>
                    <a:off x="1624617" y="3603597"/>
                    <a:ext cx="2149732" cy="584775"/>
                  </a:xfrm>
                  <a:prstGeom prst="rect">
                    <a:avLst/>
                  </a:prstGeom>
                  <a:noFill/>
                </p:spPr>
                <p:txBody>
                  <a:bodyPr wrap="square">
                    <a:spAutoFit/>
                  </a:bodyPr>
                  <a:lstStyle/>
                  <a:p>
                    <a:pPr algn="ctr"/>
                    <a:r>
                      <a:rPr lang="es-ES" sz="1600" b="1" dirty="0">
                        <a:solidFill>
                          <a:srgbClr val="002250"/>
                        </a:solidFill>
                      </a:rPr>
                      <a:t>áreas sensibles afectadas </a:t>
                    </a:r>
                    <a:endParaRPr lang="es-ES" sz="1600" b="1" dirty="0">
                      <a:solidFill>
                        <a:srgbClr val="08BDA0"/>
                      </a:solidFill>
                    </a:endParaRPr>
                  </a:p>
                </p:txBody>
              </p:sp>
            </p:grpSp>
            <p:grpSp>
              <p:nvGrpSpPr>
                <p:cNvPr id="231" name="Grupo 230">
                  <a:extLst>
                    <a:ext uri="{FF2B5EF4-FFF2-40B4-BE49-F238E27FC236}">
                      <a16:creationId xmlns:a16="http://schemas.microsoft.com/office/drawing/2014/main" id="{FE4D680C-2151-1B24-CE42-0D66FCA1FAF5}"/>
                    </a:ext>
                  </a:extLst>
                </p:cNvPr>
                <p:cNvGrpSpPr/>
                <p:nvPr/>
              </p:nvGrpSpPr>
              <p:grpSpPr>
                <a:xfrm>
                  <a:off x="6389523" y="3944083"/>
                  <a:ext cx="1970136" cy="1751901"/>
                  <a:chOff x="6389523" y="4261325"/>
                  <a:chExt cx="1970136" cy="1751901"/>
                </a:xfrm>
              </p:grpSpPr>
              <p:sp>
                <p:nvSpPr>
                  <p:cNvPr id="225" name="CuadroTexto 224">
                    <a:extLst>
                      <a:ext uri="{FF2B5EF4-FFF2-40B4-BE49-F238E27FC236}">
                        <a16:creationId xmlns:a16="http://schemas.microsoft.com/office/drawing/2014/main" id="{85EE3DDC-C6A4-4C76-2AD0-B57F2834FF12}"/>
                      </a:ext>
                    </a:extLst>
                  </p:cNvPr>
                  <p:cNvSpPr txBox="1"/>
                  <p:nvPr/>
                </p:nvSpPr>
                <p:spPr>
                  <a:xfrm>
                    <a:off x="7260685" y="4556937"/>
                    <a:ext cx="775295" cy="523220"/>
                  </a:xfrm>
                  <a:prstGeom prst="rect">
                    <a:avLst/>
                  </a:prstGeom>
                  <a:noFill/>
                </p:spPr>
                <p:txBody>
                  <a:bodyPr wrap="square">
                    <a:spAutoFit/>
                  </a:bodyPr>
                  <a:lstStyle/>
                  <a:p>
                    <a:r>
                      <a:rPr lang="es-ES" sz="2800" b="1" dirty="0">
                        <a:solidFill>
                          <a:srgbClr val="6E88B0"/>
                        </a:solidFill>
                      </a:rPr>
                      <a:t>Con </a:t>
                    </a:r>
                  </a:p>
                </p:txBody>
              </p:sp>
              <p:pic>
                <p:nvPicPr>
                  <p:cNvPr id="227" name="Gráfico 226">
                    <a:extLst>
                      <a:ext uri="{FF2B5EF4-FFF2-40B4-BE49-F238E27FC236}">
                        <a16:creationId xmlns:a16="http://schemas.microsoft.com/office/drawing/2014/main" id="{693E267D-A2A6-DD3D-DFD9-31FC1C6EBBD1}"/>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6613922" y="4261325"/>
                    <a:ext cx="764022" cy="667743"/>
                  </a:xfrm>
                  <a:prstGeom prst="rect">
                    <a:avLst/>
                  </a:prstGeom>
                </p:spPr>
              </p:pic>
              <p:sp>
                <p:nvSpPr>
                  <p:cNvPr id="228" name="CuadroTexto 227">
                    <a:extLst>
                      <a:ext uri="{FF2B5EF4-FFF2-40B4-BE49-F238E27FC236}">
                        <a16:creationId xmlns:a16="http://schemas.microsoft.com/office/drawing/2014/main" id="{D0DBBDB3-FCB2-31BA-E1D6-A41D5B7A102A}"/>
                      </a:ext>
                    </a:extLst>
                  </p:cNvPr>
                  <p:cNvSpPr txBox="1"/>
                  <p:nvPr/>
                </p:nvSpPr>
                <p:spPr>
                  <a:xfrm>
                    <a:off x="6404644" y="5436145"/>
                    <a:ext cx="1955015" cy="577081"/>
                  </a:xfrm>
                  <a:prstGeom prst="rect">
                    <a:avLst/>
                  </a:prstGeom>
                  <a:noFill/>
                </p:spPr>
                <p:txBody>
                  <a:bodyPr wrap="square">
                    <a:spAutoFit/>
                  </a:bodyPr>
                  <a:lstStyle/>
                  <a:p>
                    <a:pPr algn="ctr"/>
                    <a:r>
                      <a:rPr lang="es-ES" sz="1050" dirty="0">
                        <a:solidFill>
                          <a:srgbClr val="08BDA0"/>
                        </a:solidFill>
                      </a:rPr>
                      <a:t>Definido como afectación del cuero cabelludo, de uñas, genital o </a:t>
                    </a:r>
                    <a:r>
                      <a:rPr lang="es-ES" sz="1050" dirty="0" err="1">
                        <a:solidFill>
                          <a:srgbClr val="08BDA0"/>
                        </a:solidFill>
                      </a:rPr>
                      <a:t>palmoplantar</a:t>
                    </a:r>
                    <a:endParaRPr lang="es-ES" sz="1050" dirty="0">
                      <a:solidFill>
                        <a:srgbClr val="08BDA0"/>
                      </a:solidFill>
                    </a:endParaRPr>
                  </a:p>
                </p:txBody>
              </p:sp>
              <p:pic>
                <p:nvPicPr>
                  <p:cNvPr id="230" name="Gráfico 229">
                    <a:extLst>
                      <a:ext uri="{FF2B5EF4-FFF2-40B4-BE49-F238E27FC236}">
                        <a16:creationId xmlns:a16="http://schemas.microsoft.com/office/drawing/2014/main" id="{D9122385-AA8F-8DCC-8A87-7B0286E54766}"/>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rot="9270278" flipH="1">
                    <a:off x="6389523" y="5201414"/>
                    <a:ext cx="361120" cy="274294"/>
                  </a:xfrm>
                  <a:prstGeom prst="rect">
                    <a:avLst/>
                  </a:prstGeom>
                </p:spPr>
              </p:pic>
            </p:grpSp>
          </p:grpSp>
          <p:grpSp>
            <p:nvGrpSpPr>
              <p:cNvPr id="234" name="Grupo 233">
                <a:extLst>
                  <a:ext uri="{FF2B5EF4-FFF2-40B4-BE49-F238E27FC236}">
                    <a16:creationId xmlns:a16="http://schemas.microsoft.com/office/drawing/2014/main" id="{11357FFD-CF5F-3226-1BBD-4B7239745196}"/>
                  </a:ext>
                </a:extLst>
              </p:cNvPr>
              <p:cNvGrpSpPr/>
              <p:nvPr/>
            </p:nvGrpSpPr>
            <p:grpSpPr>
              <a:xfrm>
                <a:off x="8771476" y="4383284"/>
                <a:ext cx="2401432" cy="970118"/>
                <a:chOff x="1452112" y="3677286"/>
                <a:chExt cx="2401432" cy="970118"/>
              </a:xfrm>
            </p:grpSpPr>
            <p:sp>
              <p:nvSpPr>
                <p:cNvPr id="236" name="CuadroTexto 235">
                  <a:extLst>
                    <a:ext uri="{FF2B5EF4-FFF2-40B4-BE49-F238E27FC236}">
                      <a16:creationId xmlns:a16="http://schemas.microsoft.com/office/drawing/2014/main" id="{8EB5A61E-957B-F56A-119B-640E970479AA}"/>
                    </a:ext>
                  </a:extLst>
                </p:cNvPr>
                <p:cNvSpPr txBox="1"/>
                <p:nvPr/>
              </p:nvSpPr>
              <p:spPr>
                <a:xfrm>
                  <a:off x="1452112" y="3677286"/>
                  <a:ext cx="2401432" cy="584775"/>
                </a:xfrm>
                <a:prstGeom prst="rect">
                  <a:avLst/>
                </a:prstGeom>
                <a:noFill/>
              </p:spPr>
              <p:txBody>
                <a:bodyPr wrap="square" rtlCol="0">
                  <a:spAutoFit/>
                </a:bodyPr>
                <a:lstStyle/>
                <a:p>
                  <a:endParaRPr lang="es-ES" sz="3200" b="1" dirty="0">
                    <a:solidFill>
                      <a:srgbClr val="002250"/>
                    </a:solidFill>
                  </a:endParaRPr>
                </a:p>
              </p:txBody>
            </p:sp>
            <p:sp>
              <p:nvSpPr>
                <p:cNvPr id="237" name="CuadroTexto 236">
                  <a:extLst>
                    <a:ext uri="{FF2B5EF4-FFF2-40B4-BE49-F238E27FC236}">
                      <a16:creationId xmlns:a16="http://schemas.microsoft.com/office/drawing/2014/main" id="{7DEC3018-22BF-0CE4-DDC2-2F816EEA39E9}"/>
                    </a:ext>
                  </a:extLst>
                </p:cNvPr>
                <p:cNvSpPr txBox="1"/>
                <p:nvPr/>
              </p:nvSpPr>
              <p:spPr>
                <a:xfrm>
                  <a:off x="1481434" y="4062629"/>
                  <a:ext cx="2273249" cy="584775"/>
                </a:xfrm>
                <a:prstGeom prst="rect">
                  <a:avLst/>
                </a:prstGeom>
                <a:noFill/>
              </p:spPr>
              <p:txBody>
                <a:bodyPr wrap="square">
                  <a:spAutoFit/>
                </a:bodyPr>
                <a:lstStyle/>
                <a:p>
                  <a:pPr algn="ctr"/>
                  <a:r>
                    <a:rPr lang="es-ES" sz="1600" b="1" dirty="0">
                      <a:solidFill>
                        <a:srgbClr val="002250"/>
                      </a:solidFill>
                    </a:rPr>
                    <a:t>Análisis intermedio </a:t>
                  </a:r>
                  <a:br>
                    <a:rPr lang="es-ES" sz="1600" b="1" dirty="0">
                      <a:solidFill>
                        <a:srgbClr val="002250"/>
                      </a:solidFill>
                    </a:rPr>
                  </a:br>
                  <a:r>
                    <a:rPr lang="es-ES" sz="1600" b="1" dirty="0">
                      <a:solidFill>
                        <a:srgbClr val="002250"/>
                      </a:solidFill>
                    </a:rPr>
                    <a:t>en semana 28</a:t>
                  </a:r>
                  <a:endParaRPr lang="es-ES" sz="1600" b="1" dirty="0">
                    <a:solidFill>
                      <a:srgbClr val="08BDA0"/>
                    </a:solidFill>
                  </a:endParaRPr>
                </a:p>
              </p:txBody>
            </p:sp>
          </p:grpSp>
        </p:grpSp>
      </p:grpSp>
      <p:grpSp>
        <p:nvGrpSpPr>
          <p:cNvPr id="17" name="Group 10">
            <a:extLst>
              <a:ext uri="{FF2B5EF4-FFF2-40B4-BE49-F238E27FC236}">
                <a16:creationId xmlns:a16="http://schemas.microsoft.com/office/drawing/2014/main" id="{11DEACD8-BC70-4EEA-62C2-3456661160B5}"/>
              </a:ext>
            </a:extLst>
          </p:cNvPr>
          <p:cNvGrpSpPr/>
          <p:nvPr/>
        </p:nvGrpSpPr>
        <p:grpSpPr>
          <a:xfrm>
            <a:off x="9689620" y="156822"/>
            <a:ext cx="1385478" cy="369332"/>
            <a:chOff x="2167445" y="2371717"/>
            <a:chExt cx="1276268" cy="415745"/>
          </a:xfrm>
        </p:grpSpPr>
        <p:sp>
          <p:nvSpPr>
            <p:cNvPr id="20" name="TextBox 22">
              <a:extLst>
                <a:ext uri="{FF2B5EF4-FFF2-40B4-BE49-F238E27FC236}">
                  <a16:creationId xmlns:a16="http://schemas.microsoft.com/office/drawing/2014/main" id="{0DF38BDF-6302-CD10-A026-F784F53B20F8}"/>
                </a:ext>
              </a:extLst>
            </p:cNvPr>
            <p:cNvSpPr txBox="1"/>
            <p:nvPr userDrawn="1"/>
          </p:nvSpPr>
          <p:spPr>
            <a:xfrm>
              <a:off x="2167445" y="2371717"/>
              <a:ext cx="1228293" cy="415745"/>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b="0" i="0" u="none" strike="noStrike" kern="0" cap="none" spc="0" normalizeH="0" baseline="0" noProof="0" dirty="0" err="1">
                  <a:ln>
                    <a:noFill/>
                  </a:ln>
                  <a:solidFill>
                    <a:srgbClr val="002855"/>
                  </a:solidFill>
                  <a:effectLst/>
                  <a:uLnTx/>
                  <a:uFillTx/>
                  <a:latin typeface="Montserrat Black" panose="00000A00000000000000" pitchFamily="2" charset="0"/>
                </a:rPr>
                <a:t>TiGER</a:t>
              </a:r>
              <a:endParaRPr kumimoji="0" lang="en-US" b="0" i="0" u="none" strike="noStrike" kern="0" cap="none" spc="0" normalizeH="0" baseline="0" noProof="0" dirty="0">
                <a:ln>
                  <a:noFill/>
                </a:ln>
                <a:solidFill>
                  <a:srgbClr val="002855"/>
                </a:solidFill>
                <a:effectLst/>
                <a:uLnTx/>
                <a:uFillTx/>
                <a:latin typeface="Montserrat Black" panose="00000A00000000000000" pitchFamily="2" charset="0"/>
              </a:endParaRPr>
            </a:p>
          </p:txBody>
        </p:sp>
        <p:pic>
          <p:nvPicPr>
            <p:cNvPr id="21" name="Picture 23" descr="A yellow paw print with claws&#10;&#10;Description automatically generated">
              <a:extLst>
                <a:ext uri="{FF2B5EF4-FFF2-40B4-BE49-F238E27FC236}">
                  <a16:creationId xmlns:a16="http://schemas.microsoft.com/office/drawing/2014/main" id="{ACA4CF10-57D9-2B6B-ECC3-D25F40A13193}"/>
                </a:ext>
              </a:extLst>
            </p:cNvPr>
            <p:cNvPicPr>
              <a:picLocks noChangeAspect="1"/>
            </p:cNvPicPr>
            <p:nvPr userDrawn="1"/>
          </p:nvPicPr>
          <p:blipFill>
            <a:blip r:embed="rId17">
              <a:duotone>
                <a:prstClr val="black"/>
                <a:srgbClr val="00BEA0">
                  <a:tint val="45000"/>
                  <a:satMod val="400000"/>
                </a:srgbClr>
              </a:duotone>
              <a:extLst>
                <a:ext uri="{BEBA8EAE-BF5A-486C-A8C5-ECC9F3942E4B}">
                  <a14:imgProps xmlns:a14="http://schemas.microsoft.com/office/drawing/2010/main">
                    <a14:imgLayer r:embed="rId18">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3154949" y="2417496"/>
              <a:ext cx="288764" cy="288766"/>
            </a:xfrm>
            <a:prstGeom prst="rect">
              <a:avLst/>
            </a:prstGeom>
          </p:spPr>
        </p:pic>
      </p:grpSp>
      <p:sp>
        <p:nvSpPr>
          <p:cNvPr id="26" name="Freeform 254">
            <a:extLst>
              <a:ext uri="{FF2B5EF4-FFF2-40B4-BE49-F238E27FC236}">
                <a16:creationId xmlns:a16="http://schemas.microsoft.com/office/drawing/2014/main" id="{2DBAC153-AAB9-9FDF-323A-DF6C4847A83D}"/>
              </a:ext>
            </a:extLst>
          </p:cNvPr>
          <p:cNvSpPr>
            <a:spLocks noEditPoints="1"/>
          </p:cNvSpPr>
          <p:nvPr/>
        </p:nvSpPr>
        <p:spPr bwMode="auto">
          <a:xfrm>
            <a:off x="1748741" y="3903865"/>
            <a:ext cx="556477" cy="571958"/>
          </a:xfrm>
          <a:custGeom>
            <a:avLst/>
            <a:gdLst>
              <a:gd name="T0" fmla="*/ 13 w 34"/>
              <a:gd name="T1" fmla="*/ 14 h 33"/>
              <a:gd name="T2" fmla="*/ 11 w 34"/>
              <a:gd name="T3" fmla="*/ 8 h 33"/>
              <a:gd name="T4" fmla="*/ 11 w 34"/>
              <a:gd name="T5" fmla="*/ 8 h 33"/>
              <a:gd name="T6" fmla="*/ 23 w 34"/>
              <a:gd name="T7" fmla="*/ 8 h 33"/>
              <a:gd name="T8" fmla="*/ 23 w 34"/>
              <a:gd name="T9" fmla="*/ 8 h 33"/>
              <a:gd name="T10" fmla="*/ 21 w 34"/>
              <a:gd name="T11" fmla="*/ 14 h 33"/>
              <a:gd name="T12" fmla="*/ 27 w 34"/>
              <a:gd name="T13" fmla="*/ 17 h 33"/>
              <a:gd name="T14" fmla="*/ 31 w 34"/>
              <a:gd name="T15" fmla="*/ 12 h 33"/>
              <a:gd name="T16" fmla="*/ 31 w 34"/>
              <a:gd name="T17" fmla="*/ 12 h 33"/>
              <a:gd name="T18" fmla="*/ 28 w 34"/>
              <a:gd name="T19" fmla="*/ 6 h 33"/>
              <a:gd name="T20" fmla="*/ 26 w 34"/>
              <a:gd name="T21" fmla="*/ 6 h 33"/>
              <a:gd name="T22" fmla="*/ 23 w 34"/>
              <a:gd name="T23" fmla="*/ 12 h 33"/>
              <a:gd name="T24" fmla="*/ 23 w 34"/>
              <a:gd name="T25" fmla="*/ 12 h 33"/>
              <a:gd name="T26" fmla="*/ 27 w 34"/>
              <a:gd name="T27" fmla="*/ 17 h 33"/>
              <a:gd name="T28" fmla="*/ 24 w 34"/>
              <a:gd name="T29" fmla="*/ 12 h 33"/>
              <a:gd name="T30" fmla="*/ 24 w 34"/>
              <a:gd name="T31" fmla="*/ 10 h 33"/>
              <a:gd name="T32" fmla="*/ 30 w 34"/>
              <a:gd name="T33" fmla="*/ 9 h 33"/>
              <a:gd name="T34" fmla="*/ 30 w 34"/>
              <a:gd name="T35" fmla="*/ 11 h 33"/>
              <a:gd name="T36" fmla="*/ 29 w 34"/>
              <a:gd name="T37" fmla="*/ 15 h 33"/>
              <a:gd name="T38" fmla="*/ 25 w 34"/>
              <a:gd name="T39" fmla="*/ 15 h 33"/>
              <a:gd name="T40" fmla="*/ 9 w 34"/>
              <a:gd name="T41" fmla="*/ 15 h 33"/>
              <a:gd name="T42" fmla="*/ 10 w 34"/>
              <a:gd name="T43" fmla="*/ 12 h 33"/>
              <a:gd name="T44" fmla="*/ 10 w 34"/>
              <a:gd name="T45" fmla="*/ 11 h 33"/>
              <a:gd name="T46" fmla="*/ 7 w 34"/>
              <a:gd name="T47" fmla="*/ 6 h 33"/>
              <a:gd name="T48" fmla="*/ 3 w 34"/>
              <a:gd name="T49" fmla="*/ 11 h 33"/>
              <a:gd name="T50" fmla="*/ 3 w 34"/>
              <a:gd name="T51" fmla="*/ 12 h 33"/>
              <a:gd name="T52" fmla="*/ 4 w 34"/>
              <a:gd name="T53" fmla="*/ 15 h 33"/>
              <a:gd name="T54" fmla="*/ 4 w 34"/>
              <a:gd name="T55" fmla="*/ 15 h 33"/>
              <a:gd name="T56" fmla="*/ 4 w 34"/>
              <a:gd name="T57" fmla="*/ 11 h 33"/>
              <a:gd name="T58" fmla="*/ 4 w 34"/>
              <a:gd name="T59" fmla="*/ 9 h 33"/>
              <a:gd name="T60" fmla="*/ 10 w 34"/>
              <a:gd name="T61" fmla="*/ 10 h 33"/>
              <a:gd name="T62" fmla="*/ 10 w 34"/>
              <a:gd name="T63" fmla="*/ 12 h 33"/>
              <a:gd name="T64" fmla="*/ 7 w 34"/>
              <a:gd name="T65" fmla="*/ 16 h 33"/>
              <a:gd name="T66" fmla="*/ 18 w 34"/>
              <a:gd name="T67" fmla="*/ 20 h 33"/>
              <a:gd name="T68" fmla="*/ 17 w 34"/>
              <a:gd name="T69" fmla="*/ 22 h 33"/>
              <a:gd name="T70" fmla="*/ 22 w 34"/>
              <a:gd name="T71" fmla="*/ 18 h 33"/>
              <a:gd name="T72" fmla="*/ 28 w 34"/>
              <a:gd name="T73" fmla="*/ 30 h 33"/>
              <a:gd name="T74" fmla="*/ 8 w 34"/>
              <a:gd name="T75" fmla="*/ 33 h 33"/>
              <a:gd name="T76" fmla="*/ 6 w 34"/>
              <a:gd name="T77" fmla="*/ 23 h 33"/>
              <a:gd name="T78" fmla="*/ 16 w 34"/>
              <a:gd name="T79" fmla="*/ 29 h 33"/>
              <a:gd name="T80" fmla="*/ 16 w 34"/>
              <a:gd name="T81" fmla="*/ 21 h 33"/>
              <a:gd name="T82" fmla="*/ 16 w 34"/>
              <a:gd name="T83" fmla="*/ 20 h 33"/>
              <a:gd name="T84" fmla="*/ 18 w 34"/>
              <a:gd name="T85" fmla="*/ 20 h 33"/>
              <a:gd name="T86" fmla="*/ 18 w 34"/>
              <a:gd name="T87" fmla="*/ 20 h 33"/>
              <a:gd name="T88" fmla="*/ 34 w 34"/>
              <a:gd name="T89" fmla="*/ 21 h 33"/>
              <a:gd name="T90" fmla="*/ 29 w 34"/>
              <a:gd name="T91" fmla="*/ 22 h 33"/>
              <a:gd name="T92" fmla="*/ 29 w 34"/>
              <a:gd name="T93" fmla="*/ 27 h 33"/>
              <a:gd name="T94" fmla="*/ 34 w 34"/>
              <a:gd name="T95" fmla="*/ 26 h 33"/>
              <a:gd name="T96" fmla="*/ 1 w 34"/>
              <a:gd name="T97" fmla="*/ 27 h 33"/>
              <a:gd name="T98" fmla="*/ 5 w 34"/>
              <a:gd name="T99" fmla="*/ 23 h 33"/>
              <a:gd name="T100" fmla="*/ 9 w 34"/>
              <a:gd name="T101" fmla="*/ 18 h 33"/>
              <a:gd name="T102" fmla="*/ 0 w 34"/>
              <a:gd name="T103" fmla="*/ 26 h 33"/>
              <a:gd name="T104" fmla="*/ 17 w 34"/>
              <a:gd name="T105" fmla="*/ 15 h 33"/>
              <a:gd name="T106" fmla="*/ 22 w 34"/>
              <a:gd name="T107" fmla="*/ 8 h 33"/>
              <a:gd name="T108" fmla="*/ 22 w 34"/>
              <a:gd name="T109" fmla="*/ 6 h 33"/>
              <a:gd name="T110" fmla="*/ 19 w 34"/>
              <a:gd name="T111" fmla="*/ 4 h 33"/>
              <a:gd name="T112" fmla="*/ 15 w 34"/>
              <a:gd name="T113" fmla="*/ 4 h 33"/>
              <a:gd name="T114" fmla="*/ 13 w 34"/>
              <a:gd name="T115" fmla="*/ 4 h 33"/>
              <a:gd name="T116" fmla="*/ 12 w 34"/>
              <a:gd name="T117" fmla="*/ 7 h 33"/>
              <a:gd name="T118" fmla="*/ 14 w 34"/>
              <a:gd name="T119" fmla="*/ 13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4" h="33">
                <a:moveTo>
                  <a:pt x="17" y="16"/>
                </a:moveTo>
                <a:cubicBezTo>
                  <a:pt x="15" y="16"/>
                  <a:pt x="14" y="15"/>
                  <a:pt x="13" y="14"/>
                </a:cubicBezTo>
                <a:cubicBezTo>
                  <a:pt x="12" y="12"/>
                  <a:pt x="11" y="10"/>
                  <a:pt x="11" y="8"/>
                </a:cubicBezTo>
                <a:cubicBezTo>
                  <a:pt x="11" y="8"/>
                  <a:pt x="11" y="8"/>
                  <a:pt x="11" y="8"/>
                </a:cubicBezTo>
                <a:cubicBezTo>
                  <a:pt x="11" y="8"/>
                  <a:pt x="11" y="8"/>
                  <a:pt x="11" y="8"/>
                </a:cubicBezTo>
                <a:cubicBezTo>
                  <a:pt x="11" y="8"/>
                  <a:pt x="11" y="8"/>
                  <a:pt x="11" y="8"/>
                </a:cubicBezTo>
                <a:cubicBezTo>
                  <a:pt x="11" y="3"/>
                  <a:pt x="10" y="0"/>
                  <a:pt x="17" y="0"/>
                </a:cubicBezTo>
                <a:cubicBezTo>
                  <a:pt x="24" y="0"/>
                  <a:pt x="23" y="3"/>
                  <a:pt x="23" y="8"/>
                </a:cubicBezTo>
                <a:cubicBezTo>
                  <a:pt x="23" y="8"/>
                  <a:pt x="23" y="8"/>
                  <a:pt x="23" y="8"/>
                </a:cubicBezTo>
                <a:cubicBezTo>
                  <a:pt x="23" y="8"/>
                  <a:pt x="23" y="8"/>
                  <a:pt x="23" y="8"/>
                </a:cubicBezTo>
                <a:cubicBezTo>
                  <a:pt x="23" y="8"/>
                  <a:pt x="23" y="8"/>
                  <a:pt x="23" y="8"/>
                </a:cubicBezTo>
                <a:cubicBezTo>
                  <a:pt x="23" y="10"/>
                  <a:pt x="22" y="12"/>
                  <a:pt x="21" y="14"/>
                </a:cubicBezTo>
                <a:cubicBezTo>
                  <a:pt x="20" y="15"/>
                  <a:pt x="18" y="16"/>
                  <a:pt x="17" y="16"/>
                </a:cubicBezTo>
                <a:close/>
                <a:moveTo>
                  <a:pt x="27" y="17"/>
                </a:moveTo>
                <a:cubicBezTo>
                  <a:pt x="28" y="17"/>
                  <a:pt x="29" y="16"/>
                  <a:pt x="30" y="15"/>
                </a:cubicBezTo>
                <a:cubicBezTo>
                  <a:pt x="31" y="14"/>
                  <a:pt x="31" y="13"/>
                  <a:pt x="31" y="12"/>
                </a:cubicBezTo>
                <a:cubicBezTo>
                  <a:pt x="31" y="12"/>
                  <a:pt x="31" y="12"/>
                  <a:pt x="31" y="12"/>
                </a:cubicBezTo>
                <a:cubicBezTo>
                  <a:pt x="31" y="12"/>
                  <a:pt x="31" y="12"/>
                  <a:pt x="31" y="12"/>
                </a:cubicBezTo>
                <a:cubicBezTo>
                  <a:pt x="31" y="12"/>
                  <a:pt x="31" y="11"/>
                  <a:pt x="31" y="11"/>
                </a:cubicBezTo>
                <a:cubicBezTo>
                  <a:pt x="31" y="9"/>
                  <a:pt x="32" y="7"/>
                  <a:pt x="28" y="6"/>
                </a:cubicBezTo>
                <a:cubicBezTo>
                  <a:pt x="28" y="6"/>
                  <a:pt x="28" y="6"/>
                  <a:pt x="27" y="6"/>
                </a:cubicBezTo>
                <a:cubicBezTo>
                  <a:pt x="27" y="6"/>
                  <a:pt x="26" y="6"/>
                  <a:pt x="26" y="6"/>
                </a:cubicBezTo>
                <a:cubicBezTo>
                  <a:pt x="23" y="7"/>
                  <a:pt x="23" y="9"/>
                  <a:pt x="23" y="11"/>
                </a:cubicBezTo>
                <a:cubicBezTo>
                  <a:pt x="23" y="11"/>
                  <a:pt x="23" y="12"/>
                  <a:pt x="23" y="12"/>
                </a:cubicBezTo>
                <a:cubicBezTo>
                  <a:pt x="23" y="12"/>
                  <a:pt x="23" y="12"/>
                  <a:pt x="23" y="12"/>
                </a:cubicBezTo>
                <a:cubicBezTo>
                  <a:pt x="23" y="12"/>
                  <a:pt x="23" y="12"/>
                  <a:pt x="23" y="12"/>
                </a:cubicBezTo>
                <a:cubicBezTo>
                  <a:pt x="23" y="13"/>
                  <a:pt x="24" y="14"/>
                  <a:pt x="25" y="15"/>
                </a:cubicBezTo>
                <a:cubicBezTo>
                  <a:pt x="25" y="16"/>
                  <a:pt x="26" y="17"/>
                  <a:pt x="27" y="17"/>
                </a:cubicBezTo>
                <a:close/>
                <a:moveTo>
                  <a:pt x="25" y="15"/>
                </a:moveTo>
                <a:cubicBezTo>
                  <a:pt x="24" y="14"/>
                  <a:pt x="24" y="13"/>
                  <a:pt x="24" y="12"/>
                </a:cubicBezTo>
                <a:cubicBezTo>
                  <a:pt x="24" y="11"/>
                  <a:pt x="24" y="11"/>
                  <a:pt x="24" y="11"/>
                </a:cubicBezTo>
                <a:cubicBezTo>
                  <a:pt x="24" y="11"/>
                  <a:pt x="24" y="10"/>
                  <a:pt x="24" y="10"/>
                </a:cubicBezTo>
                <a:cubicBezTo>
                  <a:pt x="24" y="10"/>
                  <a:pt x="24" y="9"/>
                  <a:pt x="25" y="9"/>
                </a:cubicBezTo>
                <a:cubicBezTo>
                  <a:pt x="25" y="9"/>
                  <a:pt x="30" y="8"/>
                  <a:pt x="30" y="9"/>
                </a:cubicBezTo>
                <a:cubicBezTo>
                  <a:pt x="30" y="9"/>
                  <a:pt x="30" y="10"/>
                  <a:pt x="30" y="10"/>
                </a:cubicBezTo>
                <a:cubicBezTo>
                  <a:pt x="30" y="10"/>
                  <a:pt x="30" y="11"/>
                  <a:pt x="30" y="11"/>
                </a:cubicBezTo>
                <a:cubicBezTo>
                  <a:pt x="31" y="12"/>
                  <a:pt x="31" y="12"/>
                  <a:pt x="31" y="12"/>
                </a:cubicBezTo>
                <a:cubicBezTo>
                  <a:pt x="31" y="13"/>
                  <a:pt x="30" y="14"/>
                  <a:pt x="29" y="15"/>
                </a:cubicBezTo>
                <a:cubicBezTo>
                  <a:pt x="29" y="16"/>
                  <a:pt x="28" y="16"/>
                  <a:pt x="27" y="16"/>
                </a:cubicBezTo>
                <a:cubicBezTo>
                  <a:pt x="27" y="16"/>
                  <a:pt x="26" y="16"/>
                  <a:pt x="25" y="15"/>
                </a:cubicBezTo>
                <a:close/>
                <a:moveTo>
                  <a:pt x="7" y="17"/>
                </a:moveTo>
                <a:cubicBezTo>
                  <a:pt x="8" y="17"/>
                  <a:pt x="9" y="16"/>
                  <a:pt x="9" y="15"/>
                </a:cubicBezTo>
                <a:cubicBezTo>
                  <a:pt x="10" y="14"/>
                  <a:pt x="10" y="13"/>
                  <a:pt x="10" y="12"/>
                </a:cubicBezTo>
                <a:cubicBezTo>
                  <a:pt x="10" y="12"/>
                  <a:pt x="10" y="12"/>
                  <a:pt x="10" y="12"/>
                </a:cubicBezTo>
                <a:cubicBezTo>
                  <a:pt x="10" y="12"/>
                  <a:pt x="10" y="12"/>
                  <a:pt x="10" y="12"/>
                </a:cubicBezTo>
                <a:cubicBezTo>
                  <a:pt x="10" y="12"/>
                  <a:pt x="10" y="11"/>
                  <a:pt x="10" y="11"/>
                </a:cubicBezTo>
                <a:cubicBezTo>
                  <a:pt x="10" y="9"/>
                  <a:pt x="11" y="6"/>
                  <a:pt x="8" y="6"/>
                </a:cubicBezTo>
                <a:cubicBezTo>
                  <a:pt x="7" y="6"/>
                  <a:pt x="7" y="6"/>
                  <a:pt x="7" y="6"/>
                </a:cubicBezTo>
                <a:cubicBezTo>
                  <a:pt x="6" y="6"/>
                  <a:pt x="6" y="6"/>
                  <a:pt x="5" y="6"/>
                </a:cubicBezTo>
                <a:cubicBezTo>
                  <a:pt x="2" y="7"/>
                  <a:pt x="3" y="9"/>
                  <a:pt x="3" y="11"/>
                </a:cubicBezTo>
                <a:cubicBezTo>
                  <a:pt x="3" y="11"/>
                  <a:pt x="3" y="12"/>
                  <a:pt x="3" y="12"/>
                </a:cubicBezTo>
                <a:cubicBezTo>
                  <a:pt x="3" y="12"/>
                  <a:pt x="3" y="12"/>
                  <a:pt x="3" y="12"/>
                </a:cubicBezTo>
                <a:cubicBezTo>
                  <a:pt x="3" y="12"/>
                  <a:pt x="3" y="12"/>
                  <a:pt x="3" y="12"/>
                </a:cubicBezTo>
                <a:cubicBezTo>
                  <a:pt x="3" y="13"/>
                  <a:pt x="3" y="14"/>
                  <a:pt x="4" y="15"/>
                </a:cubicBezTo>
                <a:cubicBezTo>
                  <a:pt x="5" y="16"/>
                  <a:pt x="6" y="17"/>
                  <a:pt x="7" y="17"/>
                </a:cubicBezTo>
                <a:close/>
                <a:moveTo>
                  <a:pt x="4" y="15"/>
                </a:moveTo>
                <a:cubicBezTo>
                  <a:pt x="4" y="14"/>
                  <a:pt x="3" y="13"/>
                  <a:pt x="3" y="12"/>
                </a:cubicBezTo>
                <a:cubicBezTo>
                  <a:pt x="4" y="11"/>
                  <a:pt x="4" y="11"/>
                  <a:pt x="4" y="11"/>
                </a:cubicBezTo>
                <a:cubicBezTo>
                  <a:pt x="4" y="11"/>
                  <a:pt x="4" y="10"/>
                  <a:pt x="4" y="10"/>
                </a:cubicBezTo>
                <a:cubicBezTo>
                  <a:pt x="4" y="10"/>
                  <a:pt x="4" y="9"/>
                  <a:pt x="4" y="9"/>
                </a:cubicBezTo>
                <a:cubicBezTo>
                  <a:pt x="4" y="9"/>
                  <a:pt x="9" y="8"/>
                  <a:pt x="9" y="9"/>
                </a:cubicBezTo>
                <a:cubicBezTo>
                  <a:pt x="10" y="9"/>
                  <a:pt x="10" y="10"/>
                  <a:pt x="10" y="10"/>
                </a:cubicBezTo>
                <a:cubicBezTo>
                  <a:pt x="10" y="10"/>
                  <a:pt x="10" y="11"/>
                  <a:pt x="10" y="11"/>
                </a:cubicBezTo>
                <a:cubicBezTo>
                  <a:pt x="10" y="12"/>
                  <a:pt x="10" y="12"/>
                  <a:pt x="10" y="12"/>
                </a:cubicBezTo>
                <a:cubicBezTo>
                  <a:pt x="10" y="13"/>
                  <a:pt x="10" y="14"/>
                  <a:pt x="9" y="15"/>
                </a:cubicBezTo>
                <a:cubicBezTo>
                  <a:pt x="8" y="16"/>
                  <a:pt x="7" y="16"/>
                  <a:pt x="7" y="16"/>
                </a:cubicBezTo>
                <a:cubicBezTo>
                  <a:pt x="6" y="16"/>
                  <a:pt x="5" y="16"/>
                  <a:pt x="4" y="15"/>
                </a:cubicBezTo>
                <a:close/>
                <a:moveTo>
                  <a:pt x="18" y="20"/>
                </a:moveTo>
                <a:cubicBezTo>
                  <a:pt x="18" y="21"/>
                  <a:pt x="18" y="21"/>
                  <a:pt x="18" y="21"/>
                </a:cubicBezTo>
                <a:cubicBezTo>
                  <a:pt x="17" y="21"/>
                  <a:pt x="17" y="22"/>
                  <a:pt x="17" y="22"/>
                </a:cubicBezTo>
                <a:cubicBezTo>
                  <a:pt x="18" y="29"/>
                  <a:pt x="18" y="29"/>
                  <a:pt x="18" y="29"/>
                </a:cubicBezTo>
                <a:cubicBezTo>
                  <a:pt x="20" y="25"/>
                  <a:pt x="21" y="23"/>
                  <a:pt x="22" y="18"/>
                </a:cubicBezTo>
                <a:cubicBezTo>
                  <a:pt x="25" y="19"/>
                  <a:pt x="28" y="21"/>
                  <a:pt x="28" y="23"/>
                </a:cubicBezTo>
                <a:cubicBezTo>
                  <a:pt x="28" y="30"/>
                  <a:pt x="28" y="30"/>
                  <a:pt x="28" y="30"/>
                </a:cubicBezTo>
                <a:cubicBezTo>
                  <a:pt x="28" y="32"/>
                  <a:pt x="27" y="33"/>
                  <a:pt x="26" y="33"/>
                </a:cubicBezTo>
                <a:cubicBezTo>
                  <a:pt x="20" y="33"/>
                  <a:pt x="14" y="33"/>
                  <a:pt x="8" y="33"/>
                </a:cubicBezTo>
                <a:cubicBezTo>
                  <a:pt x="7" y="33"/>
                  <a:pt x="6" y="32"/>
                  <a:pt x="6" y="30"/>
                </a:cubicBezTo>
                <a:cubicBezTo>
                  <a:pt x="6" y="28"/>
                  <a:pt x="6" y="26"/>
                  <a:pt x="6" y="23"/>
                </a:cubicBezTo>
                <a:cubicBezTo>
                  <a:pt x="6" y="21"/>
                  <a:pt x="9" y="19"/>
                  <a:pt x="12" y="18"/>
                </a:cubicBezTo>
                <a:cubicBezTo>
                  <a:pt x="13" y="23"/>
                  <a:pt x="14" y="25"/>
                  <a:pt x="16" y="29"/>
                </a:cubicBezTo>
                <a:cubicBezTo>
                  <a:pt x="17" y="22"/>
                  <a:pt x="17" y="22"/>
                  <a:pt x="17" y="22"/>
                </a:cubicBezTo>
                <a:cubicBezTo>
                  <a:pt x="17" y="22"/>
                  <a:pt x="17" y="21"/>
                  <a:pt x="16" y="21"/>
                </a:cubicBezTo>
                <a:cubicBezTo>
                  <a:pt x="16" y="20"/>
                  <a:pt x="16" y="20"/>
                  <a:pt x="16" y="20"/>
                </a:cubicBezTo>
                <a:cubicBezTo>
                  <a:pt x="16" y="20"/>
                  <a:pt x="16" y="20"/>
                  <a:pt x="16" y="20"/>
                </a:cubicBezTo>
                <a:cubicBezTo>
                  <a:pt x="16" y="20"/>
                  <a:pt x="16" y="20"/>
                  <a:pt x="16" y="20"/>
                </a:cubicBezTo>
                <a:cubicBezTo>
                  <a:pt x="17" y="20"/>
                  <a:pt x="17" y="20"/>
                  <a:pt x="18" y="20"/>
                </a:cubicBezTo>
                <a:cubicBezTo>
                  <a:pt x="18" y="20"/>
                  <a:pt x="18" y="20"/>
                  <a:pt x="18" y="20"/>
                </a:cubicBezTo>
                <a:cubicBezTo>
                  <a:pt x="18" y="20"/>
                  <a:pt x="18" y="20"/>
                  <a:pt x="18" y="20"/>
                </a:cubicBezTo>
                <a:close/>
                <a:moveTo>
                  <a:pt x="34" y="26"/>
                </a:moveTo>
                <a:cubicBezTo>
                  <a:pt x="34" y="21"/>
                  <a:pt x="34" y="21"/>
                  <a:pt x="34" y="21"/>
                </a:cubicBezTo>
                <a:cubicBezTo>
                  <a:pt x="34" y="18"/>
                  <a:pt x="29" y="17"/>
                  <a:pt x="24" y="18"/>
                </a:cubicBezTo>
                <a:cubicBezTo>
                  <a:pt x="26" y="19"/>
                  <a:pt x="28" y="20"/>
                  <a:pt x="29" y="22"/>
                </a:cubicBezTo>
                <a:cubicBezTo>
                  <a:pt x="29" y="22"/>
                  <a:pt x="29" y="23"/>
                  <a:pt x="29" y="23"/>
                </a:cubicBezTo>
                <a:cubicBezTo>
                  <a:pt x="29" y="27"/>
                  <a:pt x="29" y="27"/>
                  <a:pt x="29" y="27"/>
                </a:cubicBezTo>
                <a:cubicBezTo>
                  <a:pt x="30" y="27"/>
                  <a:pt x="32" y="27"/>
                  <a:pt x="33" y="27"/>
                </a:cubicBezTo>
                <a:cubicBezTo>
                  <a:pt x="34" y="27"/>
                  <a:pt x="34" y="26"/>
                  <a:pt x="34" y="26"/>
                </a:cubicBezTo>
                <a:close/>
                <a:moveTo>
                  <a:pt x="0" y="26"/>
                </a:moveTo>
                <a:cubicBezTo>
                  <a:pt x="0" y="26"/>
                  <a:pt x="0" y="27"/>
                  <a:pt x="1" y="27"/>
                </a:cubicBezTo>
                <a:cubicBezTo>
                  <a:pt x="2" y="27"/>
                  <a:pt x="3" y="27"/>
                  <a:pt x="5" y="27"/>
                </a:cubicBezTo>
                <a:cubicBezTo>
                  <a:pt x="5" y="23"/>
                  <a:pt x="5" y="23"/>
                  <a:pt x="5" y="23"/>
                </a:cubicBezTo>
                <a:cubicBezTo>
                  <a:pt x="5" y="23"/>
                  <a:pt x="5" y="22"/>
                  <a:pt x="5" y="22"/>
                </a:cubicBezTo>
                <a:cubicBezTo>
                  <a:pt x="6" y="20"/>
                  <a:pt x="8" y="19"/>
                  <a:pt x="9" y="18"/>
                </a:cubicBezTo>
                <a:cubicBezTo>
                  <a:pt x="5" y="17"/>
                  <a:pt x="0" y="18"/>
                  <a:pt x="0" y="21"/>
                </a:cubicBezTo>
                <a:cubicBezTo>
                  <a:pt x="0" y="23"/>
                  <a:pt x="0" y="24"/>
                  <a:pt x="0" y="26"/>
                </a:cubicBezTo>
                <a:close/>
                <a:moveTo>
                  <a:pt x="14" y="13"/>
                </a:moveTo>
                <a:cubicBezTo>
                  <a:pt x="15" y="14"/>
                  <a:pt x="16" y="15"/>
                  <a:pt x="17" y="15"/>
                </a:cubicBezTo>
                <a:cubicBezTo>
                  <a:pt x="18" y="15"/>
                  <a:pt x="19" y="14"/>
                  <a:pt x="20" y="13"/>
                </a:cubicBezTo>
                <a:cubicBezTo>
                  <a:pt x="21" y="12"/>
                  <a:pt x="22" y="10"/>
                  <a:pt x="22" y="8"/>
                </a:cubicBezTo>
                <a:cubicBezTo>
                  <a:pt x="22" y="7"/>
                  <a:pt x="22" y="7"/>
                  <a:pt x="22" y="7"/>
                </a:cubicBezTo>
                <a:cubicBezTo>
                  <a:pt x="22" y="6"/>
                  <a:pt x="22" y="6"/>
                  <a:pt x="22" y="6"/>
                </a:cubicBezTo>
                <a:cubicBezTo>
                  <a:pt x="22" y="5"/>
                  <a:pt x="22" y="4"/>
                  <a:pt x="21" y="4"/>
                </a:cubicBezTo>
                <a:cubicBezTo>
                  <a:pt x="21" y="3"/>
                  <a:pt x="20" y="4"/>
                  <a:pt x="19" y="4"/>
                </a:cubicBezTo>
                <a:cubicBezTo>
                  <a:pt x="18" y="4"/>
                  <a:pt x="18" y="4"/>
                  <a:pt x="17" y="4"/>
                </a:cubicBezTo>
                <a:cubicBezTo>
                  <a:pt x="16" y="4"/>
                  <a:pt x="16" y="4"/>
                  <a:pt x="15" y="4"/>
                </a:cubicBezTo>
                <a:cubicBezTo>
                  <a:pt x="15" y="4"/>
                  <a:pt x="15" y="4"/>
                  <a:pt x="15" y="4"/>
                </a:cubicBezTo>
                <a:cubicBezTo>
                  <a:pt x="14" y="4"/>
                  <a:pt x="13" y="3"/>
                  <a:pt x="13" y="4"/>
                </a:cubicBezTo>
                <a:cubicBezTo>
                  <a:pt x="12" y="4"/>
                  <a:pt x="12" y="5"/>
                  <a:pt x="12" y="6"/>
                </a:cubicBezTo>
                <a:cubicBezTo>
                  <a:pt x="12" y="6"/>
                  <a:pt x="12" y="6"/>
                  <a:pt x="12" y="7"/>
                </a:cubicBezTo>
                <a:cubicBezTo>
                  <a:pt x="12" y="8"/>
                  <a:pt x="12" y="8"/>
                  <a:pt x="12" y="8"/>
                </a:cubicBezTo>
                <a:cubicBezTo>
                  <a:pt x="12" y="10"/>
                  <a:pt x="13" y="12"/>
                  <a:pt x="14" y="13"/>
                </a:cubicBezTo>
                <a:close/>
              </a:path>
            </a:pathLst>
          </a:custGeom>
          <a:solidFill>
            <a:srgbClr val="6E88B0"/>
          </a:solidFill>
          <a:ln>
            <a:noFill/>
          </a:ln>
        </p:spPr>
        <p:txBody>
          <a:bodyPr vert="horz" wrap="square" lIns="121889" tIns="60944" rIns="121889" bIns="60944"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66" b="0" i="0" u="none" strike="noStrike" kern="0" cap="none" spc="0" normalizeH="0" baseline="0" noProof="0" dirty="0">
              <a:ln>
                <a:noFill/>
              </a:ln>
              <a:solidFill>
                <a:srgbClr val="5F2167"/>
              </a:solidFill>
              <a:effectLst/>
              <a:uLnTx/>
              <a:uFillTx/>
              <a:latin typeface="Arial" panose="020B0604020202020204" pitchFamily="34" charset="0"/>
              <a:cs typeface="Arial" panose="020B0604020202020204" pitchFamily="34" charset="0"/>
            </a:endParaRPr>
          </a:p>
        </p:txBody>
      </p:sp>
      <p:pic>
        <p:nvPicPr>
          <p:cNvPr id="3" name="Graphic 8" descr="Clipboard Mixed with solid fill">
            <a:extLst>
              <a:ext uri="{FF2B5EF4-FFF2-40B4-BE49-F238E27FC236}">
                <a16:creationId xmlns:a16="http://schemas.microsoft.com/office/drawing/2014/main" id="{E63E2206-52F7-3435-2B7D-1F5AF278878F}"/>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p:blipFill>
        <p:spPr>
          <a:xfrm>
            <a:off x="9464180" y="3902269"/>
            <a:ext cx="774658" cy="774658"/>
          </a:xfrm>
          <a:prstGeom prst="rect">
            <a:avLst/>
          </a:prstGeom>
        </p:spPr>
      </p:pic>
      <p:sp>
        <p:nvSpPr>
          <p:cNvPr id="9" name="CuadroTexto 8">
            <a:extLst>
              <a:ext uri="{FF2B5EF4-FFF2-40B4-BE49-F238E27FC236}">
                <a16:creationId xmlns:a16="http://schemas.microsoft.com/office/drawing/2014/main" id="{79E234E8-2E68-60BE-12B0-97EB4277A782}"/>
              </a:ext>
            </a:extLst>
          </p:cNvPr>
          <p:cNvSpPr txBox="1"/>
          <p:nvPr/>
        </p:nvSpPr>
        <p:spPr>
          <a:xfrm>
            <a:off x="5868241" y="1817133"/>
            <a:ext cx="4486066" cy="1196994"/>
          </a:xfrm>
          <a:prstGeom prst="rect">
            <a:avLst/>
          </a:prstGeom>
          <a:noFill/>
        </p:spPr>
        <p:txBody>
          <a:bodyPr wrap="square" rtlCol="0">
            <a:spAutoFit/>
          </a:bodyPr>
          <a:lstStyle/>
          <a:p>
            <a:pPr>
              <a:lnSpc>
                <a:spcPts val="2200"/>
              </a:lnSpc>
            </a:pPr>
            <a:r>
              <a:rPr lang="es-ES" sz="1600" dirty="0">
                <a:solidFill>
                  <a:srgbClr val="6B2F65"/>
                </a:solidFill>
                <a:latin typeface="+mj-lt"/>
              </a:rPr>
              <a:t>Evalúa </a:t>
            </a:r>
            <a:r>
              <a:rPr lang="es-ES" sz="1600" b="1" dirty="0">
                <a:solidFill>
                  <a:srgbClr val="6B2F65"/>
                </a:solidFill>
                <a:latin typeface="+mj-lt"/>
              </a:rPr>
              <a:t>la satisfacción y la calidad de vida </a:t>
            </a:r>
            <a:br>
              <a:rPr lang="es-ES" sz="1600" b="1" dirty="0">
                <a:solidFill>
                  <a:srgbClr val="6B2F65"/>
                </a:solidFill>
                <a:latin typeface="+mj-lt"/>
              </a:rPr>
            </a:br>
            <a:r>
              <a:rPr lang="es-ES" sz="1600" b="1" dirty="0">
                <a:solidFill>
                  <a:srgbClr val="6B2F65"/>
                </a:solidFill>
                <a:latin typeface="+mj-lt"/>
              </a:rPr>
              <a:t>de pacientes con psoriasis en placas de moderada a grave </a:t>
            </a:r>
            <a:r>
              <a:rPr lang="es-ES" sz="1600" dirty="0">
                <a:solidFill>
                  <a:srgbClr val="6B2F65"/>
                </a:solidFill>
                <a:latin typeface="+mj-lt"/>
              </a:rPr>
              <a:t>con áreas sensibles afectadas </a:t>
            </a:r>
            <a:r>
              <a:rPr lang="es-ES" sz="1600" b="1" dirty="0">
                <a:solidFill>
                  <a:srgbClr val="6B2F65"/>
                </a:solidFill>
                <a:latin typeface="+mj-lt"/>
              </a:rPr>
              <a:t>tratados con ILUMETRI</a:t>
            </a:r>
            <a:r>
              <a:rPr lang="es-ES" sz="1600" b="1" baseline="30000" dirty="0">
                <a:solidFill>
                  <a:srgbClr val="6B2F65"/>
                </a:solidFill>
                <a:latin typeface="+mj-lt"/>
              </a:rPr>
              <a:t>®</a:t>
            </a:r>
            <a:r>
              <a:rPr lang="es-ES" sz="1600" b="1" dirty="0">
                <a:solidFill>
                  <a:srgbClr val="6B2F65"/>
                </a:solidFill>
                <a:latin typeface="+mj-lt"/>
              </a:rPr>
              <a:t> </a:t>
            </a:r>
            <a:r>
              <a:rPr lang="es-ES" sz="1600" dirty="0">
                <a:solidFill>
                  <a:srgbClr val="6B2F65"/>
                </a:solidFill>
                <a:latin typeface="+mj-lt"/>
              </a:rPr>
              <a:t>(</a:t>
            </a:r>
            <a:r>
              <a:rPr lang="es-ES" sz="1600" b="1" dirty="0" err="1">
                <a:solidFill>
                  <a:srgbClr val="6B2F65"/>
                </a:solidFill>
                <a:latin typeface="+mj-lt"/>
              </a:rPr>
              <a:t>TiGER</a:t>
            </a:r>
            <a:r>
              <a:rPr lang="es-ES" sz="1600" dirty="0">
                <a:solidFill>
                  <a:srgbClr val="6B2F65"/>
                </a:solidFill>
                <a:latin typeface="+mj-lt"/>
              </a:rPr>
              <a:t>)</a:t>
            </a:r>
            <a:r>
              <a:rPr lang="es-ES" sz="1600" baseline="30000" dirty="0">
                <a:solidFill>
                  <a:srgbClr val="6B2F65"/>
                </a:solidFill>
                <a:latin typeface="+mj-lt"/>
              </a:rPr>
              <a:t>1</a:t>
            </a:r>
            <a:endParaRPr lang="es-ES" sz="1600" dirty="0">
              <a:solidFill>
                <a:srgbClr val="6B2F65"/>
              </a:solidFill>
              <a:latin typeface="+mj-lt"/>
            </a:endParaRPr>
          </a:p>
        </p:txBody>
      </p:sp>
    </p:spTree>
    <p:extLst>
      <p:ext uri="{BB962C8B-B14F-4D97-AF65-F5344CB8AC3E}">
        <p14:creationId xmlns:p14="http://schemas.microsoft.com/office/powerpoint/2010/main" val="27914697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ángulo: una sola esquina redondeada 15">
            <a:extLst>
              <a:ext uri="{FF2B5EF4-FFF2-40B4-BE49-F238E27FC236}">
                <a16:creationId xmlns:a16="http://schemas.microsoft.com/office/drawing/2014/main" id="{89A8B444-62AA-78C5-D0AA-338F1740509B}"/>
              </a:ext>
            </a:extLst>
          </p:cNvPr>
          <p:cNvSpPr/>
          <p:nvPr/>
        </p:nvSpPr>
        <p:spPr>
          <a:xfrm flipV="1">
            <a:off x="1455575" y="1239171"/>
            <a:ext cx="8546841" cy="4576003"/>
          </a:xfrm>
          <a:prstGeom prst="round1Rect">
            <a:avLst>
              <a:gd name="adj" fmla="val 21878"/>
            </a:avLst>
          </a:prstGeom>
          <a:solidFill>
            <a:srgbClr val="EDF1F5"/>
          </a:solidFill>
          <a:ln w="15875">
            <a:solidFill>
              <a:srgbClr val="EDF1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ES" sz="1600" b="0" i="0" u="none" strike="noStrike" kern="1200" cap="none" spc="0" normalizeH="0" baseline="0" noProof="0" dirty="0">
              <a:ln>
                <a:noFill/>
              </a:ln>
              <a:solidFill>
                <a:prstClr val="white"/>
              </a:solidFill>
              <a:effectLst/>
              <a:uLnTx/>
              <a:uFillTx/>
              <a:latin typeface="+mj-lt"/>
              <a:ea typeface="+mn-ea"/>
              <a:cs typeface="+mn-cs"/>
            </a:endParaRPr>
          </a:p>
        </p:txBody>
      </p:sp>
      <p:grpSp>
        <p:nvGrpSpPr>
          <p:cNvPr id="2" name="Grupo 1">
            <a:extLst>
              <a:ext uri="{FF2B5EF4-FFF2-40B4-BE49-F238E27FC236}">
                <a16:creationId xmlns:a16="http://schemas.microsoft.com/office/drawing/2014/main" id="{283B84B5-99BF-8B5F-60DE-FAD3B7391713}"/>
              </a:ext>
            </a:extLst>
          </p:cNvPr>
          <p:cNvGrpSpPr/>
          <p:nvPr/>
        </p:nvGrpSpPr>
        <p:grpSpPr>
          <a:xfrm>
            <a:off x="11264294" y="0"/>
            <a:ext cx="598437" cy="682835"/>
            <a:chOff x="11264294" y="0"/>
            <a:chExt cx="598437" cy="682835"/>
          </a:xfrm>
        </p:grpSpPr>
        <p:sp>
          <p:nvSpPr>
            <p:cNvPr id="7" name="Forma libre: forma 6">
              <a:extLst>
                <a:ext uri="{FF2B5EF4-FFF2-40B4-BE49-F238E27FC236}">
                  <a16:creationId xmlns:a16="http://schemas.microsoft.com/office/drawing/2014/main" id="{7E10F20E-095A-497C-52AE-81C7B24600F2}"/>
                </a:ext>
              </a:extLst>
            </p:cNvPr>
            <p:cNvSpPr/>
            <p:nvPr/>
          </p:nvSpPr>
          <p:spPr>
            <a:xfrm flipV="1">
              <a:off x="11264294" y="0"/>
              <a:ext cx="598437" cy="682835"/>
            </a:xfrm>
            <a:custGeom>
              <a:avLst/>
              <a:gdLst>
                <a:gd name="connsiteX0" fmla="*/ 0 w 598437"/>
                <a:gd name="connsiteY0" fmla="*/ 682835 h 682835"/>
                <a:gd name="connsiteX1" fmla="*/ 598437 w 598437"/>
                <a:gd name="connsiteY1" fmla="*/ 682835 h 682835"/>
                <a:gd name="connsiteX2" fmla="*/ 598437 w 598437"/>
                <a:gd name="connsiteY2" fmla="*/ 84398 h 682835"/>
                <a:gd name="connsiteX3" fmla="*/ 392114 w 598437"/>
                <a:gd name="connsiteY3" fmla="*/ 84398 h 682835"/>
                <a:gd name="connsiteX4" fmla="*/ 299218 w 598437"/>
                <a:gd name="connsiteY4" fmla="*/ 0 h 682835"/>
                <a:gd name="connsiteX5" fmla="*/ 206322 w 598437"/>
                <a:gd name="connsiteY5" fmla="*/ 84398 h 682835"/>
                <a:gd name="connsiteX6" fmla="*/ 0 w 598437"/>
                <a:gd name="connsiteY6" fmla="*/ 84398 h 682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8437" h="682835">
                  <a:moveTo>
                    <a:pt x="0" y="682835"/>
                  </a:moveTo>
                  <a:lnTo>
                    <a:pt x="598437" y="682835"/>
                  </a:lnTo>
                  <a:lnTo>
                    <a:pt x="598437" y="84398"/>
                  </a:lnTo>
                  <a:lnTo>
                    <a:pt x="392114" y="84398"/>
                  </a:lnTo>
                  <a:lnTo>
                    <a:pt x="299218" y="0"/>
                  </a:lnTo>
                  <a:lnTo>
                    <a:pt x="206322" y="84398"/>
                  </a:lnTo>
                  <a:lnTo>
                    <a:pt x="0" y="84398"/>
                  </a:lnTo>
                  <a:close/>
                </a:path>
              </a:pathLst>
            </a:custGeom>
            <a:solidFill>
              <a:srgbClr val="00BEA0">
                <a:alpha val="19000"/>
              </a:srgbClr>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a:ea typeface="+mn-ea"/>
                <a:cs typeface="+mn-cs"/>
              </a:endParaRPr>
            </a:p>
          </p:txBody>
        </p:sp>
        <p:pic>
          <p:nvPicPr>
            <p:cNvPr id="8" name="Graphic 9">
              <a:extLst>
                <a:ext uri="{FF2B5EF4-FFF2-40B4-BE49-F238E27FC236}">
                  <a16:creationId xmlns:a16="http://schemas.microsoft.com/office/drawing/2014/main" id="{A3FA9535-F122-62C9-ED5F-50A804569053}"/>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a:stretch/>
          </p:blipFill>
          <p:spPr>
            <a:xfrm>
              <a:off x="11372522" y="148910"/>
              <a:ext cx="381982" cy="385013"/>
            </a:xfrm>
            <a:prstGeom prst="rect">
              <a:avLst/>
            </a:prstGeom>
          </p:spPr>
        </p:pic>
      </p:grpSp>
      <p:sp>
        <p:nvSpPr>
          <p:cNvPr id="247" name="Forma libre: forma 246" hidden="1">
            <a:extLst>
              <a:ext uri="{FF2B5EF4-FFF2-40B4-BE49-F238E27FC236}">
                <a16:creationId xmlns:a16="http://schemas.microsoft.com/office/drawing/2014/main" id="{E21CE63C-08CA-9B55-6A5A-48F5DD5301C6}"/>
              </a:ext>
            </a:extLst>
          </p:cNvPr>
          <p:cNvSpPr/>
          <p:nvPr/>
        </p:nvSpPr>
        <p:spPr>
          <a:xfrm>
            <a:off x="2538912" y="2939332"/>
            <a:ext cx="6363285" cy="290262"/>
          </a:xfrm>
          <a:custGeom>
            <a:avLst/>
            <a:gdLst>
              <a:gd name="connsiteX0" fmla="*/ 0 w 6363285"/>
              <a:gd name="connsiteY0" fmla="*/ 0 h 290262"/>
              <a:gd name="connsiteX1" fmla="*/ 353642 w 6363285"/>
              <a:gd name="connsiteY1" fmla="*/ 20057 h 290262"/>
              <a:gd name="connsiteX2" fmla="*/ 718500 w 6363285"/>
              <a:gd name="connsiteY2" fmla="*/ 110125 h 290262"/>
              <a:gd name="connsiteX3" fmla="*/ 1083357 w 6363285"/>
              <a:gd name="connsiteY3" fmla="*/ 90069 h 290262"/>
              <a:gd name="connsiteX4" fmla="*/ 1459714 w 6363285"/>
              <a:gd name="connsiteY4" fmla="*/ 140148 h 290262"/>
              <a:gd name="connsiteX5" fmla="*/ 1836071 w 6363285"/>
              <a:gd name="connsiteY5" fmla="*/ 180137 h 290262"/>
              <a:gd name="connsiteX6" fmla="*/ 2200929 w 6363285"/>
              <a:gd name="connsiteY6" fmla="*/ 250149 h 290262"/>
              <a:gd name="connsiteX7" fmla="*/ 2588643 w 6363285"/>
              <a:gd name="connsiteY7" fmla="*/ 280172 h 290262"/>
              <a:gd name="connsiteX8" fmla="*/ 3033428 w 6363285"/>
              <a:gd name="connsiteY8" fmla="*/ 230217 h 290262"/>
              <a:gd name="connsiteX9" fmla="*/ 3432500 w 6363285"/>
              <a:gd name="connsiteY9" fmla="*/ 290263 h 290262"/>
              <a:gd name="connsiteX10" fmla="*/ 3843071 w 6363285"/>
              <a:gd name="connsiteY10" fmla="*/ 200194 h 290262"/>
              <a:gd name="connsiteX11" fmla="*/ 4766715 w 6363285"/>
              <a:gd name="connsiteY11" fmla="*/ 270206 h 290262"/>
              <a:gd name="connsiteX12" fmla="*/ 5314143 w 6363285"/>
              <a:gd name="connsiteY12" fmla="*/ 280172 h 290262"/>
              <a:gd name="connsiteX13" fmla="*/ 5781643 w 6363285"/>
              <a:gd name="connsiteY13" fmla="*/ 280172 h 290262"/>
              <a:gd name="connsiteX14" fmla="*/ 6363286 w 6363285"/>
              <a:gd name="connsiteY14" fmla="*/ 250149 h 290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363285" h="290262">
                <a:moveTo>
                  <a:pt x="0" y="0"/>
                </a:moveTo>
                <a:lnTo>
                  <a:pt x="353642" y="20057"/>
                </a:lnTo>
                <a:lnTo>
                  <a:pt x="718500" y="110125"/>
                </a:lnTo>
                <a:lnTo>
                  <a:pt x="1083357" y="90069"/>
                </a:lnTo>
                <a:lnTo>
                  <a:pt x="1459714" y="140148"/>
                </a:lnTo>
                <a:lnTo>
                  <a:pt x="1836071" y="180137"/>
                </a:lnTo>
                <a:lnTo>
                  <a:pt x="2200929" y="250149"/>
                </a:lnTo>
                <a:lnTo>
                  <a:pt x="2588643" y="280172"/>
                </a:lnTo>
                <a:lnTo>
                  <a:pt x="3033428" y="230217"/>
                </a:lnTo>
                <a:lnTo>
                  <a:pt x="3432500" y="290263"/>
                </a:lnTo>
                <a:lnTo>
                  <a:pt x="3843071" y="200194"/>
                </a:lnTo>
                <a:lnTo>
                  <a:pt x="4766715" y="270206"/>
                </a:lnTo>
                <a:lnTo>
                  <a:pt x="5314143" y="280172"/>
                </a:lnTo>
                <a:lnTo>
                  <a:pt x="5781643" y="280172"/>
                </a:lnTo>
                <a:lnTo>
                  <a:pt x="6363286" y="250149"/>
                </a:lnTo>
              </a:path>
            </a:pathLst>
          </a:custGeom>
          <a:noFill/>
          <a:ln w="13100" cap="flat">
            <a:solidFill>
              <a:schemeClr val="accent6"/>
            </a:solidFill>
            <a:prstDash val="solid"/>
            <a:miter/>
          </a:ln>
        </p:spPr>
        <p:txBody>
          <a:bodyPr rtlCol="0" anchor="ctr"/>
          <a:lstStyle/>
          <a:p>
            <a:endParaRPr lang="es-ES"/>
          </a:p>
        </p:txBody>
      </p:sp>
      <p:sp>
        <p:nvSpPr>
          <p:cNvPr id="258" name="Marcador de pie de página 257">
            <a:extLst>
              <a:ext uri="{FF2B5EF4-FFF2-40B4-BE49-F238E27FC236}">
                <a16:creationId xmlns:a16="http://schemas.microsoft.com/office/drawing/2014/main" id="{44A0D0E5-32F9-639C-F74D-160C9E16738A}"/>
              </a:ext>
            </a:extLst>
          </p:cNvPr>
          <p:cNvSpPr>
            <a:spLocks noGrp="1"/>
          </p:cNvSpPr>
          <p:nvPr>
            <p:ph type="ftr" sz="quarter" idx="10"/>
          </p:nvPr>
        </p:nvSpPr>
        <p:spPr>
          <a:xfrm>
            <a:off x="660567" y="5840830"/>
            <a:ext cx="10603727" cy="565146"/>
          </a:xfrm>
        </p:spPr>
        <p:txBody>
          <a:bodyPr/>
          <a:lstStyle/>
          <a:p>
            <a:pPr>
              <a:defRPr/>
            </a:pPr>
            <a:r>
              <a:rPr lang="es-ES" b="1" dirty="0"/>
              <a:t>ASC</a:t>
            </a:r>
            <a:r>
              <a:rPr lang="es-ES" dirty="0"/>
              <a:t>: área de superficie corporal; </a:t>
            </a:r>
            <a:r>
              <a:rPr lang="es-ES" b="1" dirty="0"/>
              <a:t>DE</a:t>
            </a:r>
            <a:r>
              <a:rPr lang="es-ES" dirty="0"/>
              <a:t>: desviación estándar; </a:t>
            </a:r>
            <a:r>
              <a:rPr lang="es-ES" b="1" dirty="0"/>
              <a:t>DLQI</a:t>
            </a:r>
            <a:r>
              <a:rPr lang="es-ES" dirty="0"/>
              <a:t>: índice de calidad de vida en dermatología, por sus siglas en inglés; </a:t>
            </a:r>
            <a:r>
              <a:rPr lang="es-ES" b="1" dirty="0"/>
              <a:t>IMC</a:t>
            </a:r>
            <a:r>
              <a:rPr lang="es-ES" dirty="0"/>
              <a:t>: índice de masas corporal; PASI: índice de actividad y gravedad de la psoriasis, por sus siglas en inglés; </a:t>
            </a:r>
            <a:r>
              <a:rPr lang="es-ES" b="1" dirty="0"/>
              <a:t>PGA</a:t>
            </a:r>
            <a:r>
              <a:rPr lang="es-ES" dirty="0"/>
              <a:t>: percepción global de la salud, por sus siglas en inglés.</a:t>
            </a:r>
          </a:p>
          <a:p>
            <a:pPr>
              <a:defRPr/>
            </a:pPr>
            <a:r>
              <a:rPr lang="es-ES" b="1" dirty="0"/>
              <a:t>1</a:t>
            </a:r>
            <a:r>
              <a:rPr lang="es-ES" dirty="0"/>
              <a:t>. </a:t>
            </a:r>
            <a:r>
              <a:rPr lang="es-ES" dirty="0" err="1"/>
              <a:t>Magnolo</a:t>
            </a:r>
            <a:r>
              <a:rPr lang="es-ES" dirty="0"/>
              <a:t> N, et al. </a:t>
            </a:r>
            <a:r>
              <a:rPr lang="en-US" dirty="0"/>
              <a:t>Improvement of wellbeing in </a:t>
            </a:r>
            <a:r>
              <a:rPr lang="en-US" dirty="0" err="1"/>
              <a:t>patientes</a:t>
            </a:r>
            <a:r>
              <a:rPr lang="en-US" dirty="0"/>
              <a:t> with moderate to severe plaque psoriasis with involvement of sensitive areas treated with tildrakizumab. </a:t>
            </a:r>
            <a:r>
              <a:rPr lang="es-ES" dirty="0"/>
              <a:t>Poster presentado en el Congreso DERMATOLOGIE </a:t>
            </a:r>
            <a:r>
              <a:rPr lang="es-ES" dirty="0" err="1"/>
              <a:t>kompakt</a:t>
            </a:r>
            <a:r>
              <a:rPr lang="es-ES" dirty="0"/>
              <a:t> + </a:t>
            </a:r>
            <a:r>
              <a:rPr lang="es-ES" dirty="0" err="1"/>
              <a:t>praxisnah</a:t>
            </a:r>
            <a:r>
              <a:rPr lang="es-ES" dirty="0"/>
              <a:t> Wiesbaden (</a:t>
            </a:r>
            <a:r>
              <a:rPr lang="es-ES" dirty="0" err="1"/>
              <a:t>Deutschland</a:t>
            </a:r>
            <a:r>
              <a:rPr lang="es-ES" dirty="0"/>
              <a:t>), 1-3 Marzo 2024. P030.</a:t>
            </a:r>
          </a:p>
        </p:txBody>
      </p:sp>
      <p:sp>
        <p:nvSpPr>
          <p:cNvPr id="3" name="Título 4">
            <a:extLst>
              <a:ext uri="{FF2B5EF4-FFF2-40B4-BE49-F238E27FC236}">
                <a16:creationId xmlns:a16="http://schemas.microsoft.com/office/drawing/2014/main" id="{DD65E348-AF14-D93C-D025-315856998942}"/>
              </a:ext>
            </a:extLst>
          </p:cNvPr>
          <p:cNvSpPr txBox="1">
            <a:spLocks/>
          </p:cNvSpPr>
          <p:nvPr/>
        </p:nvSpPr>
        <p:spPr>
          <a:xfrm>
            <a:off x="623887" y="553819"/>
            <a:ext cx="10909301" cy="514738"/>
          </a:xfrm>
          <a:prstGeom prst="rect">
            <a:avLst/>
          </a:prstGeom>
        </p:spPr>
        <p:txBody>
          <a:bodyPr vert="horz" wrap="square" lIns="72000" tIns="72000" rIns="72000" bIns="72000" rtlCol="0" anchor="b" anchorCtr="0">
            <a:spAutoFit/>
          </a:bodyPr>
          <a:lstStyle>
            <a:lvl1pPr algn="l" defTabSz="609585" rtl="0" eaLnBrk="1" latinLnBrk="0" hangingPunct="1">
              <a:spcBef>
                <a:spcPct val="0"/>
              </a:spcBef>
              <a:buNone/>
              <a:defRPr lang="es-ES" sz="2400" b="0" i="0" kern="1200" dirty="0">
                <a:solidFill>
                  <a:schemeClr val="accent2"/>
                </a:solidFill>
                <a:latin typeface="Arial"/>
                <a:ea typeface="+mj-ea"/>
                <a:cs typeface="Arial"/>
              </a:defRPr>
            </a:lvl1pPr>
          </a:lstStyle>
          <a:p>
            <a:r>
              <a:rPr lang="es-ES" sz="2400" dirty="0">
                <a:solidFill>
                  <a:srgbClr val="6B2F65"/>
                </a:solidFill>
                <a:latin typeface="Arial"/>
                <a:cs typeface="Arial"/>
              </a:rPr>
              <a:t>Características basales del estudio </a:t>
            </a:r>
            <a:r>
              <a:rPr lang="es-ES" b="1" dirty="0">
                <a:solidFill>
                  <a:srgbClr val="6B2F65"/>
                </a:solidFill>
              </a:rPr>
              <a:t>TiGER</a:t>
            </a:r>
            <a:r>
              <a:rPr lang="es-ES" sz="2400" b="1" baseline="30000" dirty="0">
                <a:solidFill>
                  <a:srgbClr val="6B2F65"/>
                </a:solidFill>
                <a:latin typeface="Arial"/>
                <a:cs typeface="Arial"/>
              </a:rPr>
              <a:t>1</a:t>
            </a:r>
            <a:endParaRPr lang="es-ES" dirty="0">
              <a:solidFill>
                <a:srgbClr val="6B2F65"/>
              </a:solidFill>
            </a:endParaRPr>
          </a:p>
        </p:txBody>
      </p:sp>
      <p:graphicFrame>
        <p:nvGraphicFramePr>
          <p:cNvPr id="17" name="Tabla 16">
            <a:extLst>
              <a:ext uri="{FF2B5EF4-FFF2-40B4-BE49-F238E27FC236}">
                <a16:creationId xmlns:a16="http://schemas.microsoft.com/office/drawing/2014/main" id="{F1783843-FD79-5F21-54B4-61B92D0CA0B9}"/>
              </a:ext>
            </a:extLst>
          </p:cNvPr>
          <p:cNvGraphicFramePr>
            <a:graphicFrameLocks noGrp="1"/>
          </p:cNvGraphicFramePr>
          <p:nvPr>
            <p:extLst>
              <p:ext uri="{D42A27DB-BD31-4B8C-83A1-F6EECF244321}">
                <p14:modId xmlns:p14="http://schemas.microsoft.com/office/powerpoint/2010/main" val="1492607180"/>
              </p:ext>
            </p:extLst>
          </p:nvPr>
        </p:nvGraphicFramePr>
        <p:xfrm>
          <a:off x="1535524" y="1295158"/>
          <a:ext cx="8354963" cy="4469760"/>
        </p:xfrm>
        <a:graphic>
          <a:graphicData uri="http://schemas.openxmlformats.org/drawingml/2006/table">
            <a:tbl>
              <a:tblPr firstRow="1" bandRow="1">
                <a:tableStyleId>{2D5ABB26-0587-4C30-8999-92F81FD0307C}</a:tableStyleId>
              </a:tblPr>
              <a:tblGrid>
                <a:gridCol w="4034963">
                  <a:extLst>
                    <a:ext uri="{9D8B030D-6E8A-4147-A177-3AD203B41FA5}">
                      <a16:colId xmlns:a16="http://schemas.microsoft.com/office/drawing/2014/main" val="2465687205"/>
                    </a:ext>
                  </a:extLst>
                </a:gridCol>
                <a:gridCol w="1440000">
                  <a:extLst>
                    <a:ext uri="{9D8B030D-6E8A-4147-A177-3AD203B41FA5}">
                      <a16:colId xmlns:a16="http://schemas.microsoft.com/office/drawing/2014/main" val="3039059722"/>
                    </a:ext>
                  </a:extLst>
                </a:gridCol>
                <a:gridCol w="1440000">
                  <a:extLst>
                    <a:ext uri="{9D8B030D-6E8A-4147-A177-3AD203B41FA5}">
                      <a16:colId xmlns:a16="http://schemas.microsoft.com/office/drawing/2014/main" val="3365571834"/>
                    </a:ext>
                  </a:extLst>
                </a:gridCol>
                <a:gridCol w="1440000">
                  <a:extLst>
                    <a:ext uri="{9D8B030D-6E8A-4147-A177-3AD203B41FA5}">
                      <a16:colId xmlns:a16="http://schemas.microsoft.com/office/drawing/2014/main" val="3333293227"/>
                    </a:ext>
                  </a:extLst>
                </a:gridCol>
              </a:tblGrid>
              <a:tr h="324000">
                <a:tc>
                  <a:txBody>
                    <a:bodyPr/>
                    <a:lstStyle/>
                    <a:p>
                      <a:r>
                        <a:rPr lang="es-ES" sz="1400" b="1" dirty="0">
                          <a:solidFill>
                            <a:schemeClr val="bg1"/>
                          </a:solidFill>
                        </a:rPr>
                        <a:t>Característica</a:t>
                      </a:r>
                      <a:r>
                        <a:rPr lang="es-ES" sz="1400" b="1" baseline="30000" dirty="0">
                          <a:solidFill>
                            <a:schemeClr val="bg1"/>
                          </a:solidFill>
                        </a:rPr>
                        <a:t>1</a:t>
                      </a:r>
                      <a:endParaRPr lang="es-ES" sz="1400" b="1" dirty="0">
                        <a:solidFill>
                          <a:schemeClr val="bg1"/>
                        </a:solidFill>
                      </a:endParaRPr>
                    </a:p>
                  </a:txBody>
                  <a:tcPr marL="144000" marR="0" marT="0" marB="0" anchor="ctr">
                    <a:lnB w="12700" cap="flat" cmpd="sng" algn="ctr">
                      <a:noFill/>
                      <a:prstDash val="solid"/>
                      <a:round/>
                      <a:headEnd type="none" w="med" len="med"/>
                      <a:tailEnd type="none" w="med" len="med"/>
                    </a:lnB>
                    <a:solidFill>
                      <a:srgbClr val="6E88B0"/>
                    </a:solidFill>
                  </a:tcPr>
                </a:tc>
                <a:tc>
                  <a:txBody>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lang="es-ES" sz="1400" b="1" kern="1200" dirty="0">
                          <a:solidFill>
                            <a:schemeClr val="bg1"/>
                          </a:solidFill>
                          <a:latin typeface="+mn-lt"/>
                          <a:ea typeface="+mn-ea"/>
                          <a:cs typeface="+mn-cs"/>
                        </a:rPr>
                        <a:t>N (N = 140)</a:t>
                      </a:r>
                      <a:r>
                        <a:rPr lang="es-ES" sz="1400" b="1" kern="1200" baseline="30000" dirty="0">
                          <a:solidFill>
                            <a:schemeClr val="bg1"/>
                          </a:solidFill>
                          <a:latin typeface="+mn-lt"/>
                          <a:ea typeface="+mn-ea"/>
                          <a:cs typeface="+mn-cs"/>
                        </a:rPr>
                        <a:t>1</a:t>
                      </a:r>
                      <a:endParaRPr lang="es-ES" sz="1400" b="1" kern="1200" dirty="0">
                        <a:solidFill>
                          <a:schemeClr val="bg1"/>
                        </a:solidFill>
                        <a:latin typeface="+mn-lt"/>
                        <a:ea typeface="+mn-ea"/>
                        <a:cs typeface="+mn-cs"/>
                      </a:endParaRPr>
                    </a:p>
                  </a:txBody>
                  <a:tcPr marL="0" marR="0" marT="0" marB="0" anchor="ctr">
                    <a:lnB w="12700" cap="flat" cmpd="sng" algn="ctr">
                      <a:noFill/>
                      <a:prstDash val="solid"/>
                      <a:round/>
                      <a:headEnd type="none" w="med" len="med"/>
                      <a:tailEnd type="none" w="med" len="med"/>
                    </a:lnB>
                    <a:solidFill>
                      <a:srgbClr val="6E88B0"/>
                    </a:solidFill>
                  </a:tcPr>
                </a:tc>
                <a:tc>
                  <a:txBody>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lang="es-ES" sz="1400" b="1" kern="1200" dirty="0">
                          <a:solidFill>
                            <a:schemeClr val="bg1"/>
                          </a:solidFill>
                          <a:latin typeface="+mn-lt"/>
                          <a:ea typeface="+mn-ea"/>
                          <a:cs typeface="+mn-cs"/>
                        </a:rPr>
                        <a:t>Media ± DE</a:t>
                      </a:r>
                      <a:r>
                        <a:rPr lang="es-ES" sz="1400" b="1" kern="1200" baseline="30000" dirty="0">
                          <a:solidFill>
                            <a:schemeClr val="bg1"/>
                          </a:solidFill>
                          <a:latin typeface="+mn-lt"/>
                          <a:ea typeface="+mn-ea"/>
                          <a:cs typeface="+mn-cs"/>
                        </a:rPr>
                        <a:t>1</a:t>
                      </a:r>
                      <a:endParaRPr lang="es-ES" sz="1400" b="1" kern="1200" dirty="0">
                        <a:solidFill>
                          <a:schemeClr val="bg1"/>
                        </a:solidFill>
                        <a:latin typeface="+mn-lt"/>
                        <a:ea typeface="+mn-ea"/>
                        <a:cs typeface="+mn-cs"/>
                      </a:endParaRPr>
                    </a:p>
                  </a:txBody>
                  <a:tcPr marL="0" marR="0" marT="0" marB="0" anchor="ctr">
                    <a:lnB w="12700" cap="flat" cmpd="sng" algn="ctr">
                      <a:noFill/>
                      <a:prstDash val="solid"/>
                      <a:round/>
                      <a:headEnd type="none" w="med" len="med"/>
                      <a:tailEnd type="none" w="med" len="med"/>
                    </a:lnB>
                    <a:solidFill>
                      <a:srgbClr val="6E88B0"/>
                    </a:solidFill>
                  </a:tcPr>
                </a:tc>
                <a:tc>
                  <a:txBody>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lang="es-ES" sz="1400" b="1" kern="1200" dirty="0">
                          <a:solidFill>
                            <a:schemeClr val="bg1"/>
                          </a:solidFill>
                          <a:latin typeface="+mn-lt"/>
                          <a:ea typeface="+mn-ea"/>
                          <a:cs typeface="+mn-cs"/>
                        </a:rPr>
                        <a:t>%</a:t>
                      </a:r>
                      <a:r>
                        <a:rPr lang="es-ES" sz="1400" b="1" kern="1200" baseline="30000" dirty="0">
                          <a:solidFill>
                            <a:schemeClr val="bg1"/>
                          </a:solidFill>
                          <a:latin typeface="+mn-lt"/>
                          <a:ea typeface="+mn-ea"/>
                          <a:cs typeface="+mn-cs"/>
                        </a:rPr>
                        <a:t>1</a:t>
                      </a:r>
                      <a:endParaRPr lang="es-ES" sz="1400" b="1" kern="1200" dirty="0">
                        <a:solidFill>
                          <a:schemeClr val="bg1"/>
                        </a:solidFill>
                        <a:latin typeface="+mn-lt"/>
                        <a:ea typeface="+mn-ea"/>
                        <a:cs typeface="+mn-cs"/>
                      </a:endParaRPr>
                    </a:p>
                  </a:txBody>
                  <a:tcPr marL="0" marR="0" marT="0" marB="0" anchor="ctr">
                    <a:lnB w="12700" cap="flat" cmpd="sng" algn="ctr">
                      <a:noFill/>
                      <a:prstDash val="solid"/>
                      <a:round/>
                      <a:headEnd type="none" w="med" len="med"/>
                      <a:tailEnd type="none" w="med" len="med"/>
                    </a:lnB>
                    <a:solidFill>
                      <a:srgbClr val="6E88B0"/>
                    </a:solidFill>
                  </a:tcPr>
                </a:tc>
                <a:extLst>
                  <a:ext uri="{0D108BD9-81ED-4DB2-BD59-A6C34878D82A}">
                    <a16:rowId xmlns:a16="http://schemas.microsoft.com/office/drawing/2014/main" val="3287904621"/>
                  </a:ext>
                </a:extLst>
              </a:tr>
              <a:tr h="252000">
                <a:tc>
                  <a:txBody>
                    <a:bodyPr/>
                    <a:lstStyle/>
                    <a:p>
                      <a:r>
                        <a:rPr lang="es-ES" sz="1200" b="1" kern="1200" dirty="0">
                          <a:solidFill>
                            <a:srgbClr val="6B2F65"/>
                          </a:solidFill>
                        </a:rPr>
                        <a:t>Edad (años)</a:t>
                      </a:r>
                      <a:endParaRPr lang="es-ES" sz="1200" b="1" kern="1200" dirty="0">
                        <a:solidFill>
                          <a:srgbClr val="6B2F65"/>
                        </a:solidFill>
                        <a:latin typeface="+mn-lt"/>
                        <a:ea typeface="+mn-ea"/>
                        <a:cs typeface="+mn-cs"/>
                      </a:endParaRPr>
                    </a:p>
                  </a:txBody>
                  <a:tcPr marL="144000" marR="0" marT="0" marB="0" anchor="ctr">
                    <a:lnL>
                      <a:noFill/>
                    </a:lnL>
                    <a:lnR>
                      <a:noFill/>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lang="es-ES" sz="1200" kern="1200" dirty="0">
                          <a:solidFill>
                            <a:srgbClr val="002250"/>
                          </a:solidFill>
                          <a:latin typeface="+mn-lt"/>
                          <a:ea typeface="+mn-ea"/>
                          <a:cs typeface="+mn-cs"/>
                        </a:rPr>
                        <a:t>140</a:t>
                      </a:r>
                    </a:p>
                  </a:txBody>
                  <a:tcPr marL="0" marR="0" marT="0" marB="0" anchor="ctr">
                    <a:lnL>
                      <a:noFill/>
                    </a:lnL>
                    <a:lnR>
                      <a:noFill/>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lang="es-ES" sz="1200" kern="1200" dirty="0">
                          <a:solidFill>
                            <a:srgbClr val="002250"/>
                          </a:solidFill>
                          <a:latin typeface="+mn-lt"/>
                          <a:ea typeface="+mn-ea"/>
                          <a:cs typeface="+mn-cs"/>
                        </a:rPr>
                        <a:t>48 ± 14,8</a:t>
                      </a:r>
                    </a:p>
                  </a:txBody>
                  <a:tcPr marL="0" marR="0" marT="0" marB="0" anchor="ctr">
                    <a:lnL>
                      <a:noFill/>
                    </a:lnL>
                    <a:lnR>
                      <a:noFill/>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609585" rtl="0" eaLnBrk="1" fontAlgn="auto" latinLnBrk="0" hangingPunct="1">
                        <a:lnSpc>
                          <a:spcPct val="100000"/>
                        </a:lnSpc>
                        <a:spcBef>
                          <a:spcPts val="0"/>
                        </a:spcBef>
                        <a:spcAft>
                          <a:spcPts val="0"/>
                        </a:spcAft>
                        <a:buClrTx/>
                        <a:buSzTx/>
                        <a:buFontTx/>
                        <a:buNone/>
                        <a:tabLst/>
                        <a:defRPr/>
                      </a:pPr>
                      <a:endParaRPr lang="es-ES" sz="1200" kern="1200" dirty="0">
                        <a:solidFill>
                          <a:srgbClr val="002250"/>
                        </a:solidFill>
                        <a:latin typeface="+mn-lt"/>
                        <a:ea typeface="+mn-ea"/>
                        <a:cs typeface="+mn-cs"/>
                      </a:endParaRPr>
                    </a:p>
                  </a:txBody>
                  <a:tcPr marL="0" marR="0" marT="0" marB="0" anchor="ctr">
                    <a:lnL>
                      <a:noFill/>
                    </a:lnL>
                    <a:lnR>
                      <a:noFill/>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81070119"/>
                  </a:ext>
                </a:extLst>
              </a:tr>
              <a:tr h="252000">
                <a:tc>
                  <a:txBody>
                    <a:bodyPr/>
                    <a:lstStyle/>
                    <a:p>
                      <a:r>
                        <a:rPr lang="es-ES" sz="1200" b="1" kern="1200" dirty="0">
                          <a:solidFill>
                            <a:srgbClr val="6B2F65"/>
                          </a:solidFill>
                        </a:rPr>
                        <a:t>Sexo (varón)</a:t>
                      </a:r>
                      <a:endParaRPr lang="es-ES" sz="1200" b="1" kern="1200" dirty="0">
                        <a:solidFill>
                          <a:srgbClr val="6B2F65"/>
                        </a:solidFill>
                        <a:latin typeface="+mn-lt"/>
                        <a:ea typeface="+mn-ea"/>
                        <a:cs typeface="+mn-cs"/>
                      </a:endParaRPr>
                    </a:p>
                  </a:txBody>
                  <a:tcPr marL="144000" marR="0" marT="0" marB="0" anchor="ctr">
                    <a:lnL>
                      <a:noFill/>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lang="es-ES" sz="1200" kern="1200" dirty="0">
                          <a:solidFill>
                            <a:srgbClr val="002250"/>
                          </a:solidFill>
                          <a:latin typeface="+mn-lt"/>
                          <a:ea typeface="+mn-ea"/>
                          <a:cs typeface="+mn-cs"/>
                        </a:rPr>
                        <a:t>91</a:t>
                      </a:r>
                    </a:p>
                  </a:txBody>
                  <a:tcPr marL="0" marR="0" marT="0" marB="0" anchor="ctr">
                    <a:lnL>
                      <a:noFill/>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609585" rtl="0" eaLnBrk="1" fontAlgn="auto" latinLnBrk="0" hangingPunct="1">
                        <a:lnSpc>
                          <a:spcPct val="100000"/>
                        </a:lnSpc>
                        <a:spcBef>
                          <a:spcPts val="0"/>
                        </a:spcBef>
                        <a:spcAft>
                          <a:spcPts val="0"/>
                        </a:spcAft>
                        <a:buClrTx/>
                        <a:buSzTx/>
                        <a:buFontTx/>
                        <a:buNone/>
                        <a:tabLst/>
                        <a:defRPr/>
                      </a:pPr>
                      <a:endParaRPr lang="es-ES" sz="1200" kern="1200" dirty="0">
                        <a:solidFill>
                          <a:srgbClr val="002250"/>
                        </a:solidFill>
                        <a:latin typeface="+mn-lt"/>
                        <a:ea typeface="+mn-ea"/>
                        <a:cs typeface="+mn-cs"/>
                      </a:endParaRPr>
                    </a:p>
                  </a:txBody>
                  <a:tcPr marL="0" marR="0" marT="0" marB="0" anchor="ctr">
                    <a:lnL>
                      <a:noFill/>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lang="es-ES" sz="1200" kern="1200" dirty="0">
                          <a:solidFill>
                            <a:srgbClr val="002250"/>
                          </a:solidFill>
                          <a:latin typeface="+mn-lt"/>
                          <a:ea typeface="+mn-ea"/>
                          <a:cs typeface="+mn-cs"/>
                        </a:rPr>
                        <a:t>65,0</a:t>
                      </a:r>
                    </a:p>
                  </a:txBody>
                  <a:tcPr marL="0" marR="0" marT="0" marB="0" anchor="ctr">
                    <a:lnL>
                      <a:noFill/>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13685256"/>
                  </a:ext>
                </a:extLst>
              </a:tr>
              <a:tr h="252000">
                <a:tc>
                  <a:txBody>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lang="es-ES" sz="1200" b="1" kern="1200" dirty="0">
                          <a:solidFill>
                            <a:srgbClr val="6B2F65"/>
                          </a:solidFill>
                        </a:rPr>
                        <a:t>Altura (cm)</a:t>
                      </a:r>
                      <a:endParaRPr lang="es-ES" sz="1200" b="1" kern="1200" dirty="0">
                        <a:solidFill>
                          <a:srgbClr val="6B2F65"/>
                        </a:solidFill>
                        <a:latin typeface="+mn-lt"/>
                        <a:ea typeface="+mn-ea"/>
                        <a:cs typeface="+mn-cs"/>
                      </a:endParaRPr>
                    </a:p>
                  </a:txBody>
                  <a:tcPr marL="144000" marR="0" marT="0" marB="0" anchor="ctr">
                    <a:lnL>
                      <a:noFill/>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lang="es-ES" sz="1200" kern="1200" dirty="0">
                          <a:solidFill>
                            <a:srgbClr val="002250"/>
                          </a:solidFill>
                          <a:latin typeface="+mn-lt"/>
                          <a:ea typeface="+mn-ea"/>
                          <a:cs typeface="+mn-cs"/>
                        </a:rPr>
                        <a:t>140</a:t>
                      </a:r>
                    </a:p>
                  </a:txBody>
                  <a:tcPr marL="0" marR="0" marT="0" marB="0" anchor="ctr">
                    <a:lnL>
                      <a:noFill/>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lang="es-ES" sz="1200" kern="1200" dirty="0">
                          <a:solidFill>
                            <a:srgbClr val="002250"/>
                          </a:solidFill>
                          <a:latin typeface="+mn-lt"/>
                          <a:ea typeface="+mn-ea"/>
                          <a:cs typeface="+mn-cs"/>
                        </a:rPr>
                        <a:t>174,5 ± 10,37</a:t>
                      </a:r>
                    </a:p>
                  </a:txBody>
                  <a:tcPr marL="0" marR="0" marT="0" marB="0" anchor="ctr">
                    <a:lnL>
                      <a:noFill/>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609585" rtl="0" eaLnBrk="1" fontAlgn="auto" latinLnBrk="0" hangingPunct="1">
                        <a:lnSpc>
                          <a:spcPct val="100000"/>
                        </a:lnSpc>
                        <a:spcBef>
                          <a:spcPts val="0"/>
                        </a:spcBef>
                        <a:spcAft>
                          <a:spcPts val="0"/>
                        </a:spcAft>
                        <a:buClrTx/>
                        <a:buSzTx/>
                        <a:buFontTx/>
                        <a:buNone/>
                        <a:tabLst/>
                        <a:defRPr/>
                      </a:pPr>
                      <a:endParaRPr lang="es-ES" sz="1200" kern="1200" dirty="0">
                        <a:solidFill>
                          <a:srgbClr val="002250"/>
                        </a:solidFill>
                        <a:latin typeface="+mn-lt"/>
                        <a:ea typeface="+mn-ea"/>
                        <a:cs typeface="+mn-cs"/>
                      </a:endParaRPr>
                    </a:p>
                  </a:txBody>
                  <a:tcPr marL="0" marR="0" marT="0" marB="0" anchor="ctr">
                    <a:lnL>
                      <a:noFill/>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204365350"/>
                  </a:ext>
                </a:extLst>
              </a:tr>
              <a:tr h="252000">
                <a:tc>
                  <a:txBody>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lang="es-ES" sz="1200" b="1" kern="1200" dirty="0">
                          <a:solidFill>
                            <a:srgbClr val="6B2F65"/>
                          </a:solidFill>
                          <a:latin typeface="+mn-lt"/>
                          <a:ea typeface="+mn-ea"/>
                          <a:cs typeface="+mn-cs"/>
                        </a:rPr>
                        <a:t>Peso (kg)</a:t>
                      </a:r>
                    </a:p>
                  </a:txBody>
                  <a:tcPr marL="144000" marR="0" marT="0" marB="0" anchor="ctr">
                    <a:lnL>
                      <a:noFill/>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lang="es-ES" sz="1200" kern="1200" dirty="0">
                          <a:solidFill>
                            <a:srgbClr val="002250"/>
                          </a:solidFill>
                          <a:latin typeface="+mn-lt"/>
                          <a:ea typeface="+mn-ea"/>
                          <a:cs typeface="+mn-cs"/>
                        </a:rPr>
                        <a:t>140</a:t>
                      </a:r>
                    </a:p>
                  </a:txBody>
                  <a:tcPr marL="0" marR="0" marT="0" marB="0" anchor="ctr">
                    <a:lnL>
                      <a:noFill/>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lang="es-ES" sz="1200" kern="1200" dirty="0">
                          <a:solidFill>
                            <a:srgbClr val="002250"/>
                          </a:solidFill>
                          <a:latin typeface="+mn-lt"/>
                          <a:ea typeface="+mn-ea"/>
                          <a:cs typeface="+mn-cs"/>
                        </a:rPr>
                        <a:t>89,0 ± 23,2</a:t>
                      </a:r>
                    </a:p>
                  </a:txBody>
                  <a:tcPr marL="0" marR="0" marT="0" marB="0" anchor="ctr">
                    <a:lnL>
                      <a:noFill/>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609585" rtl="0" eaLnBrk="1" fontAlgn="auto" latinLnBrk="0" hangingPunct="1">
                        <a:lnSpc>
                          <a:spcPct val="100000"/>
                        </a:lnSpc>
                        <a:spcBef>
                          <a:spcPts val="0"/>
                        </a:spcBef>
                        <a:spcAft>
                          <a:spcPts val="0"/>
                        </a:spcAft>
                        <a:buClrTx/>
                        <a:buSzTx/>
                        <a:buFontTx/>
                        <a:buNone/>
                        <a:tabLst/>
                        <a:defRPr/>
                      </a:pPr>
                      <a:endParaRPr lang="es-ES" sz="1200" kern="1200" dirty="0">
                        <a:solidFill>
                          <a:srgbClr val="002250"/>
                        </a:solidFill>
                        <a:latin typeface="+mn-lt"/>
                        <a:ea typeface="+mn-ea"/>
                        <a:cs typeface="+mn-cs"/>
                      </a:endParaRPr>
                    </a:p>
                  </a:txBody>
                  <a:tcPr marL="0" marR="0" marT="0" marB="0" anchor="ctr">
                    <a:lnL>
                      <a:noFill/>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648931907"/>
                  </a:ext>
                </a:extLst>
              </a:tr>
              <a:tr h="252000">
                <a:tc>
                  <a:txBody>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lang="es-ES" sz="1200" b="1" kern="1200" dirty="0">
                          <a:solidFill>
                            <a:srgbClr val="6B2F65"/>
                          </a:solidFill>
                          <a:latin typeface="+mn-lt"/>
                          <a:ea typeface="+mn-ea"/>
                          <a:cs typeface="+mn-cs"/>
                        </a:rPr>
                        <a:t>Duración de la enfermedad (años)</a:t>
                      </a:r>
                    </a:p>
                  </a:txBody>
                  <a:tcPr marL="144000" marR="0" marT="0" marB="0" anchor="ctr">
                    <a:lnL>
                      <a:noFill/>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lang="es-ES" sz="1200" kern="1200" dirty="0">
                          <a:solidFill>
                            <a:srgbClr val="002250"/>
                          </a:solidFill>
                          <a:latin typeface="+mn-lt"/>
                          <a:ea typeface="+mn-ea"/>
                          <a:cs typeface="+mn-cs"/>
                        </a:rPr>
                        <a:t>138</a:t>
                      </a:r>
                    </a:p>
                  </a:txBody>
                  <a:tcPr marL="0" marR="0" marT="0" marB="0" anchor="ctr">
                    <a:lnL>
                      <a:noFill/>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lang="es-ES" sz="1200" kern="1200" dirty="0">
                          <a:solidFill>
                            <a:srgbClr val="002250"/>
                          </a:solidFill>
                          <a:latin typeface="+mn-lt"/>
                          <a:ea typeface="+mn-ea"/>
                          <a:cs typeface="+mn-cs"/>
                        </a:rPr>
                        <a:t>18,5 ± 15,01</a:t>
                      </a:r>
                    </a:p>
                  </a:txBody>
                  <a:tcPr marL="0" marR="0" marT="0" marB="0" anchor="ctr">
                    <a:lnL>
                      <a:noFill/>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609585" rtl="0" eaLnBrk="1" fontAlgn="auto" latinLnBrk="0" hangingPunct="1">
                        <a:lnSpc>
                          <a:spcPct val="100000"/>
                        </a:lnSpc>
                        <a:spcBef>
                          <a:spcPts val="0"/>
                        </a:spcBef>
                        <a:spcAft>
                          <a:spcPts val="0"/>
                        </a:spcAft>
                        <a:buClrTx/>
                        <a:buSzTx/>
                        <a:buFontTx/>
                        <a:buNone/>
                        <a:tabLst/>
                        <a:defRPr/>
                      </a:pPr>
                      <a:endParaRPr lang="es-ES" sz="1200" kern="1200" dirty="0">
                        <a:solidFill>
                          <a:srgbClr val="002250"/>
                        </a:solidFill>
                        <a:latin typeface="+mn-lt"/>
                        <a:ea typeface="+mn-ea"/>
                        <a:cs typeface="+mn-cs"/>
                      </a:endParaRPr>
                    </a:p>
                  </a:txBody>
                  <a:tcPr marL="0" marR="0" marT="0" marB="0" anchor="ctr">
                    <a:lnL>
                      <a:noFill/>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39622764"/>
                  </a:ext>
                </a:extLst>
              </a:tr>
              <a:tr h="252000">
                <a:tc>
                  <a:txBody>
                    <a:bodyPr/>
                    <a:lstStyle/>
                    <a:p>
                      <a:r>
                        <a:rPr lang="es-ES" sz="1200" b="1" kern="1200" dirty="0">
                          <a:solidFill>
                            <a:srgbClr val="6B2F65"/>
                          </a:solidFill>
                          <a:latin typeface="+mn-lt"/>
                          <a:ea typeface="+mn-ea"/>
                          <a:cs typeface="+mn-cs"/>
                        </a:rPr>
                        <a:t>IMC (kg/m2)</a:t>
                      </a:r>
                    </a:p>
                  </a:txBody>
                  <a:tcPr marL="144000" marR="0" marT="0" marB="0" anchor="ctr">
                    <a:lnL>
                      <a:noFill/>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lang="es-ES" sz="1200" kern="1200" dirty="0">
                          <a:solidFill>
                            <a:srgbClr val="002250"/>
                          </a:solidFill>
                          <a:latin typeface="+mn-lt"/>
                          <a:ea typeface="+mn-ea"/>
                          <a:cs typeface="+mn-cs"/>
                        </a:rPr>
                        <a:t>140</a:t>
                      </a:r>
                    </a:p>
                  </a:txBody>
                  <a:tcPr marL="0" marR="0" marT="0" marB="0" anchor="ctr">
                    <a:lnL>
                      <a:noFill/>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lang="es-ES" sz="1200" kern="1200" dirty="0">
                          <a:solidFill>
                            <a:srgbClr val="002250"/>
                          </a:solidFill>
                          <a:latin typeface="+mn-lt"/>
                          <a:ea typeface="+mn-ea"/>
                          <a:cs typeface="+mn-cs"/>
                        </a:rPr>
                        <a:t>29,0 ± 6,11</a:t>
                      </a:r>
                    </a:p>
                  </a:txBody>
                  <a:tcPr marL="0" marR="0" marT="0" marB="0" anchor="ctr">
                    <a:lnL>
                      <a:noFill/>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609585" rtl="0" eaLnBrk="1" fontAlgn="auto" latinLnBrk="0" hangingPunct="1">
                        <a:lnSpc>
                          <a:spcPct val="100000"/>
                        </a:lnSpc>
                        <a:spcBef>
                          <a:spcPts val="0"/>
                        </a:spcBef>
                        <a:spcAft>
                          <a:spcPts val="0"/>
                        </a:spcAft>
                        <a:buClrTx/>
                        <a:buSzTx/>
                        <a:buFontTx/>
                        <a:buNone/>
                        <a:tabLst/>
                        <a:defRPr/>
                      </a:pPr>
                      <a:endParaRPr lang="es-ES" sz="1200" kern="1200">
                        <a:solidFill>
                          <a:srgbClr val="002250"/>
                        </a:solidFill>
                        <a:latin typeface="+mn-lt"/>
                        <a:ea typeface="+mn-ea"/>
                        <a:cs typeface="+mn-cs"/>
                      </a:endParaRPr>
                    </a:p>
                  </a:txBody>
                  <a:tcPr marL="0" marR="0" marT="0" marB="0" anchor="ctr">
                    <a:lnL>
                      <a:noFill/>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825307726"/>
                  </a:ext>
                </a:extLst>
              </a:tr>
              <a:tr h="252000">
                <a:tc>
                  <a:txBody>
                    <a:bodyPr/>
                    <a:lstStyle/>
                    <a:p>
                      <a:r>
                        <a:rPr lang="es-ES" sz="1200" b="1" kern="1200" dirty="0">
                          <a:solidFill>
                            <a:srgbClr val="6B2F65"/>
                          </a:solidFill>
                          <a:latin typeface="+mn-lt"/>
                          <a:ea typeface="+mn-ea"/>
                          <a:cs typeface="+mn-cs"/>
                        </a:rPr>
                        <a:t>PASI</a:t>
                      </a:r>
                    </a:p>
                  </a:txBody>
                  <a:tcPr marL="144000" marR="0" marT="0" marB="0" anchor="ctr">
                    <a:lnL>
                      <a:noFill/>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lang="es-ES" sz="1200" kern="1200" dirty="0">
                          <a:solidFill>
                            <a:srgbClr val="002250"/>
                          </a:solidFill>
                          <a:latin typeface="+mn-lt"/>
                          <a:ea typeface="+mn-ea"/>
                          <a:cs typeface="+mn-cs"/>
                        </a:rPr>
                        <a:t>140</a:t>
                      </a:r>
                    </a:p>
                  </a:txBody>
                  <a:tcPr marL="0" marR="0" marT="0" marB="0" anchor="ctr">
                    <a:lnL>
                      <a:noFill/>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lang="es-ES" sz="1200" kern="1200" dirty="0">
                          <a:solidFill>
                            <a:srgbClr val="002250"/>
                          </a:solidFill>
                          <a:latin typeface="+mn-lt"/>
                          <a:ea typeface="+mn-ea"/>
                          <a:cs typeface="+mn-cs"/>
                        </a:rPr>
                        <a:t>17,3 ± 8,7</a:t>
                      </a:r>
                    </a:p>
                  </a:txBody>
                  <a:tcPr marL="0" marR="0" marT="0" marB="0" anchor="ctr">
                    <a:lnL>
                      <a:noFill/>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609585" rtl="0" eaLnBrk="1" fontAlgn="auto" latinLnBrk="0" hangingPunct="1">
                        <a:lnSpc>
                          <a:spcPct val="100000"/>
                        </a:lnSpc>
                        <a:spcBef>
                          <a:spcPts val="0"/>
                        </a:spcBef>
                        <a:spcAft>
                          <a:spcPts val="0"/>
                        </a:spcAft>
                        <a:buClrTx/>
                        <a:buSzTx/>
                        <a:buFontTx/>
                        <a:buNone/>
                        <a:tabLst/>
                        <a:defRPr/>
                      </a:pPr>
                      <a:endParaRPr lang="es-ES" sz="1200" kern="1200">
                        <a:solidFill>
                          <a:srgbClr val="002250"/>
                        </a:solidFill>
                        <a:latin typeface="+mn-lt"/>
                        <a:ea typeface="+mn-ea"/>
                        <a:cs typeface="+mn-cs"/>
                      </a:endParaRPr>
                    </a:p>
                  </a:txBody>
                  <a:tcPr marL="0" marR="0" marT="0" marB="0" anchor="ctr">
                    <a:lnL>
                      <a:noFill/>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9903872"/>
                  </a:ext>
                </a:extLst>
              </a:tr>
              <a:tr h="252000">
                <a:tc>
                  <a:txBody>
                    <a:bodyPr/>
                    <a:lstStyle/>
                    <a:p>
                      <a:r>
                        <a:rPr lang="es-ES" sz="1200" b="1" kern="1200" dirty="0">
                          <a:solidFill>
                            <a:srgbClr val="6B2F65"/>
                          </a:solidFill>
                          <a:latin typeface="+mn-lt"/>
                          <a:ea typeface="+mn-ea"/>
                          <a:cs typeface="+mn-cs"/>
                        </a:rPr>
                        <a:t>PGA</a:t>
                      </a:r>
                    </a:p>
                  </a:txBody>
                  <a:tcPr marL="144000" marR="0" marT="0" marB="0" anchor="ctr">
                    <a:lnL>
                      <a:noFill/>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lang="es-ES" sz="1200" kern="1200" dirty="0">
                          <a:solidFill>
                            <a:srgbClr val="002250"/>
                          </a:solidFill>
                          <a:latin typeface="+mn-lt"/>
                          <a:ea typeface="+mn-ea"/>
                          <a:cs typeface="+mn-cs"/>
                        </a:rPr>
                        <a:t>140</a:t>
                      </a:r>
                    </a:p>
                  </a:txBody>
                  <a:tcPr marL="0" marR="0" marT="0" marB="0" anchor="ctr">
                    <a:lnL>
                      <a:noFill/>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lang="es-ES" sz="1200" kern="1200" dirty="0">
                          <a:solidFill>
                            <a:srgbClr val="002250"/>
                          </a:solidFill>
                          <a:latin typeface="+mn-lt"/>
                          <a:ea typeface="+mn-ea"/>
                          <a:cs typeface="+mn-cs"/>
                        </a:rPr>
                        <a:t>3,2 ± 0,7</a:t>
                      </a:r>
                    </a:p>
                  </a:txBody>
                  <a:tcPr marL="0" marR="0" marT="0" marB="0" anchor="ctr">
                    <a:lnL>
                      <a:noFill/>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609585" rtl="0" eaLnBrk="1" fontAlgn="auto" latinLnBrk="0" hangingPunct="1">
                        <a:lnSpc>
                          <a:spcPct val="100000"/>
                        </a:lnSpc>
                        <a:spcBef>
                          <a:spcPts val="0"/>
                        </a:spcBef>
                        <a:spcAft>
                          <a:spcPts val="0"/>
                        </a:spcAft>
                        <a:buClrTx/>
                        <a:buSzTx/>
                        <a:buFontTx/>
                        <a:buNone/>
                        <a:tabLst/>
                        <a:defRPr/>
                      </a:pPr>
                      <a:endParaRPr lang="es-ES" sz="1200" kern="1200" dirty="0">
                        <a:solidFill>
                          <a:srgbClr val="002250"/>
                        </a:solidFill>
                        <a:latin typeface="+mn-lt"/>
                        <a:ea typeface="+mn-ea"/>
                        <a:cs typeface="+mn-cs"/>
                      </a:endParaRPr>
                    </a:p>
                  </a:txBody>
                  <a:tcPr marL="0" marR="0" marT="0" marB="0" anchor="ctr">
                    <a:lnL>
                      <a:noFill/>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61997422"/>
                  </a:ext>
                </a:extLst>
              </a:tr>
              <a:tr h="252000">
                <a:tc>
                  <a:txBody>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lang="es-ES" sz="1200" b="1" kern="1200" dirty="0">
                          <a:solidFill>
                            <a:srgbClr val="6B2F65"/>
                          </a:solidFill>
                          <a:latin typeface="+mn-lt"/>
                          <a:ea typeface="+mn-ea"/>
                          <a:cs typeface="+mn-cs"/>
                        </a:rPr>
                        <a:t>ASC (%)</a:t>
                      </a:r>
                    </a:p>
                  </a:txBody>
                  <a:tcPr marL="144000" marR="0" marT="0" marB="0" anchor="ctr">
                    <a:lnL>
                      <a:noFill/>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lang="es-ES" sz="1200" kern="1200" dirty="0">
                          <a:solidFill>
                            <a:srgbClr val="002250"/>
                          </a:solidFill>
                          <a:latin typeface="+mn-lt"/>
                          <a:ea typeface="+mn-ea"/>
                          <a:cs typeface="+mn-cs"/>
                        </a:rPr>
                        <a:t>134</a:t>
                      </a:r>
                    </a:p>
                  </a:txBody>
                  <a:tcPr marL="0" marR="0" marT="0" marB="0" anchor="ctr">
                    <a:lnL>
                      <a:noFill/>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lang="es-ES" sz="1200" kern="1200" dirty="0">
                          <a:solidFill>
                            <a:srgbClr val="002250"/>
                          </a:solidFill>
                          <a:latin typeface="+mn-lt"/>
                          <a:ea typeface="+mn-ea"/>
                          <a:cs typeface="+mn-cs"/>
                        </a:rPr>
                        <a:t>23,8 ± 16,7</a:t>
                      </a:r>
                    </a:p>
                  </a:txBody>
                  <a:tcPr marL="0" marR="0" marT="0" marB="0" anchor="ctr">
                    <a:lnL>
                      <a:noFill/>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609585" rtl="0" eaLnBrk="1" fontAlgn="auto" latinLnBrk="0" hangingPunct="1">
                        <a:lnSpc>
                          <a:spcPct val="100000"/>
                        </a:lnSpc>
                        <a:spcBef>
                          <a:spcPts val="0"/>
                        </a:spcBef>
                        <a:spcAft>
                          <a:spcPts val="0"/>
                        </a:spcAft>
                        <a:buClrTx/>
                        <a:buSzTx/>
                        <a:buFontTx/>
                        <a:buNone/>
                        <a:tabLst/>
                        <a:defRPr/>
                      </a:pPr>
                      <a:endParaRPr lang="es-ES" sz="1200" kern="1200" dirty="0">
                        <a:solidFill>
                          <a:srgbClr val="002250"/>
                        </a:solidFill>
                        <a:latin typeface="+mn-lt"/>
                        <a:ea typeface="+mn-ea"/>
                        <a:cs typeface="+mn-cs"/>
                      </a:endParaRPr>
                    </a:p>
                  </a:txBody>
                  <a:tcPr marL="0" marR="0" marT="0" marB="0" anchor="ctr">
                    <a:lnL>
                      <a:noFill/>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74217125"/>
                  </a:ext>
                </a:extLst>
              </a:tr>
              <a:tr h="252000">
                <a:tc>
                  <a:txBody>
                    <a:bodyPr/>
                    <a:lstStyle/>
                    <a:p>
                      <a:r>
                        <a:rPr lang="es-ES" sz="1200" b="1" kern="1200" dirty="0">
                          <a:solidFill>
                            <a:srgbClr val="6B2F65"/>
                          </a:solidFill>
                          <a:latin typeface="+mn-lt"/>
                          <a:ea typeface="+mn-ea"/>
                          <a:cs typeface="+mn-cs"/>
                        </a:rPr>
                        <a:t>DLQI</a:t>
                      </a:r>
                    </a:p>
                  </a:txBody>
                  <a:tcPr marL="144000" marR="0" marT="0" marB="0" anchor="ctr">
                    <a:lnL>
                      <a:noFill/>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lang="es-ES" sz="1200" kern="1200" dirty="0">
                          <a:solidFill>
                            <a:srgbClr val="002250"/>
                          </a:solidFill>
                          <a:latin typeface="+mn-lt"/>
                          <a:ea typeface="+mn-ea"/>
                          <a:cs typeface="+mn-cs"/>
                        </a:rPr>
                        <a:t>140</a:t>
                      </a:r>
                    </a:p>
                  </a:txBody>
                  <a:tcPr marL="0" marR="0" marT="0" marB="0" anchor="ctr">
                    <a:lnL>
                      <a:noFill/>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lang="es-ES" sz="1200" kern="1200" dirty="0">
                          <a:solidFill>
                            <a:srgbClr val="002250"/>
                          </a:solidFill>
                          <a:latin typeface="+mn-lt"/>
                          <a:ea typeface="+mn-ea"/>
                          <a:cs typeface="+mn-cs"/>
                        </a:rPr>
                        <a:t>14,2 ± 7,2</a:t>
                      </a:r>
                    </a:p>
                  </a:txBody>
                  <a:tcPr marL="0" marR="0" marT="0" marB="0" anchor="ctr">
                    <a:lnL>
                      <a:noFill/>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609585" rtl="0" eaLnBrk="1" fontAlgn="auto" latinLnBrk="0" hangingPunct="1">
                        <a:lnSpc>
                          <a:spcPct val="100000"/>
                        </a:lnSpc>
                        <a:spcBef>
                          <a:spcPts val="0"/>
                        </a:spcBef>
                        <a:spcAft>
                          <a:spcPts val="0"/>
                        </a:spcAft>
                        <a:buClrTx/>
                        <a:buSzTx/>
                        <a:buFontTx/>
                        <a:buNone/>
                        <a:tabLst/>
                        <a:defRPr/>
                      </a:pPr>
                      <a:endParaRPr lang="es-ES" sz="1200" kern="1200" dirty="0">
                        <a:solidFill>
                          <a:srgbClr val="002250"/>
                        </a:solidFill>
                        <a:latin typeface="+mn-lt"/>
                        <a:ea typeface="+mn-ea"/>
                        <a:cs typeface="+mn-cs"/>
                      </a:endParaRPr>
                    </a:p>
                  </a:txBody>
                  <a:tcPr marL="0" marR="0" marT="0" marB="0" anchor="ctr">
                    <a:lnL>
                      <a:noFill/>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808965066"/>
                  </a:ext>
                </a:extLst>
              </a:tr>
              <a:tr h="252000">
                <a:tc>
                  <a:txBody>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lang="es-ES" sz="1200" b="1" kern="1200" dirty="0">
                          <a:solidFill>
                            <a:srgbClr val="6B2F65"/>
                          </a:solidFill>
                          <a:latin typeface="+mn-lt"/>
                          <a:ea typeface="+mn-ea"/>
                          <a:cs typeface="+mn-cs"/>
                        </a:rPr>
                        <a:t>Pacientes con afectación de las uñas (PGA de uñas &gt;0)</a:t>
                      </a:r>
                    </a:p>
                  </a:txBody>
                  <a:tcPr marL="144000" marR="0" marT="0" marB="0" anchor="ctr">
                    <a:lnL>
                      <a:noFill/>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lang="es-ES" sz="1200" kern="1200" dirty="0">
                          <a:solidFill>
                            <a:srgbClr val="002250"/>
                          </a:solidFill>
                          <a:latin typeface="+mn-lt"/>
                          <a:ea typeface="+mn-ea"/>
                          <a:cs typeface="+mn-cs"/>
                        </a:rPr>
                        <a:t>54</a:t>
                      </a:r>
                    </a:p>
                  </a:txBody>
                  <a:tcPr marL="0" marR="0" marT="0" marB="0" anchor="ctr">
                    <a:lnL>
                      <a:noFill/>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609585" rtl="0" eaLnBrk="1" fontAlgn="auto" latinLnBrk="0" hangingPunct="1">
                        <a:lnSpc>
                          <a:spcPct val="100000"/>
                        </a:lnSpc>
                        <a:spcBef>
                          <a:spcPts val="0"/>
                        </a:spcBef>
                        <a:spcAft>
                          <a:spcPts val="0"/>
                        </a:spcAft>
                        <a:buClrTx/>
                        <a:buSzTx/>
                        <a:buFontTx/>
                        <a:buNone/>
                        <a:tabLst/>
                        <a:defRPr/>
                      </a:pPr>
                      <a:endParaRPr lang="es-ES" sz="1200" kern="1200" dirty="0">
                        <a:solidFill>
                          <a:srgbClr val="002250"/>
                        </a:solidFill>
                        <a:latin typeface="+mn-lt"/>
                        <a:ea typeface="+mn-ea"/>
                        <a:cs typeface="+mn-cs"/>
                      </a:endParaRPr>
                    </a:p>
                  </a:txBody>
                  <a:tcPr marL="0" marR="0" marT="0" marB="0" anchor="ctr">
                    <a:lnL>
                      <a:noFill/>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lang="es-ES" sz="1200" kern="1200" dirty="0">
                          <a:solidFill>
                            <a:srgbClr val="002250"/>
                          </a:solidFill>
                          <a:latin typeface="+mn-lt"/>
                          <a:ea typeface="+mn-ea"/>
                          <a:cs typeface="+mn-cs"/>
                        </a:rPr>
                        <a:t>38,6</a:t>
                      </a:r>
                    </a:p>
                  </a:txBody>
                  <a:tcPr marL="0" marR="0" marT="0" marB="0" anchor="ctr">
                    <a:lnL>
                      <a:noFill/>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01126496"/>
                  </a:ext>
                </a:extLst>
              </a:tr>
              <a:tr h="252000">
                <a:tc>
                  <a:txBody>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lang="es-ES" sz="1200" b="1" kern="1200" dirty="0">
                          <a:solidFill>
                            <a:srgbClr val="6B2F65"/>
                          </a:solidFill>
                          <a:latin typeface="+mn-lt"/>
                          <a:ea typeface="+mn-ea"/>
                          <a:cs typeface="+mn-cs"/>
                        </a:rPr>
                        <a:t>Pacientes con afectación del cuero cabelludo (PGA de cuero cabelludo &gt;0)</a:t>
                      </a:r>
                    </a:p>
                  </a:txBody>
                  <a:tcPr marL="144000" marR="0" marT="0" marB="0" anchor="ctr">
                    <a:lnL>
                      <a:noFill/>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lang="es-ES" sz="1200" kern="1200" dirty="0">
                          <a:solidFill>
                            <a:srgbClr val="002250"/>
                          </a:solidFill>
                          <a:latin typeface="+mn-lt"/>
                          <a:ea typeface="+mn-ea"/>
                          <a:cs typeface="+mn-cs"/>
                        </a:rPr>
                        <a:t>127</a:t>
                      </a:r>
                    </a:p>
                  </a:txBody>
                  <a:tcPr marL="0" marR="0" marT="0" marB="0" anchor="ctr">
                    <a:lnL>
                      <a:noFill/>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609585" rtl="0" eaLnBrk="1" fontAlgn="auto" latinLnBrk="0" hangingPunct="1">
                        <a:lnSpc>
                          <a:spcPct val="100000"/>
                        </a:lnSpc>
                        <a:spcBef>
                          <a:spcPts val="0"/>
                        </a:spcBef>
                        <a:spcAft>
                          <a:spcPts val="0"/>
                        </a:spcAft>
                        <a:buClrTx/>
                        <a:buSzTx/>
                        <a:buFontTx/>
                        <a:buNone/>
                        <a:tabLst/>
                        <a:defRPr/>
                      </a:pPr>
                      <a:endParaRPr lang="es-ES" sz="1200" kern="1200" dirty="0">
                        <a:solidFill>
                          <a:srgbClr val="002250"/>
                        </a:solidFill>
                        <a:latin typeface="+mn-lt"/>
                        <a:ea typeface="+mn-ea"/>
                        <a:cs typeface="+mn-cs"/>
                      </a:endParaRPr>
                    </a:p>
                  </a:txBody>
                  <a:tcPr marL="0" marR="0" marT="0" marB="0" anchor="ctr">
                    <a:lnL>
                      <a:noFill/>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lang="es-ES" sz="1200" kern="1200" dirty="0">
                          <a:solidFill>
                            <a:srgbClr val="002250"/>
                          </a:solidFill>
                          <a:latin typeface="+mn-lt"/>
                          <a:ea typeface="+mn-ea"/>
                          <a:cs typeface="+mn-cs"/>
                        </a:rPr>
                        <a:t>90,7</a:t>
                      </a:r>
                    </a:p>
                  </a:txBody>
                  <a:tcPr marL="0" marR="0" marT="0" marB="0" anchor="ctr">
                    <a:lnL>
                      <a:noFill/>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40823597"/>
                  </a:ext>
                </a:extLst>
              </a:tr>
              <a:tr h="252000">
                <a:tc>
                  <a:txBody>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lang="es-ES" sz="1200" b="1" kern="1200" dirty="0">
                          <a:solidFill>
                            <a:srgbClr val="6B2F65"/>
                          </a:solidFill>
                          <a:latin typeface="+mn-lt"/>
                          <a:ea typeface="+mn-ea"/>
                          <a:cs typeface="+mn-cs"/>
                        </a:rPr>
                        <a:t>Pacientes con afectación genital (PGA genital &gt;0)</a:t>
                      </a:r>
                    </a:p>
                  </a:txBody>
                  <a:tcPr marL="144000" marR="0" marT="0" marB="0" anchor="ctr">
                    <a:lnL>
                      <a:noFill/>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lang="es-ES" sz="1200" kern="1200" dirty="0">
                          <a:solidFill>
                            <a:srgbClr val="002250"/>
                          </a:solidFill>
                          <a:latin typeface="+mn-lt"/>
                          <a:ea typeface="+mn-ea"/>
                          <a:cs typeface="+mn-cs"/>
                        </a:rPr>
                        <a:t>78</a:t>
                      </a:r>
                    </a:p>
                  </a:txBody>
                  <a:tcPr marL="0" marR="0" marT="0" marB="0" anchor="ctr">
                    <a:lnL>
                      <a:noFill/>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609585" rtl="0" eaLnBrk="1" fontAlgn="auto" latinLnBrk="0" hangingPunct="1">
                        <a:lnSpc>
                          <a:spcPct val="100000"/>
                        </a:lnSpc>
                        <a:spcBef>
                          <a:spcPts val="0"/>
                        </a:spcBef>
                        <a:spcAft>
                          <a:spcPts val="0"/>
                        </a:spcAft>
                        <a:buClrTx/>
                        <a:buSzTx/>
                        <a:buFontTx/>
                        <a:buNone/>
                        <a:tabLst/>
                        <a:defRPr/>
                      </a:pPr>
                      <a:endParaRPr lang="es-ES" sz="1200" kern="1200" dirty="0">
                        <a:solidFill>
                          <a:srgbClr val="002250"/>
                        </a:solidFill>
                        <a:latin typeface="+mn-lt"/>
                        <a:ea typeface="+mn-ea"/>
                        <a:cs typeface="+mn-cs"/>
                      </a:endParaRPr>
                    </a:p>
                  </a:txBody>
                  <a:tcPr marL="0" marR="0" marT="0" marB="0" anchor="ctr">
                    <a:lnL>
                      <a:noFill/>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lang="es-ES" sz="1200" kern="1200" dirty="0">
                          <a:solidFill>
                            <a:srgbClr val="002250"/>
                          </a:solidFill>
                          <a:latin typeface="+mn-lt"/>
                          <a:ea typeface="+mn-ea"/>
                          <a:cs typeface="+mn-cs"/>
                        </a:rPr>
                        <a:t>55,7</a:t>
                      </a:r>
                    </a:p>
                  </a:txBody>
                  <a:tcPr marL="0" marR="0" marT="0" marB="0" anchor="ctr">
                    <a:lnL>
                      <a:noFill/>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344163836"/>
                  </a:ext>
                </a:extLst>
              </a:tr>
              <a:tr h="252000">
                <a:tc>
                  <a:txBody>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lang="es-ES" sz="1200" b="1" kern="1200" dirty="0">
                          <a:solidFill>
                            <a:srgbClr val="6B2F65"/>
                          </a:solidFill>
                          <a:latin typeface="+mn-lt"/>
                          <a:ea typeface="+mn-ea"/>
                          <a:cs typeface="+mn-cs"/>
                        </a:rPr>
                        <a:t>Pacientes con psoriasis </a:t>
                      </a:r>
                      <a:r>
                        <a:rPr lang="es-ES" sz="1200" b="1" kern="1200" dirty="0" err="1">
                          <a:solidFill>
                            <a:srgbClr val="6B2F65"/>
                          </a:solidFill>
                          <a:latin typeface="+mn-lt"/>
                          <a:ea typeface="+mn-ea"/>
                          <a:cs typeface="+mn-cs"/>
                        </a:rPr>
                        <a:t>palmoplantar</a:t>
                      </a:r>
                      <a:endParaRPr lang="es-ES" sz="1200" b="1" kern="1200" dirty="0">
                        <a:solidFill>
                          <a:srgbClr val="6B2F65"/>
                        </a:solidFill>
                        <a:latin typeface="+mn-lt"/>
                        <a:ea typeface="+mn-ea"/>
                        <a:cs typeface="+mn-cs"/>
                      </a:endParaRPr>
                    </a:p>
                  </a:txBody>
                  <a:tcPr marL="144000" marR="0" marT="0" marB="0" anchor="ctr">
                    <a:lnL>
                      <a:noFill/>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lang="es-ES" sz="1200" kern="1200" dirty="0">
                          <a:solidFill>
                            <a:srgbClr val="002250"/>
                          </a:solidFill>
                          <a:latin typeface="+mn-lt"/>
                          <a:ea typeface="+mn-ea"/>
                          <a:cs typeface="+mn-cs"/>
                        </a:rPr>
                        <a:t>51</a:t>
                      </a:r>
                    </a:p>
                  </a:txBody>
                  <a:tcPr marL="0" marR="0" marT="0" marB="0" anchor="ctr">
                    <a:lnL>
                      <a:noFill/>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609585" rtl="0" eaLnBrk="1" fontAlgn="auto" latinLnBrk="0" hangingPunct="1">
                        <a:lnSpc>
                          <a:spcPct val="100000"/>
                        </a:lnSpc>
                        <a:spcBef>
                          <a:spcPts val="0"/>
                        </a:spcBef>
                        <a:spcAft>
                          <a:spcPts val="0"/>
                        </a:spcAft>
                        <a:buClrTx/>
                        <a:buSzTx/>
                        <a:buFontTx/>
                        <a:buNone/>
                        <a:tabLst/>
                        <a:defRPr/>
                      </a:pPr>
                      <a:endParaRPr lang="es-ES" sz="1200" kern="1200" dirty="0">
                        <a:solidFill>
                          <a:srgbClr val="002250"/>
                        </a:solidFill>
                        <a:latin typeface="+mn-lt"/>
                        <a:ea typeface="+mn-ea"/>
                        <a:cs typeface="+mn-cs"/>
                      </a:endParaRPr>
                    </a:p>
                  </a:txBody>
                  <a:tcPr marL="0" marR="0" marT="0" marB="0" anchor="ctr">
                    <a:lnL>
                      <a:noFill/>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lang="es-ES" sz="1200" kern="1200" dirty="0">
                          <a:solidFill>
                            <a:srgbClr val="002250"/>
                          </a:solidFill>
                          <a:latin typeface="+mn-lt"/>
                          <a:ea typeface="+mn-ea"/>
                          <a:cs typeface="+mn-cs"/>
                        </a:rPr>
                        <a:t>36,4</a:t>
                      </a:r>
                    </a:p>
                  </a:txBody>
                  <a:tcPr marL="0" marR="0" marT="0" marB="0" anchor="ctr">
                    <a:lnL>
                      <a:noFill/>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68596238"/>
                  </a:ext>
                </a:extLst>
              </a:tr>
              <a:tr h="252000">
                <a:tc>
                  <a:txBody>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lang="es-ES" sz="1200" b="1" kern="1200" dirty="0">
                          <a:solidFill>
                            <a:srgbClr val="6B2F65"/>
                          </a:solidFill>
                          <a:latin typeface="+mn-lt"/>
                          <a:ea typeface="+mn-ea"/>
                          <a:cs typeface="+mn-cs"/>
                        </a:rPr>
                        <a:t>Tratamiento previo con biológicos</a:t>
                      </a:r>
                    </a:p>
                  </a:txBody>
                  <a:tcPr marL="144000" marR="0" marT="0" marB="0" anchor="ctr">
                    <a:lnL>
                      <a:noFill/>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lang="es-ES" sz="1200" kern="1200" dirty="0">
                          <a:solidFill>
                            <a:srgbClr val="002250"/>
                          </a:solidFill>
                          <a:latin typeface="+mn-lt"/>
                          <a:ea typeface="+mn-ea"/>
                          <a:cs typeface="+mn-cs"/>
                        </a:rPr>
                        <a:t>33</a:t>
                      </a:r>
                    </a:p>
                  </a:txBody>
                  <a:tcPr marL="0" marR="0" marT="0" marB="0" anchor="ctr">
                    <a:lnL>
                      <a:noFill/>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609585" rtl="0" eaLnBrk="1" fontAlgn="auto" latinLnBrk="0" hangingPunct="1">
                        <a:lnSpc>
                          <a:spcPct val="100000"/>
                        </a:lnSpc>
                        <a:spcBef>
                          <a:spcPts val="0"/>
                        </a:spcBef>
                        <a:spcAft>
                          <a:spcPts val="0"/>
                        </a:spcAft>
                        <a:buClrTx/>
                        <a:buSzTx/>
                        <a:buFontTx/>
                        <a:buNone/>
                        <a:tabLst/>
                        <a:defRPr/>
                      </a:pPr>
                      <a:endParaRPr lang="es-ES" sz="1200" kern="1200" dirty="0">
                        <a:solidFill>
                          <a:srgbClr val="002250"/>
                        </a:solidFill>
                        <a:latin typeface="+mn-lt"/>
                        <a:ea typeface="+mn-ea"/>
                        <a:cs typeface="+mn-cs"/>
                      </a:endParaRPr>
                    </a:p>
                  </a:txBody>
                  <a:tcPr marL="0" marR="0" marT="0" marB="0" anchor="ctr">
                    <a:lnL>
                      <a:noFill/>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lang="es-ES" sz="1200" kern="1200" dirty="0">
                          <a:solidFill>
                            <a:srgbClr val="002250"/>
                          </a:solidFill>
                          <a:latin typeface="+mn-lt"/>
                          <a:ea typeface="+mn-ea"/>
                          <a:cs typeface="+mn-cs"/>
                        </a:rPr>
                        <a:t>23,6</a:t>
                      </a:r>
                    </a:p>
                  </a:txBody>
                  <a:tcPr marL="0" marR="0" marT="0" marB="0" anchor="ctr">
                    <a:lnL>
                      <a:noFill/>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91635652"/>
                  </a:ext>
                </a:extLst>
              </a:tr>
              <a:tr h="252000">
                <a:tc>
                  <a:txBody>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lang="es-ES" sz="1200" b="1" kern="1200" dirty="0">
                          <a:solidFill>
                            <a:srgbClr val="6B2F65"/>
                          </a:solidFill>
                          <a:latin typeface="+mn-lt"/>
                          <a:ea typeface="+mn-ea"/>
                          <a:cs typeface="+mn-cs"/>
                        </a:rPr>
                        <a:t>Tratamiento sistémico previo</a:t>
                      </a:r>
                    </a:p>
                  </a:txBody>
                  <a:tcPr marL="144000" marR="0" marT="0" marB="0" anchor="ctr">
                    <a:lnL>
                      <a:noFill/>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lang="es-ES" sz="1200" kern="1200" dirty="0">
                          <a:solidFill>
                            <a:srgbClr val="002250"/>
                          </a:solidFill>
                          <a:latin typeface="+mn-lt"/>
                          <a:ea typeface="+mn-ea"/>
                          <a:cs typeface="+mn-cs"/>
                        </a:rPr>
                        <a:t>98</a:t>
                      </a:r>
                    </a:p>
                  </a:txBody>
                  <a:tcPr marL="0" marR="0" marT="0" marB="0" anchor="ctr">
                    <a:lnL>
                      <a:noFill/>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609585" rtl="0" eaLnBrk="1" fontAlgn="auto" latinLnBrk="0" hangingPunct="1">
                        <a:lnSpc>
                          <a:spcPct val="100000"/>
                        </a:lnSpc>
                        <a:spcBef>
                          <a:spcPts val="0"/>
                        </a:spcBef>
                        <a:spcAft>
                          <a:spcPts val="0"/>
                        </a:spcAft>
                        <a:buClrTx/>
                        <a:buSzTx/>
                        <a:buFontTx/>
                        <a:buNone/>
                        <a:tabLst/>
                        <a:defRPr/>
                      </a:pPr>
                      <a:endParaRPr lang="es-ES" sz="1200" kern="1200" dirty="0">
                        <a:solidFill>
                          <a:srgbClr val="002250"/>
                        </a:solidFill>
                        <a:latin typeface="+mn-lt"/>
                        <a:ea typeface="+mn-ea"/>
                        <a:cs typeface="+mn-cs"/>
                      </a:endParaRPr>
                    </a:p>
                  </a:txBody>
                  <a:tcPr marL="0" marR="0" marT="0" marB="0" anchor="ctr">
                    <a:lnL>
                      <a:noFill/>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lang="es-ES" sz="1200" kern="1200" dirty="0">
                          <a:solidFill>
                            <a:srgbClr val="002250"/>
                          </a:solidFill>
                          <a:latin typeface="+mn-lt"/>
                          <a:ea typeface="+mn-ea"/>
                          <a:cs typeface="+mn-cs"/>
                        </a:rPr>
                        <a:t>70,0</a:t>
                      </a:r>
                    </a:p>
                  </a:txBody>
                  <a:tcPr marL="0" marR="0" marT="0" marB="0" anchor="ctr">
                    <a:lnL>
                      <a:noFill/>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33810896"/>
                  </a:ext>
                </a:extLst>
              </a:tr>
            </a:tbl>
          </a:graphicData>
        </a:graphic>
      </p:graphicFrame>
      <p:grpSp>
        <p:nvGrpSpPr>
          <p:cNvPr id="4" name="Group 10">
            <a:extLst>
              <a:ext uri="{FF2B5EF4-FFF2-40B4-BE49-F238E27FC236}">
                <a16:creationId xmlns:a16="http://schemas.microsoft.com/office/drawing/2014/main" id="{BC40F0C7-2CBA-CD95-6A6D-795847DA82BF}"/>
              </a:ext>
            </a:extLst>
          </p:cNvPr>
          <p:cNvGrpSpPr/>
          <p:nvPr/>
        </p:nvGrpSpPr>
        <p:grpSpPr>
          <a:xfrm>
            <a:off x="9689620" y="156822"/>
            <a:ext cx="1385478" cy="369332"/>
            <a:chOff x="2167445" y="2371717"/>
            <a:chExt cx="1276268" cy="415745"/>
          </a:xfrm>
        </p:grpSpPr>
        <p:sp>
          <p:nvSpPr>
            <p:cNvPr id="5" name="TextBox 22">
              <a:extLst>
                <a:ext uri="{FF2B5EF4-FFF2-40B4-BE49-F238E27FC236}">
                  <a16:creationId xmlns:a16="http://schemas.microsoft.com/office/drawing/2014/main" id="{487B44DA-5443-8022-191C-96C54C0CFD11}"/>
                </a:ext>
              </a:extLst>
            </p:cNvPr>
            <p:cNvSpPr txBox="1"/>
            <p:nvPr userDrawn="1"/>
          </p:nvSpPr>
          <p:spPr>
            <a:xfrm>
              <a:off x="2167445" y="2371717"/>
              <a:ext cx="1228293" cy="415745"/>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b="0" i="0" u="none" strike="noStrike" kern="0" cap="none" spc="0" normalizeH="0" baseline="0" noProof="0" dirty="0" err="1">
                  <a:ln>
                    <a:noFill/>
                  </a:ln>
                  <a:solidFill>
                    <a:srgbClr val="002855"/>
                  </a:solidFill>
                  <a:effectLst/>
                  <a:uLnTx/>
                  <a:uFillTx/>
                  <a:latin typeface="Montserrat Black" panose="00000A00000000000000" pitchFamily="2" charset="0"/>
                </a:rPr>
                <a:t>TiGER</a:t>
              </a:r>
              <a:endParaRPr kumimoji="0" lang="en-US" b="0" i="0" u="none" strike="noStrike" kern="0" cap="none" spc="0" normalizeH="0" baseline="0" noProof="0" dirty="0">
                <a:ln>
                  <a:noFill/>
                </a:ln>
                <a:solidFill>
                  <a:srgbClr val="002855"/>
                </a:solidFill>
                <a:effectLst/>
                <a:uLnTx/>
                <a:uFillTx/>
                <a:latin typeface="Montserrat Black" panose="00000A00000000000000" pitchFamily="2" charset="0"/>
              </a:endParaRPr>
            </a:p>
          </p:txBody>
        </p:sp>
        <p:pic>
          <p:nvPicPr>
            <p:cNvPr id="6" name="Picture 23" descr="A yellow paw print with claws&#10;&#10;Description automatically generated">
              <a:extLst>
                <a:ext uri="{FF2B5EF4-FFF2-40B4-BE49-F238E27FC236}">
                  <a16:creationId xmlns:a16="http://schemas.microsoft.com/office/drawing/2014/main" id="{9AE0780E-ED0C-C935-E8CF-F13AF50553A8}"/>
                </a:ext>
              </a:extLst>
            </p:cNvPr>
            <p:cNvPicPr>
              <a:picLocks noChangeAspect="1"/>
            </p:cNvPicPr>
            <p:nvPr userDrawn="1"/>
          </p:nvPicPr>
          <p:blipFill>
            <a:blip r:embed="rId5">
              <a:duotone>
                <a:prstClr val="black"/>
                <a:srgbClr val="00BEA0">
                  <a:tint val="45000"/>
                  <a:satMod val="400000"/>
                </a:srgbClr>
              </a:duotone>
              <a:extLst>
                <a:ext uri="{BEBA8EAE-BF5A-486C-A8C5-ECC9F3942E4B}">
                  <a14:imgProps xmlns:a14="http://schemas.microsoft.com/office/drawing/2010/main">
                    <a14:imgLayer r:embed="rId6">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3154949" y="2417496"/>
              <a:ext cx="288764" cy="288766"/>
            </a:xfrm>
            <a:prstGeom prst="rect">
              <a:avLst/>
            </a:prstGeom>
          </p:spPr>
        </p:pic>
      </p:grpSp>
    </p:spTree>
    <p:extLst>
      <p:ext uri="{BB962C8B-B14F-4D97-AF65-F5344CB8AC3E}">
        <p14:creationId xmlns:p14="http://schemas.microsoft.com/office/powerpoint/2010/main" val="189899097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a:extLst>
              <a:ext uri="{FF2B5EF4-FFF2-40B4-BE49-F238E27FC236}">
                <a16:creationId xmlns:a16="http://schemas.microsoft.com/office/drawing/2014/main" id="{B9DEF4AF-4177-AB10-2B0E-E293B008B8CF}"/>
              </a:ext>
            </a:extLst>
          </p:cNvPr>
          <p:cNvSpPr>
            <a:spLocks noGrp="1"/>
          </p:cNvSpPr>
          <p:nvPr>
            <p:ph type="title"/>
          </p:nvPr>
        </p:nvSpPr>
        <p:spPr>
          <a:xfrm>
            <a:off x="623888" y="307598"/>
            <a:ext cx="9175108" cy="760959"/>
          </a:xfrm>
        </p:spPr>
        <p:txBody>
          <a:bodyPr wrap="square">
            <a:spAutoFit/>
          </a:bodyPr>
          <a:lstStyle/>
          <a:p>
            <a:r>
              <a:rPr lang="es-ES" sz="2000" b="1" dirty="0">
                <a:solidFill>
                  <a:srgbClr val="6B2F65"/>
                </a:solidFill>
              </a:rPr>
              <a:t>El 83,3% de los pacientes logró una respuesta de PASI &lt;3 con ILUMETRI</a:t>
            </a:r>
            <a:r>
              <a:rPr lang="es-ES" sz="2000" b="1" baseline="30000" dirty="0">
                <a:solidFill>
                  <a:srgbClr val="6B2F65"/>
                </a:solidFill>
              </a:rPr>
              <a:t>®</a:t>
            </a:r>
            <a:r>
              <a:rPr lang="es-ES" sz="2000" b="1" dirty="0">
                <a:solidFill>
                  <a:srgbClr val="6B2F65"/>
                </a:solidFill>
              </a:rPr>
              <a:t> </a:t>
            </a:r>
            <a:r>
              <a:rPr lang="es-ES" sz="2000" dirty="0">
                <a:solidFill>
                  <a:srgbClr val="6B2F65"/>
                </a:solidFill>
              </a:rPr>
              <a:t>en la semana 28*</a:t>
            </a:r>
            <a:r>
              <a:rPr lang="es-ES" sz="2000" baseline="30000" dirty="0">
                <a:solidFill>
                  <a:srgbClr val="6B2F65"/>
                </a:solidFill>
              </a:rPr>
              <a:t>1</a:t>
            </a:r>
          </a:p>
        </p:txBody>
      </p:sp>
      <p:sp>
        <p:nvSpPr>
          <p:cNvPr id="459" name="CuadroTexto 458">
            <a:extLst>
              <a:ext uri="{FF2B5EF4-FFF2-40B4-BE49-F238E27FC236}">
                <a16:creationId xmlns:a16="http://schemas.microsoft.com/office/drawing/2014/main" id="{8AEDAF1C-6F2D-ECA1-EBF6-33882C413F8E}"/>
              </a:ext>
            </a:extLst>
          </p:cNvPr>
          <p:cNvSpPr txBox="1"/>
          <p:nvPr/>
        </p:nvSpPr>
        <p:spPr>
          <a:xfrm>
            <a:off x="697919" y="2109756"/>
            <a:ext cx="2903201" cy="1754326"/>
          </a:xfrm>
          <a:prstGeom prst="rect">
            <a:avLst/>
          </a:prstGeom>
          <a:noFill/>
        </p:spPr>
        <p:txBody>
          <a:bodyPr wrap="square">
            <a:spAutoFit/>
          </a:bodyPr>
          <a:lstStyle/>
          <a:p>
            <a:r>
              <a:rPr lang="es-ES" dirty="0">
                <a:solidFill>
                  <a:srgbClr val="002250"/>
                </a:solidFill>
              </a:rPr>
              <a:t>El porcentaje de pacientes que alcanzaron un </a:t>
            </a:r>
            <a:r>
              <a:rPr lang="es-ES" b="1" dirty="0">
                <a:solidFill>
                  <a:srgbClr val="08BDA0"/>
                </a:solidFill>
              </a:rPr>
              <a:t>PASI &lt;5, &lt;3 o &lt;1 </a:t>
            </a:r>
            <a:r>
              <a:rPr lang="es-ES" dirty="0">
                <a:solidFill>
                  <a:srgbClr val="08BDA0"/>
                </a:solidFill>
              </a:rPr>
              <a:t>en </a:t>
            </a:r>
            <a:r>
              <a:rPr lang="es-ES" b="1" dirty="0">
                <a:solidFill>
                  <a:srgbClr val="08BDA0"/>
                </a:solidFill>
              </a:rPr>
              <a:t>semana 28 </a:t>
            </a:r>
            <a:r>
              <a:rPr lang="es-ES" dirty="0">
                <a:solidFill>
                  <a:srgbClr val="002250"/>
                </a:solidFill>
              </a:rPr>
              <a:t>fue de </a:t>
            </a:r>
            <a:r>
              <a:rPr lang="es-ES" b="1" dirty="0">
                <a:solidFill>
                  <a:srgbClr val="002250"/>
                </a:solidFill>
              </a:rPr>
              <a:t>83,3%, 66,7% y 39,2</a:t>
            </a:r>
            <a:r>
              <a:rPr lang="es-ES" dirty="0">
                <a:solidFill>
                  <a:srgbClr val="002250"/>
                </a:solidFill>
              </a:rPr>
              <a:t>% para OC y de </a:t>
            </a:r>
            <a:r>
              <a:rPr lang="es-ES" b="1" dirty="0">
                <a:solidFill>
                  <a:srgbClr val="002250"/>
                </a:solidFill>
              </a:rPr>
              <a:t>82%, 64,7% y 37,4% para </a:t>
            </a:r>
            <a:r>
              <a:rPr lang="es-ES" dirty="0">
                <a:solidFill>
                  <a:srgbClr val="002250"/>
                </a:solidFill>
              </a:rPr>
              <a:t>LOCF</a:t>
            </a:r>
            <a:r>
              <a:rPr lang="es-ES" baseline="30000" dirty="0">
                <a:solidFill>
                  <a:srgbClr val="002250"/>
                </a:solidFill>
              </a:rPr>
              <a:t>1</a:t>
            </a:r>
            <a:endParaRPr lang="es-ES" b="1" baseline="30000" dirty="0">
              <a:solidFill>
                <a:srgbClr val="08BDA0"/>
              </a:solidFill>
            </a:endParaRPr>
          </a:p>
        </p:txBody>
      </p:sp>
      <p:sp>
        <p:nvSpPr>
          <p:cNvPr id="6" name="CuadroTexto 5">
            <a:extLst>
              <a:ext uri="{FF2B5EF4-FFF2-40B4-BE49-F238E27FC236}">
                <a16:creationId xmlns:a16="http://schemas.microsoft.com/office/drawing/2014/main" id="{C0FECDDC-EFA1-7D3A-720E-BA35BE5FE69D}"/>
              </a:ext>
            </a:extLst>
          </p:cNvPr>
          <p:cNvSpPr txBox="1"/>
          <p:nvPr/>
        </p:nvSpPr>
        <p:spPr>
          <a:xfrm>
            <a:off x="5742167" y="5402420"/>
            <a:ext cx="3500751" cy="253916"/>
          </a:xfrm>
          <a:prstGeom prst="rect">
            <a:avLst/>
          </a:prstGeom>
          <a:noFill/>
        </p:spPr>
        <p:txBody>
          <a:bodyPr wrap="square" rtlCol="0">
            <a:spAutoFit/>
          </a:bodyPr>
          <a:lstStyle/>
          <a:p>
            <a:r>
              <a:rPr lang="es-ES" sz="1050" dirty="0">
                <a:solidFill>
                  <a:srgbClr val="002250"/>
                </a:solidFill>
              </a:rPr>
              <a:t>OC: n=140 (basal), n=120 (</a:t>
            </a:r>
            <a:r>
              <a:rPr lang="es-ES" sz="1050" dirty="0" err="1">
                <a:solidFill>
                  <a:srgbClr val="002250"/>
                </a:solidFill>
              </a:rPr>
              <a:t>sem</a:t>
            </a:r>
            <a:r>
              <a:rPr lang="es-ES" sz="1050" dirty="0">
                <a:solidFill>
                  <a:srgbClr val="002250"/>
                </a:solidFill>
              </a:rPr>
              <a:t> 28); LOCF: n=139.</a:t>
            </a:r>
          </a:p>
        </p:txBody>
      </p:sp>
      <p:sp>
        <p:nvSpPr>
          <p:cNvPr id="8" name="Marcador de pie de página 227">
            <a:extLst>
              <a:ext uri="{FF2B5EF4-FFF2-40B4-BE49-F238E27FC236}">
                <a16:creationId xmlns:a16="http://schemas.microsoft.com/office/drawing/2014/main" id="{1B2CE18F-D2C3-A962-0B9C-34722D229F4F}"/>
              </a:ext>
            </a:extLst>
          </p:cNvPr>
          <p:cNvSpPr>
            <a:spLocks noGrp="1"/>
          </p:cNvSpPr>
          <p:nvPr>
            <p:ph type="ftr" sz="quarter" idx="10"/>
          </p:nvPr>
        </p:nvSpPr>
        <p:spPr>
          <a:xfrm>
            <a:off x="623887" y="5785616"/>
            <a:ext cx="11015444" cy="565146"/>
          </a:xfrm>
        </p:spPr>
        <p:txBody>
          <a:bodyPr/>
          <a:lstStyle/>
          <a:p>
            <a:pPr>
              <a:defRPr/>
            </a:pPr>
            <a:r>
              <a:rPr lang="es-ES" dirty="0">
                <a:solidFill>
                  <a:prstClr val="black">
                    <a:tint val="75000"/>
                  </a:prstClr>
                </a:solidFill>
                <a:latin typeface="Calibri"/>
              </a:rPr>
              <a:t>*Datos de casos observados.</a:t>
            </a:r>
          </a:p>
          <a:p>
            <a:pPr>
              <a:defRPr/>
            </a:pPr>
            <a:r>
              <a:rPr lang="es-ES" b="1" dirty="0">
                <a:solidFill>
                  <a:prstClr val="black">
                    <a:tint val="75000"/>
                  </a:prstClr>
                </a:solidFill>
                <a:latin typeface="Calibri"/>
              </a:rPr>
              <a:t>OC</a:t>
            </a:r>
            <a:r>
              <a:rPr lang="es-ES" dirty="0">
                <a:solidFill>
                  <a:prstClr val="black">
                    <a:tint val="75000"/>
                  </a:prstClr>
                </a:solidFill>
                <a:latin typeface="Calibri"/>
              </a:rPr>
              <a:t>: casos observados, por sus siglas en inglés; </a:t>
            </a:r>
            <a:r>
              <a:rPr lang="es-ES" b="1" dirty="0">
                <a:solidFill>
                  <a:prstClr val="black">
                    <a:tint val="75000"/>
                  </a:prstClr>
                </a:solidFill>
                <a:latin typeface="Calibri"/>
              </a:rPr>
              <a:t>LOCF</a:t>
            </a:r>
            <a:r>
              <a:rPr lang="es-ES" dirty="0">
                <a:solidFill>
                  <a:prstClr val="black">
                    <a:tint val="75000"/>
                  </a:prstClr>
                </a:solidFill>
                <a:latin typeface="Calibri"/>
              </a:rPr>
              <a:t>: últimas observaciones realizadas, por sus siglas en inglés; </a:t>
            </a:r>
            <a:r>
              <a:rPr lang="es-ES" sz="800" b="1" dirty="0">
                <a:solidFill>
                  <a:prstClr val="black">
                    <a:tint val="75000"/>
                  </a:prstClr>
                </a:solidFill>
                <a:latin typeface="Calibri"/>
              </a:rPr>
              <a:t>PASI</a:t>
            </a:r>
            <a:r>
              <a:rPr lang="es-ES" sz="800" dirty="0">
                <a:solidFill>
                  <a:prstClr val="black">
                    <a:tint val="75000"/>
                  </a:prstClr>
                </a:solidFill>
                <a:latin typeface="Calibri"/>
              </a:rPr>
              <a:t>: </a:t>
            </a:r>
            <a:r>
              <a:rPr kumimoji="0" lang="es-ES" sz="800" i="0" u="none" strike="noStrike" kern="1200" cap="none" spc="0" normalizeH="0" baseline="0" noProof="0" dirty="0">
                <a:ln>
                  <a:noFill/>
                </a:ln>
                <a:solidFill>
                  <a:prstClr val="black">
                    <a:tint val="75000"/>
                  </a:prstClr>
                </a:solidFill>
                <a:effectLst/>
                <a:uLnTx/>
                <a:uFillTx/>
                <a:latin typeface="Calibri"/>
                <a:ea typeface="+mn-ea"/>
                <a:cs typeface="+mn-cs"/>
              </a:rPr>
              <a:t>índice de actividad y gravedad de la psoriasis, por sus siglas en inglés; </a:t>
            </a:r>
            <a:r>
              <a:rPr lang="es-ES" b="1" dirty="0" err="1">
                <a:solidFill>
                  <a:prstClr val="black">
                    <a:tint val="75000"/>
                  </a:prstClr>
                </a:solidFill>
                <a:latin typeface="Calibri"/>
              </a:rPr>
              <a:t>Sem</a:t>
            </a:r>
            <a:r>
              <a:rPr lang="es-ES" b="1" dirty="0">
                <a:solidFill>
                  <a:prstClr val="black">
                    <a:tint val="75000"/>
                  </a:prstClr>
                </a:solidFill>
                <a:latin typeface="Calibri"/>
              </a:rPr>
              <a:t>: </a:t>
            </a:r>
            <a:r>
              <a:rPr lang="es-ES" dirty="0">
                <a:solidFill>
                  <a:prstClr val="black">
                    <a:tint val="75000"/>
                  </a:prstClr>
                </a:solidFill>
                <a:latin typeface="Calibri"/>
              </a:rPr>
              <a:t>semana.</a:t>
            </a:r>
            <a:br>
              <a:rPr kumimoji="0" lang="es-ES" sz="800" i="0" u="none" strike="noStrike" kern="1200" cap="none" spc="0" normalizeH="0" baseline="0" noProof="0" dirty="0">
                <a:ln>
                  <a:noFill/>
                </a:ln>
                <a:solidFill>
                  <a:prstClr val="black">
                    <a:tint val="75000"/>
                  </a:prstClr>
                </a:solidFill>
                <a:effectLst/>
                <a:uLnTx/>
                <a:uFillTx/>
                <a:latin typeface="Calibri"/>
                <a:ea typeface="+mn-ea"/>
                <a:cs typeface="+mn-cs"/>
              </a:rPr>
            </a:br>
            <a:r>
              <a:rPr kumimoji="0" lang="es-ES" sz="800" b="1" i="0" u="none" strike="noStrike" kern="1200" cap="none" spc="0" normalizeH="0" baseline="0" noProof="0" dirty="0">
                <a:ln>
                  <a:noFill/>
                </a:ln>
                <a:solidFill>
                  <a:prstClr val="black">
                    <a:tint val="75000"/>
                  </a:prstClr>
                </a:solidFill>
                <a:effectLst/>
                <a:uLnTx/>
                <a:uFillTx/>
                <a:latin typeface="Calibri"/>
                <a:ea typeface="+mn-ea"/>
                <a:cs typeface="+mn-cs"/>
              </a:rPr>
              <a:t>1. </a:t>
            </a:r>
            <a:r>
              <a:rPr kumimoji="0" lang="es-ES" sz="800" i="0" u="none" strike="noStrike" kern="1200" cap="none" spc="0" normalizeH="0" baseline="0" noProof="0" dirty="0" err="1">
                <a:ln>
                  <a:noFill/>
                </a:ln>
                <a:solidFill>
                  <a:prstClr val="black">
                    <a:tint val="75000"/>
                  </a:prstClr>
                </a:solidFill>
                <a:effectLst/>
                <a:uLnTx/>
                <a:uFillTx/>
                <a:latin typeface="Calibri"/>
                <a:ea typeface="+mn-ea"/>
                <a:cs typeface="+mn-cs"/>
              </a:rPr>
              <a:t>Magnolo</a:t>
            </a:r>
            <a:r>
              <a:rPr kumimoji="0" lang="es-ES" sz="800" i="0" u="none" strike="noStrike" kern="1200" cap="none" spc="0" normalizeH="0" baseline="0" noProof="0" dirty="0">
                <a:ln>
                  <a:noFill/>
                </a:ln>
                <a:solidFill>
                  <a:prstClr val="black">
                    <a:tint val="75000"/>
                  </a:prstClr>
                </a:solidFill>
                <a:effectLst/>
                <a:uLnTx/>
                <a:uFillTx/>
                <a:latin typeface="Calibri"/>
                <a:ea typeface="+mn-ea"/>
                <a:cs typeface="+mn-cs"/>
              </a:rPr>
              <a:t> N, et al. </a:t>
            </a:r>
            <a:r>
              <a:rPr kumimoji="0" lang="es-ES" sz="800" i="0" u="none" strike="noStrike" kern="1200" cap="none" spc="0" normalizeH="0" baseline="0" noProof="0" dirty="0" err="1">
                <a:ln>
                  <a:noFill/>
                </a:ln>
                <a:solidFill>
                  <a:prstClr val="black">
                    <a:tint val="75000"/>
                  </a:prstClr>
                </a:solidFill>
                <a:effectLst/>
                <a:uLnTx/>
                <a:uFillTx/>
                <a:latin typeface="Calibri"/>
                <a:ea typeface="+mn-ea"/>
                <a:cs typeface="+mn-cs"/>
              </a:rPr>
              <a:t>Improvement</a:t>
            </a:r>
            <a:r>
              <a:rPr kumimoji="0" lang="es-ES" sz="800" i="0" u="none" strike="noStrike" kern="1200" cap="none" spc="0" normalizeH="0" baseline="0" noProof="0" dirty="0">
                <a:ln>
                  <a:noFill/>
                </a:ln>
                <a:solidFill>
                  <a:prstClr val="black">
                    <a:tint val="75000"/>
                  </a:prstClr>
                </a:solidFill>
                <a:effectLst/>
                <a:uLnTx/>
                <a:uFillTx/>
                <a:latin typeface="Calibri"/>
                <a:ea typeface="+mn-ea"/>
                <a:cs typeface="+mn-cs"/>
              </a:rPr>
              <a:t> </a:t>
            </a:r>
            <a:r>
              <a:rPr kumimoji="0" lang="es-ES" sz="800" i="0" u="none" strike="noStrike" kern="1200" cap="none" spc="0" normalizeH="0" baseline="0" noProof="0" dirty="0" err="1">
                <a:ln>
                  <a:noFill/>
                </a:ln>
                <a:solidFill>
                  <a:prstClr val="black">
                    <a:tint val="75000"/>
                  </a:prstClr>
                </a:solidFill>
                <a:effectLst/>
                <a:uLnTx/>
                <a:uFillTx/>
                <a:latin typeface="Calibri"/>
                <a:ea typeface="+mn-ea"/>
                <a:cs typeface="+mn-cs"/>
              </a:rPr>
              <a:t>of</a:t>
            </a:r>
            <a:r>
              <a:rPr kumimoji="0" lang="es-ES" sz="800" i="0" u="none" strike="noStrike" kern="1200" cap="none" spc="0" normalizeH="0" baseline="0" noProof="0" dirty="0">
                <a:ln>
                  <a:noFill/>
                </a:ln>
                <a:solidFill>
                  <a:prstClr val="black">
                    <a:tint val="75000"/>
                  </a:prstClr>
                </a:solidFill>
                <a:effectLst/>
                <a:uLnTx/>
                <a:uFillTx/>
                <a:latin typeface="Calibri"/>
                <a:ea typeface="+mn-ea"/>
                <a:cs typeface="+mn-cs"/>
              </a:rPr>
              <a:t> </a:t>
            </a:r>
            <a:r>
              <a:rPr kumimoji="0" lang="es-ES" sz="800" i="0" u="none" strike="noStrike" kern="1200" cap="none" spc="0" normalizeH="0" baseline="0" noProof="0" dirty="0" err="1">
                <a:ln>
                  <a:noFill/>
                </a:ln>
                <a:solidFill>
                  <a:prstClr val="black">
                    <a:tint val="75000"/>
                  </a:prstClr>
                </a:solidFill>
                <a:effectLst/>
                <a:uLnTx/>
                <a:uFillTx/>
                <a:latin typeface="Calibri"/>
                <a:ea typeface="+mn-ea"/>
                <a:cs typeface="+mn-cs"/>
              </a:rPr>
              <a:t>wellbeing</a:t>
            </a:r>
            <a:r>
              <a:rPr kumimoji="0" lang="es-ES" sz="800" i="0" u="none" strike="noStrike" kern="1200" cap="none" spc="0" normalizeH="0" baseline="0" noProof="0" dirty="0">
                <a:ln>
                  <a:noFill/>
                </a:ln>
                <a:solidFill>
                  <a:prstClr val="black">
                    <a:tint val="75000"/>
                  </a:prstClr>
                </a:solidFill>
                <a:effectLst/>
                <a:uLnTx/>
                <a:uFillTx/>
                <a:latin typeface="Calibri"/>
                <a:ea typeface="+mn-ea"/>
                <a:cs typeface="+mn-cs"/>
              </a:rPr>
              <a:t> in </a:t>
            </a:r>
            <a:r>
              <a:rPr kumimoji="0" lang="es-ES" sz="800" i="0" u="none" strike="noStrike" kern="1200" cap="none" spc="0" normalizeH="0" baseline="0" noProof="0" dirty="0" err="1">
                <a:ln>
                  <a:noFill/>
                </a:ln>
                <a:solidFill>
                  <a:prstClr val="black">
                    <a:tint val="75000"/>
                  </a:prstClr>
                </a:solidFill>
                <a:effectLst/>
                <a:uLnTx/>
                <a:uFillTx/>
                <a:latin typeface="Calibri"/>
                <a:ea typeface="+mn-ea"/>
                <a:cs typeface="+mn-cs"/>
              </a:rPr>
              <a:t>patientes</a:t>
            </a:r>
            <a:r>
              <a:rPr kumimoji="0" lang="es-ES" sz="800" i="0" u="none" strike="noStrike" kern="1200" cap="none" spc="0" normalizeH="0" baseline="0" noProof="0" dirty="0">
                <a:ln>
                  <a:noFill/>
                </a:ln>
                <a:solidFill>
                  <a:prstClr val="black">
                    <a:tint val="75000"/>
                  </a:prstClr>
                </a:solidFill>
                <a:effectLst/>
                <a:uLnTx/>
                <a:uFillTx/>
                <a:latin typeface="Calibri"/>
                <a:ea typeface="+mn-ea"/>
                <a:cs typeface="+mn-cs"/>
              </a:rPr>
              <a:t> </a:t>
            </a:r>
            <a:r>
              <a:rPr kumimoji="0" lang="es-ES" sz="800" i="0" u="none" strike="noStrike" kern="1200" cap="none" spc="0" normalizeH="0" baseline="0" noProof="0" dirty="0" err="1">
                <a:ln>
                  <a:noFill/>
                </a:ln>
                <a:solidFill>
                  <a:prstClr val="black">
                    <a:tint val="75000"/>
                  </a:prstClr>
                </a:solidFill>
                <a:effectLst/>
                <a:uLnTx/>
                <a:uFillTx/>
                <a:latin typeface="Calibri"/>
                <a:ea typeface="+mn-ea"/>
                <a:cs typeface="+mn-cs"/>
              </a:rPr>
              <a:t>with</a:t>
            </a:r>
            <a:r>
              <a:rPr kumimoji="0" lang="es-ES" sz="800" i="0" u="none" strike="noStrike" kern="1200" cap="none" spc="0" normalizeH="0" baseline="0" noProof="0" dirty="0">
                <a:ln>
                  <a:noFill/>
                </a:ln>
                <a:solidFill>
                  <a:prstClr val="black">
                    <a:tint val="75000"/>
                  </a:prstClr>
                </a:solidFill>
                <a:effectLst/>
                <a:uLnTx/>
                <a:uFillTx/>
                <a:latin typeface="Calibri"/>
                <a:ea typeface="+mn-ea"/>
                <a:cs typeface="+mn-cs"/>
              </a:rPr>
              <a:t> </a:t>
            </a:r>
            <a:r>
              <a:rPr kumimoji="0" lang="es-ES" sz="800" i="0" u="none" strike="noStrike" kern="1200" cap="none" spc="0" normalizeH="0" baseline="0" noProof="0" dirty="0" err="1">
                <a:ln>
                  <a:noFill/>
                </a:ln>
                <a:solidFill>
                  <a:prstClr val="black">
                    <a:tint val="75000"/>
                  </a:prstClr>
                </a:solidFill>
                <a:effectLst/>
                <a:uLnTx/>
                <a:uFillTx/>
                <a:latin typeface="Calibri"/>
                <a:ea typeface="+mn-ea"/>
                <a:cs typeface="+mn-cs"/>
              </a:rPr>
              <a:t>moderate</a:t>
            </a:r>
            <a:r>
              <a:rPr kumimoji="0" lang="es-ES" sz="800" i="0" u="none" strike="noStrike" kern="1200" cap="none" spc="0" normalizeH="0" baseline="0" noProof="0" dirty="0">
                <a:ln>
                  <a:noFill/>
                </a:ln>
                <a:solidFill>
                  <a:prstClr val="black">
                    <a:tint val="75000"/>
                  </a:prstClr>
                </a:solidFill>
                <a:effectLst/>
                <a:uLnTx/>
                <a:uFillTx/>
                <a:latin typeface="Calibri"/>
                <a:ea typeface="+mn-ea"/>
                <a:cs typeface="+mn-cs"/>
              </a:rPr>
              <a:t> </a:t>
            </a:r>
            <a:r>
              <a:rPr kumimoji="0" lang="es-ES" sz="800" i="0" u="none" strike="noStrike" kern="1200" cap="none" spc="0" normalizeH="0" baseline="0" noProof="0" dirty="0" err="1">
                <a:ln>
                  <a:noFill/>
                </a:ln>
                <a:solidFill>
                  <a:prstClr val="black">
                    <a:tint val="75000"/>
                  </a:prstClr>
                </a:solidFill>
                <a:effectLst/>
                <a:uLnTx/>
                <a:uFillTx/>
                <a:latin typeface="Calibri"/>
                <a:ea typeface="+mn-ea"/>
                <a:cs typeface="+mn-cs"/>
              </a:rPr>
              <a:t>to</a:t>
            </a:r>
            <a:r>
              <a:rPr kumimoji="0" lang="es-ES" sz="800" i="0" u="none" strike="noStrike" kern="1200" cap="none" spc="0" normalizeH="0" baseline="0" noProof="0" dirty="0">
                <a:ln>
                  <a:noFill/>
                </a:ln>
                <a:solidFill>
                  <a:prstClr val="black">
                    <a:tint val="75000"/>
                  </a:prstClr>
                </a:solidFill>
                <a:effectLst/>
                <a:uLnTx/>
                <a:uFillTx/>
                <a:latin typeface="Calibri"/>
                <a:ea typeface="+mn-ea"/>
                <a:cs typeface="+mn-cs"/>
              </a:rPr>
              <a:t> severe plaque psoriasis </a:t>
            </a:r>
            <a:r>
              <a:rPr kumimoji="0" lang="es-ES" sz="800" i="0" u="none" strike="noStrike" kern="1200" cap="none" spc="0" normalizeH="0" baseline="0" noProof="0" dirty="0" err="1">
                <a:ln>
                  <a:noFill/>
                </a:ln>
                <a:solidFill>
                  <a:prstClr val="black">
                    <a:tint val="75000"/>
                  </a:prstClr>
                </a:solidFill>
                <a:effectLst/>
                <a:uLnTx/>
                <a:uFillTx/>
                <a:latin typeface="Calibri"/>
                <a:ea typeface="+mn-ea"/>
                <a:cs typeface="+mn-cs"/>
              </a:rPr>
              <a:t>with</a:t>
            </a:r>
            <a:r>
              <a:rPr kumimoji="0" lang="es-ES" sz="800" i="0" u="none" strike="noStrike" kern="1200" cap="none" spc="0" normalizeH="0" baseline="0" noProof="0" dirty="0">
                <a:ln>
                  <a:noFill/>
                </a:ln>
                <a:solidFill>
                  <a:prstClr val="black">
                    <a:tint val="75000"/>
                  </a:prstClr>
                </a:solidFill>
                <a:effectLst/>
                <a:uLnTx/>
                <a:uFillTx/>
                <a:latin typeface="Calibri"/>
                <a:ea typeface="+mn-ea"/>
                <a:cs typeface="+mn-cs"/>
              </a:rPr>
              <a:t> </a:t>
            </a:r>
            <a:r>
              <a:rPr kumimoji="0" lang="es-ES" sz="800" i="0" u="none" strike="noStrike" kern="1200" cap="none" spc="0" normalizeH="0" baseline="0" noProof="0" dirty="0" err="1">
                <a:ln>
                  <a:noFill/>
                </a:ln>
                <a:solidFill>
                  <a:prstClr val="black">
                    <a:tint val="75000"/>
                  </a:prstClr>
                </a:solidFill>
                <a:effectLst/>
                <a:uLnTx/>
                <a:uFillTx/>
                <a:latin typeface="Calibri"/>
                <a:ea typeface="+mn-ea"/>
                <a:cs typeface="+mn-cs"/>
              </a:rPr>
              <a:t>involvement</a:t>
            </a:r>
            <a:r>
              <a:rPr kumimoji="0" lang="es-ES" sz="800" i="0" u="none" strike="noStrike" kern="1200" cap="none" spc="0" normalizeH="0" baseline="0" noProof="0" dirty="0">
                <a:ln>
                  <a:noFill/>
                </a:ln>
                <a:solidFill>
                  <a:prstClr val="black">
                    <a:tint val="75000"/>
                  </a:prstClr>
                </a:solidFill>
                <a:effectLst/>
                <a:uLnTx/>
                <a:uFillTx/>
                <a:latin typeface="Calibri"/>
                <a:ea typeface="+mn-ea"/>
                <a:cs typeface="+mn-cs"/>
              </a:rPr>
              <a:t> </a:t>
            </a:r>
            <a:r>
              <a:rPr kumimoji="0" lang="es-ES" sz="800" i="0" u="none" strike="noStrike" kern="1200" cap="none" spc="0" normalizeH="0" baseline="0" noProof="0" dirty="0" err="1">
                <a:ln>
                  <a:noFill/>
                </a:ln>
                <a:solidFill>
                  <a:prstClr val="black">
                    <a:tint val="75000"/>
                  </a:prstClr>
                </a:solidFill>
                <a:effectLst/>
                <a:uLnTx/>
                <a:uFillTx/>
                <a:latin typeface="Calibri"/>
                <a:ea typeface="+mn-ea"/>
                <a:cs typeface="+mn-cs"/>
              </a:rPr>
              <a:t>of</a:t>
            </a:r>
            <a:r>
              <a:rPr kumimoji="0" lang="es-ES" sz="800" i="0" u="none" strike="noStrike" kern="1200" cap="none" spc="0" normalizeH="0" baseline="0" noProof="0" dirty="0">
                <a:ln>
                  <a:noFill/>
                </a:ln>
                <a:solidFill>
                  <a:prstClr val="black">
                    <a:tint val="75000"/>
                  </a:prstClr>
                </a:solidFill>
                <a:effectLst/>
                <a:uLnTx/>
                <a:uFillTx/>
                <a:latin typeface="Calibri"/>
                <a:ea typeface="+mn-ea"/>
                <a:cs typeface="+mn-cs"/>
              </a:rPr>
              <a:t> sensitive </a:t>
            </a:r>
            <a:r>
              <a:rPr kumimoji="0" lang="es-ES" sz="800" i="0" u="none" strike="noStrike" kern="1200" cap="none" spc="0" normalizeH="0" baseline="0" noProof="0" dirty="0" err="1">
                <a:ln>
                  <a:noFill/>
                </a:ln>
                <a:solidFill>
                  <a:prstClr val="black">
                    <a:tint val="75000"/>
                  </a:prstClr>
                </a:solidFill>
                <a:effectLst/>
                <a:uLnTx/>
                <a:uFillTx/>
                <a:latin typeface="Calibri"/>
                <a:ea typeface="+mn-ea"/>
                <a:cs typeface="+mn-cs"/>
              </a:rPr>
              <a:t>areas</a:t>
            </a:r>
            <a:r>
              <a:rPr kumimoji="0" lang="es-ES" sz="800" i="0" u="none" strike="noStrike" kern="1200" cap="none" spc="0" normalizeH="0" baseline="0" noProof="0" dirty="0">
                <a:ln>
                  <a:noFill/>
                </a:ln>
                <a:solidFill>
                  <a:prstClr val="black">
                    <a:tint val="75000"/>
                  </a:prstClr>
                </a:solidFill>
                <a:effectLst/>
                <a:uLnTx/>
                <a:uFillTx/>
                <a:latin typeface="Calibri"/>
                <a:ea typeface="+mn-ea"/>
                <a:cs typeface="+mn-cs"/>
              </a:rPr>
              <a:t> </a:t>
            </a:r>
            <a:r>
              <a:rPr kumimoji="0" lang="es-ES" sz="800" i="0" u="none" strike="noStrike" kern="1200" cap="none" spc="0" normalizeH="0" baseline="0" noProof="0" dirty="0" err="1">
                <a:ln>
                  <a:noFill/>
                </a:ln>
                <a:solidFill>
                  <a:prstClr val="black">
                    <a:tint val="75000"/>
                  </a:prstClr>
                </a:solidFill>
                <a:effectLst/>
                <a:uLnTx/>
                <a:uFillTx/>
                <a:latin typeface="Calibri"/>
                <a:ea typeface="+mn-ea"/>
                <a:cs typeface="+mn-cs"/>
              </a:rPr>
              <a:t>treated</a:t>
            </a:r>
            <a:r>
              <a:rPr kumimoji="0" lang="es-ES" sz="800" i="0" u="none" strike="noStrike" kern="1200" cap="none" spc="0" normalizeH="0" baseline="0" noProof="0" dirty="0">
                <a:ln>
                  <a:noFill/>
                </a:ln>
                <a:solidFill>
                  <a:prstClr val="black">
                    <a:tint val="75000"/>
                  </a:prstClr>
                </a:solidFill>
                <a:effectLst/>
                <a:uLnTx/>
                <a:uFillTx/>
                <a:latin typeface="Calibri"/>
                <a:ea typeface="+mn-ea"/>
                <a:cs typeface="+mn-cs"/>
              </a:rPr>
              <a:t> </a:t>
            </a:r>
            <a:r>
              <a:rPr kumimoji="0" lang="es-ES" sz="800" i="0" u="none" strike="noStrike" kern="1200" cap="none" spc="0" normalizeH="0" baseline="0" noProof="0" dirty="0" err="1">
                <a:ln>
                  <a:noFill/>
                </a:ln>
                <a:solidFill>
                  <a:prstClr val="black">
                    <a:tint val="75000"/>
                  </a:prstClr>
                </a:solidFill>
                <a:effectLst/>
                <a:uLnTx/>
                <a:uFillTx/>
                <a:latin typeface="Calibri"/>
                <a:ea typeface="+mn-ea"/>
                <a:cs typeface="+mn-cs"/>
              </a:rPr>
              <a:t>with</a:t>
            </a:r>
            <a:r>
              <a:rPr kumimoji="0" lang="es-ES" sz="800" i="0" u="none" strike="noStrike" kern="1200" cap="none" spc="0" normalizeH="0" baseline="0" noProof="0" dirty="0">
                <a:ln>
                  <a:noFill/>
                </a:ln>
                <a:solidFill>
                  <a:prstClr val="black">
                    <a:tint val="75000"/>
                  </a:prstClr>
                </a:solidFill>
                <a:effectLst/>
                <a:uLnTx/>
                <a:uFillTx/>
                <a:latin typeface="Calibri"/>
                <a:ea typeface="+mn-ea"/>
                <a:cs typeface="+mn-cs"/>
              </a:rPr>
              <a:t> </a:t>
            </a:r>
            <a:r>
              <a:rPr kumimoji="0" lang="es-ES" sz="800" i="0" u="none" strike="noStrike" kern="1200" cap="none" spc="0" normalizeH="0" baseline="0" noProof="0" dirty="0" err="1">
                <a:ln>
                  <a:noFill/>
                </a:ln>
                <a:solidFill>
                  <a:prstClr val="black">
                    <a:tint val="75000"/>
                  </a:prstClr>
                </a:solidFill>
                <a:effectLst/>
                <a:uLnTx/>
                <a:uFillTx/>
                <a:latin typeface="Calibri"/>
                <a:ea typeface="+mn-ea"/>
                <a:cs typeface="+mn-cs"/>
              </a:rPr>
              <a:t>tildrakizumab</a:t>
            </a:r>
            <a:r>
              <a:rPr kumimoji="0" lang="es-ES" sz="800" i="0" u="none" strike="noStrike" kern="1200" cap="none" spc="0" normalizeH="0" baseline="0" noProof="0" dirty="0">
                <a:ln>
                  <a:noFill/>
                </a:ln>
                <a:solidFill>
                  <a:prstClr val="black">
                    <a:tint val="75000"/>
                  </a:prstClr>
                </a:solidFill>
                <a:effectLst/>
                <a:uLnTx/>
                <a:uFillTx/>
                <a:latin typeface="Calibri"/>
                <a:ea typeface="+mn-ea"/>
                <a:cs typeface="+mn-cs"/>
              </a:rPr>
              <a:t>. Poster presentado en el Congreso DERMATOLOGIE </a:t>
            </a:r>
            <a:r>
              <a:rPr kumimoji="0" lang="es-ES" sz="800" i="0" u="none" strike="noStrike" kern="1200" cap="none" spc="0" normalizeH="0" baseline="0" noProof="0" dirty="0" err="1">
                <a:ln>
                  <a:noFill/>
                </a:ln>
                <a:solidFill>
                  <a:prstClr val="black">
                    <a:tint val="75000"/>
                  </a:prstClr>
                </a:solidFill>
                <a:effectLst/>
                <a:uLnTx/>
                <a:uFillTx/>
                <a:latin typeface="Calibri"/>
                <a:ea typeface="+mn-ea"/>
                <a:cs typeface="+mn-cs"/>
              </a:rPr>
              <a:t>kompakt</a:t>
            </a:r>
            <a:r>
              <a:rPr kumimoji="0" lang="es-ES" sz="800" i="0" u="none" strike="noStrike" kern="1200" cap="none" spc="0" normalizeH="0" baseline="0" noProof="0" dirty="0">
                <a:ln>
                  <a:noFill/>
                </a:ln>
                <a:solidFill>
                  <a:prstClr val="black">
                    <a:tint val="75000"/>
                  </a:prstClr>
                </a:solidFill>
                <a:effectLst/>
                <a:uLnTx/>
                <a:uFillTx/>
                <a:latin typeface="Calibri"/>
                <a:ea typeface="+mn-ea"/>
                <a:cs typeface="+mn-cs"/>
              </a:rPr>
              <a:t> + </a:t>
            </a:r>
            <a:r>
              <a:rPr kumimoji="0" lang="es-ES" sz="800" i="0" u="none" strike="noStrike" kern="1200" cap="none" spc="0" normalizeH="0" baseline="0" noProof="0" dirty="0" err="1">
                <a:ln>
                  <a:noFill/>
                </a:ln>
                <a:solidFill>
                  <a:prstClr val="black">
                    <a:tint val="75000"/>
                  </a:prstClr>
                </a:solidFill>
                <a:effectLst/>
                <a:uLnTx/>
                <a:uFillTx/>
                <a:latin typeface="Calibri"/>
                <a:ea typeface="+mn-ea"/>
                <a:cs typeface="+mn-cs"/>
              </a:rPr>
              <a:t>praxisnah</a:t>
            </a:r>
            <a:r>
              <a:rPr kumimoji="0" lang="es-ES" sz="800" i="0" u="none" strike="noStrike" kern="1200" cap="none" spc="0" normalizeH="0" baseline="0" noProof="0" dirty="0">
                <a:ln>
                  <a:noFill/>
                </a:ln>
                <a:solidFill>
                  <a:prstClr val="black">
                    <a:tint val="75000"/>
                  </a:prstClr>
                </a:solidFill>
                <a:effectLst/>
                <a:uLnTx/>
                <a:uFillTx/>
                <a:latin typeface="Calibri"/>
                <a:ea typeface="+mn-ea"/>
                <a:cs typeface="+mn-cs"/>
              </a:rPr>
              <a:t> Wiesbaden (</a:t>
            </a:r>
            <a:r>
              <a:rPr kumimoji="0" lang="es-ES" sz="800" i="0" u="none" strike="noStrike" kern="1200" cap="none" spc="0" normalizeH="0" baseline="0" noProof="0" dirty="0" err="1">
                <a:ln>
                  <a:noFill/>
                </a:ln>
                <a:solidFill>
                  <a:prstClr val="black">
                    <a:tint val="75000"/>
                  </a:prstClr>
                </a:solidFill>
                <a:effectLst/>
                <a:uLnTx/>
                <a:uFillTx/>
                <a:latin typeface="Calibri"/>
                <a:ea typeface="+mn-ea"/>
                <a:cs typeface="+mn-cs"/>
              </a:rPr>
              <a:t>Deutschland</a:t>
            </a:r>
            <a:r>
              <a:rPr kumimoji="0" lang="es-ES" sz="800" i="0" u="none" strike="noStrike" kern="1200" cap="none" spc="0" normalizeH="0" baseline="0" noProof="0" dirty="0">
                <a:ln>
                  <a:noFill/>
                </a:ln>
                <a:solidFill>
                  <a:prstClr val="black">
                    <a:tint val="75000"/>
                  </a:prstClr>
                </a:solidFill>
                <a:effectLst/>
                <a:uLnTx/>
                <a:uFillTx/>
                <a:latin typeface="Calibri"/>
                <a:ea typeface="+mn-ea"/>
                <a:cs typeface="+mn-cs"/>
              </a:rPr>
              <a:t>), 1-3 Marzo 2024. P030. </a:t>
            </a:r>
          </a:p>
        </p:txBody>
      </p:sp>
      <p:sp>
        <p:nvSpPr>
          <p:cNvPr id="11" name="Título 5">
            <a:extLst>
              <a:ext uri="{FF2B5EF4-FFF2-40B4-BE49-F238E27FC236}">
                <a16:creationId xmlns:a16="http://schemas.microsoft.com/office/drawing/2014/main" id="{8AADBF53-614A-D036-00AF-472D898900DC}"/>
              </a:ext>
            </a:extLst>
          </p:cNvPr>
          <p:cNvSpPr txBox="1">
            <a:spLocks/>
          </p:cNvSpPr>
          <p:nvPr/>
        </p:nvSpPr>
        <p:spPr>
          <a:xfrm rot="16200000">
            <a:off x="3286114" y="3315516"/>
            <a:ext cx="1926314" cy="314683"/>
          </a:xfrm>
          <a:prstGeom prst="rect">
            <a:avLst/>
          </a:prstGeom>
        </p:spPr>
        <p:txBody>
          <a:bodyPr vert="horz" wrap="square" lIns="72000" tIns="72000" rIns="72000" bIns="72000" rtlCol="0" anchor="ctr">
            <a:spAutoFit/>
          </a:bodyPr>
          <a:lstStyle>
            <a:lvl1pPr algn="l" defTabSz="914400" rtl="0" eaLnBrk="1" latinLnBrk="0" hangingPunct="1">
              <a:lnSpc>
                <a:spcPct val="100000"/>
              </a:lnSpc>
              <a:spcBef>
                <a:spcPct val="0"/>
              </a:spcBef>
              <a:buNone/>
              <a:defRPr lang="es-ES" sz="3000" b="1" kern="1200" dirty="0">
                <a:solidFill>
                  <a:srgbClr val="002855"/>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s-ES" sz="1050" b="0" dirty="0">
                <a:solidFill>
                  <a:srgbClr val="002250"/>
                </a:solidFill>
                <a:latin typeface="Arial" panose="020B0604020202020204" pitchFamily="34" charset="0"/>
                <a:ea typeface="+mn-ea"/>
                <a:cs typeface="Arial" panose="020B0604020202020204" pitchFamily="34" charset="0"/>
              </a:rPr>
              <a:t>% pacientes</a:t>
            </a:r>
          </a:p>
        </p:txBody>
      </p:sp>
      <p:grpSp>
        <p:nvGrpSpPr>
          <p:cNvPr id="12" name="Grupo 11">
            <a:extLst>
              <a:ext uri="{FF2B5EF4-FFF2-40B4-BE49-F238E27FC236}">
                <a16:creationId xmlns:a16="http://schemas.microsoft.com/office/drawing/2014/main" id="{984CB41C-3B0F-749E-DDF0-93F83E156F06}"/>
              </a:ext>
            </a:extLst>
          </p:cNvPr>
          <p:cNvGrpSpPr/>
          <p:nvPr/>
        </p:nvGrpSpPr>
        <p:grpSpPr>
          <a:xfrm>
            <a:off x="11264294" y="0"/>
            <a:ext cx="598437" cy="682835"/>
            <a:chOff x="11264294" y="0"/>
            <a:chExt cx="598437" cy="682835"/>
          </a:xfrm>
        </p:grpSpPr>
        <p:sp>
          <p:nvSpPr>
            <p:cNvPr id="14" name="Forma libre: forma 13">
              <a:extLst>
                <a:ext uri="{FF2B5EF4-FFF2-40B4-BE49-F238E27FC236}">
                  <a16:creationId xmlns:a16="http://schemas.microsoft.com/office/drawing/2014/main" id="{550D1936-C70C-A8B3-D854-5815B26E9D26}"/>
                </a:ext>
              </a:extLst>
            </p:cNvPr>
            <p:cNvSpPr/>
            <p:nvPr/>
          </p:nvSpPr>
          <p:spPr>
            <a:xfrm flipV="1">
              <a:off x="11264294" y="0"/>
              <a:ext cx="598437" cy="682835"/>
            </a:xfrm>
            <a:custGeom>
              <a:avLst/>
              <a:gdLst>
                <a:gd name="connsiteX0" fmla="*/ 0 w 598437"/>
                <a:gd name="connsiteY0" fmla="*/ 682835 h 682835"/>
                <a:gd name="connsiteX1" fmla="*/ 598437 w 598437"/>
                <a:gd name="connsiteY1" fmla="*/ 682835 h 682835"/>
                <a:gd name="connsiteX2" fmla="*/ 598437 w 598437"/>
                <a:gd name="connsiteY2" fmla="*/ 84398 h 682835"/>
                <a:gd name="connsiteX3" fmla="*/ 392114 w 598437"/>
                <a:gd name="connsiteY3" fmla="*/ 84398 h 682835"/>
                <a:gd name="connsiteX4" fmla="*/ 299218 w 598437"/>
                <a:gd name="connsiteY4" fmla="*/ 0 h 682835"/>
                <a:gd name="connsiteX5" fmla="*/ 206322 w 598437"/>
                <a:gd name="connsiteY5" fmla="*/ 84398 h 682835"/>
                <a:gd name="connsiteX6" fmla="*/ 0 w 598437"/>
                <a:gd name="connsiteY6" fmla="*/ 84398 h 682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8437" h="682835">
                  <a:moveTo>
                    <a:pt x="0" y="682835"/>
                  </a:moveTo>
                  <a:lnTo>
                    <a:pt x="598437" y="682835"/>
                  </a:lnTo>
                  <a:lnTo>
                    <a:pt x="598437" y="84398"/>
                  </a:lnTo>
                  <a:lnTo>
                    <a:pt x="392114" y="84398"/>
                  </a:lnTo>
                  <a:lnTo>
                    <a:pt x="299218" y="0"/>
                  </a:lnTo>
                  <a:lnTo>
                    <a:pt x="206322" y="84398"/>
                  </a:lnTo>
                  <a:lnTo>
                    <a:pt x="0" y="84398"/>
                  </a:lnTo>
                  <a:close/>
                </a:path>
              </a:pathLst>
            </a:custGeom>
            <a:solidFill>
              <a:srgbClr val="00BEA0">
                <a:alpha val="19000"/>
              </a:srgbClr>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5" name="Graphic 9">
              <a:extLst>
                <a:ext uri="{FF2B5EF4-FFF2-40B4-BE49-F238E27FC236}">
                  <a16:creationId xmlns:a16="http://schemas.microsoft.com/office/drawing/2014/main" id="{A859FE46-EC3A-0B19-0F5B-254E148064F8}"/>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a:stretch/>
          </p:blipFill>
          <p:spPr>
            <a:xfrm>
              <a:off x="11372522" y="148910"/>
              <a:ext cx="381982" cy="385013"/>
            </a:xfrm>
            <a:prstGeom prst="rect">
              <a:avLst/>
            </a:prstGeom>
          </p:spPr>
        </p:pic>
      </p:grpSp>
      <p:pic>
        <p:nvPicPr>
          <p:cNvPr id="20" name="Gráfico 19">
            <a:extLst>
              <a:ext uri="{FF2B5EF4-FFF2-40B4-BE49-F238E27FC236}">
                <a16:creationId xmlns:a16="http://schemas.microsoft.com/office/drawing/2014/main" id="{349BEFB8-3AF7-E673-9F0E-0E5A343AD1EF}"/>
              </a:ext>
            </a:extLst>
          </p:cNvPr>
          <p:cNvPicPr>
            <a:picLocks noChangeAspect="1"/>
          </p:cNvPicPr>
          <p:nvPr/>
        </p:nvPicPr>
        <p:blipFill rotWithShape="1">
          <a:blip r:embed="rId5"/>
          <a:srcRect l="16139" t="11805" r="167" b="9046"/>
          <a:stretch/>
        </p:blipFill>
        <p:spPr>
          <a:xfrm>
            <a:off x="4112202" y="2026048"/>
            <a:ext cx="6122817" cy="3318557"/>
          </a:xfrm>
          <a:prstGeom prst="rect">
            <a:avLst/>
          </a:prstGeom>
        </p:spPr>
      </p:pic>
      <p:sp>
        <p:nvSpPr>
          <p:cNvPr id="21" name="CuadroTexto 20">
            <a:extLst>
              <a:ext uri="{FF2B5EF4-FFF2-40B4-BE49-F238E27FC236}">
                <a16:creationId xmlns:a16="http://schemas.microsoft.com/office/drawing/2014/main" id="{E4827F2F-DA0C-F20B-CB5E-A058E3C02187}"/>
              </a:ext>
            </a:extLst>
          </p:cNvPr>
          <p:cNvSpPr txBox="1"/>
          <p:nvPr/>
        </p:nvSpPr>
        <p:spPr>
          <a:xfrm>
            <a:off x="5726618" y="4852249"/>
            <a:ext cx="697458" cy="307777"/>
          </a:xfrm>
          <a:prstGeom prst="rect">
            <a:avLst/>
          </a:prstGeom>
          <a:noFill/>
        </p:spPr>
        <p:txBody>
          <a:bodyPr wrap="square" rtlCol="0">
            <a:spAutoFit/>
          </a:bodyPr>
          <a:lstStyle/>
          <a:p>
            <a:r>
              <a:rPr lang="es-ES" sz="1400" b="1" dirty="0">
                <a:solidFill>
                  <a:srgbClr val="002250"/>
                </a:solidFill>
              </a:rPr>
              <a:t>OC</a:t>
            </a:r>
            <a:endParaRPr lang="es-ES" sz="1050" b="1" dirty="0">
              <a:solidFill>
                <a:srgbClr val="002250"/>
              </a:solidFill>
            </a:endParaRPr>
          </a:p>
        </p:txBody>
      </p:sp>
      <p:sp>
        <p:nvSpPr>
          <p:cNvPr id="22" name="CuadroTexto 21">
            <a:extLst>
              <a:ext uri="{FF2B5EF4-FFF2-40B4-BE49-F238E27FC236}">
                <a16:creationId xmlns:a16="http://schemas.microsoft.com/office/drawing/2014/main" id="{C251CA64-238C-205F-9964-6A80D1D5427A}"/>
              </a:ext>
            </a:extLst>
          </p:cNvPr>
          <p:cNvSpPr txBox="1"/>
          <p:nvPr/>
        </p:nvSpPr>
        <p:spPr>
          <a:xfrm>
            <a:off x="7980818" y="4852249"/>
            <a:ext cx="697458" cy="307777"/>
          </a:xfrm>
          <a:prstGeom prst="rect">
            <a:avLst/>
          </a:prstGeom>
          <a:noFill/>
        </p:spPr>
        <p:txBody>
          <a:bodyPr wrap="square" rtlCol="0">
            <a:spAutoFit/>
          </a:bodyPr>
          <a:lstStyle/>
          <a:p>
            <a:r>
              <a:rPr lang="es-ES" sz="1400" b="1" dirty="0">
                <a:solidFill>
                  <a:srgbClr val="002250"/>
                </a:solidFill>
              </a:rPr>
              <a:t>LOCF</a:t>
            </a:r>
            <a:endParaRPr lang="es-ES" sz="1050" b="1" dirty="0">
              <a:solidFill>
                <a:srgbClr val="002250"/>
              </a:solidFill>
            </a:endParaRPr>
          </a:p>
        </p:txBody>
      </p:sp>
      <p:sp>
        <p:nvSpPr>
          <p:cNvPr id="23" name="Título 5">
            <a:extLst>
              <a:ext uri="{FF2B5EF4-FFF2-40B4-BE49-F238E27FC236}">
                <a16:creationId xmlns:a16="http://schemas.microsoft.com/office/drawing/2014/main" id="{0B84170F-C3B4-6D5A-4EBC-E765AA4C3609}"/>
              </a:ext>
            </a:extLst>
          </p:cNvPr>
          <p:cNvSpPr txBox="1">
            <a:spLocks/>
          </p:cNvSpPr>
          <p:nvPr/>
        </p:nvSpPr>
        <p:spPr>
          <a:xfrm>
            <a:off x="3918363" y="1530338"/>
            <a:ext cx="6437956" cy="330072"/>
          </a:xfrm>
          <a:prstGeom prst="rect">
            <a:avLst/>
          </a:prstGeom>
        </p:spPr>
        <p:txBody>
          <a:bodyPr vert="horz" wrap="square" lIns="72000" tIns="72000" rIns="72000" bIns="72000" rtlCol="0" anchor="ctr">
            <a:spAutoFit/>
          </a:bodyPr>
          <a:lstStyle>
            <a:lvl1pPr algn="l" defTabSz="914400" rtl="0" eaLnBrk="1" latinLnBrk="0" hangingPunct="1">
              <a:lnSpc>
                <a:spcPct val="100000"/>
              </a:lnSpc>
              <a:spcBef>
                <a:spcPct val="0"/>
              </a:spcBef>
              <a:buNone/>
              <a:defRPr lang="es-ES" sz="3000" b="1" kern="1200" dirty="0">
                <a:solidFill>
                  <a:srgbClr val="002855"/>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s-ES" sz="1200" dirty="0">
                <a:solidFill>
                  <a:schemeClr val="accent2"/>
                </a:solidFill>
                <a:latin typeface="Arial"/>
              </a:rPr>
              <a:t>Proporción de pacientes con </a:t>
            </a:r>
            <a:r>
              <a:rPr kumimoji="0" lang="es-ES" sz="1200" b="1" i="0" u="none" strike="noStrike" kern="1200" cap="none" spc="0" normalizeH="0" baseline="0" noProof="0" dirty="0">
                <a:ln>
                  <a:noFill/>
                </a:ln>
                <a:solidFill>
                  <a:schemeClr val="accent2"/>
                </a:solidFill>
                <a:effectLst/>
                <a:uLnTx/>
                <a:uFillTx/>
                <a:latin typeface="Arial"/>
                <a:ea typeface="+mj-ea"/>
                <a:cs typeface="+mj-cs"/>
              </a:rPr>
              <a:t>respuesta PASI &lt;5/&lt;3/&lt;1 al inicio y en semana 28</a:t>
            </a:r>
            <a:r>
              <a:rPr kumimoji="0" lang="es-ES" sz="1200" b="1" i="0" u="none" strike="noStrike" kern="1200" cap="none" spc="0" normalizeH="0" baseline="30000" noProof="0" dirty="0">
                <a:ln>
                  <a:noFill/>
                </a:ln>
                <a:solidFill>
                  <a:schemeClr val="accent2"/>
                </a:solidFill>
                <a:effectLst/>
                <a:uLnTx/>
                <a:uFillTx/>
                <a:latin typeface="Arial"/>
                <a:ea typeface="+mj-ea"/>
                <a:cs typeface="+mj-cs"/>
              </a:rPr>
              <a:t>1</a:t>
            </a:r>
          </a:p>
        </p:txBody>
      </p:sp>
      <p:grpSp>
        <p:nvGrpSpPr>
          <p:cNvPr id="3" name="Group 10">
            <a:extLst>
              <a:ext uri="{FF2B5EF4-FFF2-40B4-BE49-F238E27FC236}">
                <a16:creationId xmlns:a16="http://schemas.microsoft.com/office/drawing/2014/main" id="{FD60D131-B3BE-745B-BCCB-DDBB942A0E3C}"/>
              </a:ext>
            </a:extLst>
          </p:cNvPr>
          <p:cNvGrpSpPr/>
          <p:nvPr/>
        </p:nvGrpSpPr>
        <p:grpSpPr>
          <a:xfrm>
            <a:off x="9689620" y="156822"/>
            <a:ext cx="1385478" cy="369332"/>
            <a:chOff x="2167445" y="2371717"/>
            <a:chExt cx="1276268" cy="415745"/>
          </a:xfrm>
        </p:grpSpPr>
        <p:sp>
          <p:nvSpPr>
            <p:cNvPr id="4" name="TextBox 22">
              <a:extLst>
                <a:ext uri="{FF2B5EF4-FFF2-40B4-BE49-F238E27FC236}">
                  <a16:creationId xmlns:a16="http://schemas.microsoft.com/office/drawing/2014/main" id="{CE3A5F27-FC68-AE1A-6697-F224A0D3338D}"/>
                </a:ext>
              </a:extLst>
            </p:cNvPr>
            <p:cNvSpPr txBox="1"/>
            <p:nvPr userDrawn="1"/>
          </p:nvSpPr>
          <p:spPr>
            <a:xfrm>
              <a:off x="2167445" y="2371717"/>
              <a:ext cx="1228293" cy="415745"/>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b="0" i="0" u="none" strike="noStrike" kern="0" cap="none" spc="0" normalizeH="0" baseline="0" noProof="0" dirty="0" err="1">
                  <a:ln>
                    <a:noFill/>
                  </a:ln>
                  <a:solidFill>
                    <a:srgbClr val="002855"/>
                  </a:solidFill>
                  <a:effectLst/>
                  <a:uLnTx/>
                  <a:uFillTx/>
                  <a:latin typeface="Montserrat Black" panose="00000A00000000000000" pitchFamily="2" charset="0"/>
                </a:rPr>
                <a:t>TiGER</a:t>
              </a:r>
              <a:endParaRPr kumimoji="0" lang="en-US" b="0" i="0" u="none" strike="noStrike" kern="0" cap="none" spc="0" normalizeH="0" baseline="0" noProof="0" dirty="0">
                <a:ln>
                  <a:noFill/>
                </a:ln>
                <a:solidFill>
                  <a:srgbClr val="002855"/>
                </a:solidFill>
                <a:effectLst/>
                <a:uLnTx/>
                <a:uFillTx/>
                <a:latin typeface="Montserrat Black" panose="00000A00000000000000" pitchFamily="2" charset="0"/>
              </a:endParaRPr>
            </a:p>
          </p:txBody>
        </p:sp>
        <p:pic>
          <p:nvPicPr>
            <p:cNvPr id="7" name="Picture 23" descr="A yellow paw print with claws&#10;&#10;Description automatically generated">
              <a:extLst>
                <a:ext uri="{FF2B5EF4-FFF2-40B4-BE49-F238E27FC236}">
                  <a16:creationId xmlns:a16="http://schemas.microsoft.com/office/drawing/2014/main" id="{4EE7969F-1741-2945-27BD-04441D52ACDF}"/>
                </a:ext>
              </a:extLst>
            </p:cNvPr>
            <p:cNvPicPr>
              <a:picLocks noChangeAspect="1"/>
            </p:cNvPicPr>
            <p:nvPr userDrawn="1"/>
          </p:nvPicPr>
          <p:blipFill>
            <a:blip r:embed="rId6">
              <a:duotone>
                <a:prstClr val="black"/>
                <a:srgbClr val="00BEA0">
                  <a:tint val="45000"/>
                  <a:satMod val="400000"/>
                </a:srgbClr>
              </a:duotone>
              <a:extLst>
                <a:ext uri="{BEBA8EAE-BF5A-486C-A8C5-ECC9F3942E4B}">
                  <a14:imgProps xmlns:a14="http://schemas.microsoft.com/office/drawing/2010/main">
                    <a14:imgLayer r:embed="rId7">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3154949" y="2417496"/>
              <a:ext cx="288764" cy="288766"/>
            </a:xfrm>
            <a:prstGeom prst="rect">
              <a:avLst/>
            </a:prstGeom>
          </p:spPr>
        </p:pic>
      </p:grpSp>
      <p:sp>
        <p:nvSpPr>
          <p:cNvPr id="24" name="Rectángulo 23">
            <a:extLst>
              <a:ext uri="{FF2B5EF4-FFF2-40B4-BE49-F238E27FC236}">
                <a16:creationId xmlns:a16="http://schemas.microsoft.com/office/drawing/2014/main" id="{EC2F22D5-BD44-910A-022C-7F0911B9634A}"/>
              </a:ext>
            </a:extLst>
          </p:cNvPr>
          <p:cNvSpPr/>
          <p:nvPr/>
        </p:nvSpPr>
        <p:spPr>
          <a:xfrm>
            <a:off x="5042119" y="4667670"/>
            <a:ext cx="4190444" cy="157193"/>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9" name="CuadroTexto 8">
            <a:extLst>
              <a:ext uri="{FF2B5EF4-FFF2-40B4-BE49-F238E27FC236}">
                <a16:creationId xmlns:a16="http://schemas.microsoft.com/office/drawing/2014/main" id="{717BDF99-E80E-E87F-EAE3-B6F34875C968}"/>
              </a:ext>
            </a:extLst>
          </p:cNvPr>
          <p:cNvSpPr txBox="1"/>
          <p:nvPr/>
        </p:nvSpPr>
        <p:spPr>
          <a:xfrm>
            <a:off x="5228366" y="4572927"/>
            <a:ext cx="607021" cy="261610"/>
          </a:xfrm>
          <a:prstGeom prst="rect">
            <a:avLst/>
          </a:prstGeom>
          <a:solidFill>
            <a:schemeClr val="bg1"/>
          </a:solidFill>
        </p:spPr>
        <p:txBody>
          <a:bodyPr wrap="square" rtlCol="0">
            <a:spAutoFit/>
          </a:bodyPr>
          <a:lstStyle/>
          <a:p>
            <a:r>
              <a:rPr lang="es-ES" sz="1050" dirty="0">
                <a:solidFill>
                  <a:srgbClr val="44546A"/>
                </a:solidFill>
                <a:cs typeface="Arial" panose="020B0604020202020204" pitchFamily="34" charset="0"/>
              </a:rPr>
              <a:t>Basal</a:t>
            </a:r>
          </a:p>
        </p:txBody>
      </p:sp>
      <p:sp>
        <p:nvSpPr>
          <p:cNvPr id="16" name="CuadroTexto 15">
            <a:extLst>
              <a:ext uri="{FF2B5EF4-FFF2-40B4-BE49-F238E27FC236}">
                <a16:creationId xmlns:a16="http://schemas.microsoft.com/office/drawing/2014/main" id="{194AB152-753A-A78D-E7B7-17EDE5CDE926}"/>
              </a:ext>
            </a:extLst>
          </p:cNvPr>
          <p:cNvSpPr txBox="1"/>
          <p:nvPr/>
        </p:nvSpPr>
        <p:spPr>
          <a:xfrm>
            <a:off x="6227846" y="4586549"/>
            <a:ext cx="697458" cy="261610"/>
          </a:xfrm>
          <a:prstGeom prst="rect">
            <a:avLst/>
          </a:prstGeom>
          <a:noFill/>
        </p:spPr>
        <p:txBody>
          <a:bodyPr wrap="square" rtlCol="0">
            <a:spAutoFit/>
          </a:bodyPr>
          <a:lstStyle/>
          <a:p>
            <a:r>
              <a:rPr lang="es-ES" sz="1050" dirty="0" err="1">
                <a:solidFill>
                  <a:srgbClr val="44546A"/>
                </a:solidFill>
                <a:cs typeface="Arial" panose="020B0604020202020204" pitchFamily="34" charset="0"/>
              </a:rPr>
              <a:t>Sem</a:t>
            </a:r>
            <a:r>
              <a:rPr lang="es-ES" sz="1050" dirty="0">
                <a:solidFill>
                  <a:srgbClr val="44546A"/>
                </a:solidFill>
                <a:cs typeface="Arial" panose="020B0604020202020204" pitchFamily="34" charset="0"/>
              </a:rPr>
              <a:t> 28</a:t>
            </a:r>
          </a:p>
        </p:txBody>
      </p:sp>
      <p:sp>
        <p:nvSpPr>
          <p:cNvPr id="17" name="CuadroTexto 16">
            <a:extLst>
              <a:ext uri="{FF2B5EF4-FFF2-40B4-BE49-F238E27FC236}">
                <a16:creationId xmlns:a16="http://schemas.microsoft.com/office/drawing/2014/main" id="{2E1AF6B3-29B7-8DFF-16AA-DF215E0ED4C3}"/>
              </a:ext>
            </a:extLst>
          </p:cNvPr>
          <p:cNvSpPr txBox="1"/>
          <p:nvPr/>
        </p:nvSpPr>
        <p:spPr>
          <a:xfrm>
            <a:off x="7515248" y="4606113"/>
            <a:ext cx="607021" cy="261610"/>
          </a:xfrm>
          <a:prstGeom prst="rect">
            <a:avLst/>
          </a:prstGeom>
          <a:solidFill>
            <a:schemeClr val="bg1"/>
          </a:solidFill>
        </p:spPr>
        <p:txBody>
          <a:bodyPr wrap="square" rtlCol="0">
            <a:spAutoFit/>
          </a:bodyPr>
          <a:lstStyle/>
          <a:p>
            <a:r>
              <a:rPr lang="es-ES" sz="1050" dirty="0">
                <a:solidFill>
                  <a:srgbClr val="44546A"/>
                </a:solidFill>
                <a:cs typeface="Arial" panose="020B0604020202020204" pitchFamily="34" charset="0"/>
              </a:rPr>
              <a:t>Basal</a:t>
            </a:r>
          </a:p>
        </p:txBody>
      </p:sp>
      <p:sp>
        <p:nvSpPr>
          <p:cNvPr id="18" name="CuadroTexto 17">
            <a:extLst>
              <a:ext uri="{FF2B5EF4-FFF2-40B4-BE49-F238E27FC236}">
                <a16:creationId xmlns:a16="http://schemas.microsoft.com/office/drawing/2014/main" id="{44EEA3D5-EF02-51DD-F801-EE88CBD4ED18}"/>
              </a:ext>
            </a:extLst>
          </p:cNvPr>
          <p:cNvSpPr txBox="1"/>
          <p:nvPr/>
        </p:nvSpPr>
        <p:spPr>
          <a:xfrm>
            <a:off x="8515983" y="4573812"/>
            <a:ext cx="697458" cy="261610"/>
          </a:xfrm>
          <a:prstGeom prst="rect">
            <a:avLst/>
          </a:prstGeom>
          <a:noFill/>
        </p:spPr>
        <p:txBody>
          <a:bodyPr wrap="square" rtlCol="0">
            <a:spAutoFit/>
          </a:bodyPr>
          <a:lstStyle/>
          <a:p>
            <a:r>
              <a:rPr lang="es-ES" sz="1050" dirty="0" err="1">
                <a:solidFill>
                  <a:srgbClr val="44546A"/>
                </a:solidFill>
                <a:cs typeface="Arial" panose="020B0604020202020204" pitchFamily="34" charset="0"/>
              </a:rPr>
              <a:t>Sem</a:t>
            </a:r>
            <a:r>
              <a:rPr lang="es-ES" sz="1050" dirty="0">
                <a:solidFill>
                  <a:srgbClr val="44546A"/>
                </a:solidFill>
                <a:cs typeface="Arial" panose="020B0604020202020204" pitchFamily="34" charset="0"/>
              </a:rPr>
              <a:t> 28</a:t>
            </a:r>
          </a:p>
        </p:txBody>
      </p:sp>
    </p:spTree>
    <p:extLst>
      <p:ext uri="{BB962C8B-B14F-4D97-AF65-F5344CB8AC3E}">
        <p14:creationId xmlns:p14="http://schemas.microsoft.com/office/powerpoint/2010/main" val="22632944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rupo 23">
            <a:extLst>
              <a:ext uri="{FF2B5EF4-FFF2-40B4-BE49-F238E27FC236}">
                <a16:creationId xmlns:a16="http://schemas.microsoft.com/office/drawing/2014/main" id="{254FD468-EAF3-C754-CA8A-C3C2D6F0FFD5}"/>
              </a:ext>
            </a:extLst>
          </p:cNvPr>
          <p:cNvGrpSpPr/>
          <p:nvPr/>
        </p:nvGrpSpPr>
        <p:grpSpPr>
          <a:xfrm>
            <a:off x="4061012" y="2193901"/>
            <a:ext cx="7169712" cy="2875637"/>
            <a:chOff x="4679574" y="2019090"/>
            <a:chExt cx="7169712" cy="2875637"/>
          </a:xfrm>
        </p:grpSpPr>
        <p:sp>
          <p:nvSpPr>
            <p:cNvPr id="51" name="Rectángulo: una sola esquina redondeada 50">
              <a:extLst>
                <a:ext uri="{FF2B5EF4-FFF2-40B4-BE49-F238E27FC236}">
                  <a16:creationId xmlns:a16="http://schemas.microsoft.com/office/drawing/2014/main" id="{D05C5512-C84F-933F-12D3-63448BC63198}"/>
                </a:ext>
              </a:extLst>
            </p:cNvPr>
            <p:cNvSpPr/>
            <p:nvPr/>
          </p:nvSpPr>
          <p:spPr>
            <a:xfrm flipV="1">
              <a:off x="4679574" y="2019090"/>
              <a:ext cx="7169712" cy="2875637"/>
            </a:xfrm>
            <a:prstGeom prst="round1Rect">
              <a:avLst>
                <a:gd name="adj" fmla="val 22812"/>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dirty="0"/>
            </a:p>
          </p:txBody>
        </p:sp>
        <p:grpSp>
          <p:nvGrpSpPr>
            <p:cNvPr id="50" name="Grupo 49">
              <a:extLst>
                <a:ext uri="{FF2B5EF4-FFF2-40B4-BE49-F238E27FC236}">
                  <a16:creationId xmlns:a16="http://schemas.microsoft.com/office/drawing/2014/main" id="{1BB9737B-CAAB-F887-6092-EEE934B08441}"/>
                </a:ext>
              </a:extLst>
            </p:cNvPr>
            <p:cNvGrpSpPr/>
            <p:nvPr/>
          </p:nvGrpSpPr>
          <p:grpSpPr>
            <a:xfrm>
              <a:off x="5180813" y="2880184"/>
              <a:ext cx="6291798" cy="1689568"/>
              <a:chOff x="4338075" y="2549328"/>
              <a:chExt cx="5780303" cy="1552213"/>
            </a:xfrm>
          </p:grpSpPr>
          <p:grpSp>
            <p:nvGrpSpPr>
              <p:cNvPr id="40" name="Grupo 39">
                <a:extLst>
                  <a:ext uri="{FF2B5EF4-FFF2-40B4-BE49-F238E27FC236}">
                    <a16:creationId xmlns:a16="http://schemas.microsoft.com/office/drawing/2014/main" id="{C836C366-DA18-3166-2B76-A73D344E3D29}"/>
                  </a:ext>
                </a:extLst>
              </p:cNvPr>
              <p:cNvGrpSpPr/>
              <p:nvPr/>
            </p:nvGrpSpPr>
            <p:grpSpPr>
              <a:xfrm>
                <a:off x="8594804" y="2715489"/>
                <a:ext cx="1523574" cy="1344840"/>
                <a:chOff x="8081259" y="2551867"/>
                <a:chExt cx="1523574" cy="1344840"/>
              </a:xfrm>
            </p:grpSpPr>
            <p:sp>
              <p:nvSpPr>
                <p:cNvPr id="37" name="Flecha: pentágono 36">
                  <a:extLst>
                    <a:ext uri="{FF2B5EF4-FFF2-40B4-BE49-F238E27FC236}">
                      <a16:creationId xmlns:a16="http://schemas.microsoft.com/office/drawing/2014/main" id="{89932573-0D4F-8D6F-FFFD-F276D0A19D94}"/>
                    </a:ext>
                  </a:extLst>
                </p:cNvPr>
                <p:cNvSpPr/>
                <p:nvPr/>
              </p:nvSpPr>
              <p:spPr>
                <a:xfrm rot="5400000">
                  <a:off x="8170626" y="2462500"/>
                  <a:ext cx="1344840" cy="1523574"/>
                </a:xfrm>
                <a:prstGeom prst="homePlate">
                  <a:avLst>
                    <a:gd name="adj" fmla="val 32336"/>
                  </a:avLst>
                </a:prstGeom>
                <a:solidFill>
                  <a:srgbClr val="08BDA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solidFill>
                      <a:schemeClr val="bg1"/>
                    </a:solidFill>
                  </a:endParaRPr>
                </a:p>
              </p:txBody>
            </p:sp>
            <p:sp>
              <p:nvSpPr>
                <p:cNvPr id="38" name="Título 1">
                  <a:extLst>
                    <a:ext uri="{FF2B5EF4-FFF2-40B4-BE49-F238E27FC236}">
                      <a16:creationId xmlns:a16="http://schemas.microsoft.com/office/drawing/2014/main" id="{664113F7-EF22-3D57-4841-9F769ADDF8D1}"/>
                    </a:ext>
                  </a:extLst>
                </p:cNvPr>
                <p:cNvSpPr txBox="1">
                  <a:spLocks/>
                </p:cNvSpPr>
                <p:nvPr/>
              </p:nvSpPr>
              <p:spPr>
                <a:xfrm>
                  <a:off x="8282577" y="2616487"/>
                  <a:ext cx="1159430" cy="637849"/>
                </a:xfrm>
                <a:prstGeom prst="rect">
                  <a:avLst/>
                </a:prstGeom>
              </p:spPr>
              <p:txBody>
                <a:bodyPr vert="horz" wrap="square" lIns="72000" tIns="72000" rIns="72000" bIns="72000" rtlCol="0" anchor="ctr" anchorCtr="0">
                  <a:spAutoFit/>
                </a:bodyPr>
                <a:lstStyle>
                  <a:lvl1pPr algn="l" defTabSz="457200" rtl="0" eaLnBrk="1" latinLnBrk="0" hangingPunct="1">
                    <a:spcBef>
                      <a:spcPct val="0"/>
                    </a:spcBef>
                    <a:buNone/>
                    <a:defRPr lang="es-ES" sz="1800" b="0" i="0" kern="1200">
                      <a:solidFill>
                        <a:srgbClr val="4E124D"/>
                      </a:solidFill>
                      <a:latin typeface="Arial"/>
                      <a:ea typeface="+mj-ea"/>
                      <a:cs typeface="Arial"/>
                    </a:defRPr>
                  </a:lvl1pPr>
                </a:lstStyle>
                <a:p>
                  <a:pPr algn="ctr">
                    <a:spcBef>
                      <a:spcPts val="600"/>
                    </a:spcBef>
                  </a:pPr>
                  <a:r>
                    <a:rPr lang="es-ES" sz="3200" b="1" dirty="0">
                      <a:solidFill>
                        <a:schemeClr val="bg1"/>
                      </a:solidFill>
                      <a:latin typeface="+mj-lt"/>
                    </a:rPr>
                    <a:t>83,</a:t>
                  </a:r>
                  <a:r>
                    <a:rPr lang="es-ES" sz="2400" b="1" dirty="0">
                      <a:solidFill>
                        <a:schemeClr val="bg1"/>
                      </a:solidFill>
                      <a:latin typeface="+mj-lt"/>
                    </a:rPr>
                    <a:t>2%</a:t>
                  </a:r>
                  <a:endParaRPr lang="es-ES" sz="3200" b="1" dirty="0">
                    <a:solidFill>
                      <a:schemeClr val="bg1"/>
                    </a:solidFill>
                    <a:latin typeface="+mj-lt"/>
                  </a:endParaRPr>
                </a:p>
              </p:txBody>
            </p:sp>
            <p:sp>
              <p:nvSpPr>
                <p:cNvPr id="39" name="Título 1">
                  <a:extLst>
                    <a:ext uri="{FF2B5EF4-FFF2-40B4-BE49-F238E27FC236}">
                      <a16:creationId xmlns:a16="http://schemas.microsoft.com/office/drawing/2014/main" id="{F0AA68BC-F9FB-EAEC-043E-A9A5EE34C6FF}"/>
                    </a:ext>
                  </a:extLst>
                </p:cNvPr>
                <p:cNvSpPr txBox="1">
                  <a:spLocks/>
                </p:cNvSpPr>
                <p:nvPr/>
              </p:nvSpPr>
              <p:spPr>
                <a:xfrm>
                  <a:off x="8268289" y="3148494"/>
                  <a:ext cx="1159430" cy="545516"/>
                </a:xfrm>
                <a:prstGeom prst="rect">
                  <a:avLst/>
                </a:prstGeom>
              </p:spPr>
              <p:txBody>
                <a:bodyPr vert="horz" wrap="square" lIns="72000" tIns="72000" rIns="72000" bIns="72000" rtlCol="0" anchor="ctr" anchorCtr="0">
                  <a:spAutoFit/>
                </a:bodyPr>
                <a:lstStyle>
                  <a:lvl1pPr algn="l" defTabSz="457200" rtl="0" eaLnBrk="1" latinLnBrk="0" hangingPunct="1">
                    <a:spcBef>
                      <a:spcPct val="0"/>
                    </a:spcBef>
                    <a:buNone/>
                    <a:defRPr lang="es-ES" sz="1800" b="0" i="0" kern="1200">
                      <a:solidFill>
                        <a:srgbClr val="4E124D"/>
                      </a:solidFill>
                      <a:latin typeface="Arial"/>
                      <a:ea typeface="+mj-ea"/>
                      <a:cs typeface="Arial"/>
                    </a:defRPr>
                  </a:lvl1pPr>
                </a:lstStyle>
                <a:p>
                  <a:pPr algn="ctr">
                    <a:spcBef>
                      <a:spcPts val="0"/>
                    </a:spcBef>
                  </a:pPr>
                  <a:r>
                    <a:rPr lang="es-ES" sz="1200" dirty="0">
                      <a:solidFill>
                        <a:schemeClr val="bg1"/>
                      </a:solidFill>
                      <a:latin typeface="+mj-lt"/>
                    </a:rPr>
                    <a:t>Mejora del</a:t>
                  </a:r>
                </a:p>
                <a:p>
                  <a:pPr algn="ctr">
                    <a:spcBef>
                      <a:spcPts val="0"/>
                    </a:spcBef>
                  </a:pPr>
                  <a:r>
                    <a:rPr lang="es-ES" sz="1400" b="1" dirty="0">
                      <a:solidFill>
                        <a:schemeClr val="bg1"/>
                      </a:solidFill>
                      <a:latin typeface="+mj-lt"/>
                    </a:rPr>
                    <a:t>PASI</a:t>
                  </a:r>
                  <a:endParaRPr lang="es-ES" sz="1200" b="1" baseline="30000" dirty="0">
                    <a:solidFill>
                      <a:schemeClr val="bg1"/>
                    </a:solidFill>
                    <a:latin typeface="+mj-lt"/>
                  </a:endParaRPr>
                </a:p>
              </p:txBody>
            </p:sp>
          </p:grpSp>
          <p:grpSp>
            <p:nvGrpSpPr>
              <p:cNvPr id="44" name="Grupo 43">
                <a:extLst>
                  <a:ext uri="{FF2B5EF4-FFF2-40B4-BE49-F238E27FC236}">
                    <a16:creationId xmlns:a16="http://schemas.microsoft.com/office/drawing/2014/main" id="{D6EAA1BE-0BA7-BDFA-FE6F-0EF7A9D5021D}"/>
                  </a:ext>
                </a:extLst>
              </p:cNvPr>
              <p:cNvGrpSpPr/>
              <p:nvPr/>
            </p:nvGrpSpPr>
            <p:grpSpPr>
              <a:xfrm>
                <a:off x="6632867" y="2575966"/>
                <a:ext cx="1525575" cy="1525575"/>
                <a:chOff x="6286498" y="2797641"/>
                <a:chExt cx="1525575" cy="1525575"/>
              </a:xfrm>
            </p:grpSpPr>
            <p:sp>
              <p:nvSpPr>
                <p:cNvPr id="41" name="Elipse 40">
                  <a:extLst>
                    <a:ext uri="{FF2B5EF4-FFF2-40B4-BE49-F238E27FC236}">
                      <a16:creationId xmlns:a16="http://schemas.microsoft.com/office/drawing/2014/main" id="{FE9C0AC2-92B4-3851-E21D-8633D289C47D}"/>
                    </a:ext>
                  </a:extLst>
                </p:cNvPr>
                <p:cNvSpPr/>
                <p:nvPr/>
              </p:nvSpPr>
              <p:spPr>
                <a:xfrm>
                  <a:off x="6286498" y="2797641"/>
                  <a:ext cx="1525575" cy="1525575"/>
                </a:xfrm>
                <a:prstGeom prst="ellipse">
                  <a:avLst/>
                </a:prstGeom>
                <a:solidFill>
                  <a:srgbClr val="6E88B0"/>
                </a:solidFill>
                <a:ln w="57150">
                  <a:solidFill>
                    <a:srgbClr val="EDF1F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42" name="Título 1">
                  <a:extLst>
                    <a:ext uri="{FF2B5EF4-FFF2-40B4-BE49-F238E27FC236}">
                      <a16:creationId xmlns:a16="http://schemas.microsoft.com/office/drawing/2014/main" id="{59273C90-9561-F61D-8204-43B5974E4E33}"/>
                    </a:ext>
                  </a:extLst>
                </p:cNvPr>
                <p:cNvSpPr txBox="1">
                  <a:spLocks/>
                </p:cNvSpPr>
                <p:nvPr/>
              </p:nvSpPr>
              <p:spPr>
                <a:xfrm>
                  <a:off x="6511758" y="3057257"/>
                  <a:ext cx="1159430" cy="637849"/>
                </a:xfrm>
                <a:prstGeom prst="rect">
                  <a:avLst/>
                </a:prstGeom>
              </p:spPr>
              <p:txBody>
                <a:bodyPr vert="horz" wrap="square" lIns="36000" tIns="72000" rIns="36000" bIns="72000" rtlCol="0" anchor="ctr" anchorCtr="0">
                  <a:spAutoFit/>
                </a:bodyPr>
                <a:lstStyle>
                  <a:lvl1pPr algn="l" defTabSz="457200" rtl="0" eaLnBrk="1" latinLnBrk="0" hangingPunct="1">
                    <a:spcBef>
                      <a:spcPct val="0"/>
                    </a:spcBef>
                    <a:buNone/>
                    <a:defRPr lang="es-ES" sz="1800" b="0" i="0" kern="1200">
                      <a:solidFill>
                        <a:srgbClr val="4E124D"/>
                      </a:solidFill>
                      <a:latin typeface="Arial"/>
                      <a:ea typeface="+mj-ea"/>
                      <a:cs typeface="Arial"/>
                    </a:defRPr>
                  </a:lvl1pPr>
                </a:lstStyle>
                <a:p>
                  <a:pPr algn="ctr">
                    <a:spcBef>
                      <a:spcPts val="600"/>
                    </a:spcBef>
                  </a:pPr>
                  <a:r>
                    <a:rPr lang="es-ES" sz="3200" b="1" dirty="0">
                      <a:solidFill>
                        <a:schemeClr val="bg1"/>
                      </a:solidFill>
                      <a:latin typeface="+mj-lt"/>
                    </a:rPr>
                    <a:t>2,9</a:t>
                  </a:r>
                  <a:r>
                    <a:rPr lang="es-ES" sz="2400" b="1" dirty="0">
                      <a:solidFill>
                        <a:schemeClr val="bg1"/>
                      </a:solidFill>
                      <a:latin typeface="+mj-lt"/>
                    </a:rPr>
                    <a:t>%</a:t>
                  </a:r>
                  <a:endParaRPr lang="es-ES" sz="3200" b="1" dirty="0">
                    <a:solidFill>
                      <a:schemeClr val="bg1"/>
                    </a:solidFill>
                    <a:latin typeface="+mj-lt"/>
                  </a:endParaRPr>
                </a:p>
              </p:txBody>
            </p:sp>
            <p:sp>
              <p:nvSpPr>
                <p:cNvPr id="43" name="Título 1">
                  <a:extLst>
                    <a:ext uri="{FF2B5EF4-FFF2-40B4-BE49-F238E27FC236}">
                      <a16:creationId xmlns:a16="http://schemas.microsoft.com/office/drawing/2014/main" id="{60B5BF58-9F85-A5F9-3A8E-B3026293C2E5}"/>
                    </a:ext>
                  </a:extLst>
                </p:cNvPr>
                <p:cNvSpPr txBox="1">
                  <a:spLocks/>
                </p:cNvSpPr>
                <p:nvPr/>
              </p:nvSpPr>
              <p:spPr>
                <a:xfrm>
                  <a:off x="6497903" y="3629551"/>
                  <a:ext cx="1159430" cy="514738"/>
                </a:xfrm>
                <a:prstGeom prst="rect">
                  <a:avLst/>
                </a:prstGeom>
              </p:spPr>
              <p:txBody>
                <a:bodyPr vert="horz" wrap="square" lIns="72000" tIns="72000" rIns="72000" bIns="72000" rtlCol="0" anchor="ctr" anchorCtr="0">
                  <a:spAutoFit/>
                </a:bodyPr>
                <a:lstStyle>
                  <a:lvl1pPr algn="l" defTabSz="457200" rtl="0" eaLnBrk="1" latinLnBrk="0" hangingPunct="1">
                    <a:spcBef>
                      <a:spcPct val="0"/>
                    </a:spcBef>
                    <a:buNone/>
                    <a:defRPr lang="es-ES" sz="1800" b="0" i="0" kern="1200">
                      <a:solidFill>
                        <a:srgbClr val="4E124D"/>
                      </a:solidFill>
                      <a:latin typeface="Arial"/>
                      <a:ea typeface="+mj-ea"/>
                      <a:cs typeface="Arial"/>
                    </a:defRPr>
                  </a:lvl1pPr>
                </a:lstStyle>
                <a:p>
                  <a:pPr algn="ctr">
                    <a:spcBef>
                      <a:spcPts val="0"/>
                    </a:spcBef>
                  </a:pPr>
                  <a:r>
                    <a:rPr lang="es-ES" sz="1200" dirty="0">
                      <a:solidFill>
                        <a:schemeClr val="bg1"/>
                      </a:solidFill>
                      <a:latin typeface="+mj-lt"/>
                    </a:rPr>
                    <a:t>Semana 28</a:t>
                  </a:r>
                </a:p>
                <a:p>
                  <a:pPr algn="ctr">
                    <a:spcBef>
                      <a:spcPts val="0"/>
                    </a:spcBef>
                  </a:pPr>
                  <a:r>
                    <a:rPr lang="es-ES" sz="1200" dirty="0">
                      <a:solidFill>
                        <a:schemeClr val="bg1"/>
                      </a:solidFill>
                      <a:latin typeface="+mj-lt"/>
                    </a:rPr>
                    <a:t>n = 120</a:t>
                  </a:r>
                  <a:endParaRPr lang="es-ES" sz="1200" baseline="30000" dirty="0">
                    <a:solidFill>
                      <a:schemeClr val="bg1"/>
                    </a:solidFill>
                    <a:latin typeface="+mj-lt"/>
                  </a:endParaRPr>
                </a:p>
              </p:txBody>
            </p:sp>
          </p:grpSp>
          <p:grpSp>
            <p:nvGrpSpPr>
              <p:cNvPr id="45" name="Grupo 44">
                <a:extLst>
                  <a:ext uri="{FF2B5EF4-FFF2-40B4-BE49-F238E27FC236}">
                    <a16:creationId xmlns:a16="http://schemas.microsoft.com/office/drawing/2014/main" id="{567A2C61-E0D2-D493-6571-519E111513E7}"/>
                  </a:ext>
                </a:extLst>
              </p:cNvPr>
              <p:cNvGrpSpPr/>
              <p:nvPr/>
            </p:nvGrpSpPr>
            <p:grpSpPr>
              <a:xfrm>
                <a:off x="4338075" y="2549328"/>
                <a:ext cx="1525575" cy="1525575"/>
                <a:chOff x="6286499" y="2797641"/>
                <a:chExt cx="1525575" cy="1525575"/>
              </a:xfrm>
            </p:grpSpPr>
            <p:sp>
              <p:nvSpPr>
                <p:cNvPr id="46" name="Elipse 45">
                  <a:extLst>
                    <a:ext uri="{FF2B5EF4-FFF2-40B4-BE49-F238E27FC236}">
                      <a16:creationId xmlns:a16="http://schemas.microsoft.com/office/drawing/2014/main" id="{51C4B6CA-8454-EAA7-7AE1-321076F140F0}"/>
                    </a:ext>
                  </a:extLst>
                </p:cNvPr>
                <p:cNvSpPr/>
                <p:nvPr/>
              </p:nvSpPr>
              <p:spPr>
                <a:xfrm>
                  <a:off x="6286499" y="2797641"/>
                  <a:ext cx="1525575" cy="1525575"/>
                </a:xfrm>
                <a:prstGeom prst="ellipse">
                  <a:avLst/>
                </a:prstGeom>
                <a:solidFill>
                  <a:srgbClr val="6B2F65"/>
                </a:solidFill>
                <a:ln w="57150">
                  <a:solidFill>
                    <a:srgbClr val="E6DEE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dirty="0"/>
                </a:p>
              </p:txBody>
            </p:sp>
            <p:sp>
              <p:nvSpPr>
                <p:cNvPr id="47" name="Título 1">
                  <a:extLst>
                    <a:ext uri="{FF2B5EF4-FFF2-40B4-BE49-F238E27FC236}">
                      <a16:creationId xmlns:a16="http://schemas.microsoft.com/office/drawing/2014/main" id="{FDBC6041-ED2F-1CAF-ABB6-5A315E168821}"/>
                    </a:ext>
                  </a:extLst>
                </p:cNvPr>
                <p:cNvSpPr txBox="1">
                  <a:spLocks/>
                </p:cNvSpPr>
                <p:nvPr/>
              </p:nvSpPr>
              <p:spPr>
                <a:xfrm>
                  <a:off x="6456337" y="3057257"/>
                  <a:ext cx="1159430" cy="637849"/>
                </a:xfrm>
                <a:prstGeom prst="rect">
                  <a:avLst/>
                </a:prstGeom>
              </p:spPr>
              <p:txBody>
                <a:bodyPr vert="horz" wrap="square" lIns="36000" tIns="72000" rIns="36000" bIns="72000" rtlCol="0" anchor="ctr" anchorCtr="0">
                  <a:spAutoFit/>
                </a:bodyPr>
                <a:lstStyle>
                  <a:lvl1pPr algn="l" defTabSz="457200" rtl="0" eaLnBrk="1" latinLnBrk="0" hangingPunct="1">
                    <a:spcBef>
                      <a:spcPct val="0"/>
                    </a:spcBef>
                    <a:buNone/>
                    <a:defRPr lang="es-ES" sz="1800" b="0" i="0" kern="1200">
                      <a:solidFill>
                        <a:srgbClr val="4E124D"/>
                      </a:solidFill>
                      <a:latin typeface="Arial"/>
                      <a:ea typeface="+mj-ea"/>
                      <a:cs typeface="Arial"/>
                    </a:defRPr>
                  </a:lvl1pPr>
                </a:lstStyle>
                <a:p>
                  <a:pPr algn="ctr">
                    <a:spcBef>
                      <a:spcPts val="600"/>
                    </a:spcBef>
                  </a:pPr>
                  <a:r>
                    <a:rPr lang="es-ES" sz="3200" b="1" dirty="0">
                      <a:solidFill>
                        <a:schemeClr val="bg1"/>
                      </a:solidFill>
                      <a:latin typeface="+mj-lt"/>
                    </a:rPr>
                    <a:t>17,3</a:t>
                  </a:r>
                </a:p>
              </p:txBody>
            </p:sp>
            <p:sp>
              <p:nvSpPr>
                <p:cNvPr id="48" name="Título 1">
                  <a:extLst>
                    <a:ext uri="{FF2B5EF4-FFF2-40B4-BE49-F238E27FC236}">
                      <a16:creationId xmlns:a16="http://schemas.microsoft.com/office/drawing/2014/main" id="{825351A1-25A1-24B5-45B6-7CAE51177A52}"/>
                    </a:ext>
                  </a:extLst>
                </p:cNvPr>
                <p:cNvSpPr txBox="1">
                  <a:spLocks/>
                </p:cNvSpPr>
                <p:nvPr/>
              </p:nvSpPr>
              <p:spPr>
                <a:xfrm>
                  <a:off x="6497903" y="3629551"/>
                  <a:ext cx="1159430" cy="514738"/>
                </a:xfrm>
                <a:prstGeom prst="rect">
                  <a:avLst/>
                </a:prstGeom>
              </p:spPr>
              <p:txBody>
                <a:bodyPr vert="horz" wrap="square" lIns="72000" tIns="72000" rIns="72000" bIns="72000" rtlCol="0" anchor="ctr" anchorCtr="0">
                  <a:spAutoFit/>
                </a:bodyPr>
                <a:lstStyle>
                  <a:lvl1pPr algn="l" defTabSz="457200" rtl="0" eaLnBrk="1" latinLnBrk="0" hangingPunct="1">
                    <a:spcBef>
                      <a:spcPct val="0"/>
                    </a:spcBef>
                    <a:buNone/>
                    <a:defRPr lang="es-ES" sz="1800" b="0" i="0" kern="1200">
                      <a:solidFill>
                        <a:srgbClr val="4E124D"/>
                      </a:solidFill>
                      <a:latin typeface="Arial"/>
                      <a:ea typeface="+mj-ea"/>
                      <a:cs typeface="Arial"/>
                    </a:defRPr>
                  </a:lvl1pPr>
                </a:lstStyle>
                <a:p>
                  <a:pPr algn="ctr">
                    <a:spcBef>
                      <a:spcPts val="0"/>
                    </a:spcBef>
                  </a:pPr>
                  <a:r>
                    <a:rPr lang="es-ES" sz="1200" dirty="0">
                      <a:solidFill>
                        <a:schemeClr val="bg1"/>
                      </a:solidFill>
                      <a:latin typeface="+mj-lt"/>
                    </a:rPr>
                    <a:t>Basal</a:t>
                  </a:r>
                </a:p>
                <a:p>
                  <a:pPr algn="ctr">
                    <a:spcBef>
                      <a:spcPts val="0"/>
                    </a:spcBef>
                  </a:pPr>
                  <a:r>
                    <a:rPr lang="es-ES" sz="1200" dirty="0">
                      <a:solidFill>
                        <a:schemeClr val="bg1"/>
                      </a:solidFill>
                      <a:latin typeface="+mj-lt"/>
                    </a:rPr>
                    <a:t>n = 140</a:t>
                  </a:r>
                  <a:endParaRPr lang="es-ES" sz="1200" baseline="30000" dirty="0">
                    <a:solidFill>
                      <a:schemeClr val="bg1"/>
                    </a:solidFill>
                    <a:latin typeface="+mj-lt"/>
                  </a:endParaRPr>
                </a:p>
              </p:txBody>
            </p:sp>
          </p:grpSp>
          <p:sp>
            <p:nvSpPr>
              <p:cNvPr id="49" name="Flecha: cheurón 48">
                <a:extLst>
                  <a:ext uri="{FF2B5EF4-FFF2-40B4-BE49-F238E27FC236}">
                    <a16:creationId xmlns:a16="http://schemas.microsoft.com/office/drawing/2014/main" id="{83C66185-3F51-A5ED-457D-DE06D6A86785}"/>
                  </a:ext>
                </a:extLst>
              </p:cNvPr>
              <p:cNvSpPr/>
              <p:nvPr/>
            </p:nvSpPr>
            <p:spPr>
              <a:xfrm>
                <a:off x="6137562" y="3196071"/>
                <a:ext cx="294063" cy="263452"/>
              </a:xfrm>
              <a:prstGeom prst="chevron">
                <a:avLst/>
              </a:prstGeom>
              <a:solidFill>
                <a:srgbClr val="6B2F6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solidFill>
                    <a:schemeClr val="tx1"/>
                  </a:solidFill>
                </a:endParaRPr>
              </a:p>
            </p:txBody>
          </p:sp>
        </p:grpSp>
      </p:grpSp>
      <p:sp>
        <p:nvSpPr>
          <p:cNvPr id="26" name="Rectángulo: esquinas diagonales redondeadas 25">
            <a:extLst>
              <a:ext uri="{FF2B5EF4-FFF2-40B4-BE49-F238E27FC236}">
                <a16:creationId xmlns:a16="http://schemas.microsoft.com/office/drawing/2014/main" id="{C1B43921-52BC-EAD4-F2BA-BE2D712F5BCC}"/>
              </a:ext>
            </a:extLst>
          </p:cNvPr>
          <p:cNvSpPr/>
          <p:nvPr/>
        </p:nvSpPr>
        <p:spPr>
          <a:xfrm>
            <a:off x="4061011" y="1864205"/>
            <a:ext cx="7169712" cy="806713"/>
          </a:xfrm>
          <a:prstGeom prst="round2DiagRect">
            <a:avLst>
              <a:gd name="adj1" fmla="val 28335"/>
              <a:gd name="adj2" fmla="val 0"/>
            </a:avLst>
          </a:prstGeom>
          <a:solidFill>
            <a:srgbClr val="6B2F6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5" name="Título 4">
            <a:extLst>
              <a:ext uri="{FF2B5EF4-FFF2-40B4-BE49-F238E27FC236}">
                <a16:creationId xmlns:a16="http://schemas.microsoft.com/office/drawing/2014/main" id="{B9DEF4AF-4177-AB10-2B0E-E293B008B8CF}"/>
              </a:ext>
            </a:extLst>
          </p:cNvPr>
          <p:cNvSpPr>
            <a:spLocks noGrp="1"/>
          </p:cNvSpPr>
          <p:nvPr>
            <p:ph type="title"/>
          </p:nvPr>
        </p:nvSpPr>
        <p:spPr>
          <a:xfrm>
            <a:off x="899354" y="543426"/>
            <a:ext cx="9175108" cy="453183"/>
          </a:xfrm>
        </p:spPr>
        <p:txBody>
          <a:bodyPr wrap="square">
            <a:spAutoFit/>
          </a:bodyPr>
          <a:lstStyle/>
          <a:p>
            <a:r>
              <a:rPr lang="es-ES" sz="2000" b="1" dirty="0">
                <a:solidFill>
                  <a:srgbClr val="6B2F65"/>
                </a:solidFill>
              </a:rPr>
              <a:t>El PASI medio mejoró en un 83,2% hasta la semana 28</a:t>
            </a:r>
            <a:r>
              <a:rPr lang="es-ES" sz="2000" dirty="0">
                <a:solidFill>
                  <a:srgbClr val="6B2F65"/>
                </a:solidFill>
              </a:rPr>
              <a:t>*</a:t>
            </a:r>
            <a:r>
              <a:rPr lang="es-ES" sz="2000" baseline="30000" dirty="0">
                <a:solidFill>
                  <a:srgbClr val="6B2F65"/>
                </a:solidFill>
              </a:rPr>
              <a:t>1</a:t>
            </a:r>
          </a:p>
        </p:txBody>
      </p:sp>
      <p:sp>
        <p:nvSpPr>
          <p:cNvPr id="8" name="Marcador de pie de página 227">
            <a:extLst>
              <a:ext uri="{FF2B5EF4-FFF2-40B4-BE49-F238E27FC236}">
                <a16:creationId xmlns:a16="http://schemas.microsoft.com/office/drawing/2014/main" id="{1B2CE18F-D2C3-A962-0B9C-34722D229F4F}"/>
              </a:ext>
            </a:extLst>
          </p:cNvPr>
          <p:cNvSpPr>
            <a:spLocks noGrp="1"/>
          </p:cNvSpPr>
          <p:nvPr>
            <p:ph type="ftr" sz="quarter" idx="10"/>
          </p:nvPr>
        </p:nvSpPr>
        <p:spPr>
          <a:xfrm>
            <a:off x="623887" y="5785616"/>
            <a:ext cx="11015444" cy="565146"/>
          </a:xfrm>
        </p:spPr>
        <p:txBody>
          <a:bodyPr/>
          <a:lstStyle/>
          <a:p>
            <a:pPr>
              <a:defRPr/>
            </a:pPr>
            <a:r>
              <a:rPr lang="es-ES" dirty="0">
                <a:solidFill>
                  <a:prstClr val="black">
                    <a:tint val="75000"/>
                  </a:prstClr>
                </a:solidFill>
                <a:latin typeface="Calibri"/>
              </a:rPr>
              <a:t>*Datos de casos observados.</a:t>
            </a:r>
          </a:p>
          <a:p>
            <a:pPr>
              <a:defRPr/>
            </a:pPr>
            <a:r>
              <a:rPr lang="es-ES" b="1" dirty="0">
                <a:solidFill>
                  <a:prstClr val="black">
                    <a:tint val="75000"/>
                  </a:prstClr>
                </a:solidFill>
                <a:latin typeface="Calibri"/>
              </a:rPr>
              <a:t>OC</a:t>
            </a:r>
            <a:r>
              <a:rPr lang="es-ES" dirty="0">
                <a:solidFill>
                  <a:prstClr val="black">
                    <a:tint val="75000"/>
                  </a:prstClr>
                </a:solidFill>
                <a:latin typeface="Calibri"/>
              </a:rPr>
              <a:t>: casos observados, por sus siglas en inglés; </a:t>
            </a:r>
            <a:r>
              <a:rPr lang="es-ES" b="1" dirty="0">
                <a:solidFill>
                  <a:prstClr val="black">
                    <a:tint val="75000"/>
                  </a:prstClr>
                </a:solidFill>
                <a:latin typeface="Calibri"/>
              </a:rPr>
              <a:t>LOCF</a:t>
            </a:r>
            <a:r>
              <a:rPr lang="es-ES" dirty="0">
                <a:solidFill>
                  <a:prstClr val="black">
                    <a:tint val="75000"/>
                  </a:prstClr>
                </a:solidFill>
                <a:latin typeface="Calibri"/>
              </a:rPr>
              <a:t>: últimas observaciones realizadas, por sus siglas en inglés; </a:t>
            </a:r>
            <a:r>
              <a:rPr lang="es-ES" sz="800" b="1" dirty="0">
                <a:solidFill>
                  <a:prstClr val="black">
                    <a:tint val="75000"/>
                  </a:prstClr>
                </a:solidFill>
                <a:latin typeface="Calibri"/>
              </a:rPr>
              <a:t>PASI</a:t>
            </a:r>
            <a:r>
              <a:rPr lang="es-ES" sz="800" dirty="0">
                <a:solidFill>
                  <a:prstClr val="black">
                    <a:tint val="75000"/>
                  </a:prstClr>
                </a:solidFill>
                <a:latin typeface="Calibri"/>
              </a:rPr>
              <a:t>: </a:t>
            </a:r>
            <a:r>
              <a:rPr kumimoji="0" lang="es-ES" sz="800" i="0" u="none" strike="noStrike" kern="1200" cap="none" spc="0" normalizeH="0" baseline="0" noProof="0" dirty="0">
                <a:ln>
                  <a:noFill/>
                </a:ln>
                <a:solidFill>
                  <a:prstClr val="black">
                    <a:tint val="75000"/>
                  </a:prstClr>
                </a:solidFill>
                <a:effectLst/>
                <a:uLnTx/>
                <a:uFillTx/>
                <a:latin typeface="Calibri"/>
                <a:ea typeface="+mn-ea"/>
                <a:cs typeface="+mn-cs"/>
              </a:rPr>
              <a:t>índice de actividad y gravedad de la psoriasis, por sus siglas en inglés; </a:t>
            </a:r>
            <a:r>
              <a:rPr lang="es-ES" b="1" dirty="0" err="1">
                <a:solidFill>
                  <a:prstClr val="black">
                    <a:tint val="75000"/>
                  </a:prstClr>
                </a:solidFill>
                <a:latin typeface="Calibri"/>
              </a:rPr>
              <a:t>Sem</a:t>
            </a:r>
            <a:r>
              <a:rPr lang="es-ES" b="1" dirty="0">
                <a:solidFill>
                  <a:prstClr val="black">
                    <a:tint val="75000"/>
                  </a:prstClr>
                </a:solidFill>
                <a:latin typeface="Calibri"/>
              </a:rPr>
              <a:t>: </a:t>
            </a:r>
            <a:r>
              <a:rPr lang="es-ES" dirty="0">
                <a:solidFill>
                  <a:prstClr val="black">
                    <a:tint val="75000"/>
                  </a:prstClr>
                </a:solidFill>
                <a:latin typeface="Calibri"/>
              </a:rPr>
              <a:t>semana.</a:t>
            </a:r>
            <a:br>
              <a:rPr kumimoji="0" lang="es-ES" sz="800" i="0" u="none" strike="noStrike" kern="1200" cap="none" spc="0" normalizeH="0" baseline="0" noProof="0" dirty="0">
                <a:ln>
                  <a:noFill/>
                </a:ln>
                <a:solidFill>
                  <a:prstClr val="black">
                    <a:tint val="75000"/>
                  </a:prstClr>
                </a:solidFill>
                <a:effectLst/>
                <a:uLnTx/>
                <a:uFillTx/>
                <a:latin typeface="Calibri"/>
                <a:ea typeface="+mn-ea"/>
                <a:cs typeface="+mn-cs"/>
              </a:rPr>
            </a:br>
            <a:r>
              <a:rPr kumimoji="0" lang="es-ES" sz="800" b="1" i="0" u="none" strike="noStrike" kern="1200" cap="none" spc="0" normalizeH="0" baseline="0" noProof="0" dirty="0">
                <a:ln>
                  <a:noFill/>
                </a:ln>
                <a:solidFill>
                  <a:prstClr val="black">
                    <a:tint val="75000"/>
                  </a:prstClr>
                </a:solidFill>
                <a:effectLst/>
                <a:uLnTx/>
                <a:uFillTx/>
                <a:latin typeface="Calibri"/>
                <a:ea typeface="+mn-ea"/>
                <a:cs typeface="+mn-cs"/>
              </a:rPr>
              <a:t>1. </a:t>
            </a:r>
            <a:r>
              <a:rPr kumimoji="0" lang="es-ES" sz="800" i="0" u="none" strike="noStrike" kern="1200" cap="none" spc="0" normalizeH="0" baseline="0" noProof="0" dirty="0" err="1">
                <a:ln>
                  <a:noFill/>
                </a:ln>
                <a:solidFill>
                  <a:prstClr val="black">
                    <a:tint val="75000"/>
                  </a:prstClr>
                </a:solidFill>
                <a:effectLst/>
                <a:uLnTx/>
                <a:uFillTx/>
                <a:latin typeface="Calibri"/>
                <a:ea typeface="+mn-ea"/>
                <a:cs typeface="+mn-cs"/>
              </a:rPr>
              <a:t>Magnolo</a:t>
            </a:r>
            <a:r>
              <a:rPr kumimoji="0" lang="es-ES" sz="800" i="0" u="none" strike="noStrike" kern="1200" cap="none" spc="0" normalizeH="0" baseline="0" noProof="0" dirty="0">
                <a:ln>
                  <a:noFill/>
                </a:ln>
                <a:solidFill>
                  <a:prstClr val="black">
                    <a:tint val="75000"/>
                  </a:prstClr>
                </a:solidFill>
                <a:effectLst/>
                <a:uLnTx/>
                <a:uFillTx/>
                <a:latin typeface="Calibri"/>
                <a:ea typeface="+mn-ea"/>
                <a:cs typeface="+mn-cs"/>
              </a:rPr>
              <a:t> N, et al. </a:t>
            </a:r>
            <a:r>
              <a:rPr kumimoji="0" lang="es-ES" sz="800" i="0" u="none" strike="noStrike" kern="1200" cap="none" spc="0" normalizeH="0" baseline="0" noProof="0" dirty="0" err="1">
                <a:ln>
                  <a:noFill/>
                </a:ln>
                <a:solidFill>
                  <a:prstClr val="black">
                    <a:tint val="75000"/>
                  </a:prstClr>
                </a:solidFill>
                <a:effectLst/>
                <a:uLnTx/>
                <a:uFillTx/>
                <a:latin typeface="Calibri"/>
                <a:ea typeface="+mn-ea"/>
                <a:cs typeface="+mn-cs"/>
              </a:rPr>
              <a:t>Improvement</a:t>
            </a:r>
            <a:r>
              <a:rPr kumimoji="0" lang="es-ES" sz="800" i="0" u="none" strike="noStrike" kern="1200" cap="none" spc="0" normalizeH="0" baseline="0" noProof="0" dirty="0">
                <a:ln>
                  <a:noFill/>
                </a:ln>
                <a:solidFill>
                  <a:prstClr val="black">
                    <a:tint val="75000"/>
                  </a:prstClr>
                </a:solidFill>
                <a:effectLst/>
                <a:uLnTx/>
                <a:uFillTx/>
                <a:latin typeface="Calibri"/>
                <a:ea typeface="+mn-ea"/>
                <a:cs typeface="+mn-cs"/>
              </a:rPr>
              <a:t> </a:t>
            </a:r>
            <a:r>
              <a:rPr kumimoji="0" lang="es-ES" sz="800" i="0" u="none" strike="noStrike" kern="1200" cap="none" spc="0" normalizeH="0" baseline="0" noProof="0" dirty="0" err="1">
                <a:ln>
                  <a:noFill/>
                </a:ln>
                <a:solidFill>
                  <a:prstClr val="black">
                    <a:tint val="75000"/>
                  </a:prstClr>
                </a:solidFill>
                <a:effectLst/>
                <a:uLnTx/>
                <a:uFillTx/>
                <a:latin typeface="Calibri"/>
                <a:ea typeface="+mn-ea"/>
                <a:cs typeface="+mn-cs"/>
              </a:rPr>
              <a:t>of</a:t>
            </a:r>
            <a:r>
              <a:rPr kumimoji="0" lang="es-ES" sz="800" i="0" u="none" strike="noStrike" kern="1200" cap="none" spc="0" normalizeH="0" baseline="0" noProof="0" dirty="0">
                <a:ln>
                  <a:noFill/>
                </a:ln>
                <a:solidFill>
                  <a:prstClr val="black">
                    <a:tint val="75000"/>
                  </a:prstClr>
                </a:solidFill>
                <a:effectLst/>
                <a:uLnTx/>
                <a:uFillTx/>
                <a:latin typeface="Calibri"/>
                <a:ea typeface="+mn-ea"/>
                <a:cs typeface="+mn-cs"/>
              </a:rPr>
              <a:t> </a:t>
            </a:r>
            <a:r>
              <a:rPr kumimoji="0" lang="es-ES" sz="800" i="0" u="none" strike="noStrike" kern="1200" cap="none" spc="0" normalizeH="0" baseline="0" noProof="0" dirty="0" err="1">
                <a:ln>
                  <a:noFill/>
                </a:ln>
                <a:solidFill>
                  <a:prstClr val="black">
                    <a:tint val="75000"/>
                  </a:prstClr>
                </a:solidFill>
                <a:effectLst/>
                <a:uLnTx/>
                <a:uFillTx/>
                <a:latin typeface="Calibri"/>
                <a:ea typeface="+mn-ea"/>
                <a:cs typeface="+mn-cs"/>
              </a:rPr>
              <a:t>wellbeing</a:t>
            </a:r>
            <a:r>
              <a:rPr kumimoji="0" lang="es-ES" sz="800" i="0" u="none" strike="noStrike" kern="1200" cap="none" spc="0" normalizeH="0" baseline="0" noProof="0" dirty="0">
                <a:ln>
                  <a:noFill/>
                </a:ln>
                <a:solidFill>
                  <a:prstClr val="black">
                    <a:tint val="75000"/>
                  </a:prstClr>
                </a:solidFill>
                <a:effectLst/>
                <a:uLnTx/>
                <a:uFillTx/>
                <a:latin typeface="Calibri"/>
                <a:ea typeface="+mn-ea"/>
                <a:cs typeface="+mn-cs"/>
              </a:rPr>
              <a:t> in </a:t>
            </a:r>
            <a:r>
              <a:rPr kumimoji="0" lang="es-ES" sz="800" i="0" u="none" strike="noStrike" kern="1200" cap="none" spc="0" normalizeH="0" baseline="0" noProof="0" dirty="0" err="1">
                <a:ln>
                  <a:noFill/>
                </a:ln>
                <a:solidFill>
                  <a:prstClr val="black">
                    <a:tint val="75000"/>
                  </a:prstClr>
                </a:solidFill>
                <a:effectLst/>
                <a:uLnTx/>
                <a:uFillTx/>
                <a:latin typeface="Calibri"/>
                <a:ea typeface="+mn-ea"/>
                <a:cs typeface="+mn-cs"/>
              </a:rPr>
              <a:t>patientes</a:t>
            </a:r>
            <a:r>
              <a:rPr kumimoji="0" lang="es-ES" sz="800" i="0" u="none" strike="noStrike" kern="1200" cap="none" spc="0" normalizeH="0" baseline="0" noProof="0" dirty="0">
                <a:ln>
                  <a:noFill/>
                </a:ln>
                <a:solidFill>
                  <a:prstClr val="black">
                    <a:tint val="75000"/>
                  </a:prstClr>
                </a:solidFill>
                <a:effectLst/>
                <a:uLnTx/>
                <a:uFillTx/>
                <a:latin typeface="Calibri"/>
                <a:ea typeface="+mn-ea"/>
                <a:cs typeface="+mn-cs"/>
              </a:rPr>
              <a:t> </a:t>
            </a:r>
            <a:r>
              <a:rPr kumimoji="0" lang="es-ES" sz="800" i="0" u="none" strike="noStrike" kern="1200" cap="none" spc="0" normalizeH="0" baseline="0" noProof="0" dirty="0" err="1">
                <a:ln>
                  <a:noFill/>
                </a:ln>
                <a:solidFill>
                  <a:prstClr val="black">
                    <a:tint val="75000"/>
                  </a:prstClr>
                </a:solidFill>
                <a:effectLst/>
                <a:uLnTx/>
                <a:uFillTx/>
                <a:latin typeface="Calibri"/>
                <a:ea typeface="+mn-ea"/>
                <a:cs typeface="+mn-cs"/>
              </a:rPr>
              <a:t>with</a:t>
            </a:r>
            <a:r>
              <a:rPr kumimoji="0" lang="es-ES" sz="800" i="0" u="none" strike="noStrike" kern="1200" cap="none" spc="0" normalizeH="0" baseline="0" noProof="0" dirty="0">
                <a:ln>
                  <a:noFill/>
                </a:ln>
                <a:solidFill>
                  <a:prstClr val="black">
                    <a:tint val="75000"/>
                  </a:prstClr>
                </a:solidFill>
                <a:effectLst/>
                <a:uLnTx/>
                <a:uFillTx/>
                <a:latin typeface="Calibri"/>
                <a:ea typeface="+mn-ea"/>
                <a:cs typeface="+mn-cs"/>
              </a:rPr>
              <a:t> </a:t>
            </a:r>
            <a:r>
              <a:rPr kumimoji="0" lang="es-ES" sz="800" i="0" u="none" strike="noStrike" kern="1200" cap="none" spc="0" normalizeH="0" baseline="0" noProof="0" dirty="0" err="1">
                <a:ln>
                  <a:noFill/>
                </a:ln>
                <a:solidFill>
                  <a:prstClr val="black">
                    <a:tint val="75000"/>
                  </a:prstClr>
                </a:solidFill>
                <a:effectLst/>
                <a:uLnTx/>
                <a:uFillTx/>
                <a:latin typeface="Calibri"/>
                <a:ea typeface="+mn-ea"/>
                <a:cs typeface="+mn-cs"/>
              </a:rPr>
              <a:t>moderate</a:t>
            </a:r>
            <a:r>
              <a:rPr kumimoji="0" lang="es-ES" sz="800" i="0" u="none" strike="noStrike" kern="1200" cap="none" spc="0" normalizeH="0" baseline="0" noProof="0" dirty="0">
                <a:ln>
                  <a:noFill/>
                </a:ln>
                <a:solidFill>
                  <a:prstClr val="black">
                    <a:tint val="75000"/>
                  </a:prstClr>
                </a:solidFill>
                <a:effectLst/>
                <a:uLnTx/>
                <a:uFillTx/>
                <a:latin typeface="Calibri"/>
                <a:ea typeface="+mn-ea"/>
                <a:cs typeface="+mn-cs"/>
              </a:rPr>
              <a:t> </a:t>
            </a:r>
            <a:r>
              <a:rPr kumimoji="0" lang="es-ES" sz="800" i="0" u="none" strike="noStrike" kern="1200" cap="none" spc="0" normalizeH="0" baseline="0" noProof="0" dirty="0" err="1">
                <a:ln>
                  <a:noFill/>
                </a:ln>
                <a:solidFill>
                  <a:prstClr val="black">
                    <a:tint val="75000"/>
                  </a:prstClr>
                </a:solidFill>
                <a:effectLst/>
                <a:uLnTx/>
                <a:uFillTx/>
                <a:latin typeface="Calibri"/>
                <a:ea typeface="+mn-ea"/>
                <a:cs typeface="+mn-cs"/>
              </a:rPr>
              <a:t>to</a:t>
            </a:r>
            <a:r>
              <a:rPr kumimoji="0" lang="es-ES" sz="800" i="0" u="none" strike="noStrike" kern="1200" cap="none" spc="0" normalizeH="0" baseline="0" noProof="0" dirty="0">
                <a:ln>
                  <a:noFill/>
                </a:ln>
                <a:solidFill>
                  <a:prstClr val="black">
                    <a:tint val="75000"/>
                  </a:prstClr>
                </a:solidFill>
                <a:effectLst/>
                <a:uLnTx/>
                <a:uFillTx/>
                <a:latin typeface="Calibri"/>
                <a:ea typeface="+mn-ea"/>
                <a:cs typeface="+mn-cs"/>
              </a:rPr>
              <a:t> severe plaque psoriasis </a:t>
            </a:r>
            <a:r>
              <a:rPr kumimoji="0" lang="es-ES" sz="800" i="0" u="none" strike="noStrike" kern="1200" cap="none" spc="0" normalizeH="0" baseline="0" noProof="0" dirty="0" err="1">
                <a:ln>
                  <a:noFill/>
                </a:ln>
                <a:solidFill>
                  <a:prstClr val="black">
                    <a:tint val="75000"/>
                  </a:prstClr>
                </a:solidFill>
                <a:effectLst/>
                <a:uLnTx/>
                <a:uFillTx/>
                <a:latin typeface="Calibri"/>
                <a:ea typeface="+mn-ea"/>
                <a:cs typeface="+mn-cs"/>
              </a:rPr>
              <a:t>with</a:t>
            </a:r>
            <a:r>
              <a:rPr kumimoji="0" lang="es-ES" sz="800" i="0" u="none" strike="noStrike" kern="1200" cap="none" spc="0" normalizeH="0" baseline="0" noProof="0" dirty="0">
                <a:ln>
                  <a:noFill/>
                </a:ln>
                <a:solidFill>
                  <a:prstClr val="black">
                    <a:tint val="75000"/>
                  </a:prstClr>
                </a:solidFill>
                <a:effectLst/>
                <a:uLnTx/>
                <a:uFillTx/>
                <a:latin typeface="Calibri"/>
                <a:ea typeface="+mn-ea"/>
                <a:cs typeface="+mn-cs"/>
              </a:rPr>
              <a:t> </a:t>
            </a:r>
            <a:r>
              <a:rPr kumimoji="0" lang="es-ES" sz="800" i="0" u="none" strike="noStrike" kern="1200" cap="none" spc="0" normalizeH="0" baseline="0" noProof="0" dirty="0" err="1">
                <a:ln>
                  <a:noFill/>
                </a:ln>
                <a:solidFill>
                  <a:prstClr val="black">
                    <a:tint val="75000"/>
                  </a:prstClr>
                </a:solidFill>
                <a:effectLst/>
                <a:uLnTx/>
                <a:uFillTx/>
                <a:latin typeface="Calibri"/>
                <a:ea typeface="+mn-ea"/>
                <a:cs typeface="+mn-cs"/>
              </a:rPr>
              <a:t>involvement</a:t>
            </a:r>
            <a:r>
              <a:rPr kumimoji="0" lang="es-ES" sz="800" i="0" u="none" strike="noStrike" kern="1200" cap="none" spc="0" normalizeH="0" baseline="0" noProof="0" dirty="0">
                <a:ln>
                  <a:noFill/>
                </a:ln>
                <a:solidFill>
                  <a:prstClr val="black">
                    <a:tint val="75000"/>
                  </a:prstClr>
                </a:solidFill>
                <a:effectLst/>
                <a:uLnTx/>
                <a:uFillTx/>
                <a:latin typeface="Calibri"/>
                <a:ea typeface="+mn-ea"/>
                <a:cs typeface="+mn-cs"/>
              </a:rPr>
              <a:t> </a:t>
            </a:r>
            <a:r>
              <a:rPr kumimoji="0" lang="es-ES" sz="800" i="0" u="none" strike="noStrike" kern="1200" cap="none" spc="0" normalizeH="0" baseline="0" noProof="0" dirty="0" err="1">
                <a:ln>
                  <a:noFill/>
                </a:ln>
                <a:solidFill>
                  <a:prstClr val="black">
                    <a:tint val="75000"/>
                  </a:prstClr>
                </a:solidFill>
                <a:effectLst/>
                <a:uLnTx/>
                <a:uFillTx/>
                <a:latin typeface="Calibri"/>
                <a:ea typeface="+mn-ea"/>
                <a:cs typeface="+mn-cs"/>
              </a:rPr>
              <a:t>of</a:t>
            </a:r>
            <a:r>
              <a:rPr kumimoji="0" lang="es-ES" sz="800" i="0" u="none" strike="noStrike" kern="1200" cap="none" spc="0" normalizeH="0" baseline="0" noProof="0" dirty="0">
                <a:ln>
                  <a:noFill/>
                </a:ln>
                <a:solidFill>
                  <a:prstClr val="black">
                    <a:tint val="75000"/>
                  </a:prstClr>
                </a:solidFill>
                <a:effectLst/>
                <a:uLnTx/>
                <a:uFillTx/>
                <a:latin typeface="Calibri"/>
                <a:ea typeface="+mn-ea"/>
                <a:cs typeface="+mn-cs"/>
              </a:rPr>
              <a:t> sensitive </a:t>
            </a:r>
            <a:r>
              <a:rPr kumimoji="0" lang="es-ES" sz="800" i="0" u="none" strike="noStrike" kern="1200" cap="none" spc="0" normalizeH="0" baseline="0" noProof="0" dirty="0" err="1">
                <a:ln>
                  <a:noFill/>
                </a:ln>
                <a:solidFill>
                  <a:prstClr val="black">
                    <a:tint val="75000"/>
                  </a:prstClr>
                </a:solidFill>
                <a:effectLst/>
                <a:uLnTx/>
                <a:uFillTx/>
                <a:latin typeface="Calibri"/>
                <a:ea typeface="+mn-ea"/>
                <a:cs typeface="+mn-cs"/>
              </a:rPr>
              <a:t>areas</a:t>
            </a:r>
            <a:r>
              <a:rPr kumimoji="0" lang="es-ES" sz="800" i="0" u="none" strike="noStrike" kern="1200" cap="none" spc="0" normalizeH="0" baseline="0" noProof="0" dirty="0">
                <a:ln>
                  <a:noFill/>
                </a:ln>
                <a:solidFill>
                  <a:prstClr val="black">
                    <a:tint val="75000"/>
                  </a:prstClr>
                </a:solidFill>
                <a:effectLst/>
                <a:uLnTx/>
                <a:uFillTx/>
                <a:latin typeface="Calibri"/>
                <a:ea typeface="+mn-ea"/>
                <a:cs typeface="+mn-cs"/>
              </a:rPr>
              <a:t> </a:t>
            </a:r>
            <a:r>
              <a:rPr kumimoji="0" lang="es-ES" sz="800" i="0" u="none" strike="noStrike" kern="1200" cap="none" spc="0" normalizeH="0" baseline="0" noProof="0" dirty="0" err="1">
                <a:ln>
                  <a:noFill/>
                </a:ln>
                <a:solidFill>
                  <a:prstClr val="black">
                    <a:tint val="75000"/>
                  </a:prstClr>
                </a:solidFill>
                <a:effectLst/>
                <a:uLnTx/>
                <a:uFillTx/>
                <a:latin typeface="Calibri"/>
                <a:ea typeface="+mn-ea"/>
                <a:cs typeface="+mn-cs"/>
              </a:rPr>
              <a:t>treated</a:t>
            </a:r>
            <a:r>
              <a:rPr kumimoji="0" lang="es-ES" sz="800" i="0" u="none" strike="noStrike" kern="1200" cap="none" spc="0" normalizeH="0" baseline="0" noProof="0" dirty="0">
                <a:ln>
                  <a:noFill/>
                </a:ln>
                <a:solidFill>
                  <a:prstClr val="black">
                    <a:tint val="75000"/>
                  </a:prstClr>
                </a:solidFill>
                <a:effectLst/>
                <a:uLnTx/>
                <a:uFillTx/>
                <a:latin typeface="Calibri"/>
                <a:ea typeface="+mn-ea"/>
                <a:cs typeface="+mn-cs"/>
              </a:rPr>
              <a:t> </a:t>
            </a:r>
            <a:r>
              <a:rPr kumimoji="0" lang="es-ES" sz="800" i="0" u="none" strike="noStrike" kern="1200" cap="none" spc="0" normalizeH="0" baseline="0" noProof="0" dirty="0" err="1">
                <a:ln>
                  <a:noFill/>
                </a:ln>
                <a:solidFill>
                  <a:prstClr val="black">
                    <a:tint val="75000"/>
                  </a:prstClr>
                </a:solidFill>
                <a:effectLst/>
                <a:uLnTx/>
                <a:uFillTx/>
                <a:latin typeface="Calibri"/>
                <a:ea typeface="+mn-ea"/>
                <a:cs typeface="+mn-cs"/>
              </a:rPr>
              <a:t>with</a:t>
            </a:r>
            <a:r>
              <a:rPr kumimoji="0" lang="es-ES" sz="800" i="0" u="none" strike="noStrike" kern="1200" cap="none" spc="0" normalizeH="0" baseline="0" noProof="0" dirty="0">
                <a:ln>
                  <a:noFill/>
                </a:ln>
                <a:solidFill>
                  <a:prstClr val="black">
                    <a:tint val="75000"/>
                  </a:prstClr>
                </a:solidFill>
                <a:effectLst/>
                <a:uLnTx/>
                <a:uFillTx/>
                <a:latin typeface="Calibri"/>
                <a:ea typeface="+mn-ea"/>
                <a:cs typeface="+mn-cs"/>
              </a:rPr>
              <a:t> </a:t>
            </a:r>
            <a:r>
              <a:rPr kumimoji="0" lang="es-ES" sz="800" i="0" u="none" strike="noStrike" kern="1200" cap="none" spc="0" normalizeH="0" baseline="0" noProof="0" dirty="0" err="1">
                <a:ln>
                  <a:noFill/>
                </a:ln>
                <a:solidFill>
                  <a:prstClr val="black">
                    <a:tint val="75000"/>
                  </a:prstClr>
                </a:solidFill>
                <a:effectLst/>
                <a:uLnTx/>
                <a:uFillTx/>
                <a:latin typeface="Calibri"/>
                <a:ea typeface="+mn-ea"/>
                <a:cs typeface="+mn-cs"/>
              </a:rPr>
              <a:t>tildrakizumab</a:t>
            </a:r>
            <a:r>
              <a:rPr kumimoji="0" lang="es-ES" sz="800" i="0" u="none" strike="noStrike" kern="1200" cap="none" spc="0" normalizeH="0" baseline="0" noProof="0" dirty="0">
                <a:ln>
                  <a:noFill/>
                </a:ln>
                <a:solidFill>
                  <a:prstClr val="black">
                    <a:tint val="75000"/>
                  </a:prstClr>
                </a:solidFill>
                <a:effectLst/>
                <a:uLnTx/>
                <a:uFillTx/>
                <a:latin typeface="Calibri"/>
                <a:ea typeface="+mn-ea"/>
                <a:cs typeface="+mn-cs"/>
              </a:rPr>
              <a:t>. Poster presentado en el Congreso DERMATOLOGIE </a:t>
            </a:r>
            <a:r>
              <a:rPr kumimoji="0" lang="es-ES" sz="800" i="0" u="none" strike="noStrike" kern="1200" cap="none" spc="0" normalizeH="0" baseline="0" noProof="0" dirty="0" err="1">
                <a:ln>
                  <a:noFill/>
                </a:ln>
                <a:solidFill>
                  <a:prstClr val="black">
                    <a:tint val="75000"/>
                  </a:prstClr>
                </a:solidFill>
                <a:effectLst/>
                <a:uLnTx/>
                <a:uFillTx/>
                <a:latin typeface="Calibri"/>
                <a:ea typeface="+mn-ea"/>
                <a:cs typeface="+mn-cs"/>
              </a:rPr>
              <a:t>kompakt</a:t>
            </a:r>
            <a:r>
              <a:rPr kumimoji="0" lang="es-ES" sz="800" i="0" u="none" strike="noStrike" kern="1200" cap="none" spc="0" normalizeH="0" baseline="0" noProof="0" dirty="0">
                <a:ln>
                  <a:noFill/>
                </a:ln>
                <a:solidFill>
                  <a:prstClr val="black">
                    <a:tint val="75000"/>
                  </a:prstClr>
                </a:solidFill>
                <a:effectLst/>
                <a:uLnTx/>
                <a:uFillTx/>
                <a:latin typeface="Calibri"/>
                <a:ea typeface="+mn-ea"/>
                <a:cs typeface="+mn-cs"/>
              </a:rPr>
              <a:t> + </a:t>
            </a:r>
            <a:r>
              <a:rPr kumimoji="0" lang="es-ES" sz="800" i="0" u="none" strike="noStrike" kern="1200" cap="none" spc="0" normalizeH="0" baseline="0" noProof="0" dirty="0" err="1">
                <a:ln>
                  <a:noFill/>
                </a:ln>
                <a:solidFill>
                  <a:prstClr val="black">
                    <a:tint val="75000"/>
                  </a:prstClr>
                </a:solidFill>
                <a:effectLst/>
                <a:uLnTx/>
                <a:uFillTx/>
                <a:latin typeface="Calibri"/>
                <a:ea typeface="+mn-ea"/>
                <a:cs typeface="+mn-cs"/>
              </a:rPr>
              <a:t>praxisnah</a:t>
            </a:r>
            <a:r>
              <a:rPr kumimoji="0" lang="es-ES" sz="800" i="0" u="none" strike="noStrike" kern="1200" cap="none" spc="0" normalizeH="0" baseline="0" noProof="0" dirty="0">
                <a:ln>
                  <a:noFill/>
                </a:ln>
                <a:solidFill>
                  <a:prstClr val="black">
                    <a:tint val="75000"/>
                  </a:prstClr>
                </a:solidFill>
                <a:effectLst/>
                <a:uLnTx/>
                <a:uFillTx/>
                <a:latin typeface="Calibri"/>
                <a:ea typeface="+mn-ea"/>
                <a:cs typeface="+mn-cs"/>
              </a:rPr>
              <a:t> Wiesbaden (</a:t>
            </a:r>
            <a:r>
              <a:rPr kumimoji="0" lang="es-ES" sz="800" i="0" u="none" strike="noStrike" kern="1200" cap="none" spc="0" normalizeH="0" baseline="0" noProof="0" dirty="0" err="1">
                <a:ln>
                  <a:noFill/>
                </a:ln>
                <a:solidFill>
                  <a:prstClr val="black">
                    <a:tint val="75000"/>
                  </a:prstClr>
                </a:solidFill>
                <a:effectLst/>
                <a:uLnTx/>
                <a:uFillTx/>
                <a:latin typeface="Calibri"/>
                <a:ea typeface="+mn-ea"/>
                <a:cs typeface="+mn-cs"/>
              </a:rPr>
              <a:t>Deutschland</a:t>
            </a:r>
            <a:r>
              <a:rPr kumimoji="0" lang="es-ES" sz="800" i="0" u="none" strike="noStrike" kern="1200" cap="none" spc="0" normalizeH="0" baseline="0" noProof="0" dirty="0">
                <a:ln>
                  <a:noFill/>
                </a:ln>
                <a:solidFill>
                  <a:prstClr val="black">
                    <a:tint val="75000"/>
                  </a:prstClr>
                </a:solidFill>
                <a:effectLst/>
                <a:uLnTx/>
                <a:uFillTx/>
                <a:latin typeface="Calibri"/>
                <a:ea typeface="+mn-ea"/>
                <a:cs typeface="+mn-cs"/>
              </a:rPr>
              <a:t>), 1-3 Marzo 2024. P030. </a:t>
            </a:r>
          </a:p>
        </p:txBody>
      </p:sp>
      <p:grpSp>
        <p:nvGrpSpPr>
          <p:cNvPr id="12" name="Grupo 11">
            <a:extLst>
              <a:ext uri="{FF2B5EF4-FFF2-40B4-BE49-F238E27FC236}">
                <a16:creationId xmlns:a16="http://schemas.microsoft.com/office/drawing/2014/main" id="{984CB41C-3B0F-749E-DDF0-93F83E156F06}"/>
              </a:ext>
            </a:extLst>
          </p:cNvPr>
          <p:cNvGrpSpPr/>
          <p:nvPr/>
        </p:nvGrpSpPr>
        <p:grpSpPr>
          <a:xfrm>
            <a:off x="11264294" y="0"/>
            <a:ext cx="598437" cy="682835"/>
            <a:chOff x="11264294" y="0"/>
            <a:chExt cx="598437" cy="682835"/>
          </a:xfrm>
        </p:grpSpPr>
        <p:sp>
          <p:nvSpPr>
            <p:cNvPr id="14" name="Forma libre: forma 13">
              <a:extLst>
                <a:ext uri="{FF2B5EF4-FFF2-40B4-BE49-F238E27FC236}">
                  <a16:creationId xmlns:a16="http://schemas.microsoft.com/office/drawing/2014/main" id="{550D1936-C70C-A8B3-D854-5815B26E9D26}"/>
                </a:ext>
              </a:extLst>
            </p:cNvPr>
            <p:cNvSpPr/>
            <p:nvPr/>
          </p:nvSpPr>
          <p:spPr>
            <a:xfrm flipV="1">
              <a:off x="11264294" y="0"/>
              <a:ext cx="598437" cy="682835"/>
            </a:xfrm>
            <a:custGeom>
              <a:avLst/>
              <a:gdLst>
                <a:gd name="connsiteX0" fmla="*/ 0 w 598437"/>
                <a:gd name="connsiteY0" fmla="*/ 682835 h 682835"/>
                <a:gd name="connsiteX1" fmla="*/ 598437 w 598437"/>
                <a:gd name="connsiteY1" fmla="*/ 682835 h 682835"/>
                <a:gd name="connsiteX2" fmla="*/ 598437 w 598437"/>
                <a:gd name="connsiteY2" fmla="*/ 84398 h 682835"/>
                <a:gd name="connsiteX3" fmla="*/ 392114 w 598437"/>
                <a:gd name="connsiteY3" fmla="*/ 84398 h 682835"/>
                <a:gd name="connsiteX4" fmla="*/ 299218 w 598437"/>
                <a:gd name="connsiteY4" fmla="*/ 0 h 682835"/>
                <a:gd name="connsiteX5" fmla="*/ 206322 w 598437"/>
                <a:gd name="connsiteY5" fmla="*/ 84398 h 682835"/>
                <a:gd name="connsiteX6" fmla="*/ 0 w 598437"/>
                <a:gd name="connsiteY6" fmla="*/ 84398 h 682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8437" h="682835">
                  <a:moveTo>
                    <a:pt x="0" y="682835"/>
                  </a:moveTo>
                  <a:lnTo>
                    <a:pt x="598437" y="682835"/>
                  </a:lnTo>
                  <a:lnTo>
                    <a:pt x="598437" y="84398"/>
                  </a:lnTo>
                  <a:lnTo>
                    <a:pt x="392114" y="84398"/>
                  </a:lnTo>
                  <a:lnTo>
                    <a:pt x="299218" y="0"/>
                  </a:lnTo>
                  <a:lnTo>
                    <a:pt x="206322" y="84398"/>
                  </a:lnTo>
                  <a:lnTo>
                    <a:pt x="0" y="84398"/>
                  </a:lnTo>
                  <a:close/>
                </a:path>
              </a:pathLst>
            </a:custGeom>
            <a:solidFill>
              <a:srgbClr val="00BEA0">
                <a:alpha val="19000"/>
              </a:srgbClr>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5" name="Graphic 9">
              <a:extLst>
                <a:ext uri="{FF2B5EF4-FFF2-40B4-BE49-F238E27FC236}">
                  <a16:creationId xmlns:a16="http://schemas.microsoft.com/office/drawing/2014/main" id="{A859FE46-EC3A-0B19-0F5B-254E148064F8}"/>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a:stretch/>
          </p:blipFill>
          <p:spPr>
            <a:xfrm>
              <a:off x="11372522" y="148910"/>
              <a:ext cx="381982" cy="385013"/>
            </a:xfrm>
            <a:prstGeom prst="rect">
              <a:avLst/>
            </a:prstGeom>
          </p:spPr>
        </p:pic>
      </p:grpSp>
      <p:grpSp>
        <p:nvGrpSpPr>
          <p:cNvPr id="3" name="Group 10">
            <a:extLst>
              <a:ext uri="{FF2B5EF4-FFF2-40B4-BE49-F238E27FC236}">
                <a16:creationId xmlns:a16="http://schemas.microsoft.com/office/drawing/2014/main" id="{FD60D131-B3BE-745B-BCCB-DDBB942A0E3C}"/>
              </a:ext>
            </a:extLst>
          </p:cNvPr>
          <p:cNvGrpSpPr/>
          <p:nvPr/>
        </p:nvGrpSpPr>
        <p:grpSpPr>
          <a:xfrm>
            <a:off x="9689620" y="156822"/>
            <a:ext cx="1385478" cy="369332"/>
            <a:chOff x="2167445" y="2371717"/>
            <a:chExt cx="1276268" cy="415745"/>
          </a:xfrm>
        </p:grpSpPr>
        <p:sp>
          <p:nvSpPr>
            <p:cNvPr id="4" name="TextBox 22">
              <a:extLst>
                <a:ext uri="{FF2B5EF4-FFF2-40B4-BE49-F238E27FC236}">
                  <a16:creationId xmlns:a16="http://schemas.microsoft.com/office/drawing/2014/main" id="{CE3A5F27-FC68-AE1A-6697-F224A0D3338D}"/>
                </a:ext>
              </a:extLst>
            </p:cNvPr>
            <p:cNvSpPr txBox="1"/>
            <p:nvPr userDrawn="1"/>
          </p:nvSpPr>
          <p:spPr>
            <a:xfrm>
              <a:off x="2167445" y="2371717"/>
              <a:ext cx="1228293" cy="415745"/>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b="0" i="0" u="none" strike="noStrike" kern="0" cap="none" spc="0" normalizeH="0" baseline="0" noProof="0" dirty="0" err="1">
                  <a:ln>
                    <a:noFill/>
                  </a:ln>
                  <a:solidFill>
                    <a:srgbClr val="002855"/>
                  </a:solidFill>
                  <a:effectLst/>
                  <a:uLnTx/>
                  <a:uFillTx/>
                  <a:latin typeface="Montserrat Black" panose="00000A00000000000000" pitchFamily="2" charset="0"/>
                </a:rPr>
                <a:t>TiGER</a:t>
              </a:r>
              <a:endParaRPr kumimoji="0" lang="en-US" b="0" i="0" u="none" strike="noStrike" kern="0" cap="none" spc="0" normalizeH="0" baseline="0" noProof="0" dirty="0">
                <a:ln>
                  <a:noFill/>
                </a:ln>
                <a:solidFill>
                  <a:srgbClr val="002855"/>
                </a:solidFill>
                <a:effectLst/>
                <a:uLnTx/>
                <a:uFillTx/>
                <a:latin typeface="Montserrat Black" panose="00000A00000000000000" pitchFamily="2" charset="0"/>
              </a:endParaRPr>
            </a:p>
          </p:txBody>
        </p:sp>
        <p:pic>
          <p:nvPicPr>
            <p:cNvPr id="7" name="Picture 23" descr="A yellow paw print with claws&#10;&#10;Description automatically generated">
              <a:extLst>
                <a:ext uri="{FF2B5EF4-FFF2-40B4-BE49-F238E27FC236}">
                  <a16:creationId xmlns:a16="http://schemas.microsoft.com/office/drawing/2014/main" id="{4EE7969F-1741-2945-27BD-04441D52ACDF}"/>
                </a:ext>
              </a:extLst>
            </p:cNvPr>
            <p:cNvPicPr>
              <a:picLocks noChangeAspect="1"/>
            </p:cNvPicPr>
            <p:nvPr userDrawn="1"/>
          </p:nvPicPr>
          <p:blipFill>
            <a:blip r:embed="rId5">
              <a:duotone>
                <a:prstClr val="black"/>
                <a:srgbClr val="00BEA0">
                  <a:tint val="45000"/>
                  <a:satMod val="400000"/>
                </a:srgbClr>
              </a:duotone>
              <a:extLst>
                <a:ext uri="{BEBA8EAE-BF5A-486C-A8C5-ECC9F3942E4B}">
                  <a14:imgProps xmlns:a14="http://schemas.microsoft.com/office/drawing/2010/main">
                    <a14:imgLayer r:embed="rId6">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3154949" y="2417496"/>
              <a:ext cx="288764" cy="288766"/>
            </a:xfrm>
            <a:prstGeom prst="rect">
              <a:avLst/>
            </a:prstGeom>
          </p:spPr>
        </p:pic>
      </p:grpSp>
      <p:grpSp>
        <p:nvGrpSpPr>
          <p:cNvPr id="21" name="Grupo 20">
            <a:extLst>
              <a:ext uri="{FF2B5EF4-FFF2-40B4-BE49-F238E27FC236}">
                <a16:creationId xmlns:a16="http://schemas.microsoft.com/office/drawing/2014/main" id="{5CBCFADD-74B0-B914-0001-ABB5AC1C0016}"/>
              </a:ext>
            </a:extLst>
          </p:cNvPr>
          <p:cNvGrpSpPr/>
          <p:nvPr/>
        </p:nvGrpSpPr>
        <p:grpSpPr>
          <a:xfrm>
            <a:off x="356547" y="1864205"/>
            <a:ext cx="3469342" cy="1754326"/>
            <a:chOff x="1008529" y="1365578"/>
            <a:chExt cx="3469342" cy="1754326"/>
          </a:xfrm>
        </p:grpSpPr>
        <p:sp>
          <p:nvSpPr>
            <p:cNvPr id="11" name="Rectángulo: esquinas redondeadas 10">
              <a:extLst>
                <a:ext uri="{FF2B5EF4-FFF2-40B4-BE49-F238E27FC236}">
                  <a16:creationId xmlns:a16="http://schemas.microsoft.com/office/drawing/2014/main" id="{F587995A-FE30-6403-DB8D-3EC7D8DE889C}"/>
                </a:ext>
              </a:extLst>
            </p:cNvPr>
            <p:cNvSpPr/>
            <p:nvPr/>
          </p:nvSpPr>
          <p:spPr>
            <a:xfrm>
              <a:off x="1008529" y="1530413"/>
              <a:ext cx="3469342" cy="1087267"/>
            </a:xfrm>
            <a:prstGeom prst="roundRect">
              <a:avLst>
                <a:gd name="adj" fmla="val 4941"/>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13" name="CuadroTexto 12">
              <a:extLst>
                <a:ext uri="{FF2B5EF4-FFF2-40B4-BE49-F238E27FC236}">
                  <a16:creationId xmlns:a16="http://schemas.microsoft.com/office/drawing/2014/main" id="{DFF119A4-8A75-A8EA-7AC3-4573DD06C607}"/>
                </a:ext>
              </a:extLst>
            </p:cNvPr>
            <p:cNvSpPr txBox="1"/>
            <p:nvPr/>
          </p:nvSpPr>
          <p:spPr>
            <a:xfrm>
              <a:off x="1223205" y="1365578"/>
              <a:ext cx="3251551" cy="1754326"/>
            </a:xfrm>
            <a:prstGeom prst="rect">
              <a:avLst/>
            </a:prstGeom>
            <a:noFill/>
          </p:spPr>
          <p:txBody>
            <a:bodyPr wrap="square">
              <a:spAutoFit/>
            </a:bodyPr>
            <a:lstStyle/>
            <a:p>
              <a:r>
                <a:rPr lang="es-ES" dirty="0">
                  <a:solidFill>
                    <a:srgbClr val="002250"/>
                  </a:solidFill>
                </a:rPr>
                <a:t>La media del </a:t>
              </a:r>
              <a:r>
                <a:rPr lang="es-ES" b="1" dirty="0">
                  <a:solidFill>
                    <a:srgbClr val="08BDA0"/>
                  </a:solidFill>
                </a:rPr>
                <a:t>PASI</a:t>
              </a:r>
              <a:r>
                <a:rPr lang="es-ES" dirty="0">
                  <a:solidFill>
                    <a:srgbClr val="08BDA0"/>
                  </a:solidFill>
                </a:rPr>
                <a:t> </a:t>
              </a:r>
              <a:r>
                <a:rPr lang="es-ES" b="1" dirty="0">
                  <a:solidFill>
                    <a:srgbClr val="08BDA0"/>
                  </a:solidFill>
                </a:rPr>
                <a:t>mejoró</a:t>
              </a:r>
              <a:r>
                <a:rPr lang="es-ES" dirty="0">
                  <a:solidFill>
                    <a:srgbClr val="08BDA0"/>
                  </a:solidFill>
                </a:rPr>
                <a:t> de </a:t>
              </a:r>
              <a:r>
                <a:rPr lang="es-ES" b="1" dirty="0">
                  <a:solidFill>
                    <a:srgbClr val="08BDA0"/>
                  </a:solidFill>
                </a:rPr>
                <a:t>17,3</a:t>
              </a:r>
              <a:r>
                <a:rPr lang="es-ES" dirty="0">
                  <a:solidFill>
                    <a:srgbClr val="08BDA0"/>
                  </a:solidFill>
                </a:rPr>
                <a:t> </a:t>
              </a:r>
              <a:r>
                <a:rPr lang="es-ES" dirty="0">
                  <a:solidFill>
                    <a:srgbClr val="002250"/>
                  </a:solidFill>
                </a:rPr>
                <a:t>en la visita </a:t>
              </a:r>
              <a:r>
                <a:rPr lang="es-ES" b="1" dirty="0">
                  <a:solidFill>
                    <a:srgbClr val="002250"/>
                  </a:solidFill>
                </a:rPr>
                <a:t>basal</a:t>
              </a:r>
              <a:r>
                <a:rPr lang="es-ES" dirty="0">
                  <a:solidFill>
                    <a:srgbClr val="002250"/>
                  </a:solidFill>
                </a:rPr>
                <a:t> a </a:t>
              </a:r>
              <a:r>
                <a:rPr lang="es-ES" b="1" dirty="0">
                  <a:solidFill>
                    <a:srgbClr val="002250"/>
                  </a:solidFill>
                </a:rPr>
                <a:t>2,9</a:t>
              </a:r>
              <a:r>
                <a:rPr lang="es-ES" dirty="0">
                  <a:solidFill>
                    <a:srgbClr val="002250"/>
                  </a:solidFill>
                </a:rPr>
                <a:t> (OC) y </a:t>
              </a:r>
              <a:r>
                <a:rPr lang="es-ES" b="1" dirty="0">
                  <a:solidFill>
                    <a:srgbClr val="002250"/>
                  </a:solidFill>
                </a:rPr>
                <a:t>3,1</a:t>
              </a:r>
              <a:r>
                <a:rPr lang="es-ES" dirty="0">
                  <a:solidFill>
                    <a:srgbClr val="002250"/>
                  </a:solidFill>
                </a:rPr>
                <a:t> (LOCF) en </a:t>
              </a:r>
              <a:r>
                <a:rPr lang="es-ES" b="1" dirty="0">
                  <a:solidFill>
                    <a:srgbClr val="08BDA0"/>
                  </a:solidFill>
                </a:rPr>
                <a:t>semana 28</a:t>
              </a:r>
              <a:r>
                <a:rPr lang="es-ES" dirty="0">
                  <a:solidFill>
                    <a:srgbClr val="002250"/>
                  </a:solidFill>
                </a:rPr>
                <a:t>, lo que supone una </a:t>
              </a:r>
              <a:r>
                <a:rPr lang="es-ES" b="1" dirty="0">
                  <a:solidFill>
                    <a:srgbClr val="08BDA0"/>
                  </a:solidFill>
                </a:rPr>
                <a:t>mejoría del 83,2% y del 82,1%</a:t>
              </a:r>
              <a:r>
                <a:rPr lang="es-ES" dirty="0">
                  <a:solidFill>
                    <a:srgbClr val="08BDA0"/>
                  </a:solidFill>
                </a:rPr>
                <a:t>,</a:t>
              </a:r>
              <a:r>
                <a:rPr lang="es-ES" b="1" dirty="0">
                  <a:solidFill>
                    <a:srgbClr val="08BDA0"/>
                  </a:solidFill>
                </a:rPr>
                <a:t> </a:t>
              </a:r>
              <a:r>
                <a:rPr lang="es-ES" dirty="0">
                  <a:solidFill>
                    <a:srgbClr val="002250"/>
                  </a:solidFill>
                </a:rPr>
                <a:t>respectivamente</a:t>
              </a:r>
              <a:r>
                <a:rPr lang="es-ES" baseline="30000" dirty="0">
                  <a:solidFill>
                    <a:srgbClr val="002250"/>
                  </a:solidFill>
                </a:rPr>
                <a:t>1</a:t>
              </a:r>
              <a:endParaRPr lang="es-ES" dirty="0">
                <a:solidFill>
                  <a:srgbClr val="002250"/>
                </a:solidFill>
              </a:endParaRPr>
            </a:p>
          </p:txBody>
        </p:sp>
      </p:grpSp>
      <p:sp>
        <p:nvSpPr>
          <p:cNvPr id="27" name="Título 1">
            <a:extLst>
              <a:ext uri="{FF2B5EF4-FFF2-40B4-BE49-F238E27FC236}">
                <a16:creationId xmlns:a16="http://schemas.microsoft.com/office/drawing/2014/main" id="{9BF4FAD7-5D46-12ED-81CD-E7C60C77F339}"/>
              </a:ext>
            </a:extLst>
          </p:cNvPr>
          <p:cNvSpPr txBox="1">
            <a:spLocks/>
          </p:cNvSpPr>
          <p:nvPr/>
        </p:nvSpPr>
        <p:spPr>
          <a:xfrm>
            <a:off x="4752271" y="1969709"/>
            <a:ext cx="5759391" cy="637849"/>
          </a:xfrm>
          <a:prstGeom prst="rect">
            <a:avLst/>
          </a:prstGeom>
        </p:spPr>
        <p:txBody>
          <a:bodyPr vert="horz" wrap="square" lIns="72000" tIns="72000" rIns="72000" bIns="72000" rtlCol="0" anchor="ctr" anchorCtr="0">
            <a:spAutoFit/>
          </a:bodyPr>
          <a:lstStyle>
            <a:lvl1pPr algn="l" defTabSz="457200" rtl="0" eaLnBrk="1" latinLnBrk="0" hangingPunct="1">
              <a:spcBef>
                <a:spcPct val="0"/>
              </a:spcBef>
              <a:buNone/>
              <a:defRPr lang="es-ES" sz="1800" b="0" i="0" kern="1200">
                <a:solidFill>
                  <a:srgbClr val="4E124D"/>
                </a:solidFill>
                <a:latin typeface="Arial"/>
                <a:ea typeface="+mj-ea"/>
                <a:cs typeface="Arial"/>
              </a:defRPr>
            </a:lvl1pPr>
          </a:lstStyle>
          <a:p>
            <a:pPr algn="ctr">
              <a:spcBef>
                <a:spcPts val="600"/>
              </a:spcBef>
            </a:pPr>
            <a:r>
              <a:rPr lang="es-ES" sz="1600" b="1" dirty="0">
                <a:solidFill>
                  <a:schemeClr val="bg1"/>
                </a:solidFill>
                <a:latin typeface="+mj-lt"/>
              </a:rPr>
              <a:t>EVALUACIÓN DE LA PUNTUACIÓN MEDIA DEL PASI HASTA LA SEMANA 28</a:t>
            </a:r>
            <a:r>
              <a:rPr lang="es-ES" sz="1600" b="1" baseline="30000" dirty="0">
                <a:solidFill>
                  <a:schemeClr val="bg1"/>
                </a:solidFill>
                <a:latin typeface="+mj-lt"/>
              </a:rPr>
              <a:t>1</a:t>
            </a:r>
          </a:p>
        </p:txBody>
      </p:sp>
      <p:sp>
        <p:nvSpPr>
          <p:cNvPr id="2" name="CuadroTexto 1">
            <a:extLst>
              <a:ext uri="{FF2B5EF4-FFF2-40B4-BE49-F238E27FC236}">
                <a16:creationId xmlns:a16="http://schemas.microsoft.com/office/drawing/2014/main" id="{2E238A8D-E2D3-6340-76AF-7DAF797E2678}"/>
              </a:ext>
            </a:extLst>
          </p:cNvPr>
          <p:cNvSpPr txBox="1"/>
          <p:nvPr/>
        </p:nvSpPr>
        <p:spPr>
          <a:xfrm>
            <a:off x="5197629" y="4380672"/>
            <a:ext cx="503909" cy="261610"/>
          </a:xfrm>
          <a:prstGeom prst="rect">
            <a:avLst/>
          </a:prstGeom>
          <a:noFill/>
        </p:spPr>
        <p:txBody>
          <a:bodyPr wrap="square" rtlCol="0">
            <a:spAutoFit/>
          </a:bodyPr>
          <a:lstStyle/>
          <a:p>
            <a:r>
              <a:rPr lang="es-ES" sz="1100" b="1" dirty="0">
                <a:solidFill>
                  <a:schemeClr val="bg1"/>
                </a:solidFill>
              </a:rPr>
              <a:t>(OC)</a:t>
            </a:r>
          </a:p>
        </p:txBody>
      </p:sp>
      <p:sp>
        <p:nvSpPr>
          <p:cNvPr id="6" name="CuadroTexto 5">
            <a:extLst>
              <a:ext uri="{FF2B5EF4-FFF2-40B4-BE49-F238E27FC236}">
                <a16:creationId xmlns:a16="http://schemas.microsoft.com/office/drawing/2014/main" id="{30808711-F1FD-7890-8BDF-BFEE95E9132A}"/>
              </a:ext>
            </a:extLst>
          </p:cNvPr>
          <p:cNvSpPr txBox="1"/>
          <p:nvPr/>
        </p:nvSpPr>
        <p:spPr>
          <a:xfrm>
            <a:off x="7712352" y="4398422"/>
            <a:ext cx="503909" cy="261610"/>
          </a:xfrm>
          <a:prstGeom prst="rect">
            <a:avLst/>
          </a:prstGeom>
          <a:noFill/>
        </p:spPr>
        <p:txBody>
          <a:bodyPr wrap="square" rtlCol="0">
            <a:spAutoFit/>
          </a:bodyPr>
          <a:lstStyle/>
          <a:p>
            <a:r>
              <a:rPr lang="es-ES" sz="1100" b="1" dirty="0">
                <a:solidFill>
                  <a:schemeClr val="bg1"/>
                </a:solidFill>
              </a:rPr>
              <a:t>(OC)</a:t>
            </a:r>
          </a:p>
        </p:txBody>
      </p:sp>
      <p:sp>
        <p:nvSpPr>
          <p:cNvPr id="9" name="CuadroTexto 8">
            <a:extLst>
              <a:ext uri="{FF2B5EF4-FFF2-40B4-BE49-F238E27FC236}">
                <a16:creationId xmlns:a16="http://schemas.microsoft.com/office/drawing/2014/main" id="{8EE4DA20-16E4-2FDC-3479-16B1D4953040}"/>
              </a:ext>
            </a:extLst>
          </p:cNvPr>
          <p:cNvSpPr txBox="1"/>
          <p:nvPr/>
        </p:nvSpPr>
        <p:spPr>
          <a:xfrm>
            <a:off x="9831838" y="4337578"/>
            <a:ext cx="503909" cy="261610"/>
          </a:xfrm>
          <a:prstGeom prst="rect">
            <a:avLst/>
          </a:prstGeom>
          <a:noFill/>
        </p:spPr>
        <p:txBody>
          <a:bodyPr wrap="square" rtlCol="0">
            <a:spAutoFit/>
          </a:bodyPr>
          <a:lstStyle/>
          <a:p>
            <a:r>
              <a:rPr lang="es-ES" sz="1100" b="1" dirty="0">
                <a:solidFill>
                  <a:schemeClr val="bg1"/>
                </a:solidFill>
              </a:rPr>
              <a:t>(OC)</a:t>
            </a:r>
          </a:p>
        </p:txBody>
      </p:sp>
    </p:spTree>
    <p:extLst>
      <p:ext uri="{BB962C8B-B14F-4D97-AF65-F5344CB8AC3E}">
        <p14:creationId xmlns:p14="http://schemas.microsoft.com/office/powerpoint/2010/main" val="31317535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a:extLst>
              <a:ext uri="{FF2B5EF4-FFF2-40B4-BE49-F238E27FC236}">
                <a16:creationId xmlns:a16="http://schemas.microsoft.com/office/drawing/2014/main" id="{B9DEF4AF-4177-AB10-2B0E-E293B008B8CF}"/>
              </a:ext>
            </a:extLst>
          </p:cNvPr>
          <p:cNvSpPr>
            <a:spLocks noGrp="1"/>
          </p:cNvSpPr>
          <p:nvPr>
            <p:ph type="title"/>
          </p:nvPr>
        </p:nvSpPr>
        <p:spPr>
          <a:xfrm>
            <a:off x="623888" y="307598"/>
            <a:ext cx="8701088" cy="760959"/>
          </a:xfrm>
        </p:spPr>
        <p:txBody>
          <a:bodyPr wrap="square">
            <a:spAutoFit/>
          </a:bodyPr>
          <a:lstStyle/>
          <a:p>
            <a:r>
              <a:rPr lang="es-ES" sz="2000" dirty="0">
                <a:solidFill>
                  <a:srgbClr val="6B2F65"/>
                </a:solidFill>
              </a:rPr>
              <a:t>El </a:t>
            </a:r>
            <a:r>
              <a:rPr lang="es-ES" sz="2000" b="1" dirty="0">
                <a:solidFill>
                  <a:srgbClr val="6B2F65"/>
                </a:solidFill>
              </a:rPr>
              <a:t>tratamiento con ILUMETRI</a:t>
            </a:r>
            <a:r>
              <a:rPr lang="es-ES" sz="2000" b="1" baseline="30000" dirty="0">
                <a:solidFill>
                  <a:srgbClr val="6B2F65"/>
                </a:solidFill>
              </a:rPr>
              <a:t>®</a:t>
            </a:r>
            <a:r>
              <a:rPr lang="es-ES" sz="2000" b="1" dirty="0">
                <a:solidFill>
                  <a:srgbClr val="6B2F65"/>
                </a:solidFill>
              </a:rPr>
              <a:t> </a:t>
            </a:r>
            <a:r>
              <a:rPr lang="es-ES" sz="2000" dirty="0">
                <a:solidFill>
                  <a:srgbClr val="6B2F65"/>
                </a:solidFill>
              </a:rPr>
              <a:t>de los pacientes con afectación de </a:t>
            </a:r>
            <a:br>
              <a:rPr lang="es-ES" sz="2000" dirty="0">
                <a:solidFill>
                  <a:srgbClr val="6B2F65"/>
                </a:solidFill>
              </a:rPr>
            </a:br>
            <a:r>
              <a:rPr lang="es-ES" sz="2000" b="1" dirty="0">
                <a:solidFill>
                  <a:srgbClr val="6B2F65"/>
                </a:solidFill>
              </a:rPr>
              <a:t>áreas sensibles </a:t>
            </a:r>
            <a:r>
              <a:rPr lang="es-ES" sz="2000" dirty="0">
                <a:solidFill>
                  <a:srgbClr val="6B2F65"/>
                </a:solidFill>
              </a:rPr>
              <a:t>mejoró considerablemente sus síntomas</a:t>
            </a:r>
            <a:r>
              <a:rPr lang="es-ES" sz="2000" baseline="30000" dirty="0">
                <a:solidFill>
                  <a:srgbClr val="6B2F65"/>
                </a:solidFill>
              </a:rPr>
              <a:t>1</a:t>
            </a:r>
            <a:r>
              <a:rPr lang="es-ES" sz="2000" dirty="0">
                <a:solidFill>
                  <a:srgbClr val="6B2F65"/>
                </a:solidFill>
              </a:rPr>
              <a:t>  </a:t>
            </a:r>
            <a:endParaRPr lang="es-ES" sz="2000" baseline="30000" dirty="0">
              <a:solidFill>
                <a:srgbClr val="6B2F65"/>
              </a:solidFill>
            </a:endParaRPr>
          </a:p>
        </p:txBody>
      </p:sp>
      <p:sp>
        <p:nvSpPr>
          <p:cNvPr id="8" name="Marcador de pie de página 227">
            <a:extLst>
              <a:ext uri="{FF2B5EF4-FFF2-40B4-BE49-F238E27FC236}">
                <a16:creationId xmlns:a16="http://schemas.microsoft.com/office/drawing/2014/main" id="{1B2CE18F-D2C3-A962-0B9C-34722D229F4F}"/>
              </a:ext>
            </a:extLst>
          </p:cNvPr>
          <p:cNvSpPr>
            <a:spLocks noGrp="1"/>
          </p:cNvSpPr>
          <p:nvPr>
            <p:ph type="ftr" sz="quarter" idx="10"/>
          </p:nvPr>
        </p:nvSpPr>
        <p:spPr>
          <a:xfrm>
            <a:off x="623887" y="5785616"/>
            <a:ext cx="11015444" cy="565146"/>
          </a:xfrm>
        </p:spPr>
        <p:txBody>
          <a:bodyPr/>
          <a:lstStyle/>
          <a:p>
            <a:pPr>
              <a:defRPr/>
            </a:pPr>
            <a:r>
              <a:rPr lang="es-ES" dirty="0">
                <a:solidFill>
                  <a:prstClr val="black">
                    <a:tint val="75000"/>
                  </a:prstClr>
                </a:solidFill>
                <a:latin typeface="Calibri"/>
              </a:rPr>
              <a:t>*Blanqueado o casi blanqueado. </a:t>
            </a:r>
            <a:r>
              <a:rPr lang="es-ES" baseline="30000" dirty="0">
                <a:solidFill>
                  <a:prstClr val="black">
                    <a:tint val="75000"/>
                  </a:prstClr>
                </a:solidFill>
                <a:latin typeface="Calibri"/>
              </a:rPr>
              <a:t>#</a:t>
            </a:r>
            <a:r>
              <a:rPr lang="es-ES" dirty="0">
                <a:solidFill>
                  <a:prstClr val="black">
                    <a:tint val="75000"/>
                  </a:prstClr>
                </a:solidFill>
                <a:latin typeface="Calibri"/>
              </a:rPr>
              <a:t>En pacientes como psoriasis en placa grave en práctica clínica real.</a:t>
            </a:r>
          </a:p>
          <a:p>
            <a:pPr>
              <a:defRPr/>
            </a:pPr>
            <a:r>
              <a:rPr lang="es-ES" b="1" dirty="0">
                <a:solidFill>
                  <a:prstClr val="black">
                    <a:tint val="75000"/>
                  </a:prstClr>
                </a:solidFill>
                <a:latin typeface="Calibri"/>
              </a:rPr>
              <a:t>OC</a:t>
            </a:r>
            <a:r>
              <a:rPr lang="es-ES" dirty="0">
                <a:solidFill>
                  <a:prstClr val="black">
                    <a:tint val="75000"/>
                  </a:prstClr>
                </a:solidFill>
                <a:latin typeface="Calibri"/>
              </a:rPr>
              <a:t>: casos observados, por sus siglas en inglés; </a:t>
            </a:r>
            <a:r>
              <a:rPr lang="es-ES" b="1" dirty="0">
                <a:solidFill>
                  <a:prstClr val="black">
                    <a:tint val="75000"/>
                  </a:prstClr>
                </a:solidFill>
                <a:latin typeface="Calibri"/>
              </a:rPr>
              <a:t>LOCF</a:t>
            </a:r>
            <a:r>
              <a:rPr lang="es-ES" dirty="0">
                <a:solidFill>
                  <a:prstClr val="black">
                    <a:tint val="75000"/>
                  </a:prstClr>
                </a:solidFill>
                <a:latin typeface="Calibri"/>
              </a:rPr>
              <a:t>: últimas observaciones realizadas, por sus siglas en inglés; </a:t>
            </a:r>
            <a:r>
              <a:rPr lang="es-ES" b="1" dirty="0">
                <a:solidFill>
                  <a:prstClr val="black">
                    <a:tint val="75000"/>
                  </a:prstClr>
                </a:solidFill>
                <a:latin typeface="Calibri"/>
              </a:rPr>
              <a:t>PGA</a:t>
            </a:r>
            <a:r>
              <a:rPr lang="es-ES" dirty="0">
                <a:solidFill>
                  <a:prstClr val="black">
                    <a:tint val="75000"/>
                  </a:prstClr>
                </a:solidFill>
                <a:latin typeface="Calibri"/>
              </a:rPr>
              <a:t>: percepción global de la salud, por sus siglas en inglés; </a:t>
            </a:r>
            <a:r>
              <a:rPr lang="es-ES" b="1" dirty="0" err="1">
                <a:solidFill>
                  <a:prstClr val="black">
                    <a:tint val="75000"/>
                  </a:prstClr>
                </a:solidFill>
                <a:latin typeface="Calibri"/>
              </a:rPr>
              <a:t>Sem</a:t>
            </a:r>
            <a:r>
              <a:rPr lang="es-ES" b="1" dirty="0">
                <a:solidFill>
                  <a:prstClr val="black">
                    <a:tint val="75000"/>
                  </a:prstClr>
                </a:solidFill>
                <a:latin typeface="Calibri"/>
              </a:rPr>
              <a:t>: </a:t>
            </a:r>
            <a:r>
              <a:rPr lang="es-ES" dirty="0">
                <a:solidFill>
                  <a:prstClr val="black">
                    <a:tint val="75000"/>
                  </a:prstClr>
                </a:solidFill>
                <a:latin typeface="Calibri"/>
              </a:rPr>
              <a:t>semana.</a:t>
            </a:r>
            <a:br>
              <a:rPr kumimoji="0" lang="es-ES" sz="800" i="0" u="none" strike="noStrike" kern="1200" cap="none" spc="0" normalizeH="0" baseline="0" noProof="0" dirty="0">
                <a:ln>
                  <a:noFill/>
                </a:ln>
                <a:solidFill>
                  <a:prstClr val="black">
                    <a:tint val="75000"/>
                  </a:prstClr>
                </a:solidFill>
                <a:effectLst/>
                <a:uLnTx/>
                <a:uFillTx/>
                <a:latin typeface="Calibri"/>
                <a:ea typeface="+mn-ea"/>
                <a:cs typeface="+mn-cs"/>
              </a:rPr>
            </a:br>
            <a:r>
              <a:rPr kumimoji="0" lang="es-ES" sz="800" b="1" i="0" u="none" strike="noStrike" kern="1200" cap="none" spc="0" normalizeH="0" baseline="0" noProof="0" dirty="0">
                <a:ln>
                  <a:noFill/>
                </a:ln>
                <a:solidFill>
                  <a:prstClr val="black">
                    <a:tint val="75000"/>
                  </a:prstClr>
                </a:solidFill>
                <a:effectLst/>
                <a:uLnTx/>
                <a:uFillTx/>
                <a:latin typeface="Calibri"/>
                <a:ea typeface="+mn-ea"/>
                <a:cs typeface="+mn-cs"/>
              </a:rPr>
              <a:t>1. </a:t>
            </a:r>
            <a:r>
              <a:rPr kumimoji="0" lang="es-ES" sz="800" i="0" u="none" strike="noStrike" kern="1200" cap="none" spc="0" normalizeH="0" baseline="0" noProof="0" dirty="0" err="1">
                <a:ln>
                  <a:noFill/>
                </a:ln>
                <a:solidFill>
                  <a:prstClr val="black">
                    <a:tint val="75000"/>
                  </a:prstClr>
                </a:solidFill>
                <a:effectLst/>
                <a:uLnTx/>
                <a:uFillTx/>
                <a:latin typeface="Calibri"/>
                <a:ea typeface="+mn-ea"/>
                <a:cs typeface="+mn-cs"/>
              </a:rPr>
              <a:t>Magnolo</a:t>
            </a:r>
            <a:r>
              <a:rPr kumimoji="0" lang="es-ES" sz="800" i="0" u="none" strike="noStrike" kern="1200" cap="none" spc="0" normalizeH="0" baseline="0" noProof="0" dirty="0">
                <a:ln>
                  <a:noFill/>
                </a:ln>
                <a:solidFill>
                  <a:prstClr val="black">
                    <a:tint val="75000"/>
                  </a:prstClr>
                </a:solidFill>
                <a:effectLst/>
                <a:uLnTx/>
                <a:uFillTx/>
                <a:latin typeface="Calibri"/>
                <a:ea typeface="+mn-ea"/>
                <a:cs typeface="+mn-cs"/>
              </a:rPr>
              <a:t> N, et al. </a:t>
            </a:r>
            <a:r>
              <a:rPr kumimoji="0" lang="es-ES" sz="800" i="0" u="none" strike="noStrike" kern="1200" cap="none" spc="0" normalizeH="0" baseline="0" noProof="0" dirty="0" err="1">
                <a:ln>
                  <a:noFill/>
                </a:ln>
                <a:solidFill>
                  <a:prstClr val="black">
                    <a:tint val="75000"/>
                  </a:prstClr>
                </a:solidFill>
                <a:effectLst/>
                <a:uLnTx/>
                <a:uFillTx/>
                <a:latin typeface="Calibri"/>
                <a:ea typeface="+mn-ea"/>
                <a:cs typeface="+mn-cs"/>
              </a:rPr>
              <a:t>Improvement</a:t>
            </a:r>
            <a:r>
              <a:rPr kumimoji="0" lang="es-ES" sz="800" i="0" u="none" strike="noStrike" kern="1200" cap="none" spc="0" normalizeH="0" baseline="0" noProof="0" dirty="0">
                <a:ln>
                  <a:noFill/>
                </a:ln>
                <a:solidFill>
                  <a:prstClr val="black">
                    <a:tint val="75000"/>
                  </a:prstClr>
                </a:solidFill>
                <a:effectLst/>
                <a:uLnTx/>
                <a:uFillTx/>
                <a:latin typeface="Calibri"/>
                <a:ea typeface="+mn-ea"/>
                <a:cs typeface="+mn-cs"/>
              </a:rPr>
              <a:t> </a:t>
            </a:r>
            <a:r>
              <a:rPr kumimoji="0" lang="es-ES" sz="800" i="0" u="none" strike="noStrike" kern="1200" cap="none" spc="0" normalizeH="0" baseline="0" noProof="0" dirty="0" err="1">
                <a:ln>
                  <a:noFill/>
                </a:ln>
                <a:solidFill>
                  <a:prstClr val="black">
                    <a:tint val="75000"/>
                  </a:prstClr>
                </a:solidFill>
                <a:effectLst/>
                <a:uLnTx/>
                <a:uFillTx/>
                <a:latin typeface="Calibri"/>
                <a:ea typeface="+mn-ea"/>
                <a:cs typeface="+mn-cs"/>
              </a:rPr>
              <a:t>of</a:t>
            </a:r>
            <a:r>
              <a:rPr kumimoji="0" lang="es-ES" sz="800" i="0" u="none" strike="noStrike" kern="1200" cap="none" spc="0" normalizeH="0" baseline="0" noProof="0" dirty="0">
                <a:ln>
                  <a:noFill/>
                </a:ln>
                <a:solidFill>
                  <a:prstClr val="black">
                    <a:tint val="75000"/>
                  </a:prstClr>
                </a:solidFill>
                <a:effectLst/>
                <a:uLnTx/>
                <a:uFillTx/>
                <a:latin typeface="Calibri"/>
                <a:ea typeface="+mn-ea"/>
                <a:cs typeface="+mn-cs"/>
              </a:rPr>
              <a:t> </a:t>
            </a:r>
            <a:r>
              <a:rPr kumimoji="0" lang="es-ES" sz="800" i="0" u="none" strike="noStrike" kern="1200" cap="none" spc="0" normalizeH="0" baseline="0" noProof="0" dirty="0" err="1">
                <a:ln>
                  <a:noFill/>
                </a:ln>
                <a:solidFill>
                  <a:prstClr val="black">
                    <a:tint val="75000"/>
                  </a:prstClr>
                </a:solidFill>
                <a:effectLst/>
                <a:uLnTx/>
                <a:uFillTx/>
                <a:latin typeface="Calibri"/>
                <a:ea typeface="+mn-ea"/>
                <a:cs typeface="+mn-cs"/>
              </a:rPr>
              <a:t>wellbeing</a:t>
            </a:r>
            <a:r>
              <a:rPr kumimoji="0" lang="es-ES" sz="800" i="0" u="none" strike="noStrike" kern="1200" cap="none" spc="0" normalizeH="0" baseline="0" noProof="0" dirty="0">
                <a:ln>
                  <a:noFill/>
                </a:ln>
                <a:solidFill>
                  <a:prstClr val="black">
                    <a:tint val="75000"/>
                  </a:prstClr>
                </a:solidFill>
                <a:effectLst/>
                <a:uLnTx/>
                <a:uFillTx/>
                <a:latin typeface="Calibri"/>
                <a:ea typeface="+mn-ea"/>
                <a:cs typeface="+mn-cs"/>
              </a:rPr>
              <a:t> in </a:t>
            </a:r>
            <a:r>
              <a:rPr kumimoji="0" lang="es-ES" sz="800" i="0" u="none" strike="noStrike" kern="1200" cap="none" spc="0" normalizeH="0" baseline="0" noProof="0" dirty="0" err="1">
                <a:ln>
                  <a:noFill/>
                </a:ln>
                <a:solidFill>
                  <a:prstClr val="black">
                    <a:tint val="75000"/>
                  </a:prstClr>
                </a:solidFill>
                <a:effectLst/>
                <a:uLnTx/>
                <a:uFillTx/>
                <a:latin typeface="Calibri"/>
                <a:ea typeface="+mn-ea"/>
                <a:cs typeface="+mn-cs"/>
              </a:rPr>
              <a:t>patientes</a:t>
            </a:r>
            <a:r>
              <a:rPr kumimoji="0" lang="es-ES" sz="800" i="0" u="none" strike="noStrike" kern="1200" cap="none" spc="0" normalizeH="0" baseline="0" noProof="0" dirty="0">
                <a:ln>
                  <a:noFill/>
                </a:ln>
                <a:solidFill>
                  <a:prstClr val="black">
                    <a:tint val="75000"/>
                  </a:prstClr>
                </a:solidFill>
                <a:effectLst/>
                <a:uLnTx/>
                <a:uFillTx/>
                <a:latin typeface="Calibri"/>
                <a:ea typeface="+mn-ea"/>
                <a:cs typeface="+mn-cs"/>
              </a:rPr>
              <a:t> </a:t>
            </a:r>
            <a:r>
              <a:rPr kumimoji="0" lang="es-ES" sz="800" i="0" u="none" strike="noStrike" kern="1200" cap="none" spc="0" normalizeH="0" baseline="0" noProof="0" dirty="0" err="1">
                <a:ln>
                  <a:noFill/>
                </a:ln>
                <a:solidFill>
                  <a:prstClr val="black">
                    <a:tint val="75000"/>
                  </a:prstClr>
                </a:solidFill>
                <a:effectLst/>
                <a:uLnTx/>
                <a:uFillTx/>
                <a:latin typeface="Calibri"/>
                <a:ea typeface="+mn-ea"/>
                <a:cs typeface="+mn-cs"/>
              </a:rPr>
              <a:t>with</a:t>
            </a:r>
            <a:r>
              <a:rPr kumimoji="0" lang="es-ES" sz="800" i="0" u="none" strike="noStrike" kern="1200" cap="none" spc="0" normalizeH="0" baseline="0" noProof="0" dirty="0">
                <a:ln>
                  <a:noFill/>
                </a:ln>
                <a:solidFill>
                  <a:prstClr val="black">
                    <a:tint val="75000"/>
                  </a:prstClr>
                </a:solidFill>
                <a:effectLst/>
                <a:uLnTx/>
                <a:uFillTx/>
                <a:latin typeface="Calibri"/>
                <a:ea typeface="+mn-ea"/>
                <a:cs typeface="+mn-cs"/>
              </a:rPr>
              <a:t> </a:t>
            </a:r>
            <a:r>
              <a:rPr kumimoji="0" lang="es-ES" sz="800" i="0" u="none" strike="noStrike" kern="1200" cap="none" spc="0" normalizeH="0" baseline="0" noProof="0" dirty="0" err="1">
                <a:ln>
                  <a:noFill/>
                </a:ln>
                <a:solidFill>
                  <a:prstClr val="black">
                    <a:tint val="75000"/>
                  </a:prstClr>
                </a:solidFill>
                <a:effectLst/>
                <a:uLnTx/>
                <a:uFillTx/>
                <a:latin typeface="Calibri"/>
                <a:ea typeface="+mn-ea"/>
                <a:cs typeface="+mn-cs"/>
              </a:rPr>
              <a:t>moderate</a:t>
            </a:r>
            <a:r>
              <a:rPr kumimoji="0" lang="es-ES" sz="800" i="0" u="none" strike="noStrike" kern="1200" cap="none" spc="0" normalizeH="0" baseline="0" noProof="0" dirty="0">
                <a:ln>
                  <a:noFill/>
                </a:ln>
                <a:solidFill>
                  <a:prstClr val="black">
                    <a:tint val="75000"/>
                  </a:prstClr>
                </a:solidFill>
                <a:effectLst/>
                <a:uLnTx/>
                <a:uFillTx/>
                <a:latin typeface="Calibri"/>
                <a:ea typeface="+mn-ea"/>
                <a:cs typeface="+mn-cs"/>
              </a:rPr>
              <a:t> </a:t>
            </a:r>
            <a:r>
              <a:rPr kumimoji="0" lang="es-ES" sz="800" i="0" u="none" strike="noStrike" kern="1200" cap="none" spc="0" normalizeH="0" baseline="0" noProof="0" dirty="0" err="1">
                <a:ln>
                  <a:noFill/>
                </a:ln>
                <a:solidFill>
                  <a:prstClr val="black">
                    <a:tint val="75000"/>
                  </a:prstClr>
                </a:solidFill>
                <a:effectLst/>
                <a:uLnTx/>
                <a:uFillTx/>
                <a:latin typeface="Calibri"/>
                <a:ea typeface="+mn-ea"/>
                <a:cs typeface="+mn-cs"/>
              </a:rPr>
              <a:t>to</a:t>
            </a:r>
            <a:r>
              <a:rPr kumimoji="0" lang="es-ES" sz="800" i="0" u="none" strike="noStrike" kern="1200" cap="none" spc="0" normalizeH="0" baseline="0" noProof="0" dirty="0">
                <a:ln>
                  <a:noFill/>
                </a:ln>
                <a:solidFill>
                  <a:prstClr val="black">
                    <a:tint val="75000"/>
                  </a:prstClr>
                </a:solidFill>
                <a:effectLst/>
                <a:uLnTx/>
                <a:uFillTx/>
                <a:latin typeface="Calibri"/>
                <a:ea typeface="+mn-ea"/>
                <a:cs typeface="+mn-cs"/>
              </a:rPr>
              <a:t> severe plaque psoriasis </a:t>
            </a:r>
            <a:r>
              <a:rPr kumimoji="0" lang="es-ES" sz="800" i="0" u="none" strike="noStrike" kern="1200" cap="none" spc="0" normalizeH="0" baseline="0" noProof="0" dirty="0" err="1">
                <a:ln>
                  <a:noFill/>
                </a:ln>
                <a:solidFill>
                  <a:prstClr val="black">
                    <a:tint val="75000"/>
                  </a:prstClr>
                </a:solidFill>
                <a:effectLst/>
                <a:uLnTx/>
                <a:uFillTx/>
                <a:latin typeface="Calibri"/>
                <a:ea typeface="+mn-ea"/>
                <a:cs typeface="+mn-cs"/>
              </a:rPr>
              <a:t>with</a:t>
            </a:r>
            <a:r>
              <a:rPr kumimoji="0" lang="es-ES" sz="800" i="0" u="none" strike="noStrike" kern="1200" cap="none" spc="0" normalizeH="0" baseline="0" noProof="0" dirty="0">
                <a:ln>
                  <a:noFill/>
                </a:ln>
                <a:solidFill>
                  <a:prstClr val="black">
                    <a:tint val="75000"/>
                  </a:prstClr>
                </a:solidFill>
                <a:effectLst/>
                <a:uLnTx/>
                <a:uFillTx/>
                <a:latin typeface="Calibri"/>
                <a:ea typeface="+mn-ea"/>
                <a:cs typeface="+mn-cs"/>
              </a:rPr>
              <a:t> </a:t>
            </a:r>
            <a:r>
              <a:rPr kumimoji="0" lang="es-ES" sz="800" i="0" u="none" strike="noStrike" kern="1200" cap="none" spc="0" normalizeH="0" baseline="0" noProof="0" dirty="0" err="1">
                <a:ln>
                  <a:noFill/>
                </a:ln>
                <a:solidFill>
                  <a:prstClr val="black">
                    <a:tint val="75000"/>
                  </a:prstClr>
                </a:solidFill>
                <a:effectLst/>
                <a:uLnTx/>
                <a:uFillTx/>
                <a:latin typeface="Calibri"/>
                <a:ea typeface="+mn-ea"/>
                <a:cs typeface="+mn-cs"/>
              </a:rPr>
              <a:t>involvement</a:t>
            </a:r>
            <a:r>
              <a:rPr kumimoji="0" lang="es-ES" sz="800" i="0" u="none" strike="noStrike" kern="1200" cap="none" spc="0" normalizeH="0" baseline="0" noProof="0" dirty="0">
                <a:ln>
                  <a:noFill/>
                </a:ln>
                <a:solidFill>
                  <a:prstClr val="black">
                    <a:tint val="75000"/>
                  </a:prstClr>
                </a:solidFill>
                <a:effectLst/>
                <a:uLnTx/>
                <a:uFillTx/>
                <a:latin typeface="Calibri"/>
                <a:ea typeface="+mn-ea"/>
                <a:cs typeface="+mn-cs"/>
              </a:rPr>
              <a:t> </a:t>
            </a:r>
            <a:r>
              <a:rPr kumimoji="0" lang="es-ES" sz="800" i="0" u="none" strike="noStrike" kern="1200" cap="none" spc="0" normalizeH="0" baseline="0" noProof="0" dirty="0" err="1">
                <a:ln>
                  <a:noFill/>
                </a:ln>
                <a:solidFill>
                  <a:prstClr val="black">
                    <a:tint val="75000"/>
                  </a:prstClr>
                </a:solidFill>
                <a:effectLst/>
                <a:uLnTx/>
                <a:uFillTx/>
                <a:latin typeface="Calibri"/>
                <a:ea typeface="+mn-ea"/>
                <a:cs typeface="+mn-cs"/>
              </a:rPr>
              <a:t>of</a:t>
            </a:r>
            <a:r>
              <a:rPr kumimoji="0" lang="es-ES" sz="800" i="0" u="none" strike="noStrike" kern="1200" cap="none" spc="0" normalizeH="0" baseline="0" noProof="0" dirty="0">
                <a:ln>
                  <a:noFill/>
                </a:ln>
                <a:solidFill>
                  <a:prstClr val="black">
                    <a:tint val="75000"/>
                  </a:prstClr>
                </a:solidFill>
                <a:effectLst/>
                <a:uLnTx/>
                <a:uFillTx/>
                <a:latin typeface="Calibri"/>
                <a:ea typeface="+mn-ea"/>
                <a:cs typeface="+mn-cs"/>
              </a:rPr>
              <a:t> sensitive </a:t>
            </a:r>
            <a:r>
              <a:rPr kumimoji="0" lang="es-ES" sz="800" i="0" u="none" strike="noStrike" kern="1200" cap="none" spc="0" normalizeH="0" baseline="0" noProof="0" dirty="0" err="1">
                <a:ln>
                  <a:noFill/>
                </a:ln>
                <a:solidFill>
                  <a:prstClr val="black">
                    <a:tint val="75000"/>
                  </a:prstClr>
                </a:solidFill>
                <a:effectLst/>
                <a:uLnTx/>
                <a:uFillTx/>
                <a:latin typeface="Calibri"/>
                <a:ea typeface="+mn-ea"/>
                <a:cs typeface="+mn-cs"/>
              </a:rPr>
              <a:t>areas</a:t>
            </a:r>
            <a:r>
              <a:rPr kumimoji="0" lang="es-ES" sz="800" i="0" u="none" strike="noStrike" kern="1200" cap="none" spc="0" normalizeH="0" baseline="0" noProof="0" dirty="0">
                <a:ln>
                  <a:noFill/>
                </a:ln>
                <a:solidFill>
                  <a:prstClr val="black">
                    <a:tint val="75000"/>
                  </a:prstClr>
                </a:solidFill>
                <a:effectLst/>
                <a:uLnTx/>
                <a:uFillTx/>
                <a:latin typeface="Calibri"/>
                <a:ea typeface="+mn-ea"/>
                <a:cs typeface="+mn-cs"/>
              </a:rPr>
              <a:t> </a:t>
            </a:r>
            <a:r>
              <a:rPr kumimoji="0" lang="es-ES" sz="800" i="0" u="none" strike="noStrike" kern="1200" cap="none" spc="0" normalizeH="0" baseline="0" noProof="0" dirty="0" err="1">
                <a:ln>
                  <a:noFill/>
                </a:ln>
                <a:solidFill>
                  <a:prstClr val="black">
                    <a:tint val="75000"/>
                  </a:prstClr>
                </a:solidFill>
                <a:effectLst/>
                <a:uLnTx/>
                <a:uFillTx/>
                <a:latin typeface="Calibri"/>
                <a:ea typeface="+mn-ea"/>
                <a:cs typeface="+mn-cs"/>
              </a:rPr>
              <a:t>treated</a:t>
            </a:r>
            <a:r>
              <a:rPr kumimoji="0" lang="es-ES" sz="800" i="0" u="none" strike="noStrike" kern="1200" cap="none" spc="0" normalizeH="0" baseline="0" noProof="0" dirty="0">
                <a:ln>
                  <a:noFill/>
                </a:ln>
                <a:solidFill>
                  <a:prstClr val="black">
                    <a:tint val="75000"/>
                  </a:prstClr>
                </a:solidFill>
                <a:effectLst/>
                <a:uLnTx/>
                <a:uFillTx/>
                <a:latin typeface="Calibri"/>
                <a:ea typeface="+mn-ea"/>
                <a:cs typeface="+mn-cs"/>
              </a:rPr>
              <a:t> </a:t>
            </a:r>
            <a:r>
              <a:rPr kumimoji="0" lang="es-ES" sz="800" i="0" u="none" strike="noStrike" kern="1200" cap="none" spc="0" normalizeH="0" baseline="0" noProof="0" dirty="0" err="1">
                <a:ln>
                  <a:noFill/>
                </a:ln>
                <a:solidFill>
                  <a:prstClr val="black">
                    <a:tint val="75000"/>
                  </a:prstClr>
                </a:solidFill>
                <a:effectLst/>
                <a:uLnTx/>
                <a:uFillTx/>
                <a:latin typeface="Calibri"/>
                <a:ea typeface="+mn-ea"/>
                <a:cs typeface="+mn-cs"/>
              </a:rPr>
              <a:t>with</a:t>
            </a:r>
            <a:r>
              <a:rPr kumimoji="0" lang="es-ES" sz="800" i="0" u="none" strike="noStrike" kern="1200" cap="none" spc="0" normalizeH="0" baseline="0" noProof="0" dirty="0">
                <a:ln>
                  <a:noFill/>
                </a:ln>
                <a:solidFill>
                  <a:prstClr val="black">
                    <a:tint val="75000"/>
                  </a:prstClr>
                </a:solidFill>
                <a:effectLst/>
                <a:uLnTx/>
                <a:uFillTx/>
                <a:latin typeface="Calibri"/>
                <a:ea typeface="+mn-ea"/>
                <a:cs typeface="+mn-cs"/>
              </a:rPr>
              <a:t> </a:t>
            </a:r>
            <a:r>
              <a:rPr kumimoji="0" lang="es-ES" sz="800" i="0" u="none" strike="noStrike" kern="1200" cap="none" spc="0" normalizeH="0" baseline="0" noProof="0" dirty="0" err="1">
                <a:ln>
                  <a:noFill/>
                </a:ln>
                <a:solidFill>
                  <a:prstClr val="black">
                    <a:tint val="75000"/>
                  </a:prstClr>
                </a:solidFill>
                <a:effectLst/>
                <a:uLnTx/>
                <a:uFillTx/>
                <a:latin typeface="Calibri"/>
                <a:ea typeface="+mn-ea"/>
                <a:cs typeface="+mn-cs"/>
              </a:rPr>
              <a:t>tildrakizumab</a:t>
            </a:r>
            <a:r>
              <a:rPr kumimoji="0" lang="es-ES" sz="800" i="0" u="none" strike="noStrike" kern="1200" cap="none" spc="0" normalizeH="0" baseline="0" noProof="0" dirty="0">
                <a:ln>
                  <a:noFill/>
                </a:ln>
                <a:solidFill>
                  <a:prstClr val="black">
                    <a:tint val="75000"/>
                  </a:prstClr>
                </a:solidFill>
                <a:effectLst/>
                <a:uLnTx/>
                <a:uFillTx/>
                <a:latin typeface="Calibri"/>
                <a:ea typeface="+mn-ea"/>
                <a:cs typeface="+mn-cs"/>
              </a:rPr>
              <a:t>. Poster presentado en el Congreso DERMATOLOGIE </a:t>
            </a:r>
            <a:r>
              <a:rPr kumimoji="0" lang="es-ES" sz="800" i="0" u="none" strike="noStrike" kern="1200" cap="none" spc="0" normalizeH="0" baseline="0" noProof="0" dirty="0" err="1">
                <a:ln>
                  <a:noFill/>
                </a:ln>
                <a:solidFill>
                  <a:prstClr val="black">
                    <a:tint val="75000"/>
                  </a:prstClr>
                </a:solidFill>
                <a:effectLst/>
                <a:uLnTx/>
                <a:uFillTx/>
                <a:latin typeface="Calibri"/>
                <a:ea typeface="+mn-ea"/>
                <a:cs typeface="+mn-cs"/>
              </a:rPr>
              <a:t>kompakt</a:t>
            </a:r>
            <a:r>
              <a:rPr kumimoji="0" lang="es-ES" sz="800" i="0" u="none" strike="noStrike" kern="1200" cap="none" spc="0" normalizeH="0" baseline="0" noProof="0" dirty="0">
                <a:ln>
                  <a:noFill/>
                </a:ln>
                <a:solidFill>
                  <a:prstClr val="black">
                    <a:tint val="75000"/>
                  </a:prstClr>
                </a:solidFill>
                <a:effectLst/>
                <a:uLnTx/>
                <a:uFillTx/>
                <a:latin typeface="Calibri"/>
                <a:ea typeface="+mn-ea"/>
                <a:cs typeface="+mn-cs"/>
              </a:rPr>
              <a:t> + </a:t>
            </a:r>
            <a:r>
              <a:rPr kumimoji="0" lang="es-ES" sz="800" i="0" u="none" strike="noStrike" kern="1200" cap="none" spc="0" normalizeH="0" baseline="0" noProof="0" dirty="0" err="1">
                <a:ln>
                  <a:noFill/>
                </a:ln>
                <a:solidFill>
                  <a:prstClr val="black">
                    <a:tint val="75000"/>
                  </a:prstClr>
                </a:solidFill>
                <a:effectLst/>
                <a:uLnTx/>
                <a:uFillTx/>
                <a:latin typeface="Calibri"/>
                <a:ea typeface="+mn-ea"/>
                <a:cs typeface="+mn-cs"/>
              </a:rPr>
              <a:t>praxisnah</a:t>
            </a:r>
            <a:r>
              <a:rPr kumimoji="0" lang="es-ES" sz="800" i="0" u="none" strike="noStrike" kern="1200" cap="none" spc="0" normalizeH="0" baseline="0" noProof="0" dirty="0">
                <a:ln>
                  <a:noFill/>
                </a:ln>
                <a:solidFill>
                  <a:prstClr val="black">
                    <a:tint val="75000"/>
                  </a:prstClr>
                </a:solidFill>
                <a:effectLst/>
                <a:uLnTx/>
                <a:uFillTx/>
                <a:latin typeface="Calibri"/>
                <a:ea typeface="+mn-ea"/>
                <a:cs typeface="+mn-cs"/>
              </a:rPr>
              <a:t> Wiesbaden (</a:t>
            </a:r>
            <a:r>
              <a:rPr kumimoji="0" lang="es-ES" sz="800" i="0" u="none" strike="noStrike" kern="1200" cap="none" spc="0" normalizeH="0" baseline="0" noProof="0" dirty="0" err="1">
                <a:ln>
                  <a:noFill/>
                </a:ln>
                <a:solidFill>
                  <a:prstClr val="black">
                    <a:tint val="75000"/>
                  </a:prstClr>
                </a:solidFill>
                <a:effectLst/>
                <a:uLnTx/>
                <a:uFillTx/>
                <a:latin typeface="Calibri"/>
                <a:ea typeface="+mn-ea"/>
                <a:cs typeface="+mn-cs"/>
              </a:rPr>
              <a:t>Deutschland</a:t>
            </a:r>
            <a:r>
              <a:rPr kumimoji="0" lang="es-ES" sz="800" i="0" u="none" strike="noStrike" kern="1200" cap="none" spc="0" normalizeH="0" baseline="0" noProof="0" dirty="0">
                <a:ln>
                  <a:noFill/>
                </a:ln>
                <a:solidFill>
                  <a:prstClr val="black">
                    <a:tint val="75000"/>
                  </a:prstClr>
                </a:solidFill>
                <a:effectLst/>
                <a:uLnTx/>
                <a:uFillTx/>
                <a:latin typeface="Calibri"/>
                <a:ea typeface="+mn-ea"/>
                <a:cs typeface="+mn-cs"/>
              </a:rPr>
              <a:t>), 1-3 Marzo 2024. P030. </a:t>
            </a:r>
          </a:p>
        </p:txBody>
      </p:sp>
      <p:pic>
        <p:nvPicPr>
          <p:cNvPr id="11" name="Imagen 10">
            <a:extLst>
              <a:ext uri="{FF2B5EF4-FFF2-40B4-BE49-F238E27FC236}">
                <a16:creationId xmlns:a16="http://schemas.microsoft.com/office/drawing/2014/main" id="{93235FE7-908B-B70D-EA5E-2B12AB400405}"/>
              </a:ext>
            </a:extLst>
          </p:cNvPr>
          <p:cNvPicPr>
            <a:picLocks noChangeAspect="1"/>
          </p:cNvPicPr>
          <p:nvPr/>
        </p:nvPicPr>
        <p:blipFill>
          <a:blip r:embed="rId3"/>
          <a:srcRect/>
          <a:stretch/>
        </p:blipFill>
        <p:spPr>
          <a:xfrm>
            <a:off x="4770542" y="1412776"/>
            <a:ext cx="6499339" cy="3637528"/>
          </a:xfrm>
          <a:prstGeom prst="rect">
            <a:avLst/>
          </a:prstGeom>
        </p:spPr>
      </p:pic>
      <p:sp>
        <p:nvSpPr>
          <p:cNvPr id="12" name="CuadroTexto 11">
            <a:extLst>
              <a:ext uri="{FF2B5EF4-FFF2-40B4-BE49-F238E27FC236}">
                <a16:creationId xmlns:a16="http://schemas.microsoft.com/office/drawing/2014/main" id="{54AF4AAF-CABE-A430-AC04-DCA3D1ED2922}"/>
              </a:ext>
            </a:extLst>
          </p:cNvPr>
          <p:cNvSpPr txBox="1"/>
          <p:nvPr/>
        </p:nvSpPr>
        <p:spPr>
          <a:xfrm>
            <a:off x="7433880" y="5400415"/>
            <a:ext cx="3500751" cy="253916"/>
          </a:xfrm>
          <a:prstGeom prst="rect">
            <a:avLst/>
          </a:prstGeom>
          <a:noFill/>
        </p:spPr>
        <p:txBody>
          <a:bodyPr wrap="square" rtlCol="0">
            <a:spAutoFit/>
          </a:bodyPr>
          <a:lstStyle/>
          <a:p>
            <a:r>
              <a:rPr lang="es-ES" sz="1050" dirty="0">
                <a:solidFill>
                  <a:srgbClr val="002250"/>
                </a:solidFill>
              </a:rPr>
              <a:t>OC: n=140 (basal), n=120 (</a:t>
            </a:r>
            <a:r>
              <a:rPr lang="es-ES" sz="1050" dirty="0" err="1">
                <a:solidFill>
                  <a:srgbClr val="002250"/>
                </a:solidFill>
              </a:rPr>
              <a:t>sem</a:t>
            </a:r>
            <a:r>
              <a:rPr lang="es-ES" sz="1050" dirty="0">
                <a:solidFill>
                  <a:srgbClr val="002250"/>
                </a:solidFill>
              </a:rPr>
              <a:t> 28).</a:t>
            </a:r>
          </a:p>
        </p:txBody>
      </p:sp>
      <p:sp>
        <p:nvSpPr>
          <p:cNvPr id="13" name="Título 5">
            <a:extLst>
              <a:ext uri="{FF2B5EF4-FFF2-40B4-BE49-F238E27FC236}">
                <a16:creationId xmlns:a16="http://schemas.microsoft.com/office/drawing/2014/main" id="{F04F80C8-8119-AB81-53E3-2581D34AAF08}"/>
              </a:ext>
            </a:extLst>
          </p:cNvPr>
          <p:cNvSpPr txBox="1">
            <a:spLocks/>
          </p:cNvSpPr>
          <p:nvPr/>
        </p:nvSpPr>
        <p:spPr>
          <a:xfrm rot="16200000">
            <a:off x="4483643" y="3142879"/>
            <a:ext cx="1926314" cy="314683"/>
          </a:xfrm>
          <a:prstGeom prst="rect">
            <a:avLst/>
          </a:prstGeom>
        </p:spPr>
        <p:txBody>
          <a:bodyPr vert="horz" wrap="square" lIns="72000" tIns="72000" rIns="72000" bIns="72000" rtlCol="0" anchor="ctr">
            <a:spAutoFit/>
          </a:bodyPr>
          <a:lstStyle>
            <a:lvl1pPr algn="l" defTabSz="914400" rtl="0" eaLnBrk="1" latinLnBrk="0" hangingPunct="1">
              <a:lnSpc>
                <a:spcPct val="100000"/>
              </a:lnSpc>
              <a:spcBef>
                <a:spcPct val="0"/>
              </a:spcBef>
              <a:buNone/>
              <a:defRPr lang="es-ES" sz="3000" b="1" kern="1200" dirty="0">
                <a:solidFill>
                  <a:srgbClr val="002855"/>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s-ES" sz="1050" b="0" dirty="0">
                <a:solidFill>
                  <a:srgbClr val="002250"/>
                </a:solidFill>
                <a:latin typeface="Arial" panose="020B0604020202020204" pitchFamily="34" charset="0"/>
                <a:ea typeface="+mn-ea"/>
                <a:cs typeface="Arial" panose="020B0604020202020204" pitchFamily="34" charset="0"/>
              </a:rPr>
              <a:t>% pacientes (OC)</a:t>
            </a:r>
          </a:p>
        </p:txBody>
      </p:sp>
      <p:sp>
        <p:nvSpPr>
          <p:cNvPr id="14" name="CuadroTexto 13">
            <a:extLst>
              <a:ext uri="{FF2B5EF4-FFF2-40B4-BE49-F238E27FC236}">
                <a16:creationId xmlns:a16="http://schemas.microsoft.com/office/drawing/2014/main" id="{C33C2720-EDA2-B64A-21FC-AF76F9BD1A98}"/>
              </a:ext>
            </a:extLst>
          </p:cNvPr>
          <p:cNvSpPr txBox="1"/>
          <p:nvPr/>
        </p:nvSpPr>
        <p:spPr>
          <a:xfrm>
            <a:off x="6174960" y="4640570"/>
            <a:ext cx="558471" cy="253916"/>
          </a:xfrm>
          <a:prstGeom prst="rect">
            <a:avLst/>
          </a:prstGeom>
          <a:noFill/>
        </p:spPr>
        <p:txBody>
          <a:bodyPr wrap="square" rtlCol="0">
            <a:spAutoFit/>
          </a:bodyPr>
          <a:lstStyle/>
          <a:p>
            <a:r>
              <a:rPr lang="es-ES" sz="1050" dirty="0">
                <a:solidFill>
                  <a:srgbClr val="002250"/>
                </a:solidFill>
                <a:cs typeface="Arial" panose="020B0604020202020204" pitchFamily="34" charset="0"/>
              </a:rPr>
              <a:t>Total</a:t>
            </a:r>
          </a:p>
        </p:txBody>
      </p:sp>
      <p:sp>
        <p:nvSpPr>
          <p:cNvPr id="15" name="CuadroTexto 14">
            <a:extLst>
              <a:ext uri="{FF2B5EF4-FFF2-40B4-BE49-F238E27FC236}">
                <a16:creationId xmlns:a16="http://schemas.microsoft.com/office/drawing/2014/main" id="{C6668850-FB81-20DF-6E52-6F5A1A7FD596}"/>
              </a:ext>
            </a:extLst>
          </p:cNvPr>
          <p:cNvSpPr txBox="1"/>
          <p:nvPr/>
        </p:nvSpPr>
        <p:spPr>
          <a:xfrm>
            <a:off x="6881024" y="4568196"/>
            <a:ext cx="822161" cy="415498"/>
          </a:xfrm>
          <a:prstGeom prst="rect">
            <a:avLst/>
          </a:prstGeom>
          <a:noFill/>
        </p:spPr>
        <p:txBody>
          <a:bodyPr wrap="square" rtlCol="0">
            <a:spAutoFit/>
          </a:bodyPr>
          <a:lstStyle/>
          <a:p>
            <a:pPr algn="ctr"/>
            <a:r>
              <a:rPr lang="es-ES" sz="1050" dirty="0">
                <a:solidFill>
                  <a:srgbClr val="002250"/>
                </a:solidFill>
                <a:cs typeface="Arial" panose="020B0604020202020204" pitchFamily="34" charset="0"/>
              </a:rPr>
              <a:t>Cuero cabelludo</a:t>
            </a:r>
          </a:p>
        </p:txBody>
      </p:sp>
      <p:sp>
        <p:nvSpPr>
          <p:cNvPr id="16" name="CuadroTexto 15">
            <a:extLst>
              <a:ext uri="{FF2B5EF4-FFF2-40B4-BE49-F238E27FC236}">
                <a16:creationId xmlns:a16="http://schemas.microsoft.com/office/drawing/2014/main" id="{1DE661E7-12D5-B3DA-2711-662F9100D6C6}"/>
              </a:ext>
            </a:extLst>
          </p:cNvPr>
          <p:cNvSpPr txBox="1"/>
          <p:nvPr/>
        </p:nvSpPr>
        <p:spPr>
          <a:xfrm>
            <a:off x="7873762" y="4643412"/>
            <a:ext cx="822161" cy="253916"/>
          </a:xfrm>
          <a:prstGeom prst="rect">
            <a:avLst/>
          </a:prstGeom>
          <a:noFill/>
        </p:spPr>
        <p:txBody>
          <a:bodyPr wrap="square" rtlCol="0">
            <a:spAutoFit/>
          </a:bodyPr>
          <a:lstStyle/>
          <a:p>
            <a:r>
              <a:rPr lang="es-ES" sz="1050" dirty="0">
                <a:solidFill>
                  <a:srgbClr val="002250"/>
                </a:solidFill>
                <a:cs typeface="Arial" panose="020B0604020202020204" pitchFamily="34" charset="0"/>
              </a:rPr>
              <a:t>Genital</a:t>
            </a:r>
            <a:endParaRPr lang="es-ES" sz="1200" dirty="0">
              <a:highlight>
                <a:srgbClr val="FFFF00"/>
              </a:highlight>
            </a:endParaRPr>
          </a:p>
        </p:txBody>
      </p:sp>
      <p:sp>
        <p:nvSpPr>
          <p:cNvPr id="17" name="CuadroTexto 16">
            <a:extLst>
              <a:ext uri="{FF2B5EF4-FFF2-40B4-BE49-F238E27FC236}">
                <a16:creationId xmlns:a16="http://schemas.microsoft.com/office/drawing/2014/main" id="{1FF489B2-BEA5-1FFA-3A93-8A4984BD6778}"/>
              </a:ext>
            </a:extLst>
          </p:cNvPr>
          <p:cNvSpPr txBox="1"/>
          <p:nvPr/>
        </p:nvSpPr>
        <p:spPr>
          <a:xfrm>
            <a:off x="8773176" y="4641900"/>
            <a:ext cx="822161" cy="253916"/>
          </a:xfrm>
          <a:prstGeom prst="rect">
            <a:avLst/>
          </a:prstGeom>
          <a:noFill/>
        </p:spPr>
        <p:txBody>
          <a:bodyPr wrap="square" rtlCol="0">
            <a:spAutoFit/>
          </a:bodyPr>
          <a:lstStyle/>
          <a:p>
            <a:r>
              <a:rPr lang="es-ES" sz="1050" dirty="0">
                <a:solidFill>
                  <a:srgbClr val="002250"/>
                </a:solidFill>
                <a:cs typeface="Arial" panose="020B0604020202020204" pitchFamily="34" charset="0"/>
              </a:rPr>
              <a:t>Uñas</a:t>
            </a:r>
            <a:endParaRPr lang="es-ES" sz="1200" dirty="0">
              <a:highlight>
                <a:srgbClr val="FFFF00"/>
              </a:highlight>
            </a:endParaRPr>
          </a:p>
        </p:txBody>
      </p:sp>
      <p:sp>
        <p:nvSpPr>
          <p:cNvPr id="18" name="CuadroTexto 17">
            <a:extLst>
              <a:ext uri="{FF2B5EF4-FFF2-40B4-BE49-F238E27FC236}">
                <a16:creationId xmlns:a16="http://schemas.microsoft.com/office/drawing/2014/main" id="{59871E5E-8DB2-3B33-2FFC-C5A8258FD076}"/>
              </a:ext>
            </a:extLst>
          </p:cNvPr>
          <p:cNvSpPr txBox="1"/>
          <p:nvPr/>
        </p:nvSpPr>
        <p:spPr>
          <a:xfrm>
            <a:off x="9522487" y="4652173"/>
            <a:ext cx="1031995" cy="253916"/>
          </a:xfrm>
          <a:prstGeom prst="rect">
            <a:avLst/>
          </a:prstGeom>
          <a:noFill/>
        </p:spPr>
        <p:txBody>
          <a:bodyPr wrap="square" rtlCol="0">
            <a:spAutoFit/>
          </a:bodyPr>
          <a:lstStyle/>
          <a:p>
            <a:r>
              <a:rPr lang="es-ES" sz="1050" dirty="0" err="1">
                <a:solidFill>
                  <a:srgbClr val="002250"/>
                </a:solidFill>
              </a:rPr>
              <a:t>Palmoplantar</a:t>
            </a:r>
            <a:endParaRPr lang="es-ES" sz="1050" dirty="0">
              <a:solidFill>
                <a:srgbClr val="002250"/>
              </a:solidFill>
            </a:endParaRPr>
          </a:p>
        </p:txBody>
      </p:sp>
      <p:sp>
        <p:nvSpPr>
          <p:cNvPr id="23" name="Título 5">
            <a:extLst>
              <a:ext uri="{FF2B5EF4-FFF2-40B4-BE49-F238E27FC236}">
                <a16:creationId xmlns:a16="http://schemas.microsoft.com/office/drawing/2014/main" id="{98710A05-8F8D-6077-621F-87F8CD3FFCF5}"/>
              </a:ext>
            </a:extLst>
          </p:cNvPr>
          <p:cNvSpPr txBox="1">
            <a:spLocks/>
          </p:cNvSpPr>
          <p:nvPr/>
        </p:nvSpPr>
        <p:spPr>
          <a:xfrm>
            <a:off x="5213907" y="1413119"/>
            <a:ext cx="5612608" cy="330072"/>
          </a:xfrm>
          <a:prstGeom prst="rect">
            <a:avLst/>
          </a:prstGeom>
        </p:spPr>
        <p:txBody>
          <a:bodyPr vert="horz" wrap="square" lIns="72000" tIns="72000" rIns="72000" bIns="72000" rtlCol="0" anchor="ctr">
            <a:spAutoFit/>
          </a:bodyPr>
          <a:lstStyle>
            <a:lvl1pPr algn="l" defTabSz="914400" rtl="0" eaLnBrk="1" latinLnBrk="0" hangingPunct="1">
              <a:lnSpc>
                <a:spcPct val="100000"/>
              </a:lnSpc>
              <a:spcBef>
                <a:spcPct val="0"/>
              </a:spcBef>
              <a:buNone/>
              <a:defRPr lang="es-ES" sz="3000" b="1" kern="1200" dirty="0">
                <a:solidFill>
                  <a:srgbClr val="002855"/>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s-ES" sz="1200" dirty="0">
                <a:solidFill>
                  <a:schemeClr val="accent2"/>
                </a:solidFill>
                <a:latin typeface="Arial"/>
              </a:rPr>
              <a:t>Proporción de pacientes con </a:t>
            </a:r>
            <a:r>
              <a:rPr kumimoji="0" lang="es-ES" sz="1200" b="1" i="0" u="none" strike="noStrike" kern="1200" cap="none" spc="0" normalizeH="0" baseline="0" noProof="0" dirty="0">
                <a:ln>
                  <a:noFill/>
                </a:ln>
                <a:solidFill>
                  <a:schemeClr val="accent2"/>
                </a:solidFill>
                <a:effectLst/>
                <a:uLnTx/>
                <a:uFillTx/>
                <a:latin typeface="Arial"/>
                <a:ea typeface="+mj-ea"/>
                <a:cs typeface="+mj-cs"/>
              </a:rPr>
              <a:t>PGA 0/1 al inicio y en semana 28</a:t>
            </a:r>
            <a:r>
              <a:rPr kumimoji="0" lang="es-ES" sz="1200" b="1" i="0" u="none" strike="noStrike" kern="1200" cap="none" spc="0" normalizeH="0" baseline="30000" noProof="0" dirty="0">
                <a:ln>
                  <a:noFill/>
                </a:ln>
                <a:solidFill>
                  <a:schemeClr val="accent2"/>
                </a:solidFill>
                <a:effectLst/>
                <a:uLnTx/>
                <a:uFillTx/>
                <a:latin typeface="Arial"/>
                <a:ea typeface="+mj-ea"/>
                <a:cs typeface="+mj-cs"/>
              </a:rPr>
              <a:t>1</a:t>
            </a:r>
          </a:p>
        </p:txBody>
      </p:sp>
      <p:grpSp>
        <p:nvGrpSpPr>
          <p:cNvPr id="4" name="Grupo 3">
            <a:extLst>
              <a:ext uri="{FF2B5EF4-FFF2-40B4-BE49-F238E27FC236}">
                <a16:creationId xmlns:a16="http://schemas.microsoft.com/office/drawing/2014/main" id="{3C8A528C-BA91-5A3C-CF40-261166CB18BC}"/>
              </a:ext>
            </a:extLst>
          </p:cNvPr>
          <p:cNvGrpSpPr/>
          <p:nvPr/>
        </p:nvGrpSpPr>
        <p:grpSpPr>
          <a:xfrm>
            <a:off x="11264294" y="0"/>
            <a:ext cx="598437" cy="682835"/>
            <a:chOff x="11264294" y="0"/>
            <a:chExt cx="598437" cy="682835"/>
          </a:xfrm>
        </p:grpSpPr>
        <p:sp>
          <p:nvSpPr>
            <p:cNvPr id="6" name="Forma libre: forma 5">
              <a:extLst>
                <a:ext uri="{FF2B5EF4-FFF2-40B4-BE49-F238E27FC236}">
                  <a16:creationId xmlns:a16="http://schemas.microsoft.com/office/drawing/2014/main" id="{7B439B10-7896-DCD2-BDAD-D172B1E95BB3}"/>
                </a:ext>
              </a:extLst>
            </p:cNvPr>
            <p:cNvSpPr/>
            <p:nvPr/>
          </p:nvSpPr>
          <p:spPr>
            <a:xfrm flipV="1">
              <a:off x="11264294" y="0"/>
              <a:ext cx="598437" cy="682835"/>
            </a:xfrm>
            <a:custGeom>
              <a:avLst/>
              <a:gdLst>
                <a:gd name="connsiteX0" fmla="*/ 0 w 598437"/>
                <a:gd name="connsiteY0" fmla="*/ 682835 h 682835"/>
                <a:gd name="connsiteX1" fmla="*/ 598437 w 598437"/>
                <a:gd name="connsiteY1" fmla="*/ 682835 h 682835"/>
                <a:gd name="connsiteX2" fmla="*/ 598437 w 598437"/>
                <a:gd name="connsiteY2" fmla="*/ 84398 h 682835"/>
                <a:gd name="connsiteX3" fmla="*/ 392114 w 598437"/>
                <a:gd name="connsiteY3" fmla="*/ 84398 h 682835"/>
                <a:gd name="connsiteX4" fmla="*/ 299218 w 598437"/>
                <a:gd name="connsiteY4" fmla="*/ 0 h 682835"/>
                <a:gd name="connsiteX5" fmla="*/ 206322 w 598437"/>
                <a:gd name="connsiteY5" fmla="*/ 84398 h 682835"/>
                <a:gd name="connsiteX6" fmla="*/ 0 w 598437"/>
                <a:gd name="connsiteY6" fmla="*/ 84398 h 682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8437" h="682835">
                  <a:moveTo>
                    <a:pt x="0" y="682835"/>
                  </a:moveTo>
                  <a:lnTo>
                    <a:pt x="598437" y="682835"/>
                  </a:lnTo>
                  <a:lnTo>
                    <a:pt x="598437" y="84398"/>
                  </a:lnTo>
                  <a:lnTo>
                    <a:pt x="392114" y="84398"/>
                  </a:lnTo>
                  <a:lnTo>
                    <a:pt x="299218" y="0"/>
                  </a:lnTo>
                  <a:lnTo>
                    <a:pt x="206322" y="84398"/>
                  </a:lnTo>
                  <a:lnTo>
                    <a:pt x="0" y="84398"/>
                  </a:lnTo>
                  <a:close/>
                </a:path>
              </a:pathLst>
            </a:custGeom>
            <a:solidFill>
              <a:srgbClr val="00BEA0">
                <a:alpha val="19000"/>
              </a:srgbClr>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9" name="Graphic 9">
              <a:extLst>
                <a:ext uri="{FF2B5EF4-FFF2-40B4-BE49-F238E27FC236}">
                  <a16:creationId xmlns:a16="http://schemas.microsoft.com/office/drawing/2014/main" id="{4BA4720D-E4F0-F0D6-A8B8-9F1D7A6F3E27}"/>
                </a:ext>
              </a:extLst>
            </p:cNvPr>
            <p:cNvPicPr>
              <a:picLocks noChangeAspect="1"/>
            </p:cNvPicPr>
            <p:nvPr/>
          </p:nvPicPr>
          <p:blipFill rotWithShape="1">
            <a:blip r:embed="rId4">
              <a:extLst>
                <a:ext uri="{96DAC541-7B7A-43D3-8B79-37D633B846F1}">
                  <asvg:svgBlip xmlns:asvg="http://schemas.microsoft.com/office/drawing/2016/SVG/main" r:embed="rId5"/>
                </a:ext>
              </a:extLst>
            </a:blip>
            <a:srcRect/>
            <a:stretch/>
          </p:blipFill>
          <p:spPr>
            <a:xfrm>
              <a:off x="11372522" y="148910"/>
              <a:ext cx="381982" cy="385013"/>
            </a:xfrm>
            <a:prstGeom prst="rect">
              <a:avLst/>
            </a:prstGeom>
          </p:spPr>
        </p:pic>
      </p:grpSp>
      <p:grpSp>
        <p:nvGrpSpPr>
          <p:cNvPr id="26" name="Grupo 25">
            <a:extLst>
              <a:ext uri="{FF2B5EF4-FFF2-40B4-BE49-F238E27FC236}">
                <a16:creationId xmlns:a16="http://schemas.microsoft.com/office/drawing/2014/main" id="{2ED6D8C1-1682-91A0-995B-8EB6BCAB8135}"/>
              </a:ext>
            </a:extLst>
          </p:cNvPr>
          <p:cNvGrpSpPr/>
          <p:nvPr/>
        </p:nvGrpSpPr>
        <p:grpSpPr>
          <a:xfrm>
            <a:off x="7716414" y="5087110"/>
            <a:ext cx="1748097" cy="255788"/>
            <a:chOff x="7035282" y="5049786"/>
            <a:chExt cx="1748097" cy="255788"/>
          </a:xfrm>
        </p:grpSpPr>
        <p:sp>
          <p:nvSpPr>
            <p:cNvPr id="21" name="CuadroTexto 20">
              <a:extLst>
                <a:ext uri="{FF2B5EF4-FFF2-40B4-BE49-F238E27FC236}">
                  <a16:creationId xmlns:a16="http://schemas.microsoft.com/office/drawing/2014/main" id="{89BFEFF7-B247-F18E-6780-281386575CFC}"/>
                </a:ext>
              </a:extLst>
            </p:cNvPr>
            <p:cNvSpPr txBox="1"/>
            <p:nvPr/>
          </p:nvSpPr>
          <p:spPr>
            <a:xfrm>
              <a:off x="7175709" y="5051658"/>
              <a:ext cx="812381" cy="253916"/>
            </a:xfrm>
            <a:prstGeom prst="rect">
              <a:avLst/>
            </a:prstGeom>
            <a:noFill/>
          </p:spPr>
          <p:txBody>
            <a:bodyPr wrap="square" rtlCol="0">
              <a:spAutoFit/>
            </a:bodyPr>
            <a:lstStyle/>
            <a:p>
              <a:r>
                <a:rPr lang="es-ES" sz="1050" dirty="0">
                  <a:solidFill>
                    <a:srgbClr val="002250"/>
                  </a:solidFill>
                </a:rPr>
                <a:t>Basal</a:t>
              </a:r>
            </a:p>
          </p:txBody>
        </p:sp>
        <p:sp>
          <p:nvSpPr>
            <p:cNvPr id="22" name="CuadroTexto 21">
              <a:extLst>
                <a:ext uri="{FF2B5EF4-FFF2-40B4-BE49-F238E27FC236}">
                  <a16:creationId xmlns:a16="http://schemas.microsoft.com/office/drawing/2014/main" id="{49D3828E-D67B-E058-E539-D69660F9E424}"/>
                </a:ext>
              </a:extLst>
            </p:cNvPr>
            <p:cNvSpPr txBox="1"/>
            <p:nvPr/>
          </p:nvSpPr>
          <p:spPr>
            <a:xfrm>
              <a:off x="7970998" y="5049786"/>
              <a:ext cx="812381" cy="253916"/>
            </a:xfrm>
            <a:prstGeom prst="rect">
              <a:avLst/>
            </a:prstGeom>
            <a:noFill/>
          </p:spPr>
          <p:txBody>
            <a:bodyPr wrap="square" rtlCol="0">
              <a:spAutoFit/>
            </a:bodyPr>
            <a:lstStyle/>
            <a:p>
              <a:r>
                <a:rPr lang="es-ES" sz="1050" dirty="0" err="1">
                  <a:solidFill>
                    <a:srgbClr val="002250"/>
                  </a:solidFill>
                </a:rPr>
                <a:t>Sem</a:t>
              </a:r>
              <a:r>
                <a:rPr lang="es-ES" sz="1050" dirty="0">
                  <a:solidFill>
                    <a:srgbClr val="002250"/>
                  </a:solidFill>
                </a:rPr>
                <a:t> 28</a:t>
              </a:r>
            </a:p>
          </p:txBody>
        </p:sp>
        <p:sp>
          <p:nvSpPr>
            <p:cNvPr id="24" name="Rectángulo 23">
              <a:extLst>
                <a:ext uri="{FF2B5EF4-FFF2-40B4-BE49-F238E27FC236}">
                  <a16:creationId xmlns:a16="http://schemas.microsoft.com/office/drawing/2014/main" id="{C6EA86FB-A827-15A9-35DA-65DBE10EE8A0}"/>
                </a:ext>
              </a:extLst>
            </p:cNvPr>
            <p:cNvSpPr/>
            <p:nvPr/>
          </p:nvSpPr>
          <p:spPr>
            <a:xfrm>
              <a:off x="7035282" y="5113838"/>
              <a:ext cx="140427" cy="140427"/>
            </a:xfrm>
            <a:prstGeom prst="rect">
              <a:avLst/>
            </a:prstGeom>
            <a:solidFill>
              <a:srgbClr val="0022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25" name="Rectángulo 24">
              <a:extLst>
                <a:ext uri="{FF2B5EF4-FFF2-40B4-BE49-F238E27FC236}">
                  <a16:creationId xmlns:a16="http://schemas.microsoft.com/office/drawing/2014/main" id="{4D805864-4D8A-F656-1123-227DC99CC795}"/>
                </a:ext>
              </a:extLst>
            </p:cNvPr>
            <p:cNvSpPr/>
            <p:nvPr/>
          </p:nvSpPr>
          <p:spPr>
            <a:xfrm>
              <a:off x="7824353" y="5104668"/>
              <a:ext cx="140427" cy="140427"/>
            </a:xfrm>
            <a:prstGeom prst="rect">
              <a:avLst/>
            </a:prstGeom>
            <a:solidFill>
              <a:srgbClr val="08BDA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grpSp>
      <p:sp>
        <p:nvSpPr>
          <p:cNvPr id="38" name="CuadroTexto 37">
            <a:extLst>
              <a:ext uri="{FF2B5EF4-FFF2-40B4-BE49-F238E27FC236}">
                <a16:creationId xmlns:a16="http://schemas.microsoft.com/office/drawing/2014/main" id="{6F9B3351-24B7-E750-A2CE-FA407D933D4F}"/>
              </a:ext>
            </a:extLst>
          </p:cNvPr>
          <p:cNvSpPr txBox="1"/>
          <p:nvPr/>
        </p:nvSpPr>
        <p:spPr>
          <a:xfrm>
            <a:off x="922119" y="1479684"/>
            <a:ext cx="3942528" cy="2964914"/>
          </a:xfrm>
          <a:prstGeom prst="rect">
            <a:avLst/>
          </a:prstGeom>
          <a:noFill/>
        </p:spPr>
        <p:txBody>
          <a:bodyPr wrap="square">
            <a:spAutoFit/>
          </a:bodyPr>
          <a:lstStyle/>
          <a:p>
            <a:pPr marL="285750" indent="-285750" algn="l">
              <a:buFont typeface="Arial" panose="020B0604020202020204" pitchFamily="34" charset="0"/>
              <a:buChar char="•"/>
            </a:pPr>
            <a:r>
              <a:rPr lang="es-ES" sz="1600" dirty="0">
                <a:solidFill>
                  <a:srgbClr val="002250"/>
                </a:solidFill>
              </a:rPr>
              <a:t>La proporción de pacientes con </a:t>
            </a:r>
            <a:r>
              <a:rPr lang="es-ES" sz="1600" b="1" dirty="0">
                <a:solidFill>
                  <a:srgbClr val="002250"/>
                </a:solidFill>
              </a:rPr>
              <a:t>PGA 0/1</a:t>
            </a:r>
            <a:r>
              <a:rPr lang="es-ES" sz="1600" dirty="0">
                <a:solidFill>
                  <a:srgbClr val="002250"/>
                </a:solidFill>
              </a:rPr>
              <a:t>* en </a:t>
            </a:r>
            <a:r>
              <a:rPr lang="es-ES" sz="1600" b="1" dirty="0">
                <a:solidFill>
                  <a:srgbClr val="08BDA0"/>
                </a:solidFill>
              </a:rPr>
              <a:t>cuero cabelludo </a:t>
            </a:r>
            <a:r>
              <a:rPr lang="es-ES" sz="1600" dirty="0">
                <a:solidFill>
                  <a:srgbClr val="002250"/>
                </a:solidFill>
              </a:rPr>
              <a:t>aumentó de </a:t>
            </a:r>
            <a:r>
              <a:rPr lang="es-ES" sz="1600" b="1" dirty="0">
                <a:solidFill>
                  <a:srgbClr val="002250"/>
                </a:solidFill>
              </a:rPr>
              <a:t>20,9% a 77,7% </a:t>
            </a:r>
            <a:r>
              <a:rPr lang="es-ES" sz="1600" dirty="0">
                <a:solidFill>
                  <a:srgbClr val="002250"/>
                </a:solidFill>
              </a:rPr>
              <a:t>(OC) y de </a:t>
            </a:r>
            <a:r>
              <a:rPr lang="es-ES" sz="1600" b="1" dirty="0">
                <a:solidFill>
                  <a:srgbClr val="002250"/>
                </a:solidFill>
              </a:rPr>
              <a:t>20,7% a 81,7% </a:t>
            </a:r>
            <a:r>
              <a:rPr lang="es-ES" sz="1600" dirty="0">
                <a:solidFill>
                  <a:srgbClr val="002250"/>
                </a:solidFill>
              </a:rPr>
              <a:t>(LOCF), en </a:t>
            </a:r>
            <a:r>
              <a:rPr lang="es-ES" sz="1600" b="1" dirty="0">
                <a:solidFill>
                  <a:srgbClr val="08BDA0"/>
                </a:solidFill>
              </a:rPr>
              <a:t>genitales</a:t>
            </a:r>
            <a:r>
              <a:rPr lang="es-ES" sz="1600" dirty="0">
                <a:solidFill>
                  <a:srgbClr val="002250"/>
                </a:solidFill>
              </a:rPr>
              <a:t> de </a:t>
            </a:r>
            <a:r>
              <a:rPr lang="es-ES" sz="1600" b="1" dirty="0">
                <a:solidFill>
                  <a:srgbClr val="002250"/>
                </a:solidFill>
              </a:rPr>
              <a:t>51,1% a 89,9% </a:t>
            </a:r>
            <a:r>
              <a:rPr lang="es-ES" sz="1600" dirty="0">
                <a:solidFill>
                  <a:srgbClr val="002250"/>
                </a:solidFill>
              </a:rPr>
              <a:t>(OC) y de </a:t>
            </a:r>
            <a:r>
              <a:rPr lang="es-ES" sz="1600" b="1" dirty="0">
                <a:solidFill>
                  <a:srgbClr val="002250"/>
                </a:solidFill>
              </a:rPr>
              <a:t>50,7% a 93,1% </a:t>
            </a:r>
            <a:r>
              <a:rPr lang="es-ES" sz="1600" dirty="0">
                <a:solidFill>
                  <a:srgbClr val="002250"/>
                </a:solidFill>
              </a:rPr>
              <a:t>(LOCF), en </a:t>
            </a:r>
            <a:r>
              <a:rPr lang="es-ES" sz="1600" b="1" dirty="0">
                <a:solidFill>
                  <a:srgbClr val="08BDA0"/>
                </a:solidFill>
              </a:rPr>
              <a:t>uñas</a:t>
            </a:r>
            <a:r>
              <a:rPr lang="es-ES" sz="1600" dirty="0">
                <a:solidFill>
                  <a:srgbClr val="002250"/>
                </a:solidFill>
              </a:rPr>
              <a:t> de </a:t>
            </a:r>
            <a:r>
              <a:rPr lang="es-ES" sz="1600" b="1" dirty="0">
                <a:solidFill>
                  <a:srgbClr val="002250"/>
                </a:solidFill>
              </a:rPr>
              <a:t>74,1% a 92,8% </a:t>
            </a:r>
            <a:r>
              <a:rPr lang="es-ES" sz="1600" dirty="0">
                <a:solidFill>
                  <a:srgbClr val="002250"/>
                </a:solidFill>
              </a:rPr>
              <a:t>(OC) y de </a:t>
            </a:r>
            <a:r>
              <a:rPr lang="es-ES" sz="1600" b="1" dirty="0">
                <a:solidFill>
                  <a:srgbClr val="002250"/>
                </a:solidFill>
              </a:rPr>
              <a:t>74,3% a 93,9%</a:t>
            </a:r>
            <a:r>
              <a:rPr lang="es-ES" sz="1600" dirty="0">
                <a:solidFill>
                  <a:srgbClr val="002250"/>
                </a:solidFill>
              </a:rPr>
              <a:t> (LOCF), y en las </a:t>
            </a:r>
            <a:r>
              <a:rPr lang="es-ES" sz="1600" b="1" dirty="0">
                <a:solidFill>
                  <a:srgbClr val="08BDA0"/>
                </a:solidFill>
              </a:rPr>
              <a:t>palmas</a:t>
            </a:r>
            <a:r>
              <a:rPr lang="es-ES" sz="1600" dirty="0">
                <a:solidFill>
                  <a:srgbClr val="002250"/>
                </a:solidFill>
              </a:rPr>
              <a:t> de </a:t>
            </a:r>
            <a:r>
              <a:rPr lang="es-ES" sz="1600" b="1" dirty="0">
                <a:solidFill>
                  <a:srgbClr val="002250"/>
                </a:solidFill>
              </a:rPr>
              <a:t>67,6% a 89,9% </a:t>
            </a:r>
            <a:r>
              <a:rPr lang="es-ES" sz="1600" dirty="0">
                <a:solidFill>
                  <a:srgbClr val="002250"/>
                </a:solidFill>
              </a:rPr>
              <a:t>(OC) y de </a:t>
            </a:r>
            <a:r>
              <a:rPr lang="es-ES" sz="1600" b="1" dirty="0">
                <a:solidFill>
                  <a:srgbClr val="002250"/>
                </a:solidFill>
              </a:rPr>
              <a:t>67,9% a 92,4% </a:t>
            </a:r>
            <a:r>
              <a:rPr lang="es-ES" sz="1600" dirty="0">
                <a:solidFill>
                  <a:srgbClr val="002250"/>
                </a:solidFill>
              </a:rPr>
              <a:t>(LOCF)</a:t>
            </a:r>
            <a:r>
              <a:rPr lang="es-ES" sz="1600" baseline="30000" dirty="0">
                <a:solidFill>
                  <a:srgbClr val="002250"/>
                </a:solidFill>
              </a:rPr>
              <a:t>1</a:t>
            </a:r>
          </a:p>
          <a:p>
            <a:pPr marL="285750" indent="-285750" algn="l">
              <a:buFont typeface="Arial" panose="020B0604020202020204" pitchFamily="34" charset="0"/>
              <a:buChar char="•"/>
            </a:pPr>
            <a:endParaRPr lang="es-ES" sz="1600" baseline="30000" dirty="0">
              <a:solidFill>
                <a:srgbClr val="002250"/>
              </a:solidFill>
            </a:endParaRPr>
          </a:p>
          <a:p>
            <a:pPr marL="285750" indent="-285750">
              <a:buFont typeface="Arial" panose="020B0604020202020204" pitchFamily="34" charset="0"/>
              <a:buChar char="•"/>
            </a:pPr>
            <a:r>
              <a:rPr lang="es-ES" sz="1600" dirty="0">
                <a:solidFill>
                  <a:srgbClr val="002250"/>
                </a:solidFill>
              </a:rPr>
              <a:t>El análisis mostró una </a:t>
            </a:r>
            <a:r>
              <a:rPr lang="es-ES" sz="1600" b="1" dirty="0">
                <a:solidFill>
                  <a:srgbClr val="08BDA0"/>
                </a:solidFill>
              </a:rPr>
              <a:t>alta eficacia</a:t>
            </a:r>
            <a:r>
              <a:rPr lang="es-ES" sz="1600" b="1" baseline="30000" dirty="0">
                <a:solidFill>
                  <a:srgbClr val="08BDA0"/>
                </a:solidFill>
              </a:rPr>
              <a:t># </a:t>
            </a:r>
            <a:r>
              <a:rPr lang="es-ES" sz="1600" b="1" dirty="0">
                <a:solidFill>
                  <a:srgbClr val="08BDA0"/>
                </a:solidFill>
              </a:rPr>
              <a:t>en áreas sensibles</a:t>
            </a:r>
            <a:r>
              <a:rPr lang="es-ES" sz="1600" dirty="0">
                <a:solidFill>
                  <a:srgbClr val="08BDA0"/>
                </a:solidFill>
              </a:rPr>
              <a:t> </a:t>
            </a:r>
            <a:r>
              <a:rPr lang="es-ES" sz="1600" dirty="0">
                <a:solidFill>
                  <a:srgbClr val="002250"/>
                </a:solidFill>
              </a:rPr>
              <a:t>como el cuero cabelludo, las uñas, genitales o región palmoplantar</a:t>
            </a:r>
            <a:r>
              <a:rPr lang="es-ES" sz="1600" baseline="30000" dirty="0">
                <a:solidFill>
                  <a:srgbClr val="002250"/>
                </a:solidFill>
              </a:rPr>
              <a:t>1</a:t>
            </a:r>
            <a:endParaRPr lang="es-ES" sz="1600" dirty="0">
              <a:solidFill>
                <a:srgbClr val="002250"/>
              </a:solidFill>
            </a:endParaRPr>
          </a:p>
        </p:txBody>
      </p:sp>
      <p:grpSp>
        <p:nvGrpSpPr>
          <p:cNvPr id="3" name="Group 10">
            <a:extLst>
              <a:ext uri="{FF2B5EF4-FFF2-40B4-BE49-F238E27FC236}">
                <a16:creationId xmlns:a16="http://schemas.microsoft.com/office/drawing/2014/main" id="{805B933A-3F80-75BE-B3B1-ABFA4947ED6C}"/>
              </a:ext>
            </a:extLst>
          </p:cNvPr>
          <p:cNvGrpSpPr/>
          <p:nvPr/>
        </p:nvGrpSpPr>
        <p:grpSpPr>
          <a:xfrm>
            <a:off x="9689620" y="156822"/>
            <a:ext cx="1385478" cy="369332"/>
            <a:chOff x="2167445" y="2371717"/>
            <a:chExt cx="1276268" cy="415745"/>
          </a:xfrm>
        </p:grpSpPr>
        <p:sp>
          <p:nvSpPr>
            <p:cNvPr id="7" name="TextBox 22">
              <a:extLst>
                <a:ext uri="{FF2B5EF4-FFF2-40B4-BE49-F238E27FC236}">
                  <a16:creationId xmlns:a16="http://schemas.microsoft.com/office/drawing/2014/main" id="{32FA4418-F113-A96A-7B4D-6805F4CB017A}"/>
                </a:ext>
              </a:extLst>
            </p:cNvPr>
            <p:cNvSpPr txBox="1"/>
            <p:nvPr userDrawn="1"/>
          </p:nvSpPr>
          <p:spPr>
            <a:xfrm>
              <a:off x="2167445" y="2371717"/>
              <a:ext cx="1228293" cy="415745"/>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b="0" i="0" u="none" strike="noStrike" kern="0" cap="none" spc="0" normalizeH="0" baseline="0" noProof="0" dirty="0" err="1">
                  <a:ln>
                    <a:noFill/>
                  </a:ln>
                  <a:solidFill>
                    <a:srgbClr val="002855"/>
                  </a:solidFill>
                  <a:effectLst/>
                  <a:uLnTx/>
                  <a:uFillTx/>
                  <a:latin typeface="Montserrat Black" panose="00000A00000000000000" pitchFamily="2" charset="0"/>
                </a:rPr>
                <a:t>TiGER</a:t>
              </a:r>
              <a:endParaRPr kumimoji="0" lang="en-US" b="0" i="0" u="none" strike="noStrike" kern="0" cap="none" spc="0" normalizeH="0" baseline="0" noProof="0" dirty="0">
                <a:ln>
                  <a:noFill/>
                </a:ln>
                <a:solidFill>
                  <a:srgbClr val="002855"/>
                </a:solidFill>
                <a:effectLst/>
                <a:uLnTx/>
                <a:uFillTx/>
                <a:latin typeface="Montserrat Black" panose="00000A00000000000000" pitchFamily="2" charset="0"/>
              </a:endParaRPr>
            </a:p>
          </p:txBody>
        </p:sp>
        <p:pic>
          <p:nvPicPr>
            <p:cNvPr id="9" name="Picture 23" descr="A yellow paw print with claws&#10;&#10;Description automatically generated">
              <a:extLst>
                <a:ext uri="{FF2B5EF4-FFF2-40B4-BE49-F238E27FC236}">
                  <a16:creationId xmlns:a16="http://schemas.microsoft.com/office/drawing/2014/main" id="{21CCE945-7134-85CF-947B-BA0EA755BB5C}"/>
                </a:ext>
              </a:extLst>
            </p:cNvPr>
            <p:cNvPicPr>
              <a:picLocks noChangeAspect="1"/>
            </p:cNvPicPr>
            <p:nvPr userDrawn="1"/>
          </p:nvPicPr>
          <p:blipFill>
            <a:blip r:embed="rId6">
              <a:duotone>
                <a:prstClr val="black"/>
                <a:srgbClr val="00BEA0">
                  <a:tint val="45000"/>
                  <a:satMod val="400000"/>
                </a:srgbClr>
              </a:duotone>
              <a:extLst>
                <a:ext uri="{BEBA8EAE-BF5A-486C-A8C5-ECC9F3942E4B}">
                  <a14:imgProps xmlns:a14="http://schemas.microsoft.com/office/drawing/2010/main">
                    <a14:imgLayer r:embed="rId7">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3154949" y="2417496"/>
              <a:ext cx="288764" cy="288766"/>
            </a:xfrm>
            <a:prstGeom prst="rect">
              <a:avLst/>
            </a:prstGeom>
          </p:spPr>
        </p:pic>
      </p:grpSp>
    </p:spTree>
    <p:extLst>
      <p:ext uri="{BB962C8B-B14F-4D97-AF65-F5344CB8AC3E}">
        <p14:creationId xmlns:p14="http://schemas.microsoft.com/office/powerpoint/2010/main" val="96142884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 name="Marcador de pie de página 227">
            <a:extLst>
              <a:ext uri="{FF2B5EF4-FFF2-40B4-BE49-F238E27FC236}">
                <a16:creationId xmlns:a16="http://schemas.microsoft.com/office/drawing/2014/main" id="{37E34C3B-6B9E-542D-F820-31EB7EF1ED6C}"/>
              </a:ext>
            </a:extLst>
          </p:cNvPr>
          <p:cNvSpPr>
            <a:spLocks noGrp="1"/>
          </p:cNvSpPr>
          <p:nvPr>
            <p:ph type="ftr" sz="quarter" idx="10"/>
          </p:nvPr>
        </p:nvSpPr>
        <p:spPr>
          <a:xfrm>
            <a:off x="623888" y="5784448"/>
            <a:ext cx="11015444" cy="565146"/>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dirty="0">
                <a:solidFill>
                  <a:prstClr val="black">
                    <a:tint val="75000"/>
                  </a:prstClr>
                </a:solidFill>
                <a:latin typeface="Calibri"/>
              </a:rPr>
              <a:t>Rango del WHO-5: 0-100, donde 0=ausencia de bienestar y 100=bienestar máximo.</a:t>
            </a:r>
          </a:p>
          <a:p>
            <a:pPr marL="0" marR="0" lvl="0" indent="0" algn="l" defTabSz="914400" rtl="0" eaLnBrk="1" fontAlgn="auto" latinLnBrk="0" hangingPunct="1">
              <a:lnSpc>
                <a:spcPct val="100000"/>
              </a:lnSpc>
              <a:spcBef>
                <a:spcPts val="0"/>
              </a:spcBef>
              <a:spcAft>
                <a:spcPts val="0"/>
              </a:spcAft>
              <a:buClrTx/>
              <a:buSzTx/>
              <a:buFontTx/>
              <a:buNone/>
              <a:tabLst/>
              <a:defRPr/>
            </a:pPr>
            <a:r>
              <a:rPr lang="es-ES" b="1" dirty="0">
                <a:solidFill>
                  <a:prstClr val="black">
                    <a:tint val="75000"/>
                  </a:prstClr>
                </a:solidFill>
                <a:latin typeface="Calibri"/>
              </a:rPr>
              <a:t>OC</a:t>
            </a:r>
            <a:r>
              <a:rPr lang="es-ES" dirty="0">
                <a:solidFill>
                  <a:prstClr val="black">
                    <a:tint val="75000"/>
                  </a:prstClr>
                </a:solidFill>
                <a:latin typeface="Calibri"/>
              </a:rPr>
              <a:t>: casos observados, por sus siglas en inglés; </a:t>
            </a:r>
            <a:r>
              <a:rPr lang="es-ES" b="1" dirty="0">
                <a:solidFill>
                  <a:prstClr val="black">
                    <a:tint val="75000"/>
                  </a:prstClr>
                </a:solidFill>
                <a:latin typeface="Calibri"/>
              </a:rPr>
              <a:t>LOCF</a:t>
            </a:r>
            <a:r>
              <a:rPr lang="es-ES" dirty="0">
                <a:solidFill>
                  <a:prstClr val="black">
                    <a:tint val="75000"/>
                  </a:prstClr>
                </a:solidFill>
                <a:latin typeface="Calibri"/>
              </a:rPr>
              <a:t>: últimas observaciones realizadas, por sus siglas en inglés; </a:t>
            </a:r>
            <a:r>
              <a:rPr lang="es-ES" b="1" dirty="0" err="1">
                <a:solidFill>
                  <a:prstClr val="black">
                    <a:tint val="75000"/>
                  </a:prstClr>
                </a:solidFill>
                <a:latin typeface="Calibri"/>
              </a:rPr>
              <a:t>Sem</a:t>
            </a:r>
            <a:r>
              <a:rPr lang="es-ES" b="1" dirty="0">
                <a:solidFill>
                  <a:prstClr val="black">
                    <a:tint val="75000"/>
                  </a:prstClr>
                </a:solidFill>
                <a:latin typeface="Calibri"/>
              </a:rPr>
              <a:t>: </a:t>
            </a:r>
            <a:r>
              <a:rPr lang="es-ES" dirty="0">
                <a:solidFill>
                  <a:prstClr val="black">
                    <a:tint val="75000"/>
                  </a:prstClr>
                </a:solidFill>
                <a:latin typeface="Calibri"/>
              </a:rPr>
              <a:t>semana; </a:t>
            </a:r>
            <a:r>
              <a:rPr kumimoji="0" lang="es-ES" sz="800" b="1" i="0" u="none" strike="noStrike" kern="1200" cap="none" spc="0" normalizeH="0" baseline="0" noProof="0" dirty="0">
                <a:ln>
                  <a:noFill/>
                </a:ln>
                <a:solidFill>
                  <a:prstClr val="black">
                    <a:tint val="75000"/>
                  </a:prstClr>
                </a:solidFill>
                <a:effectLst/>
                <a:uLnTx/>
                <a:uFillTx/>
                <a:latin typeface="Calibri"/>
                <a:ea typeface="+mn-ea"/>
                <a:cs typeface="+mn-cs"/>
              </a:rPr>
              <a:t>WHO-5: </a:t>
            </a:r>
            <a:r>
              <a:rPr kumimoji="0" lang="es-ES" sz="800" i="0" u="none" strike="noStrike" kern="1200" cap="none" spc="0" normalizeH="0" baseline="0" noProof="0" dirty="0">
                <a:ln>
                  <a:noFill/>
                </a:ln>
                <a:solidFill>
                  <a:prstClr val="black">
                    <a:tint val="75000"/>
                  </a:prstClr>
                </a:solidFill>
                <a:effectLst/>
                <a:uLnTx/>
                <a:uFillTx/>
                <a:latin typeface="Calibri"/>
                <a:ea typeface="+mn-ea"/>
                <a:cs typeface="+mn-cs"/>
              </a:rPr>
              <a:t>índice de bienestar de la Organización Mundial de la Salud de 5 ítems.</a:t>
            </a:r>
            <a:br>
              <a:rPr kumimoji="0" lang="es-ES" sz="800" i="0" u="none" strike="noStrike" kern="1200" cap="none" spc="0" normalizeH="0" baseline="0" noProof="0" dirty="0">
                <a:ln>
                  <a:noFill/>
                </a:ln>
                <a:solidFill>
                  <a:prstClr val="black">
                    <a:tint val="75000"/>
                  </a:prstClr>
                </a:solidFill>
                <a:effectLst/>
                <a:uLnTx/>
                <a:uFillTx/>
                <a:latin typeface="Calibri"/>
                <a:ea typeface="+mn-ea"/>
                <a:cs typeface="+mn-cs"/>
              </a:rPr>
            </a:br>
            <a:r>
              <a:rPr kumimoji="0" lang="es-ES" sz="800" b="1" i="0" u="none" strike="noStrike" kern="1200" cap="none" spc="0" normalizeH="0" baseline="0" noProof="0" dirty="0">
                <a:ln>
                  <a:noFill/>
                </a:ln>
                <a:solidFill>
                  <a:prstClr val="black">
                    <a:tint val="75000"/>
                  </a:prstClr>
                </a:solidFill>
                <a:effectLst/>
                <a:uLnTx/>
                <a:uFillTx/>
                <a:latin typeface="Calibri"/>
                <a:ea typeface="+mn-ea"/>
                <a:cs typeface="+mn-cs"/>
              </a:rPr>
              <a:t>1. </a:t>
            </a:r>
            <a:r>
              <a:rPr kumimoji="0" lang="es-ES" sz="800" i="0" u="none" strike="noStrike" kern="1200" cap="none" spc="0" normalizeH="0" baseline="0" noProof="0" dirty="0" err="1">
                <a:ln>
                  <a:noFill/>
                </a:ln>
                <a:solidFill>
                  <a:prstClr val="black">
                    <a:tint val="75000"/>
                  </a:prstClr>
                </a:solidFill>
                <a:effectLst/>
                <a:uLnTx/>
                <a:uFillTx/>
                <a:latin typeface="Calibri"/>
                <a:ea typeface="+mn-ea"/>
                <a:cs typeface="+mn-cs"/>
              </a:rPr>
              <a:t>Magnolo</a:t>
            </a:r>
            <a:r>
              <a:rPr kumimoji="0" lang="es-ES" sz="800" i="0" u="none" strike="noStrike" kern="1200" cap="none" spc="0" normalizeH="0" baseline="0" noProof="0" dirty="0">
                <a:ln>
                  <a:noFill/>
                </a:ln>
                <a:solidFill>
                  <a:prstClr val="black">
                    <a:tint val="75000"/>
                  </a:prstClr>
                </a:solidFill>
                <a:effectLst/>
                <a:uLnTx/>
                <a:uFillTx/>
                <a:latin typeface="Calibri"/>
                <a:ea typeface="+mn-ea"/>
                <a:cs typeface="+mn-cs"/>
              </a:rPr>
              <a:t> N, et al. </a:t>
            </a:r>
            <a:r>
              <a:rPr kumimoji="0" lang="es-ES" sz="800" i="0" u="none" strike="noStrike" kern="1200" cap="none" spc="0" normalizeH="0" baseline="0" noProof="0" dirty="0" err="1">
                <a:ln>
                  <a:noFill/>
                </a:ln>
                <a:solidFill>
                  <a:prstClr val="black">
                    <a:tint val="75000"/>
                  </a:prstClr>
                </a:solidFill>
                <a:effectLst/>
                <a:uLnTx/>
                <a:uFillTx/>
                <a:latin typeface="Calibri"/>
                <a:ea typeface="+mn-ea"/>
                <a:cs typeface="+mn-cs"/>
              </a:rPr>
              <a:t>Improvement</a:t>
            </a:r>
            <a:r>
              <a:rPr kumimoji="0" lang="es-ES" sz="800" i="0" u="none" strike="noStrike" kern="1200" cap="none" spc="0" normalizeH="0" baseline="0" noProof="0" dirty="0">
                <a:ln>
                  <a:noFill/>
                </a:ln>
                <a:solidFill>
                  <a:prstClr val="black">
                    <a:tint val="75000"/>
                  </a:prstClr>
                </a:solidFill>
                <a:effectLst/>
                <a:uLnTx/>
                <a:uFillTx/>
                <a:latin typeface="Calibri"/>
                <a:ea typeface="+mn-ea"/>
                <a:cs typeface="+mn-cs"/>
              </a:rPr>
              <a:t> </a:t>
            </a:r>
            <a:r>
              <a:rPr kumimoji="0" lang="es-ES" sz="800" i="0" u="none" strike="noStrike" kern="1200" cap="none" spc="0" normalizeH="0" baseline="0" noProof="0" dirty="0" err="1">
                <a:ln>
                  <a:noFill/>
                </a:ln>
                <a:solidFill>
                  <a:prstClr val="black">
                    <a:tint val="75000"/>
                  </a:prstClr>
                </a:solidFill>
                <a:effectLst/>
                <a:uLnTx/>
                <a:uFillTx/>
                <a:latin typeface="Calibri"/>
                <a:ea typeface="+mn-ea"/>
                <a:cs typeface="+mn-cs"/>
              </a:rPr>
              <a:t>of</a:t>
            </a:r>
            <a:r>
              <a:rPr kumimoji="0" lang="es-ES" sz="800" i="0" u="none" strike="noStrike" kern="1200" cap="none" spc="0" normalizeH="0" baseline="0" noProof="0" dirty="0">
                <a:ln>
                  <a:noFill/>
                </a:ln>
                <a:solidFill>
                  <a:prstClr val="black">
                    <a:tint val="75000"/>
                  </a:prstClr>
                </a:solidFill>
                <a:effectLst/>
                <a:uLnTx/>
                <a:uFillTx/>
                <a:latin typeface="Calibri"/>
                <a:ea typeface="+mn-ea"/>
                <a:cs typeface="+mn-cs"/>
              </a:rPr>
              <a:t> </a:t>
            </a:r>
            <a:r>
              <a:rPr kumimoji="0" lang="es-ES" sz="800" i="0" u="none" strike="noStrike" kern="1200" cap="none" spc="0" normalizeH="0" baseline="0" noProof="0" dirty="0" err="1">
                <a:ln>
                  <a:noFill/>
                </a:ln>
                <a:solidFill>
                  <a:prstClr val="black">
                    <a:tint val="75000"/>
                  </a:prstClr>
                </a:solidFill>
                <a:effectLst/>
                <a:uLnTx/>
                <a:uFillTx/>
                <a:latin typeface="Calibri"/>
                <a:ea typeface="+mn-ea"/>
                <a:cs typeface="+mn-cs"/>
              </a:rPr>
              <a:t>wellbeing</a:t>
            </a:r>
            <a:r>
              <a:rPr kumimoji="0" lang="es-ES" sz="800" i="0" u="none" strike="noStrike" kern="1200" cap="none" spc="0" normalizeH="0" baseline="0" noProof="0" dirty="0">
                <a:ln>
                  <a:noFill/>
                </a:ln>
                <a:solidFill>
                  <a:prstClr val="black">
                    <a:tint val="75000"/>
                  </a:prstClr>
                </a:solidFill>
                <a:effectLst/>
                <a:uLnTx/>
                <a:uFillTx/>
                <a:latin typeface="Calibri"/>
                <a:ea typeface="+mn-ea"/>
                <a:cs typeface="+mn-cs"/>
              </a:rPr>
              <a:t> in </a:t>
            </a:r>
            <a:r>
              <a:rPr kumimoji="0" lang="es-ES" sz="800" i="0" u="none" strike="noStrike" kern="1200" cap="none" spc="0" normalizeH="0" baseline="0" noProof="0" dirty="0" err="1">
                <a:ln>
                  <a:noFill/>
                </a:ln>
                <a:solidFill>
                  <a:prstClr val="black">
                    <a:tint val="75000"/>
                  </a:prstClr>
                </a:solidFill>
                <a:effectLst/>
                <a:uLnTx/>
                <a:uFillTx/>
                <a:latin typeface="Calibri"/>
                <a:ea typeface="+mn-ea"/>
                <a:cs typeface="+mn-cs"/>
              </a:rPr>
              <a:t>patientes</a:t>
            </a:r>
            <a:r>
              <a:rPr kumimoji="0" lang="es-ES" sz="800" i="0" u="none" strike="noStrike" kern="1200" cap="none" spc="0" normalizeH="0" baseline="0" noProof="0" dirty="0">
                <a:ln>
                  <a:noFill/>
                </a:ln>
                <a:solidFill>
                  <a:prstClr val="black">
                    <a:tint val="75000"/>
                  </a:prstClr>
                </a:solidFill>
                <a:effectLst/>
                <a:uLnTx/>
                <a:uFillTx/>
                <a:latin typeface="Calibri"/>
                <a:ea typeface="+mn-ea"/>
                <a:cs typeface="+mn-cs"/>
              </a:rPr>
              <a:t> </a:t>
            </a:r>
            <a:r>
              <a:rPr kumimoji="0" lang="es-ES" sz="800" i="0" u="none" strike="noStrike" kern="1200" cap="none" spc="0" normalizeH="0" baseline="0" noProof="0" dirty="0" err="1">
                <a:ln>
                  <a:noFill/>
                </a:ln>
                <a:solidFill>
                  <a:prstClr val="black">
                    <a:tint val="75000"/>
                  </a:prstClr>
                </a:solidFill>
                <a:effectLst/>
                <a:uLnTx/>
                <a:uFillTx/>
                <a:latin typeface="Calibri"/>
                <a:ea typeface="+mn-ea"/>
                <a:cs typeface="+mn-cs"/>
              </a:rPr>
              <a:t>with</a:t>
            </a:r>
            <a:r>
              <a:rPr kumimoji="0" lang="es-ES" sz="800" i="0" u="none" strike="noStrike" kern="1200" cap="none" spc="0" normalizeH="0" baseline="0" noProof="0" dirty="0">
                <a:ln>
                  <a:noFill/>
                </a:ln>
                <a:solidFill>
                  <a:prstClr val="black">
                    <a:tint val="75000"/>
                  </a:prstClr>
                </a:solidFill>
                <a:effectLst/>
                <a:uLnTx/>
                <a:uFillTx/>
                <a:latin typeface="Calibri"/>
                <a:ea typeface="+mn-ea"/>
                <a:cs typeface="+mn-cs"/>
              </a:rPr>
              <a:t> </a:t>
            </a:r>
            <a:r>
              <a:rPr kumimoji="0" lang="es-ES" sz="800" i="0" u="none" strike="noStrike" kern="1200" cap="none" spc="0" normalizeH="0" baseline="0" noProof="0" dirty="0" err="1">
                <a:ln>
                  <a:noFill/>
                </a:ln>
                <a:solidFill>
                  <a:prstClr val="black">
                    <a:tint val="75000"/>
                  </a:prstClr>
                </a:solidFill>
                <a:effectLst/>
                <a:uLnTx/>
                <a:uFillTx/>
                <a:latin typeface="Calibri"/>
                <a:ea typeface="+mn-ea"/>
                <a:cs typeface="+mn-cs"/>
              </a:rPr>
              <a:t>moderate</a:t>
            </a:r>
            <a:r>
              <a:rPr kumimoji="0" lang="es-ES" sz="800" i="0" u="none" strike="noStrike" kern="1200" cap="none" spc="0" normalizeH="0" baseline="0" noProof="0" dirty="0">
                <a:ln>
                  <a:noFill/>
                </a:ln>
                <a:solidFill>
                  <a:prstClr val="black">
                    <a:tint val="75000"/>
                  </a:prstClr>
                </a:solidFill>
                <a:effectLst/>
                <a:uLnTx/>
                <a:uFillTx/>
                <a:latin typeface="Calibri"/>
                <a:ea typeface="+mn-ea"/>
                <a:cs typeface="+mn-cs"/>
              </a:rPr>
              <a:t> </a:t>
            </a:r>
            <a:r>
              <a:rPr kumimoji="0" lang="es-ES" sz="800" i="0" u="none" strike="noStrike" kern="1200" cap="none" spc="0" normalizeH="0" baseline="0" noProof="0" dirty="0" err="1">
                <a:ln>
                  <a:noFill/>
                </a:ln>
                <a:solidFill>
                  <a:prstClr val="black">
                    <a:tint val="75000"/>
                  </a:prstClr>
                </a:solidFill>
                <a:effectLst/>
                <a:uLnTx/>
                <a:uFillTx/>
                <a:latin typeface="Calibri"/>
                <a:ea typeface="+mn-ea"/>
                <a:cs typeface="+mn-cs"/>
              </a:rPr>
              <a:t>to</a:t>
            </a:r>
            <a:r>
              <a:rPr kumimoji="0" lang="es-ES" sz="800" i="0" u="none" strike="noStrike" kern="1200" cap="none" spc="0" normalizeH="0" baseline="0" noProof="0" dirty="0">
                <a:ln>
                  <a:noFill/>
                </a:ln>
                <a:solidFill>
                  <a:prstClr val="black">
                    <a:tint val="75000"/>
                  </a:prstClr>
                </a:solidFill>
                <a:effectLst/>
                <a:uLnTx/>
                <a:uFillTx/>
                <a:latin typeface="Calibri"/>
                <a:ea typeface="+mn-ea"/>
                <a:cs typeface="+mn-cs"/>
              </a:rPr>
              <a:t> severe plaque psoriasis </a:t>
            </a:r>
            <a:r>
              <a:rPr kumimoji="0" lang="es-ES" sz="800" i="0" u="none" strike="noStrike" kern="1200" cap="none" spc="0" normalizeH="0" baseline="0" noProof="0" dirty="0" err="1">
                <a:ln>
                  <a:noFill/>
                </a:ln>
                <a:solidFill>
                  <a:prstClr val="black">
                    <a:tint val="75000"/>
                  </a:prstClr>
                </a:solidFill>
                <a:effectLst/>
                <a:uLnTx/>
                <a:uFillTx/>
                <a:latin typeface="Calibri"/>
                <a:ea typeface="+mn-ea"/>
                <a:cs typeface="+mn-cs"/>
              </a:rPr>
              <a:t>with</a:t>
            </a:r>
            <a:r>
              <a:rPr kumimoji="0" lang="es-ES" sz="800" i="0" u="none" strike="noStrike" kern="1200" cap="none" spc="0" normalizeH="0" baseline="0" noProof="0" dirty="0">
                <a:ln>
                  <a:noFill/>
                </a:ln>
                <a:solidFill>
                  <a:prstClr val="black">
                    <a:tint val="75000"/>
                  </a:prstClr>
                </a:solidFill>
                <a:effectLst/>
                <a:uLnTx/>
                <a:uFillTx/>
                <a:latin typeface="Calibri"/>
                <a:ea typeface="+mn-ea"/>
                <a:cs typeface="+mn-cs"/>
              </a:rPr>
              <a:t> </a:t>
            </a:r>
            <a:r>
              <a:rPr kumimoji="0" lang="es-ES" sz="800" i="0" u="none" strike="noStrike" kern="1200" cap="none" spc="0" normalizeH="0" baseline="0" noProof="0" dirty="0" err="1">
                <a:ln>
                  <a:noFill/>
                </a:ln>
                <a:solidFill>
                  <a:prstClr val="black">
                    <a:tint val="75000"/>
                  </a:prstClr>
                </a:solidFill>
                <a:effectLst/>
                <a:uLnTx/>
                <a:uFillTx/>
                <a:latin typeface="Calibri"/>
                <a:ea typeface="+mn-ea"/>
                <a:cs typeface="+mn-cs"/>
              </a:rPr>
              <a:t>involvement</a:t>
            </a:r>
            <a:r>
              <a:rPr kumimoji="0" lang="es-ES" sz="800" i="0" u="none" strike="noStrike" kern="1200" cap="none" spc="0" normalizeH="0" baseline="0" noProof="0" dirty="0">
                <a:ln>
                  <a:noFill/>
                </a:ln>
                <a:solidFill>
                  <a:prstClr val="black">
                    <a:tint val="75000"/>
                  </a:prstClr>
                </a:solidFill>
                <a:effectLst/>
                <a:uLnTx/>
                <a:uFillTx/>
                <a:latin typeface="Calibri"/>
                <a:ea typeface="+mn-ea"/>
                <a:cs typeface="+mn-cs"/>
              </a:rPr>
              <a:t> </a:t>
            </a:r>
            <a:r>
              <a:rPr kumimoji="0" lang="es-ES" sz="800" i="0" u="none" strike="noStrike" kern="1200" cap="none" spc="0" normalizeH="0" baseline="0" noProof="0" dirty="0" err="1">
                <a:ln>
                  <a:noFill/>
                </a:ln>
                <a:solidFill>
                  <a:prstClr val="black">
                    <a:tint val="75000"/>
                  </a:prstClr>
                </a:solidFill>
                <a:effectLst/>
                <a:uLnTx/>
                <a:uFillTx/>
                <a:latin typeface="Calibri"/>
                <a:ea typeface="+mn-ea"/>
                <a:cs typeface="+mn-cs"/>
              </a:rPr>
              <a:t>of</a:t>
            </a:r>
            <a:r>
              <a:rPr kumimoji="0" lang="es-ES" sz="800" i="0" u="none" strike="noStrike" kern="1200" cap="none" spc="0" normalizeH="0" baseline="0" noProof="0" dirty="0">
                <a:ln>
                  <a:noFill/>
                </a:ln>
                <a:solidFill>
                  <a:prstClr val="black">
                    <a:tint val="75000"/>
                  </a:prstClr>
                </a:solidFill>
                <a:effectLst/>
                <a:uLnTx/>
                <a:uFillTx/>
                <a:latin typeface="Calibri"/>
                <a:ea typeface="+mn-ea"/>
                <a:cs typeface="+mn-cs"/>
              </a:rPr>
              <a:t> sensitive </a:t>
            </a:r>
            <a:r>
              <a:rPr kumimoji="0" lang="es-ES" sz="800" i="0" u="none" strike="noStrike" kern="1200" cap="none" spc="0" normalizeH="0" baseline="0" noProof="0" dirty="0" err="1">
                <a:ln>
                  <a:noFill/>
                </a:ln>
                <a:solidFill>
                  <a:prstClr val="black">
                    <a:tint val="75000"/>
                  </a:prstClr>
                </a:solidFill>
                <a:effectLst/>
                <a:uLnTx/>
                <a:uFillTx/>
                <a:latin typeface="Calibri"/>
                <a:ea typeface="+mn-ea"/>
                <a:cs typeface="+mn-cs"/>
              </a:rPr>
              <a:t>areas</a:t>
            </a:r>
            <a:r>
              <a:rPr kumimoji="0" lang="es-ES" sz="800" i="0" u="none" strike="noStrike" kern="1200" cap="none" spc="0" normalizeH="0" baseline="0" noProof="0" dirty="0">
                <a:ln>
                  <a:noFill/>
                </a:ln>
                <a:solidFill>
                  <a:prstClr val="black">
                    <a:tint val="75000"/>
                  </a:prstClr>
                </a:solidFill>
                <a:effectLst/>
                <a:uLnTx/>
                <a:uFillTx/>
                <a:latin typeface="Calibri"/>
                <a:ea typeface="+mn-ea"/>
                <a:cs typeface="+mn-cs"/>
              </a:rPr>
              <a:t> </a:t>
            </a:r>
            <a:r>
              <a:rPr kumimoji="0" lang="es-ES" sz="800" i="0" u="none" strike="noStrike" kern="1200" cap="none" spc="0" normalizeH="0" baseline="0" noProof="0" dirty="0" err="1">
                <a:ln>
                  <a:noFill/>
                </a:ln>
                <a:solidFill>
                  <a:prstClr val="black">
                    <a:tint val="75000"/>
                  </a:prstClr>
                </a:solidFill>
                <a:effectLst/>
                <a:uLnTx/>
                <a:uFillTx/>
                <a:latin typeface="Calibri"/>
                <a:ea typeface="+mn-ea"/>
                <a:cs typeface="+mn-cs"/>
              </a:rPr>
              <a:t>treated</a:t>
            </a:r>
            <a:r>
              <a:rPr kumimoji="0" lang="es-ES" sz="800" i="0" u="none" strike="noStrike" kern="1200" cap="none" spc="0" normalizeH="0" baseline="0" noProof="0" dirty="0">
                <a:ln>
                  <a:noFill/>
                </a:ln>
                <a:solidFill>
                  <a:prstClr val="black">
                    <a:tint val="75000"/>
                  </a:prstClr>
                </a:solidFill>
                <a:effectLst/>
                <a:uLnTx/>
                <a:uFillTx/>
                <a:latin typeface="Calibri"/>
                <a:ea typeface="+mn-ea"/>
                <a:cs typeface="+mn-cs"/>
              </a:rPr>
              <a:t> </a:t>
            </a:r>
            <a:r>
              <a:rPr kumimoji="0" lang="es-ES" sz="800" i="0" u="none" strike="noStrike" kern="1200" cap="none" spc="0" normalizeH="0" baseline="0" noProof="0" dirty="0" err="1">
                <a:ln>
                  <a:noFill/>
                </a:ln>
                <a:solidFill>
                  <a:prstClr val="black">
                    <a:tint val="75000"/>
                  </a:prstClr>
                </a:solidFill>
                <a:effectLst/>
                <a:uLnTx/>
                <a:uFillTx/>
                <a:latin typeface="Calibri"/>
                <a:ea typeface="+mn-ea"/>
                <a:cs typeface="+mn-cs"/>
              </a:rPr>
              <a:t>with</a:t>
            </a:r>
            <a:r>
              <a:rPr kumimoji="0" lang="es-ES" sz="800" i="0" u="none" strike="noStrike" kern="1200" cap="none" spc="0" normalizeH="0" baseline="0" noProof="0" dirty="0">
                <a:ln>
                  <a:noFill/>
                </a:ln>
                <a:solidFill>
                  <a:prstClr val="black">
                    <a:tint val="75000"/>
                  </a:prstClr>
                </a:solidFill>
                <a:effectLst/>
                <a:uLnTx/>
                <a:uFillTx/>
                <a:latin typeface="Calibri"/>
                <a:ea typeface="+mn-ea"/>
                <a:cs typeface="+mn-cs"/>
              </a:rPr>
              <a:t> </a:t>
            </a:r>
            <a:r>
              <a:rPr kumimoji="0" lang="es-ES" sz="800" i="0" u="none" strike="noStrike" kern="1200" cap="none" spc="0" normalizeH="0" baseline="0" noProof="0" dirty="0" err="1">
                <a:ln>
                  <a:noFill/>
                </a:ln>
                <a:solidFill>
                  <a:prstClr val="black">
                    <a:tint val="75000"/>
                  </a:prstClr>
                </a:solidFill>
                <a:effectLst/>
                <a:uLnTx/>
                <a:uFillTx/>
                <a:latin typeface="Calibri"/>
                <a:ea typeface="+mn-ea"/>
                <a:cs typeface="+mn-cs"/>
              </a:rPr>
              <a:t>tildrakizumab</a:t>
            </a:r>
            <a:r>
              <a:rPr kumimoji="0" lang="es-ES" sz="800" i="0" u="none" strike="noStrike" kern="1200" cap="none" spc="0" normalizeH="0" baseline="0" noProof="0" dirty="0">
                <a:ln>
                  <a:noFill/>
                </a:ln>
                <a:solidFill>
                  <a:prstClr val="black">
                    <a:tint val="75000"/>
                  </a:prstClr>
                </a:solidFill>
                <a:effectLst/>
                <a:uLnTx/>
                <a:uFillTx/>
                <a:latin typeface="Calibri"/>
                <a:ea typeface="+mn-ea"/>
                <a:cs typeface="+mn-cs"/>
              </a:rPr>
              <a:t>. Poster presentado en el Congreso DERMATOLOGIE </a:t>
            </a:r>
            <a:r>
              <a:rPr kumimoji="0" lang="es-ES" sz="800" i="0" u="none" strike="noStrike" kern="1200" cap="none" spc="0" normalizeH="0" baseline="0" noProof="0" dirty="0" err="1">
                <a:ln>
                  <a:noFill/>
                </a:ln>
                <a:solidFill>
                  <a:prstClr val="black">
                    <a:tint val="75000"/>
                  </a:prstClr>
                </a:solidFill>
                <a:effectLst/>
                <a:uLnTx/>
                <a:uFillTx/>
                <a:latin typeface="Calibri"/>
                <a:ea typeface="+mn-ea"/>
                <a:cs typeface="+mn-cs"/>
              </a:rPr>
              <a:t>kompakt</a:t>
            </a:r>
            <a:r>
              <a:rPr kumimoji="0" lang="es-ES" sz="800" i="0" u="none" strike="noStrike" kern="1200" cap="none" spc="0" normalizeH="0" baseline="0" noProof="0" dirty="0">
                <a:ln>
                  <a:noFill/>
                </a:ln>
                <a:solidFill>
                  <a:prstClr val="black">
                    <a:tint val="75000"/>
                  </a:prstClr>
                </a:solidFill>
                <a:effectLst/>
                <a:uLnTx/>
                <a:uFillTx/>
                <a:latin typeface="Calibri"/>
                <a:ea typeface="+mn-ea"/>
                <a:cs typeface="+mn-cs"/>
              </a:rPr>
              <a:t> + </a:t>
            </a:r>
            <a:r>
              <a:rPr kumimoji="0" lang="es-ES" sz="800" i="0" u="none" strike="noStrike" kern="1200" cap="none" spc="0" normalizeH="0" baseline="0" noProof="0" dirty="0" err="1">
                <a:ln>
                  <a:noFill/>
                </a:ln>
                <a:solidFill>
                  <a:prstClr val="black">
                    <a:tint val="75000"/>
                  </a:prstClr>
                </a:solidFill>
                <a:effectLst/>
                <a:uLnTx/>
                <a:uFillTx/>
                <a:latin typeface="Calibri"/>
                <a:ea typeface="+mn-ea"/>
                <a:cs typeface="+mn-cs"/>
              </a:rPr>
              <a:t>praxisnah</a:t>
            </a:r>
            <a:r>
              <a:rPr kumimoji="0" lang="es-ES" sz="800" i="0" u="none" strike="noStrike" kern="1200" cap="none" spc="0" normalizeH="0" baseline="0" noProof="0" dirty="0">
                <a:ln>
                  <a:noFill/>
                </a:ln>
                <a:solidFill>
                  <a:prstClr val="black">
                    <a:tint val="75000"/>
                  </a:prstClr>
                </a:solidFill>
                <a:effectLst/>
                <a:uLnTx/>
                <a:uFillTx/>
                <a:latin typeface="Calibri"/>
                <a:ea typeface="+mn-ea"/>
                <a:cs typeface="+mn-cs"/>
              </a:rPr>
              <a:t> Wiesbaden (</a:t>
            </a:r>
            <a:r>
              <a:rPr kumimoji="0" lang="es-ES" sz="800" i="0" u="none" strike="noStrike" kern="1200" cap="none" spc="0" normalizeH="0" baseline="0" noProof="0" dirty="0" err="1">
                <a:ln>
                  <a:noFill/>
                </a:ln>
                <a:solidFill>
                  <a:prstClr val="black">
                    <a:tint val="75000"/>
                  </a:prstClr>
                </a:solidFill>
                <a:effectLst/>
                <a:uLnTx/>
                <a:uFillTx/>
                <a:latin typeface="Calibri"/>
                <a:ea typeface="+mn-ea"/>
                <a:cs typeface="+mn-cs"/>
              </a:rPr>
              <a:t>Deutschland</a:t>
            </a:r>
            <a:r>
              <a:rPr kumimoji="0" lang="es-ES" sz="800" i="0" u="none" strike="noStrike" kern="1200" cap="none" spc="0" normalizeH="0" baseline="0" noProof="0" dirty="0">
                <a:ln>
                  <a:noFill/>
                </a:ln>
                <a:solidFill>
                  <a:prstClr val="black">
                    <a:tint val="75000"/>
                  </a:prstClr>
                </a:solidFill>
                <a:effectLst/>
                <a:uLnTx/>
                <a:uFillTx/>
                <a:latin typeface="Calibri"/>
                <a:ea typeface="+mn-ea"/>
                <a:cs typeface="+mn-cs"/>
              </a:rPr>
              <a:t>), 1-3 Marzo 2024. P030. </a:t>
            </a:r>
            <a:r>
              <a:rPr kumimoji="0" lang="es-ES" sz="800" b="1" i="0" u="none" strike="noStrike" kern="1200" cap="none" spc="0" normalizeH="0" baseline="0" noProof="0" dirty="0">
                <a:ln>
                  <a:noFill/>
                </a:ln>
                <a:solidFill>
                  <a:prstClr val="black">
                    <a:tint val="75000"/>
                  </a:prstClr>
                </a:solidFill>
                <a:effectLst/>
                <a:uLnTx/>
                <a:uFillTx/>
                <a:latin typeface="Calibri"/>
                <a:ea typeface="+mn-ea"/>
                <a:cs typeface="+mn-cs"/>
              </a:rPr>
              <a:t>2</a:t>
            </a:r>
            <a:r>
              <a:rPr kumimoji="0" lang="es-ES" sz="800" i="0" u="none" strike="noStrike" kern="1200" cap="none" spc="0" normalizeH="0" baseline="0" noProof="0" dirty="0">
                <a:ln>
                  <a:noFill/>
                </a:ln>
                <a:solidFill>
                  <a:prstClr val="black">
                    <a:tint val="75000"/>
                  </a:prstClr>
                </a:solidFill>
                <a:effectLst/>
                <a:uLnTx/>
                <a:uFillTx/>
                <a:latin typeface="Calibri"/>
                <a:ea typeface="+mn-ea"/>
                <a:cs typeface="+mn-cs"/>
              </a:rPr>
              <a:t>. </a:t>
            </a:r>
            <a:r>
              <a:rPr kumimoji="0" lang="en-US" sz="800" i="0" u="none" strike="noStrike" kern="1200" cap="none" spc="0" normalizeH="0" baseline="0" noProof="0" dirty="0" err="1">
                <a:ln>
                  <a:noFill/>
                </a:ln>
                <a:solidFill>
                  <a:prstClr val="black">
                    <a:tint val="75000"/>
                  </a:prstClr>
                </a:solidFill>
                <a:effectLst/>
                <a:uLnTx/>
                <a:uFillTx/>
                <a:latin typeface="Calibri"/>
                <a:ea typeface="+mn-ea"/>
                <a:cs typeface="+mn-cs"/>
              </a:rPr>
              <a:t>Topp</a:t>
            </a:r>
            <a:r>
              <a:rPr kumimoji="0" lang="en-US" sz="800" i="0" u="none" strike="noStrike" kern="1200" cap="none" spc="0" normalizeH="0" baseline="0" noProof="0" dirty="0">
                <a:ln>
                  <a:noFill/>
                </a:ln>
                <a:solidFill>
                  <a:prstClr val="black">
                    <a:tint val="75000"/>
                  </a:prstClr>
                </a:solidFill>
                <a:effectLst/>
                <a:uLnTx/>
                <a:uFillTx/>
                <a:latin typeface="Calibri"/>
                <a:ea typeface="+mn-ea"/>
                <a:cs typeface="+mn-cs"/>
              </a:rPr>
              <a:t> CW, et al. The WHO-5 Well-Being Index: a systematic review of the literature. </a:t>
            </a:r>
            <a:r>
              <a:rPr kumimoji="0" lang="en-US" sz="800" i="0" u="none" strike="noStrike" kern="1200" cap="none" spc="0" normalizeH="0" baseline="0" noProof="0" dirty="0" err="1">
                <a:ln>
                  <a:noFill/>
                </a:ln>
                <a:solidFill>
                  <a:prstClr val="black">
                    <a:tint val="75000"/>
                  </a:prstClr>
                </a:solidFill>
                <a:effectLst/>
                <a:uLnTx/>
                <a:uFillTx/>
                <a:latin typeface="Calibri"/>
                <a:ea typeface="+mn-ea"/>
                <a:cs typeface="+mn-cs"/>
              </a:rPr>
              <a:t>Psychother</a:t>
            </a:r>
            <a:r>
              <a:rPr kumimoji="0" lang="en-US" sz="800" i="0" u="none" strike="noStrike" kern="1200" cap="none" spc="0" normalizeH="0" baseline="0" noProof="0" dirty="0">
                <a:ln>
                  <a:noFill/>
                </a:ln>
                <a:solidFill>
                  <a:prstClr val="black">
                    <a:tint val="75000"/>
                  </a:prstClr>
                </a:solidFill>
                <a:effectLst/>
                <a:uLnTx/>
                <a:uFillTx/>
                <a:latin typeface="Calibri"/>
                <a:ea typeface="+mn-ea"/>
                <a:cs typeface="+mn-cs"/>
              </a:rPr>
              <a:t> </a:t>
            </a:r>
            <a:r>
              <a:rPr kumimoji="0" lang="en-US" sz="800" i="0" u="none" strike="noStrike" kern="1200" cap="none" spc="0" normalizeH="0" baseline="0" noProof="0" dirty="0" err="1">
                <a:ln>
                  <a:noFill/>
                </a:ln>
                <a:solidFill>
                  <a:prstClr val="black">
                    <a:tint val="75000"/>
                  </a:prstClr>
                </a:solidFill>
                <a:effectLst/>
                <a:uLnTx/>
                <a:uFillTx/>
                <a:latin typeface="Calibri"/>
                <a:ea typeface="+mn-ea"/>
                <a:cs typeface="+mn-cs"/>
              </a:rPr>
              <a:t>Psychosom</a:t>
            </a:r>
            <a:r>
              <a:rPr kumimoji="0" lang="en-US" sz="800" i="0" u="none" strike="noStrike" kern="1200" cap="none" spc="0" normalizeH="0" baseline="0" noProof="0" dirty="0">
                <a:ln>
                  <a:noFill/>
                </a:ln>
                <a:solidFill>
                  <a:prstClr val="black">
                    <a:tint val="75000"/>
                  </a:prstClr>
                </a:solidFill>
                <a:effectLst/>
                <a:uLnTx/>
                <a:uFillTx/>
                <a:latin typeface="Calibri"/>
                <a:ea typeface="+mn-ea"/>
                <a:cs typeface="+mn-cs"/>
              </a:rPr>
              <a:t>. 2015;84(3):167-176.</a:t>
            </a:r>
            <a:endParaRPr kumimoji="0" lang="es-ES" sz="800" i="0" u="none" strike="noStrike" kern="1200" cap="none" spc="0" normalizeH="0" baseline="0" noProof="0" dirty="0">
              <a:ln>
                <a:noFill/>
              </a:ln>
              <a:solidFill>
                <a:prstClr val="black">
                  <a:tint val="75000"/>
                </a:prstClr>
              </a:solidFill>
              <a:effectLst/>
              <a:uLnTx/>
              <a:uFillTx/>
              <a:latin typeface="Calibri"/>
              <a:ea typeface="+mn-ea"/>
              <a:cs typeface="+mn-cs"/>
            </a:endParaRPr>
          </a:p>
        </p:txBody>
      </p:sp>
      <p:pic>
        <p:nvPicPr>
          <p:cNvPr id="499" name="Gráfico 498">
            <a:extLst>
              <a:ext uri="{FF2B5EF4-FFF2-40B4-BE49-F238E27FC236}">
                <a16:creationId xmlns:a16="http://schemas.microsoft.com/office/drawing/2014/main" id="{52BAB252-C81D-E2EE-08B8-93B0B3FD617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996239" y="1549297"/>
            <a:ext cx="919086" cy="891567"/>
          </a:xfrm>
          <a:prstGeom prst="rect">
            <a:avLst/>
          </a:prstGeom>
        </p:spPr>
      </p:pic>
      <p:sp>
        <p:nvSpPr>
          <p:cNvPr id="8" name="CuadroTexto 7">
            <a:extLst>
              <a:ext uri="{FF2B5EF4-FFF2-40B4-BE49-F238E27FC236}">
                <a16:creationId xmlns:a16="http://schemas.microsoft.com/office/drawing/2014/main" id="{AB76ED17-9B46-975C-2899-A050A8CBCE58}"/>
              </a:ext>
            </a:extLst>
          </p:cNvPr>
          <p:cNvSpPr txBox="1"/>
          <p:nvPr/>
        </p:nvSpPr>
        <p:spPr>
          <a:xfrm>
            <a:off x="774010" y="2570478"/>
            <a:ext cx="3546063" cy="1846659"/>
          </a:xfrm>
          <a:prstGeom prst="rect">
            <a:avLst/>
          </a:prstGeom>
          <a:noFill/>
        </p:spPr>
        <p:txBody>
          <a:bodyPr wrap="square">
            <a:spAutoFit/>
          </a:bodyPr>
          <a:lstStyle/>
          <a:p>
            <a:pPr marL="285750" indent="-285750">
              <a:buFont typeface="Arial" panose="020B0604020202020204" pitchFamily="34" charset="0"/>
              <a:buChar char="•"/>
            </a:pPr>
            <a:r>
              <a:rPr lang="es-ES" b="0" i="0" u="none" strike="noStrike" baseline="0" dirty="0">
                <a:solidFill>
                  <a:srgbClr val="002250"/>
                </a:solidFill>
              </a:rPr>
              <a:t>El </a:t>
            </a:r>
            <a:r>
              <a:rPr lang="es-ES" b="1" i="0" u="none" strike="noStrike" baseline="0" dirty="0">
                <a:solidFill>
                  <a:srgbClr val="08BDA0"/>
                </a:solidFill>
              </a:rPr>
              <a:t>WHO-5</a:t>
            </a:r>
            <a:r>
              <a:rPr lang="es-ES" b="0" i="0" u="none" strike="noStrike" baseline="0" dirty="0">
                <a:solidFill>
                  <a:srgbClr val="002250"/>
                </a:solidFill>
              </a:rPr>
              <a:t> mejoró de </a:t>
            </a:r>
            <a:r>
              <a:rPr lang="es-ES" b="1" dirty="0">
                <a:solidFill>
                  <a:srgbClr val="002250"/>
                </a:solidFill>
              </a:rPr>
              <a:t>45,0</a:t>
            </a:r>
            <a:r>
              <a:rPr lang="es-ES" b="0" i="0" u="none" strike="noStrike" baseline="0" dirty="0">
                <a:solidFill>
                  <a:srgbClr val="002250"/>
                </a:solidFill>
              </a:rPr>
              <a:t> a </a:t>
            </a:r>
            <a:r>
              <a:rPr lang="es-ES" b="1" i="0" u="none" strike="noStrike" baseline="0" dirty="0">
                <a:solidFill>
                  <a:srgbClr val="08BDA0"/>
                </a:solidFill>
              </a:rPr>
              <a:t>64,3</a:t>
            </a:r>
            <a:r>
              <a:rPr lang="es-ES" b="0" i="0" u="none" strike="noStrike" baseline="0" dirty="0">
                <a:solidFill>
                  <a:srgbClr val="002250"/>
                </a:solidFill>
              </a:rPr>
              <a:t> (OC) y de </a:t>
            </a:r>
            <a:r>
              <a:rPr lang="es-ES" b="1" i="0" u="none" strike="noStrike" baseline="0" dirty="0">
                <a:solidFill>
                  <a:srgbClr val="002250"/>
                </a:solidFill>
              </a:rPr>
              <a:t>44,7</a:t>
            </a:r>
            <a:r>
              <a:rPr lang="es-ES" b="0" i="0" u="none" strike="noStrike" baseline="0" dirty="0">
                <a:solidFill>
                  <a:srgbClr val="002250"/>
                </a:solidFill>
              </a:rPr>
              <a:t> a </a:t>
            </a:r>
            <a:r>
              <a:rPr lang="es-ES" b="1" i="0" u="none" strike="noStrike" baseline="0" dirty="0">
                <a:solidFill>
                  <a:srgbClr val="08BDA0"/>
                </a:solidFill>
              </a:rPr>
              <a:t>64,3</a:t>
            </a:r>
            <a:r>
              <a:rPr lang="es-ES" b="0" i="0" u="none" strike="noStrike" baseline="0" dirty="0">
                <a:solidFill>
                  <a:srgbClr val="002250"/>
                </a:solidFill>
              </a:rPr>
              <a:t> (LOCF)</a:t>
            </a:r>
            <a:r>
              <a:rPr lang="es-ES" b="0" i="0" u="none" strike="noStrike" baseline="30000" dirty="0">
                <a:solidFill>
                  <a:srgbClr val="002250"/>
                </a:solidFill>
              </a:rPr>
              <a:t>1</a:t>
            </a:r>
          </a:p>
          <a:p>
            <a:pPr marL="285750" indent="-285750" algn="l">
              <a:buFont typeface="Arial" panose="020B0604020202020204" pitchFamily="34" charset="0"/>
              <a:buChar char="•"/>
            </a:pPr>
            <a:endParaRPr lang="es-ES" baseline="30000" dirty="0">
              <a:solidFill>
                <a:srgbClr val="002250"/>
              </a:solidFill>
            </a:endParaRPr>
          </a:p>
          <a:p>
            <a:pPr marL="285750" indent="-285750" algn="l">
              <a:buFont typeface="Arial" panose="020B0604020202020204" pitchFamily="34" charset="0"/>
              <a:buChar char="•"/>
            </a:pPr>
            <a:r>
              <a:rPr lang="es-ES" dirty="0">
                <a:solidFill>
                  <a:srgbClr val="002250"/>
                </a:solidFill>
              </a:rPr>
              <a:t>Los pacientes alcanzan </a:t>
            </a:r>
            <a:r>
              <a:rPr lang="es-ES" b="1" dirty="0">
                <a:solidFill>
                  <a:srgbClr val="002250"/>
                </a:solidFill>
              </a:rPr>
              <a:t>valores similares al de la </a:t>
            </a:r>
            <a:r>
              <a:rPr lang="es-ES" b="1" dirty="0">
                <a:solidFill>
                  <a:srgbClr val="08BDA0"/>
                </a:solidFill>
              </a:rPr>
              <a:t>media de la población europea</a:t>
            </a:r>
            <a:r>
              <a:rPr lang="es-ES" b="1" baseline="30000" dirty="0">
                <a:solidFill>
                  <a:srgbClr val="08BDA0"/>
                </a:solidFill>
              </a:rPr>
              <a:t>2</a:t>
            </a:r>
            <a:endParaRPr lang="es-ES" baseline="30000" dirty="0">
              <a:solidFill>
                <a:srgbClr val="08BDA0"/>
              </a:solidFill>
            </a:endParaRPr>
          </a:p>
          <a:p>
            <a:pPr marL="285750" indent="-285750" algn="l">
              <a:buFont typeface="Arial" panose="020B0604020202020204" pitchFamily="34" charset="0"/>
              <a:buChar char="•"/>
            </a:pPr>
            <a:endParaRPr lang="es-ES" b="0" i="0" u="none" strike="noStrike" baseline="30000" dirty="0">
              <a:solidFill>
                <a:srgbClr val="6B2F65"/>
              </a:solidFill>
            </a:endParaRPr>
          </a:p>
        </p:txBody>
      </p:sp>
      <p:sp>
        <p:nvSpPr>
          <p:cNvPr id="12" name="Título 4">
            <a:extLst>
              <a:ext uri="{FF2B5EF4-FFF2-40B4-BE49-F238E27FC236}">
                <a16:creationId xmlns:a16="http://schemas.microsoft.com/office/drawing/2014/main" id="{37B62EC3-4509-BCCF-441E-8C407CA88DCC}"/>
              </a:ext>
            </a:extLst>
          </p:cNvPr>
          <p:cNvSpPr txBox="1">
            <a:spLocks/>
          </p:cNvSpPr>
          <p:nvPr/>
        </p:nvSpPr>
        <p:spPr>
          <a:xfrm>
            <a:off x="552013" y="561716"/>
            <a:ext cx="9792714" cy="514738"/>
          </a:xfrm>
          <a:prstGeom prst="rect">
            <a:avLst/>
          </a:prstGeom>
        </p:spPr>
        <p:txBody>
          <a:bodyPr vert="horz" wrap="square" lIns="72000" tIns="72000" rIns="72000" bIns="72000" rtlCol="0" anchor="b" anchorCtr="0">
            <a:spAutoFit/>
          </a:bodyPr>
          <a:lstStyle>
            <a:lvl1pPr algn="l" defTabSz="609585" rtl="0" eaLnBrk="1" latinLnBrk="0" hangingPunct="1">
              <a:spcBef>
                <a:spcPct val="0"/>
              </a:spcBef>
              <a:buNone/>
              <a:defRPr lang="es-ES" sz="2400" b="0" i="0" kern="1200" dirty="0">
                <a:solidFill>
                  <a:schemeClr val="accent2"/>
                </a:solidFill>
                <a:latin typeface="Arial"/>
                <a:ea typeface="+mj-ea"/>
                <a:cs typeface="Arial"/>
              </a:defRPr>
            </a:lvl1pPr>
          </a:lstStyle>
          <a:p>
            <a:r>
              <a:rPr lang="es-ES" dirty="0">
                <a:solidFill>
                  <a:srgbClr val="6B2F65"/>
                </a:solidFill>
              </a:rPr>
              <a:t>ILUMETRI</a:t>
            </a:r>
            <a:r>
              <a:rPr lang="es-ES" baseline="30000" dirty="0">
                <a:solidFill>
                  <a:srgbClr val="6B2F65"/>
                </a:solidFill>
              </a:rPr>
              <a:t>®</a:t>
            </a:r>
            <a:r>
              <a:rPr lang="es-ES" dirty="0">
                <a:solidFill>
                  <a:srgbClr val="6B2F65"/>
                </a:solidFill>
              </a:rPr>
              <a:t> mejoró considerablemente el bienestar de los pacientes</a:t>
            </a:r>
            <a:r>
              <a:rPr lang="es-ES" baseline="30000" dirty="0">
                <a:solidFill>
                  <a:srgbClr val="6B2F65"/>
                </a:solidFill>
              </a:rPr>
              <a:t>1</a:t>
            </a:r>
            <a:endParaRPr lang="es-ES" dirty="0">
              <a:solidFill>
                <a:srgbClr val="6B2F65"/>
              </a:solidFill>
            </a:endParaRPr>
          </a:p>
        </p:txBody>
      </p:sp>
      <p:grpSp>
        <p:nvGrpSpPr>
          <p:cNvPr id="9" name="Grupo 8">
            <a:extLst>
              <a:ext uri="{FF2B5EF4-FFF2-40B4-BE49-F238E27FC236}">
                <a16:creationId xmlns:a16="http://schemas.microsoft.com/office/drawing/2014/main" id="{BCDF3917-21B1-62E7-CB04-F81FC4D01A31}"/>
              </a:ext>
            </a:extLst>
          </p:cNvPr>
          <p:cNvGrpSpPr/>
          <p:nvPr/>
        </p:nvGrpSpPr>
        <p:grpSpPr>
          <a:xfrm>
            <a:off x="4551791" y="1267393"/>
            <a:ext cx="7101612" cy="4470401"/>
            <a:chOff x="3935970" y="1267393"/>
            <a:chExt cx="7101612" cy="4470401"/>
          </a:xfrm>
        </p:grpSpPr>
        <p:sp>
          <p:nvSpPr>
            <p:cNvPr id="39" name="CuadroTexto 38">
              <a:extLst>
                <a:ext uri="{FF2B5EF4-FFF2-40B4-BE49-F238E27FC236}">
                  <a16:creationId xmlns:a16="http://schemas.microsoft.com/office/drawing/2014/main" id="{092868B2-E606-483B-E52D-FAEF02C05CBE}"/>
                </a:ext>
              </a:extLst>
            </p:cNvPr>
            <p:cNvSpPr txBox="1"/>
            <p:nvPr/>
          </p:nvSpPr>
          <p:spPr>
            <a:xfrm>
              <a:off x="4549238" y="5476184"/>
              <a:ext cx="6074228" cy="261610"/>
            </a:xfrm>
            <a:prstGeom prst="rect">
              <a:avLst/>
            </a:prstGeom>
            <a:noFill/>
          </p:spPr>
          <p:txBody>
            <a:bodyPr wrap="square" rtlCol="0">
              <a:spAutoFit/>
            </a:bodyPr>
            <a:lstStyle/>
            <a:p>
              <a:r>
                <a:rPr lang="es-ES" sz="1100" dirty="0">
                  <a:solidFill>
                    <a:srgbClr val="002250"/>
                  </a:solidFill>
                </a:rPr>
                <a:t>OC: n=140 (basal), n=131 (</a:t>
              </a:r>
              <a:r>
                <a:rPr lang="es-ES" sz="1100" dirty="0" err="1">
                  <a:solidFill>
                    <a:srgbClr val="002250"/>
                  </a:solidFill>
                </a:rPr>
                <a:t>sem</a:t>
              </a:r>
              <a:r>
                <a:rPr lang="es-ES" sz="1100" dirty="0">
                  <a:solidFill>
                    <a:srgbClr val="002250"/>
                  </a:solidFill>
                </a:rPr>
                <a:t> 4), n=131 (</a:t>
              </a:r>
              <a:r>
                <a:rPr lang="es-ES" sz="1100" dirty="0" err="1">
                  <a:solidFill>
                    <a:srgbClr val="002250"/>
                  </a:solidFill>
                </a:rPr>
                <a:t>sem</a:t>
              </a:r>
              <a:r>
                <a:rPr lang="es-ES" sz="1100" dirty="0">
                  <a:solidFill>
                    <a:srgbClr val="002250"/>
                  </a:solidFill>
                </a:rPr>
                <a:t> 16), n=121 (</a:t>
              </a:r>
              <a:r>
                <a:rPr lang="es-ES" sz="1100" dirty="0" err="1">
                  <a:solidFill>
                    <a:srgbClr val="002250"/>
                  </a:solidFill>
                </a:rPr>
                <a:t>sem</a:t>
              </a:r>
              <a:r>
                <a:rPr lang="es-ES" sz="1100" dirty="0">
                  <a:solidFill>
                    <a:srgbClr val="002250"/>
                  </a:solidFill>
                </a:rPr>
                <a:t> 28); LOCF: n=139.</a:t>
              </a:r>
            </a:p>
          </p:txBody>
        </p:sp>
        <p:grpSp>
          <p:nvGrpSpPr>
            <p:cNvPr id="7" name="Grupo 6">
              <a:extLst>
                <a:ext uri="{FF2B5EF4-FFF2-40B4-BE49-F238E27FC236}">
                  <a16:creationId xmlns:a16="http://schemas.microsoft.com/office/drawing/2014/main" id="{C1913E12-30C4-C5EC-ED46-A73C8051661E}"/>
                </a:ext>
              </a:extLst>
            </p:cNvPr>
            <p:cNvGrpSpPr/>
            <p:nvPr/>
          </p:nvGrpSpPr>
          <p:grpSpPr>
            <a:xfrm>
              <a:off x="3935970" y="1267393"/>
              <a:ext cx="7101612" cy="4162137"/>
              <a:chOff x="3935970" y="1267393"/>
              <a:chExt cx="7101612" cy="4162137"/>
            </a:xfrm>
          </p:grpSpPr>
          <p:pic>
            <p:nvPicPr>
              <p:cNvPr id="14" name="Imagen 13">
                <a:extLst>
                  <a:ext uri="{FF2B5EF4-FFF2-40B4-BE49-F238E27FC236}">
                    <a16:creationId xmlns:a16="http://schemas.microsoft.com/office/drawing/2014/main" id="{D0C8AA4E-FBEA-C01D-3CB7-F0FA8F131353}"/>
                  </a:ext>
                </a:extLst>
              </p:cNvPr>
              <p:cNvPicPr>
                <a:picLocks noChangeAspect="1"/>
              </p:cNvPicPr>
              <p:nvPr/>
            </p:nvPicPr>
            <p:blipFill rotWithShape="1">
              <a:blip r:embed="rId5"/>
              <a:srcRect b="11549"/>
              <a:stretch/>
            </p:blipFill>
            <p:spPr>
              <a:xfrm>
                <a:off x="4024728" y="1632857"/>
                <a:ext cx="5555612" cy="3568417"/>
              </a:xfrm>
              <a:prstGeom prst="rect">
                <a:avLst/>
              </a:prstGeom>
            </p:spPr>
          </p:pic>
          <p:sp>
            <p:nvSpPr>
              <p:cNvPr id="419" name="Título 5">
                <a:extLst>
                  <a:ext uri="{FF2B5EF4-FFF2-40B4-BE49-F238E27FC236}">
                    <a16:creationId xmlns:a16="http://schemas.microsoft.com/office/drawing/2014/main" id="{FC582DE8-14AA-1503-78A1-7C6D8941776C}"/>
                  </a:ext>
                </a:extLst>
              </p:cNvPr>
              <p:cNvSpPr txBox="1">
                <a:spLocks/>
              </p:cNvSpPr>
              <p:nvPr/>
            </p:nvSpPr>
            <p:spPr>
              <a:xfrm rot="16200000">
                <a:off x="3130155" y="3270089"/>
                <a:ext cx="1926314" cy="314683"/>
              </a:xfrm>
              <a:prstGeom prst="rect">
                <a:avLst/>
              </a:prstGeom>
              <a:solidFill>
                <a:schemeClr val="bg1"/>
              </a:solidFill>
            </p:spPr>
            <p:txBody>
              <a:bodyPr vert="horz" wrap="square" lIns="72000" tIns="72000" rIns="72000" bIns="72000" rtlCol="0" anchor="ctr">
                <a:spAutoFit/>
              </a:bodyPr>
              <a:lstStyle>
                <a:lvl1pPr algn="l" defTabSz="914400" rtl="0" eaLnBrk="1" latinLnBrk="0" hangingPunct="1">
                  <a:lnSpc>
                    <a:spcPct val="100000"/>
                  </a:lnSpc>
                  <a:spcBef>
                    <a:spcPct val="0"/>
                  </a:spcBef>
                  <a:buNone/>
                  <a:defRPr lang="es-ES" sz="3000" b="1" kern="1200" dirty="0">
                    <a:solidFill>
                      <a:srgbClr val="002855"/>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s-ES" sz="1050" b="0" dirty="0">
                    <a:solidFill>
                      <a:srgbClr val="44546A"/>
                    </a:solidFill>
                    <a:latin typeface="+mn-lt"/>
                    <a:ea typeface="+mn-ea"/>
                    <a:cs typeface="Arial" panose="020B0604020202020204" pitchFamily="34" charset="0"/>
                  </a:rPr>
                  <a:t>WHO-5 (media)</a:t>
                </a:r>
              </a:p>
            </p:txBody>
          </p:sp>
          <p:sp>
            <p:nvSpPr>
              <p:cNvPr id="40" name="CuadroTexto 39">
                <a:extLst>
                  <a:ext uri="{FF2B5EF4-FFF2-40B4-BE49-F238E27FC236}">
                    <a16:creationId xmlns:a16="http://schemas.microsoft.com/office/drawing/2014/main" id="{4B95CF0C-C625-C9B4-04B5-AF3D7CF09FBF}"/>
                  </a:ext>
                </a:extLst>
              </p:cNvPr>
              <p:cNvSpPr txBox="1"/>
              <p:nvPr/>
            </p:nvSpPr>
            <p:spPr>
              <a:xfrm>
                <a:off x="4963354" y="5167920"/>
                <a:ext cx="6074228" cy="261610"/>
              </a:xfrm>
              <a:prstGeom prst="rect">
                <a:avLst/>
              </a:prstGeom>
              <a:solidFill>
                <a:schemeClr val="bg1"/>
              </a:solidFill>
            </p:spPr>
            <p:txBody>
              <a:bodyPr wrap="square" rtlCol="0">
                <a:spAutoFit/>
              </a:bodyPr>
              <a:lstStyle/>
              <a:p>
                <a:r>
                  <a:rPr lang="es-ES" sz="1050" dirty="0">
                    <a:solidFill>
                      <a:srgbClr val="44546A"/>
                    </a:solidFill>
                    <a:cs typeface="Arial" panose="020B0604020202020204" pitchFamily="34" charset="0"/>
                  </a:rPr>
                  <a:t>Basal</a:t>
                </a:r>
              </a:p>
            </p:txBody>
          </p:sp>
          <p:sp>
            <p:nvSpPr>
              <p:cNvPr id="42" name="CuadroTexto 41">
                <a:extLst>
                  <a:ext uri="{FF2B5EF4-FFF2-40B4-BE49-F238E27FC236}">
                    <a16:creationId xmlns:a16="http://schemas.microsoft.com/office/drawing/2014/main" id="{0928CB69-E585-1382-CF55-CC52D7C41677}"/>
                  </a:ext>
                </a:extLst>
              </p:cNvPr>
              <p:cNvSpPr txBox="1"/>
              <p:nvPr/>
            </p:nvSpPr>
            <p:spPr>
              <a:xfrm>
                <a:off x="6127984" y="5167034"/>
                <a:ext cx="1648700" cy="261610"/>
              </a:xfrm>
              <a:prstGeom prst="rect">
                <a:avLst/>
              </a:prstGeom>
              <a:noFill/>
            </p:spPr>
            <p:txBody>
              <a:bodyPr wrap="square" rtlCol="0">
                <a:spAutoFit/>
              </a:bodyPr>
              <a:lstStyle/>
              <a:p>
                <a:r>
                  <a:rPr lang="es-ES" sz="1050" dirty="0" err="1">
                    <a:solidFill>
                      <a:srgbClr val="44546A"/>
                    </a:solidFill>
                    <a:cs typeface="Arial" panose="020B0604020202020204" pitchFamily="34" charset="0"/>
                  </a:rPr>
                  <a:t>Sem</a:t>
                </a:r>
                <a:r>
                  <a:rPr lang="es-ES" sz="1050" dirty="0">
                    <a:solidFill>
                      <a:srgbClr val="44546A"/>
                    </a:solidFill>
                    <a:cs typeface="Arial" panose="020B0604020202020204" pitchFamily="34" charset="0"/>
                  </a:rPr>
                  <a:t> 4</a:t>
                </a:r>
              </a:p>
            </p:txBody>
          </p:sp>
          <p:sp>
            <p:nvSpPr>
              <p:cNvPr id="43" name="CuadroTexto 42">
                <a:extLst>
                  <a:ext uri="{FF2B5EF4-FFF2-40B4-BE49-F238E27FC236}">
                    <a16:creationId xmlns:a16="http://schemas.microsoft.com/office/drawing/2014/main" id="{068E05A5-CFBE-E356-8F01-ABA5CE0646DF}"/>
                  </a:ext>
                </a:extLst>
              </p:cNvPr>
              <p:cNvSpPr txBox="1"/>
              <p:nvPr/>
            </p:nvSpPr>
            <p:spPr>
              <a:xfrm>
                <a:off x="7401592" y="5165262"/>
                <a:ext cx="1276919" cy="261610"/>
              </a:xfrm>
              <a:prstGeom prst="rect">
                <a:avLst/>
              </a:prstGeom>
              <a:noFill/>
            </p:spPr>
            <p:txBody>
              <a:bodyPr wrap="square" rtlCol="0">
                <a:spAutoFit/>
              </a:bodyPr>
              <a:lstStyle/>
              <a:p>
                <a:r>
                  <a:rPr lang="es-ES" sz="1050" dirty="0" err="1">
                    <a:solidFill>
                      <a:srgbClr val="44546A"/>
                    </a:solidFill>
                    <a:cs typeface="Arial" panose="020B0604020202020204" pitchFamily="34" charset="0"/>
                  </a:rPr>
                  <a:t>Sem</a:t>
                </a:r>
                <a:r>
                  <a:rPr lang="es-ES" sz="1050" dirty="0">
                    <a:solidFill>
                      <a:srgbClr val="44546A"/>
                    </a:solidFill>
                    <a:cs typeface="Arial" panose="020B0604020202020204" pitchFamily="34" charset="0"/>
                  </a:rPr>
                  <a:t> 16</a:t>
                </a:r>
              </a:p>
            </p:txBody>
          </p:sp>
          <p:sp>
            <p:nvSpPr>
              <p:cNvPr id="44" name="CuadroTexto 43">
                <a:extLst>
                  <a:ext uri="{FF2B5EF4-FFF2-40B4-BE49-F238E27FC236}">
                    <a16:creationId xmlns:a16="http://schemas.microsoft.com/office/drawing/2014/main" id="{C916EB0C-7EC1-B93E-384D-6B846B72881F}"/>
                  </a:ext>
                </a:extLst>
              </p:cNvPr>
              <p:cNvSpPr txBox="1"/>
              <p:nvPr/>
            </p:nvSpPr>
            <p:spPr>
              <a:xfrm>
                <a:off x="8638204" y="5162814"/>
                <a:ext cx="2349398" cy="261610"/>
              </a:xfrm>
              <a:prstGeom prst="rect">
                <a:avLst/>
              </a:prstGeom>
              <a:noFill/>
            </p:spPr>
            <p:txBody>
              <a:bodyPr wrap="square" rtlCol="0">
                <a:spAutoFit/>
              </a:bodyPr>
              <a:lstStyle/>
              <a:p>
                <a:r>
                  <a:rPr lang="es-ES" sz="1050" dirty="0" err="1">
                    <a:solidFill>
                      <a:srgbClr val="44546A"/>
                    </a:solidFill>
                    <a:cs typeface="Arial" panose="020B0604020202020204" pitchFamily="34" charset="0"/>
                  </a:rPr>
                  <a:t>Sem</a:t>
                </a:r>
                <a:r>
                  <a:rPr lang="es-ES" sz="1050" dirty="0">
                    <a:solidFill>
                      <a:srgbClr val="44546A"/>
                    </a:solidFill>
                    <a:cs typeface="Arial" panose="020B0604020202020204" pitchFamily="34" charset="0"/>
                  </a:rPr>
                  <a:t> 28</a:t>
                </a:r>
              </a:p>
            </p:txBody>
          </p:sp>
          <p:sp>
            <p:nvSpPr>
              <p:cNvPr id="45" name="Título 5">
                <a:extLst>
                  <a:ext uri="{FF2B5EF4-FFF2-40B4-BE49-F238E27FC236}">
                    <a16:creationId xmlns:a16="http://schemas.microsoft.com/office/drawing/2014/main" id="{1FE02BD2-42C4-56AB-90F7-01CF44803802}"/>
                  </a:ext>
                </a:extLst>
              </p:cNvPr>
              <p:cNvSpPr txBox="1">
                <a:spLocks/>
              </p:cNvSpPr>
              <p:nvPr/>
            </p:nvSpPr>
            <p:spPr>
              <a:xfrm>
                <a:off x="4477659" y="1267393"/>
                <a:ext cx="4649750" cy="330072"/>
              </a:xfrm>
              <a:prstGeom prst="rect">
                <a:avLst/>
              </a:prstGeom>
            </p:spPr>
            <p:txBody>
              <a:bodyPr vert="horz" wrap="square" lIns="72000" tIns="72000" rIns="72000" bIns="72000" rtlCol="0" anchor="ctr">
                <a:spAutoFit/>
              </a:bodyPr>
              <a:lstStyle>
                <a:lvl1pPr algn="l" defTabSz="914400" rtl="0" eaLnBrk="1" latinLnBrk="0" hangingPunct="1">
                  <a:lnSpc>
                    <a:spcPct val="100000"/>
                  </a:lnSpc>
                  <a:spcBef>
                    <a:spcPct val="0"/>
                  </a:spcBef>
                  <a:buNone/>
                  <a:defRPr lang="es-ES" sz="3000" b="1" kern="1200" dirty="0">
                    <a:solidFill>
                      <a:srgbClr val="002855"/>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s-ES" sz="1200" b="1" i="0" u="none" strike="noStrike" kern="1200" cap="none" spc="0" normalizeH="0" baseline="0" noProof="0" dirty="0">
                    <a:ln>
                      <a:noFill/>
                    </a:ln>
                    <a:solidFill>
                      <a:schemeClr val="accent2"/>
                    </a:solidFill>
                    <a:effectLst/>
                    <a:uLnTx/>
                    <a:uFillTx/>
                    <a:latin typeface="Arial"/>
                    <a:ea typeface="+mj-ea"/>
                    <a:cs typeface="+mj-cs"/>
                  </a:rPr>
                  <a:t>Evolución del WHO-5 hasta la semana 28</a:t>
                </a:r>
                <a:r>
                  <a:rPr kumimoji="0" lang="es-ES" sz="1200" b="1" i="0" u="none" strike="noStrike" kern="1200" cap="none" spc="0" normalizeH="0" baseline="30000" noProof="0" dirty="0">
                    <a:ln>
                      <a:noFill/>
                    </a:ln>
                    <a:solidFill>
                      <a:schemeClr val="accent2"/>
                    </a:solidFill>
                    <a:effectLst/>
                    <a:uLnTx/>
                    <a:uFillTx/>
                    <a:latin typeface="Arial"/>
                    <a:ea typeface="+mj-ea"/>
                    <a:cs typeface="+mj-cs"/>
                  </a:rPr>
                  <a:t>1</a:t>
                </a:r>
              </a:p>
            </p:txBody>
          </p:sp>
        </p:grpSp>
      </p:grpSp>
      <p:grpSp>
        <p:nvGrpSpPr>
          <p:cNvPr id="4" name="Grupo 3">
            <a:extLst>
              <a:ext uri="{FF2B5EF4-FFF2-40B4-BE49-F238E27FC236}">
                <a16:creationId xmlns:a16="http://schemas.microsoft.com/office/drawing/2014/main" id="{E09D81EE-561D-D715-E82C-689339E0FFA6}"/>
              </a:ext>
            </a:extLst>
          </p:cNvPr>
          <p:cNvGrpSpPr/>
          <p:nvPr/>
        </p:nvGrpSpPr>
        <p:grpSpPr>
          <a:xfrm>
            <a:off x="11264294" y="0"/>
            <a:ext cx="598437" cy="682835"/>
            <a:chOff x="11264294" y="0"/>
            <a:chExt cx="598437" cy="682835"/>
          </a:xfrm>
        </p:grpSpPr>
        <p:sp>
          <p:nvSpPr>
            <p:cNvPr id="5" name="Forma libre: forma 4">
              <a:extLst>
                <a:ext uri="{FF2B5EF4-FFF2-40B4-BE49-F238E27FC236}">
                  <a16:creationId xmlns:a16="http://schemas.microsoft.com/office/drawing/2014/main" id="{B131712E-90F6-F7D9-3E9E-0D33AD5B0529}"/>
                </a:ext>
              </a:extLst>
            </p:cNvPr>
            <p:cNvSpPr/>
            <p:nvPr/>
          </p:nvSpPr>
          <p:spPr>
            <a:xfrm flipV="1">
              <a:off x="11264294" y="0"/>
              <a:ext cx="598437" cy="682835"/>
            </a:xfrm>
            <a:custGeom>
              <a:avLst/>
              <a:gdLst>
                <a:gd name="connsiteX0" fmla="*/ 0 w 598437"/>
                <a:gd name="connsiteY0" fmla="*/ 682835 h 682835"/>
                <a:gd name="connsiteX1" fmla="*/ 598437 w 598437"/>
                <a:gd name="connsiteY1" fmla="*/ 682835 h 682835"/>
                <a:gd name="connsiteX2" fmla="*/ 598437 w 598437"/>
                <a:gd name="connsiteY2" fmla="*/ 84398 h 682835"/>
                <a:gd name="connsiteX3" fmla="*/ 392114 w 598437"/>
                <a:gd name="connsiteY3" fmla="*/ 84398 h 682835"/>
                <a:gd name="connsiteX4" fmla="*/ 299218 w 598437"/>
                <a:gd name="connsiteY4" fmla="*/ 0 h 682835"/>
                <a:gd name="connsiteX5" fmla="*/ 206322 w 598437"/>
                <a:gd name="connsiteY5" fmla="*/ 84398 h 682835"/>
                <a:gd name="connsiteX6" fmla="*/ 0 w 598437"/>
                <a:gd name="connsiteY6" fmla="*/ 84398 h 682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8437" h="682835">
                  <a:moveTo>
                    <a:pt x="0" y="682835"/>
                  </a:moveTo>
                  <a:lnTo>
                    <a:pt x="598437" y="682835"/>
                  </a:lnTo>
                  <a:lnTo>
                    <a:pt x="598437" y="84398"/>
                  </a:lnTo>
                  <a:lnTo>
                    <a:pt x="392114" y="84398"/>
                  </a:lnTo>
                  <a:lnTo>
                    <a:pt x="299218" y="0"/>
                  </a:lnTo>
                  <a:lnTo>
                    <a:pt x="206322" y="84398"/>
                  </a:lnTo>
                  <a:lnTo>
                    <a:pt x="0" y="84398"/>
                  </a:lnTo>
                  <a:close/>
                </a:path>
              </a:pathLst>
            </a:custGeom>
            <a:solidFill>
              <a:srgbClr val="00BEA0">
                <a:alpha val="19000"/>
              </a:srgbClr>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a:ea typeface="+mn-ea"/>
                <a:cs typeface="+mn-cs"/>
              </a:endParaRPr>
            </a:p>
          </p:txBody>
        </p:sp>
        <p:pic>
          <p:nvPicPr>
            <p:cNvPr id="6" name="Graphic 9">
              <a:extLst>
                <a:ext uri="{FF2B5EF4-FFF2-40B4-BE49-F238E27FC236}">
                  <a16:creationId xmlns:a16="http://schemas.microsoft.com/office/drawing/2014/main" id="{8525C39A-FFB9-177D-1503-83B5396074AC}"/>
                </a:ext>
              </a:extLst>
            </p:cNvPr>
            <p:cNvPicPr>
              <a:picLocks noChangeAspect="1"/>
            </p:cNvPicPr>
            <p:nvPr/>
          </p:nvPicPr>
          <p:blipFill rotWithShape="1">
            <a:blip r:embed="rId6">
              <a:extLst>
                <a:ext uri="{96DAC541-7B7A-43D3-8B79-37D633B846F1}">
                  <asvg:svgBlip xmlns:asvg="http://schemas.microsoft.com/office/drawing/2016/SVG/main" r:embed="rId7"/>
                </a:ext>
              </a:extLst>
            </a:blip>
            <a:srcRect/>
            <a:stretch/>
          </p:blipFill>
          <p:spPr>
            <a:xfrm>
              <a:off x="11372522" y="148910"/>
              <a:ext cx="381982" cy="385013"/>
            </a:xfrm>
            <a:prstGeom prst="rect">
              <a:avLst/>
            </a:prstGeom>
          </p:spPr>
        </p:pic>
      </p:grpSp>
      <p:grpSp>
        <p:nvGrpSpPr>
          <p:cNvPr id="2" name="Group 10">
            <a:extLst>
              <a:ext uri="{FF2B5EF4-FFF2-40B4-BE49-F238E27FC236}">
                <a16:creationId xmlns:a16="http://schemas.microsoft.com/office/drawing/2014/main" id="{D7D5CB4F-9A43-29AA-CFB1-2AC41B58B123}"/>
              </a:ext>
            </a:extLst>
          </p:cNvPr>
          <p:cNvGrpSpPr/>
          <p:nvPr/>
        </p:nvGrpSpPr>
        <p:grpSpPr>
          <a:xfrm>
            <a:off x="9689620" y="156822"/>
            <a:ext cx="1385478" cy="369332"/>
            <a:chOff x="2167445" y="2371717"/>
            <a:chExt cx="1276268" cy="415745"/>
          </a:xfrm>
        </p:grpSpPr>
        <p:sp>
          <p:nvSpPr>
            <p:cNvPr id="10" name="TextBox 22">
              <a:extLst>
                <a:ext uri="{FF2B5EF4-FFF2-40B4-BE49-F238E27FC236}">
                  <a16:creationId xmlns:a16="http://schemas.microsoft.com/office/drawing/2014/main" id="{9CB65D7B-FAEC-811A-AC6D-B3D67D0C435D}"/>
                </a:ext>
              </a:extLst>
            </p:cNvPr>
            <p:cNvSpPr txBox="1"/>
            <p:nvPr userDrawn="1"/>
          </p:nvSpPr>
          <p:spPr>
            <a:xfrm>
              <a:off x="2167445" y="2371717"/>
              <a:ext cx="1228293" cy="415745"/>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b="0" i="0" u="none" strike="noStrike" kern="0" cap="none" spc="0" normalizeH="0" baseline="0" noProof="0" dirty="0" err="1">
                  <a:ln>
                    <a:noFill/>
                  </a:ln>
                  <a:solidFill>
                    <a:srgbClr val="002855"/>
                  </a:solidFill>
                  <a:effectLst/>
                  <a:uLnTx/>
                  <a:uFillTx/>
                  <a:latin typeface="Montserrat Black" panose="00000A00000000000000" pitchFamily="2" charset="0"/>
                </a:rPr>
                <a:t>TiGER</a:t>
              </a:r>
              <a:endParaRPr kumimoji="0" lang="en-US" b="0" i="0" u="none" strike="noStrike" kern="0" cap="none" spc="0" normalizeH="0" baseline="0" noProof="0" dirty="0">
                <a:ln>
                  <a:noFill/>
                </a:ln>
                <a:solidFill>
                  <a:srgbClr val="002855"/>
                </a:solidFill>
                <a:effectLst/>
                <a:uLnTx/>
                <a:uFillTx/>
                <a:latin typeface="Montserrat Black" panose="00000A00000000000000" pitchFamily="2" charset="0"/>
              </a:endParaRPr>
            </a:p>
          </p:txBody>
        </p:sp>
        <p:pic>
          <p:nvPicPr>
            <p:cNvPr id="11" name="Picture 23" descr="A yellow paw print with claws&#10;&#10;Description automatically generated">
              <a:extLst>
                <a:ext uri="{FF2B5EF4-FFF2-40B4-BE49-F238E27FC236}">
                  <a16:creationId xmlns:a16="http://schemas.microsoft.com/office/drawing/2014/main" id="{DD2B06A5-95E5-D314-68E4-101B44006690}"/>
                </a:ext>
              </a:extLst>
            </p:cNvPr>
            <p:cNvPicPr>
              <a:picLocks noChangeAspect="1"/>
            </p:cNvPicPr>
            <p:nvPr userDrawn="1"/>
          </p:nvPicPr>
          <p:blipFill>
            <a:blip r:embed="rId8">
              <a:duotone>
                <a:prstClr val="black"/>
                <a:srgbClr val="00BEA0">
                  <a:tint val="45000"/>
                  <a:satMod val="400000"/>
                </a:srgbClr>
              </a:duotone>
              <a:extLst>
                <a:ext uri="{BEBA8EAE-BF5A-486C-A8C5-ECC9F3942E4B}">
                  <a14:imgProps xmlns:a14="http://schemas.microsoft.com/office/drawing/2010/main">
                    <a14:imgLayer r:embed="rId9">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3154949" y="2417496"/>
              <a:ext cx="288764" cy="288766"/>
            </a:xfrm>
            <a:prstGeom prst="rect">
              <a:avLst/>
            </a:prstGeom>
          </p:spPr>
        </p:pic>
      </p:grpSp>
    </p:spTree>
    <p:extLst>
      <p:ext uri="{BB962C8B-B14F-4D97-AF65-F5344CB8AC3E}">
        <p14:creationId xmlns:p14="http://schemas.microsoft.com/office/powerpoint/2010/main" val="316826063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una sola esquina redondeada 3">
            <a:extLst>
              <a:ext uri="{FF2B5EF4-FFF2-40B4-BE49-F238E27FC236}">
                <a16:creationId xmlns:a16="http://schemas.microsoft.com/office/drawing/2014/main" id="{C0350ACE-E1BF-7E12-1C8D-0A542B70459A}"/>
              </a:ext>
            </a:extLst>
          </p:cNvPr>
          <p:cNvSpPr/>
          <p:nvPr/>
        </p:nvSpPr>
        <p:spPr>
          <a:xfrm flipV="1">
            <a:off x="1639048" y="3103860"/>
            <a:ext cx="9452884" cy="1900800"/>
          </a:xfrm>
          <a:prstGeom prst="round1Rect">
            <a:avLst>
              <a:gd name="adj" fmla="val 28929"/>
            </a:avLst>
          </a:prstGeom>
          <a:blipFill>
            <a:blip r:embed="rId2"/>
            <a:srcRect/>
            <a:stretch>
              <a:fillRect l="-22007" t="-110168" r="-7459" b="-174506"/>
            </a:stretch>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Forma libre: forma 15">
            <a:extLst>
              <a:ext uri="{FF2B5EF4-FFF2-40B4-BE49-F238E27FC236}">
                <a16:creationId xmlns:a16="http://schemas.microsoft.com/office/drawing/2014/main" id="{1EE77372-F611-B142-5A6A-B0F4F2B42656}"/>
              </a:ext>
            </a:extLst>
          </p:cNvPr>
          <p:cNvSpPr/>
          <p:nvPr/>
        </p:nvSpPr>
        <p:spPr>
          <a:xfrm flipV="1">
            <a:off x="0" y="3103856"/>
            <a:ext cx="2641600" cy="1900059"/>
          </a:xfrm>
          <a:custGeom>
            <a:avLst/>
            <a:gdLst>
              <a:gd name="connsiteX0" fmla="*/ 0 w 2641600"/>
              <a:gd name="connsiteY0" fmla="*/ 1900059 h 1900059"/>
              <a:gd name="connsiteX1" fmla="*/ 2273300 w 2641600"/>
              <a:gd name="connsiteY1" fmla="*/ 1900059 h 1900059"/>
              <a:gd name="connsiteX2" fmla="*/ 2273300 w 2641600"/>
              <a:gd name="connsiteY2" fmla="*/ 1291712 h 1900059"/>
              <a:gd name="connsiteX3" fmla="*/ 2641600 w 2641600"/>
              <a:gd name="connsiteY3" fmla="*/ 950030 h 1900059"/>
              <a:gd name="connsiteX4" fmla="*/ 2273300 w 2641600"/>
              <a:gd name="connsiteY4" fmla="*/ 608348 h 1900059"/>
              <a:gd name="connsiteX5" fmla="*/ 2273300 w 2641600"/>
              <a:gd name="connsiteY5" fmla="*/ 0 h 1900059"/>
              <a:gd name="connsiteX6" fmla="*/ 0 w 2641600"/>
              <a:gd name="connsiteY6" fmla="*/ 0 h 1900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1600" h="1900059">
                <a:moveTo>
                  <a:pt x="0" y="1900059"/>
                </a:moveTo>
                <a:lnTo>
                  <a:pt x="2273300" y="1900059"/>
                </a:lnTo>
                <a:lnTo>
                  <a:pt x="2273300" y="1291712"/>
                </a:lnTo>
                <a:lnTo>
                  <a:pt x="2641600" y="950030"/>
                </a:lnTo>
                <a:lnTo>
                  <a:pt x="2273300" y="608348"/>
                </a:lnTo>
                <a:lnTo>
                  <a:pt x="2273300" y="0"/>
                </a:lnTo>
                <a:lnTo>
                  <a:pt x="0" y="0"/>
                </a:lnTo>
                <a:close/>
              </a:path>
            </a:pathLst>
          </a:custGeom>
          <a:solidFill>
            <a:srgbClr val="E6DEE6"/>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a:ea typeface="+mn-ea"/>
              <a:cs typeface="+mn-cs"/>
            </a:endParaRPr>
          </a:p>
        </p:txBody>
      </p:sp>
      <p:pic>
        <p:nvPicPr>
          <p:cNvPr id="6" name="Graphic 2">
            <a:extLst>
              <a:ext uri="{FF2B5EF4-FFF2-40B4-BE49-F238E27FC236}">
                <a16:creationId xmlns:a16="http://schemas.microsoft.com/office/drawing/2014/main" id="{3423ED55-E57C-6865-3EE7-0BC721155515}"/>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574166" y="3352444"/>
            <a:ext cx="1290928" cy="1301173"/>
          </a:xfrm>
          <a:prstGeom prst="rect">
            <a:avLst/>
          </a:prstGeom>
        </p:spPr>
      </p:pic>
      <p:sp>
        <p:nvSpPr>
          <p:cNvPr id="8" name="Rectángulo: una sola esquina redondeada 7">
            <a:extLst>
              <a:ext uri="{FF2B5EF4-FFF2-40B4-BE49-F238E27FC236}">
                <a16:creationId xmlns:a16="http://schemas.microsoft.com/office/drawing/2014/main" id="{73058D69-1915-EA76-460D-8857C34F64FE}"/>
              </a:ext>
            </a:extLst>
          </p:cNvPr>
          <p:cNvSpPr/>
          <p:nvPr/>
        </p:nvSpPr>
        <p:spPr>
          <a:xfrm flipH="1">
            <a:off x="2273301" y="1103237"/>
            <a:ext cx="8818631" cy="1900059"/>
          </a:xfrm>
          <a:prstGeom prst="round1Rect">
            <a:avLst>
              <a:gd name="adj" fmla="val 38935"/>
            </a:avLst>
          </a:prstGeom>
          <a:solidFill>
            <a:srgbClr val="00BE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ES" sz="1600" b="0" i="0" u="none" strike="noStrike" kern="1200" cap="none" spc="0" normalizeH="0" baseline="0" noProof="0">
              <a:ln>
                <a:noFill/>
              </a:ln>
              <a:solidFill>
                <a:prstClr val="white"/>
              </a:solidFill>
              <a:effectLst/>
              <a:uLnTx/>
              <a:uFillTx/>
              <a:latin typeface="Arial"/>
              <a:ea typeface="+mn-ea"/>
              <a:cs typeface="+mn-cs"/>
            </a:endParaRPr>
          </a:p>
        </p:txBody>
      </p:sp>
      <p:sp>
        <p:nvSpPr>
          <p:cNvPr id="2" name="Título 1">
            <a:extLst>
              <a:ext uri="{FF2B5EF4-FFF2-40B4-BE49-F238E27FC236}">
                <a16:creationId xmlns:a16="http://schemas.microsoft.com/office/drawing/2014/main" id="{C55D81C8-BD5A-E459-7C02-AABABBE447A3}"/>
              </a:ext>
            </a:extLst>
          </p:cNvPr>
          <p:cNvSpPr>
            <a:spLocks noGrp="1"/>
          </p:cNvSpPr>
          <p:nvPr>
            <p:ph type="title"/>
          </p:nvPr>
        </p:nvSpPr>
        <p:spPr>
          <a:xfrm>
            <a:off x="3102096" y="1370259"/>
            <a:ext cx="7578096" cy="1007181"/>
          </a:xfrm>
        </p:spPr>
        <p:txBody>
          <a:bodyPr/>
          <a:lstStyle/>
          <a:p>
            <a:r>
              <a:rPr lang="es-ES" sz="2800" b="1" dirty="0">
                <a:solidFill>
                  <a:schemeClr val="bg1"/>
                </a:solidFill>
                <a:latin typeface="+mj-lt"/>
                <a:cs typeface="+mj-cs"/>
              </a:rPr>
              <a:t>¿Podemos mejorar el bienestar de los pacientes con el tratamiento actual?</a:t>
            </a:r>
          </a:p>
        </p:txBody>
      </p:sp>
      <p:sp>
        <p:nvSpPr>
          <p:cNvPr id="9" name="Título 1">
            <a:extLst>
              <a:ext uri="{FF2B5EF4-FFF2-40B4-BE49-F238E27FC236}">
                <a16:creationId xmlns:a16="http://schemas.microsoft.com/office/drawing/2014/main" id="{A7CD3BDB-24A2-A2D5-F2CB-126AF7DAF7B3}"/>
              </a:ext>
            </a:extLst>
          </p:cNvPr>
          <p:cNvSpPr txBox="1">
            <a:spLocks/>
          </p:cNvSpPr>
          <p:nvPr/>
        </p:nvSpPr>
        <p:spPr>
          <a:xfrm>
            <a:off x="3102096" y="2364032"/>
            <a:ext cx="7578096" cy="453183"/>
          </a:xfrm>
          <a:prstGeom prst="rect">
            <a:avLst/>
          </a:prstGeom>
        </p:spPr>
        <p:txBody>
          <a:bodyPr vert="horz" wrap="square" lIns="72000" tIns="72000" rIns="72000" bIns="72000" rtlCol="0" anchor="b" anchorCtr="0">
            <a:spAutoFit/>
          </a:bodyPr>
          <a:lstStyle>
            <a:lvl1pPr algn="l" defTabSz="609585" rtl="0" eaLnBrk="1" latinLnBrk="0" hangingPunct="1">
              <a:spcBef>
                <a:spcPct val="0"/>
              </a:spcBef>
              <a:buNone/>
              <a:defRPr lang="es-ES" sz="2400" b="0" i="0" kern="1200" dirty="0">
                <a:solidFill>
                  <a:schemeClr val="accent2"/>
                </a:solidFill>
                <a:latin typeface="Arial"/>
                <a:ea typeface="+mj-ea"/>
                <a:cs typeface="Arial"/>
              </a:defRPr>
            </a:lvl1pPr>
          </a:lstStyle>
          <a:p>
            <a:r>
              <a:rPr lang="es-ES" sz="2000" dirty="0">
                <a:solidFill>
                  <a:schemeClr val="bg1"/>
                </a:solidFill>
                <a:latin typeface="+mn-lt"/>
                <a:cs typeface="+mj-cs"/>
              </a:rPr>
              <a:t>Resultados del estudio TRIBUTE</a:t>
            </a:r>
            <a:r>
              <a:rPr lang="es-ES" sz="2000" baseline="30000" dirty="0">
                <a:solidFill>
                  <a:schemeClr val="bg1"/>
                </a:solidFill>
                <a:latin typeface="+mn-lt"/>
                <a:cs typeface="+mj-cs"/>
              </a:rPr>
              <a:t>1</a:t>
            </a:r>
          </a:p>
        </p:txBody>
      </p:sp>
      <p:pic>
        <p:nvPicPr>
          <p:cNvPr id="3" name="Picture 28" descr="Logo, company name&#10;&#10;Description automatically generated">
            <a:extLst>
              <a:ext uri="{FF2B5EF4-FFF2-40B4-BE49-F238E27FC236}">
                <a16:creationId xmlns:a16="http://schemas.microsoft.com/office/drawing/2014/main" id="{E89B00EE-405F-E2BD-D3DF-2769DDF656F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0186" t="28898" r="10122" b="30169"/>
          <a:stretch/>
        </p:blipFill>
        <p:spPr>
          <a:xfrm>
            <a:off x="8915400" y="494695"/>
            <a:ext cx="2176532" cy="507978"/>
          </a:xfrm>
          <a:prstGeom prst="rect">
            <a:avLst/>
          </a:prstGeom>
        </p:spPr>
      </p:pic>
      <p:sp>
        <p:nvSpPr>
          <p:cNvPr id="5" name="Rectangle 4">
            <a:extLst>
              <a:ext uri="{FF2B5EF4-FFF2-40B4-BE49-F238E27FC236}">
                <a16:creationId xmlns:a16="http://schemas.microsoft.com/office/drawing/2014/main" id="{84943FE5-A738-3796-E9D6-0385A91A65DB}"/>
              </a:ext>
            </a:extLst>
          </p:cNvPr>
          <p:cNvSpPr/>
          <p:nvPr/>
        </p:nvSpPr>
        <p:spPr>
          <a:xfrm>
            <a:off x="1" y="6421176"/>
            <a:ext cx="12191999" cy="436824"/>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pic>
        <p:nvPicPr>
          <p:cNvPr id="7" name="Picture 9" descr="A picture containing text, clipart&#10;&#10;Description automatically generated">
            <a:extLst>
              <a:ext uri="{FF2B5EF4-FFF2-40B4-BE49-F238E27FC236}">
                <a16:creationId xmlns:a16="http://schemas.microsoft.com/office/drawing/2014/main" id="{F63F6085-BF34-4D70-40E0-121F7BB97425}"/>
              </a:ext>
            </a:extLst>
          </p:cNvPr>
          <p:cNvPicPr>
            <a:picLocks noChangeAspect="1"/>
          </p:cNvPicPr>
          <p:nvPr/>
        </p:nvPicPr>
        <p:blipFill>
          <a:blip r:embed="rId6"/>
          <a:stretch>
            <a:fillRect/>
          </a:stretch>
        </p:blipFill>
        <p:spPr>
          <a:xfrm>
            <a:off x="10732163" y="6467668"/>
            <a:ext cx="824171" cy="299963"/>
          </a:xfrm>
          <a:prstGeom prst="rect">
            <a:avLst/>
          </a:prstGeom>
        </p:spPr>
      </p:pic>
      <p:sp>
        <p:nvSpPr>
          <p:cNvPr id="10" name="Marcador de pie de página 257">
            <a:extLst>
              <a:ext uri="{FF2B5EF4-FFF2-40B4-BE49-F238E27FC236}">
                <a16:creationId xmlns:a16="http://schemas.microsoft.com/office/drawing/2014/main" id="{0A861F60-34FA-B05C-45EE-798372801D1E}"/>
              </a:ext>
            </a:extLst>
          </p:cNvPr>
          <p:cNvSpPr>
            <a:spLocks noGrp="1"/>
          </p:cNvSpPr>
          <p:nvPr>
            <p:ph type="ftr" sz="quarter" idx="10"/>
          </p:nvPr>
        </p:nvSpPr>
        <p:spPr>
          <a:xfrm>
            <a:off x="234948" y="6333361"/>
            <a:ext cx="10287910" cy="488201"/>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br>
              <a:rPr kumimoji="0" lang="es-ES" sz="900" i="0" u="none" strike="noStrike" kern="1200" cap="none" spc="0" normalizeH="0" baseline="0" noProof="0" dirty="0">
                <a:ln>
                  <a:noFill/>
                </a:ln>
                <a:solidFill>
                  <a:schemeClr val="bg1"/>
                </a:solidFill>
                <a:effectLst/>
                <a:uLnTx/>
                <a:uFillTx/>
                <a:ea typeface="+mn-ea"/>
                <a:cs typeface="+mn-cs"/>
              </a:rPr>
            </a:br>
            <a:r>
              <a:rPr kumimoji="0" lang="es-ES" sz="900" b="1" i="0" u="none" strike="noStrike" kern="1200" cap="none" spc="0" normalizeH="0" baseline="0" noProof="0" dirty="0">
                <a:ln>
                  <a:noFill/>
                </a:ln>
                <a:solidFill>
                  <a:schemeClr val="bg1"/>
                </a:solidFill>
                <a:effectLst/>
                <a:uLnTx/>
                <a:uFillTx/>
                <a:ea typeface="+mn-ea"/>
                <a:cs typeface="+mn-cs"/>
              </a:rPr>
              <a:t>1. </a:t>
            </a:r>
            <a:r>
              <a:rPr kumimoji="0" lang="es-ES" sz="900" i="0" u="none" strike="noStrike" kern="1200" cap="none" spc="0" normalizeH="0" baseline="0" noProof="0" dirty="0" err="1">
                <a:ln>
                  <a:noFill/>
                </a:ln>
                <a:solidFill>
                  <a:schemeClr val="bg1"/>
                </a:solidFill>
                <a:effectLst/>
                <a:uLnTx/>
                <a:uFillTx/>
                <a:ea typeface="+mn-ea"/>
                <a:cs typeface="+mn-cs"/>
              </a:rPr>
              <a:t>Costanzo</a:t>
            </a:r>
            <a:r>
              <a:rPr kumimoji="0" lang="es-ES" sz="900" i="0" u="none" strike="noStrike" kern="1200" cap="none" spc="0" normalizeH="0" baseline="0" noProof="0" dirty="0">
                <a:ln>
                  <a:noFill/>
                </a:ln>
                <a:solidFill>
                  <a:schemeClr val="bg1"/>
                </a:solidFill>
                <a:effectLst/>
                <a:uLnTx/>
                <a:uFillTx/>
                <a:ea typeface="+mn-ea"/>
                <a:cs typeface="+mn-cs"/>
              </a:rPr>
              <a:t> A, </a:t>
            </a:r>
            <a:r>
              <a:rPr kumimoji="0" lang="es-ES" sz="900" i="0" u="none" strike="noStrike" kern="1200" cap="none" spc="0" normalizeH="0" baseline="0" noProof="0" dirty="0" err="1">
                <a:ln>
                  <a:noFill/>
                </a:ln>
                <a:solidFill>
                  <a:schemeClr val="bg1"/>
                </a:solidFill>
                <a:effectLst/>
                <a:uLnTx/>
                <a:uFillTx/>
                <a:ea typeface="+mn-ea"/>
                <a:cs typeface="+mn-cs"/>
              </a:rPr>
              <a:t>Llammas</a:t>
            </a:r>
            <a:r>
              <a:rPr kumimoji="0" lang="es-ES" sz="900" i="0" u="none" strike="noStrike" kern="1200" cap="none" spc="0" normalizeH="0" baseline="0" noProof="0" dirty="0">
                <a:ln>
                  <a:noFill/>
                </a:ln>
                <a:solidFill>
                  <a:schemeClr val="bg1"/>
                </a:solidFill>
                <a:effectLst/>
                <a:uLnTx/>
                <a:uFillTx/>
                <a:ea typeface="+mn-ea"/>
                <a:cs typeface="+mn-cs"/>
              </a:rPr>
              <a:t>-Velasco M, </a:t>
            </a:r>
            <a:r>
              <a:rPr kumimoji="0" lang="es-ES" sz="900" i="0" u="none" strike="noStrike" kern="1200" cap="none" spc="0" normalizeH="0" baseline="0" noProof="0" dirty="0" err="1">
                <a:ln>
                  <a:noFill/>
                </a:ln>
                <a:solidFill>
                  <a:schemeClr val="bg1"/>
                </a:solidFill>
                <a:effectLst/>
                <a:uLnTx/>
                <a:uFillTx/>
                <a:ea typeface="+mn-ea"/>
                <a:cs typeface="+mn-cs"/>
              </a:rPr>
              <a:t>Fabbrocini</a:t>
            </a:r>
            <a:r>
              <a:rPr kumimoji="0" lang="es-ES" sz="900" i="0" u="none" strike="noStrike" kern="1200" cap="none" spc="0" normalizeH="0" baseline="0" noProof="0" dirty="0">
                <a:ln>
                  <a:noFill/>
                </a:ln>
                <a:solidFill>
                  <a:schemeClr val="bg1"/>
                </a:solidFill>
                <a:effectLst/>
                <a:uLnTx/>
                <a:uFillTx/>
                <a:ea typeface="+mn-ea"/>
                <a:cs typeface="+mn-cs"/>
              </a:rPr>
              <a:t> G, </a:t>
            </a:r>
            <a:r>
              <a:rPr kumimoji="0" lang="es-ES" sz="900" i="1" u="none" strike="noStrike" kern="1200" cap="none" spc="0" normalizeH="0" baseline="0" noProof="0" dirty="0">
                <a:ln>
                  <a:noFill/>
                </a:ln>
                <a:solidFill>
                  <a:schemeClr val="bg1"/>
                </a:solidFill>
                <a:effectLst/>
                <a:uLnTx/>
                <a:uFillTx/>
                <a:ea typeface="+mn-ea"/>
                <a:cs typeface="+mn-cs"/>
              </a:rPr>
              <a:t>et al. </a:t>
            </a:r>
            <a:r>
              <a:rPr kumimoji="0" lang="es-ES" sz="900" i="0" u="none" strike="noStrike" kern="1200" cap="none" spc="0" normalizeH="0" baseline="0" noProof="0" dirty="0">
                <a:ln>
                  <a:noFill/>
                </a:ln>
                <a:solidFill>
                  <a:schemeClr val="bg1"/>
                </a:solidFill>
                <a:effectLst/>
                <a:uLnTx/>
                <a:uFillTx/>
                <a:ea typeface="+mn-ea"/>
                <a:cs typeface="+mn-cs"/>
              </a:rPr>
              <a:t>Tildrakizumab </a:t>
            </a:r>
            <a:r>
              <a:rPr kumimoji="0" lang="es-ES" sz="900" i="0" u="none" strike="noStrike" kern="1200" cap="none" spc="0" normalizeH="0" baseline="0" noProof="0" dirty="0" err="1">
                <a:ln>
                  <a:noFill/>
                </a:ln>
                <a:solidFill>
                  <a:schemeClr val="bg1"/>
                </a:solidFill>
                <a:effectLst/>
                <a:uLnTx/>
                <a:uFillTx/>
                <a:ea typeface="+mn-ea"/>
                <a:cs typeface="+mn-cs"/>
              </a:rPr>
              <a:t>improves</a:t>
            </a:r>
            <a:r>
              <a:rPr kumimoji="0" lang="es-ES" sz="900" i="0" u="none" strike="noStrike" kern="1200" cap="none" spc="0" normalizeH="0" baseline="0" noProof="0" dirty="0">
                <a:ln>
                  <a:noFill/>
                </a:ln>
                <a:solidFill>
                  <a:schemeClr val="bg1"/>
                </a:solidFill>
                <a:effectLst/>
                <a:uLnTx/>
                <a:uFillTx/>
                <a:ea typeface="+mn-ea"/>
                <a:cs typeface="+mn-cs"/>
              </a:rPr>
              <a:t> </a:t>
            </a:r>
            <a:r>
              <a:rPr kumimoji="0" lang="es-ES" sz="900" i="0" u="none" strike="noStrike" kern="1200" cap="none" spc="0" normalizeH="0" baseline="0" noProof="0" dirty="0" err="1">
                <a:ln>
                  <a:noFill/>
                </a:ln>
                <a:solidFill>
                  <a:schemeClr val="bg1"/>
                </a:solidFill>
                <a:effectLst/>
                <a:uLnTx/>
                <a:uFillTx/>
                <a:ea typeface="+mn-ea"/>
                <a:cs typeface="+mn-cs"/>
              </a:rPr>
              <a:t>high</a:t>
            </a:r>
            <a:r>
              <a:rPr kumimoji="0" lang="es-ES" sz="900" i="0" u="none" strike="noStrike" kern="1200" cap="none" spc="0" normalizeH="0" baseline="0" noProof="0" dirty="0">
                <a:ln>
                  <a:noFill/>
                </a:ln>
                <a:solidFill>
                  <a:schemeClr val="bg1"/>
                </a:solidFill>
                <a:effectLst/>
                <a:uLnTx/>
                <a:uFillTx/>
                <a:ea typeface="+mn-ea"/>
                <a:cs typeface="+mn-cs"/>
              </a:rPr>
              <a:t> </a:t>
            </a:r>
            <a:r>
              <a:rPr kumimoji="0" lang="es-ES" sz="900" i="0" u="none" strike="noStrike" kern="1200" cap="none" spc="0" normalizeH="0" baseline="0" noProof="0" dirty="0" err="1">
                <a:ln>
                  <a:noFill/>
                </a:ln>
                <a:solidFill>
                  <a:schemeClr val="bg1"/>
                </a:solidFill>
                <a:effectLst/>
                <a:uLnTx/>
                <a:uFillTx/>
                <a:ea typeface="+mn-ea"/>
                <a:cs typeface="+mn-cs"/>
              </a:rPr>
              <a:t>burden</a:t>
            </a:r>
            <a:r>
              <a:rPr kumimoji="0" lang="es-ES" sz="900" i="0" u="none" strike="noStrike" kern="1200" cap="none" spc="0" normalizeH="0" baseline="0" noProof="0" dirty="0">
                <a:ln>
                  <a:noFill/>
                </a:ln>
                <a:solidFill>
                  <a:schemeClr val="bg1"/>
                </a:solidFill>
                <a:effectLst/>
                <a:uLnTx/>
                <a:uFillTx/>
                <a:ea typeface="+mn-ea"/>
                <a:cs typeface="+mn-cs"/>
              </a:rPr>
              <a:t> skin </a:t>
            </a:r>
            <a:r>
              <a:rPr kumimoji="0" lang="es-ES" sz="900" i="0" u="none" strike="noStrike" kern="1200" cap="none" spc="0" normalizeH="0" baseline="0" noProof="0" dirty="0" err="1">
                <a:ln>
                  <a:noFill/>
                </a:ln>
                <a:solidFill>
                  <a:schemeClr val="bg1"/>
                </a:solidFill>
                <a:effectLst/>
                <a:uLnTx/>
                <a:uFillTx/>
                <a:ea typeface="+mn-ea"/>
                <a:cs typeface="+mn-cs"/>
              </a:rPr>
              <a:t>symptoms</a:t>
            </a:r>
            <a:r>
              <a:rPr kumimoji="0" lang="es-ES" sz="900" i="0" u="none" strike="noStrike" kern="1200" cap="none" spc="0" normalizeH="0" baseline="0" noProof="0" dirty="0">
                <a:ln>
                  <a:noFill/>
                </a:ln>
                <a:solidFill>
                  <a:schemeClr val="bg1"/>
                </a:solidFill>
                <a:effectLst/>
                <a:uLnTx/>
                <a:uFillTx/>
                <a:ea typeface="+mn-ea"/>
                <a:cs typeface="+mn-cs"/>
              </a:rPr>
              <a:t>, </a:t>
            </a:r>
            <a:r>
              <a:rPr kumimoji="0" lang="es-ES" sz="900" i="0" u="none" strike="noStrike" kern="1200" cap="none" spc="0" normalizeH="0" baseline="0" noProof="0" dirty="0" err="1">
                <a:ln>
                  <a:noFill/>
                </a:ln>
                <a:solidFill>
                  <a:schemeClr val="bg1"/>
                </a:solidFill>
                <a:effectLst/>
                <a:uLnTx/>
                <a:uFillTx/>
                <a:ea typeface="+mn-ea"/>
                <a:cs typeface="+mn-cs"/>
              </a:rPr>
              <a:t>impaired</a:t>
            </a:r>
            <a:r>
              <a:rPr kumimoji="0" lang="es-ES" sz="900" i="0" u="none" strike="noStrike" kern="1200" cap="none" spc="0" normalizeH="0" baseline="0" noProof="0" dirty="0">
                <a:ln>
                  <a:noFill/>
                </a:ln>
                <a:solidFill>
                  <a:schemeClr val="bg1"/>
                </a:solidFill>
                <a:effectLst/>
                <a:uLnTx/>
                <a:uFillTx/>
                <a:ea typeface="+mn-ea"/>
                <a:cs typeface="+mn-cs"/>
              </a:rPr>
              <a:t> </a:t>
            </a:r>
            <a:r>
              <a:rPr kumimoji="0" lang="es-ES" sz="900" i="0" u="none" strike="noStrike" kern="1200" cap="none" spc="0" normalizeH="0" baseline="0" noProof="0" dirty="0" err="1">
                <a:ln>
                  <a:noFill/>
                </a:ln>
                <a:solidFill>
                  <a:schemeClr val="bg1"/>
                </a:solidFill>
                <a:effectLst/>
                <a:uLnTx/>
                <a:uFillTx/>
                <a:ea typeface="+mn-ea"/>
                <a:cs typeface="+mn-cs"/>
              </a:rPr>
              <a:t>sleep</a:t>
            </a:r>
            <a:r>
              <a:rPr kumimoji="0" lang="es-ES" sz="900" i="0" u="none" strike="noStrike" kern="1200" cap="none" spc="0" normalizeH="0" baseline="0" noProof="0" dirty="0">
                <a:ln>
                  <a:noFill/>
                </a:ln>
                <a:solidFill>
                  <a:schemeClr val="bg1"/>
                </a:solidFill>
                <a:effectLst/>
                <a:uLnTx/>
                <a:uFillTx/>
                <a:ea typeface="+mn-ea"/>
                <a:cs typeface="+mn-cs"/>
              </a:rPr>
              <a:t> and </a:t>
            </a:r>
            <a:r>
              <a:rPr kumimoji="0" lang="es-ES" sz="900" i="0" u="none" strike="noStrike" kern="1200" cap="none" spc="0" normalizeH="0" baseline="0" noProof="0" dirty="0" err="1">
                <a:ln>
                  <a:noFill/>
                </a:ln>
                <a:solidFill>
                  <a:schemeClr val="bg1"/>
                </a:solidFill>
                <a:effectLst/>
                <a:uLnTx/>
                <a:uFillTx/>
                <a:ea typeface="+mn-ea"/>
                <a:cs typeface="+mn-cs"/>
              </a:rPr>
              <a:t>quality</a:t>
            </a:r>
            <a:r>
              <a:rPr kumimoji="0" lang="es-ES" sz="900" i="0" u="none" strike="noStrike" kern="1200" cap="none" spc="0" normalizeH="0" baseline="0" noProof="0" dirty="0">
                <a:ln>
                  <a:noFill/>
                </a:ln>
                <a:solidFill>
                  <a:schemeClr val="bg1"/>
                </a:solidFill>
                <a:effectLst/>
                <a:uLnTx/>
                <a:uFillTx/>
                <a:ea typeface="+mn-ea"/>
                <a:cs typeface="+mn-cs"/>
              </a:rPr>
              <a:t> </a:t>
            </a:r>
            <a:r>
              <a:rPr kumimoji="0" lang="es-ES" sz="900" i="0" u="none" strike="noStrike" kern="1200" cap="none" spc="0" normalizeH="0" baseline="0" noProof="0" dirty="0" err="1">
                <a:ln>
                  <a:noFill/>
                </a:ln>
                <a:solidFill>
                  <a:schemeClr val="bg1"/>
                </a:solidFill>
                <a:effectLst/>
                <a:uLnTx/>
                <a:uFillTx/>
                <a:ea typeface="+mn-ea"/>
                <a:cs typeface="+mn-cs"/>
              </a:rPr>
              <a:t>of</a:t>
            </a:r>
            <a:r>
              <a:rPr kumimoji="0" lang="es-ES" sz="900" i="0" u="none" strike="noStrike" kern="1200" cap="none" spc="0" normalizeH="0" baseline="0" noProof="0" dirty="0">
                <a:ln>
                  <a:noFill/>
                </a:ln>
                <a:solidFill>
                  <a:schemeClr val="bg1"/>
                </a:solidFill>
                <a:effectLst/>
                <a:uLnTx/>
                <a:uFillTx/>
                <a:ea typeface="+mn-ea"/>
                <a:cs typeface="+mn-cs"/>
              </a:rPr>
              <a:t> </a:t>
            </a:r>
            <a:r>
              <a:rPr kumimoji="0" lang="es-ES" sz="900" i="0" u="none" strike="noStrike" kern="1200" cap="none" spc="0" normalizeH="0" baseline="0" noProof="0" dirty="0" err="1">
                <a:ln>
                  <a:noFill/>
                </a:ln>
                <a:solidFill>
                  <a:schemeClr val="bg1"/>
                </a:solidFill>
                <a:effectLst/>
                <a:uLnTx/>
                <a:uFillTx/>
                <a:ea typeface="+mn-ea"/>
                <a:cs typeface="+mn-cs"/>
              </a:rPr>
              <a:t>life</a:t>
            </a:r>
            <a:r>
              <a:rPr kumimoji="0" lang="es-ES" sz="900" i="0" u="none" strike="noStrike" kern="1200" cap="none" spc="0" normalizeH="0" baseline="0" noProof="0" dirty="0">
                <a:ln>
                  <a:noFill/>
                </a:ln>
                <a:solidFill>
                  <a:schemeClr val="bg1"/>
                </a:solidFill>
                <a:effectLst/>
                <a:uLnTx/>
                <a:uFillTx/>
                <a:ea typeface="+mn-ea"/>
                <a:cs typeface="+mn-cs"/>
              </a:rPr>
              <a:t> </a:t>
            </a:r>
            <a:r>
              <a:rPr kumimoji="0" lang="es-ES" sz="900" i="0" u="none" strike="noStrike" kern="1200" cap="none" spc="0" normalizeH="0" baseline="0" noProof="0" dirty="0" err="1">
                <a:ln>
                  <a:noFill/>
                </a:ln>
                <a:solidFill>
                  <a:schemeClr val="bg1"/>
                </a:solidFill>
                <a:effectLst/>
                <a:uLnTx/>
                <a:uFillTx/>
                <a:ea typeface="+mn-ea"/>
                <a:cs typeface="+mn-cs"/>
              </a:rPr>
              <a:t>of</a:t>
            </a:r>
            <a:r>
              <a:rPr kumimoji="0" lang="es-ES" sz="900" i="0" u="none" strike="noStrike" kern="1200" cap="none" spc="0" normalizeH="0" baseline="0" noProof="0" dirty="0">
                <a:ln>
                  <a:noFill/>
                </a:ln>
                <a:solidFill>
                  <a:schemeClr val="bg1"/>
                </a:solidFill>
                <a:effectLst/>
                <a:uLnTx/>
                <a:uFillTx/>
                <a:ea typeface="+mn-ea"/>
                <a:cs typeface="+mn-cs"/>
              </a:rPr>
              <a:t> </a:t>
            </a:r>
            <a:r>
              <a:rPr kumimoji="0" lang="es-ES" sz="900" i="0" u="none" strike="noStrike" kern="1200" cap="none" spc="0" normalizeH="0" baseline="0" noProof="0" dirty="0" err="1">
                <a:ln>
                  <a:noFill/>
                </a:ln>
                <a:solidFill>
                  <a:schemeClr val="bg1"/>
                </a:solidFill>
                <a:effectLst/>
                <a:uLnTx/>
                <a:uFillTx/>
                <a:ea typeface="+mn-ea"/>
                <a:cs typeface="+mn-cs"/>
              </a:rPr>
              <a:t>moderate</a:t>
            </a:r>
            <a:r>
              <a:rPr kumimoji="0" lang="es-ES" sz="900" i="0" u="none" strike="noStrike" kern="1200" cap="none" spc="0" normalizeH="0" baseline="0" noProof="0" dirty="0">
                <a:ln>
                  <a:noFill/>
                </a:ln>
                <a:solidFill>
                  <a:schemeClr val="bg1"/>
                </a:solidFill>
                <a:effectLst/>
                <a:uLnTx/>
                <a:uFillTx/>
                <a:ea typeface="+mn-ea"/>
                <a:cs typeface="+mn-cs"/>
              </a:rPr>
              <a:t>- </a:t>
            </a:r>
            <a:r>
              <a:rPr kumimoji="0" lang="es-ES" sz="900" i="0" u="none" strike="noStrike" kern="1200" cap="none" spc="0" normalizeH="0" baseline="0" noProof="0" dirty="0" err="1">
                <a:ln>
                  <a:noFill/>
                </a:ln>
                <a:solidFill>
                  <a:schemeClr val="bg1"/>
                </a:solidFill>
                <a:effectLst/>
                <a:uLnTx/>
                <a:uFillTx/>
                <a:ea typeface="+mn-ea"/>
                <a:cs typeface="+mn-cs"/>
              </a:rPr>
              <a:t>to</a:t>
            </a:r>
            <a:r>
              <a:rPr kumimoji="0" lang="es-ES" sz="900" i="0" u="none" strike="noStrike" kern="1200" cap="none" spc="0" normalizeH="0" baseline="0" noProof="0" dirty="0">
                <a:ln>
                  <a:noFill/>
                </a:ln>
                <a:solidFill>
                  <a:schemeClr val="bg1"/>
                </a:solidFill>
                <a:effectLst/>
                <a:uLnTx/>
                <a:uFillTx/>
                <a:ea typeface="+mn-ea"/>
                <a:cs typeface="+mn-cs"/>
              </a:rPr>
              <a:t>- severe plaque psoriasis </a:t>
            </a:r>
            <a:r>
              <a:rPr kumimoji="0" lang="es-ES" sz="900" i="0" u="none" strike="noStrike" kern="1200" cap="none" spc="0" normalizeH="0" baseline="0" noProof="0" dirty="0" err="1">
                <a:ln>
                  <a:noFill/>
                </a:ln>
                <a:solidFill>
                  <a:schemeClr val="bg1"/>
                </a:solidFill>
                <a:effectLst/>
                <a:uLnTx/>
                <a:uFillTx/>
                <a:ea typeface="+mn-ea"/>
                <a:cs typeface="+mn-cs"/>
              </a:rPr>
              <a:t>patients</a:t>
            </a:r>
            <a:r>
              <a:rPr kumimoji="0" lang="es-ES" sz="900" i="0" u="none" strike="noStrike" kern="1200" cap="none" spc="0" normalizeH="0" baseline="0" noProof="0" dirty="0">
                <a:ln>
                  <a:noFill/>
                </a:ln>
                <a:solidFill>
                  <a:schemeClr val="bg1"/>
                </a:solidFill>
                <a:effectLst/>
                <a:uLnTx/>
                <a:uFillTx/>
                <a:ea typeface="+mn-ea"/>
                <a:cs typeface="+mn-cs"/>
              </a:rPr>
              <a:t> in </a:t>
            </a:r>
            <a:r>
              <a:rPr kumimoji="0" lang="es-ES" sz="900" i="0" u="none" strike="noStrike" kern="1200" cap="none" spc="0" normalizeH="0" baseline="0" noProof="0" dirty="0" err="1">
                <a:ln>
                  <a:noFill/>
                </a:ln>
                <a:solidFill>
                  <a:schemeClr val="bg1"/>
                </a:solidFill>
                <a:effectLst/>
                <a:uLnTx/>
                <a:uFillTx/>
                <a:ea typeface="+mn-ea"/>
                <a:cs typeface="+mn-cs"/>
              </a:rPr>
              <a:t>conditions</a:t>
            </a:r>
            <a:r>
              <a:rPr kumimoji="0" lang="es-ES" sz="900" i="0" u="none" strike="noStrike" kern="1200" cap="none" spc="0" normalizeH="0" baseline="0" noProof="0" dirty="0">
                <a:ln>
                  <a:noFill/>
                </a:ln>
                <a:solidFill>
                  <a:schemeClr val="bg1"/>
                </a:solidFill>
                <a:effectLst/>
                <a:uLnTx/>
                <a:uFillTx/>
                <a:ea typeface="+mn-ea"/>
                <a:cs typeface="+mn-cs"/>
              </a:rPr>
              <a:t> </a:t>
            </a:r>
            <a:r>
              <a:rPr kumimoji="0" lang="es-ES" sz="900" i="0" u="none" strike="noStrike" kern="1200" cap="none" spc="0" normalizeH="0" baseline="0" noProof="0" dirty="0" err="1">
                <a:ln>
                  <a:noFill/>
                </a:ln>
                <a:solidFill>
                  <a:schemeClr val="bg1"/>
                </a:solidFill>
                <a:effectLst/>
                <a:uLnTx/>
                <a:uFillTx/>
                <a:ea typeface="+mn-ea"/>
                <a:cs typeface="+mn-cs"/>
              </a:rPr>
              <a:t>close</a:t>
            </a:r>
            <a:r>
              <a:rPr kumimoji="0" lang="es-ES" sz="900" i="0" u="none" strike="noStrike" kern="1200" cap="none" spc="0" normalizeH="0" baseline="0" noProof="0" dirty="0">
                <a:ln>
                  <a:noFill/>
                </a:ln>
                <a:solidFill>
                  <a:schemeClr val="bg1"/>
                </a:solidFill>
                <a:effectLst/>
                <a:uLnTx/>
                <a:uFillTx/>
                <a:ea typeface="+mn-ea"/>
                <a:cs typeface="+mn-cs"/>
              </a:rPr>
              <a:t> </a:t>
            </a:r>
            <a:r>
              <a:rPr kumimoji="0" lang="es-ES" sz="900" i="0" u="none" strike="noStrike" kern="1200" cap="none" spc="0" normalizeH="0" baseline="0" noProof="0" dirty="0" err="1">
                <a:ln>
                  <a:noFill/>
                </a:ln>
                <a:solidFill>
                  <a:schemeClr val="bg1"/>
                </a:solidFill>
                <a:effectLst/>
                <a:uLnTx/>
                <a:uFillTx/>
                <a:ea typeface="+mn-ea"/>
                <a:cs typeface="+mn-cs"/>
              </a:rPr>
              <a:t>to</a:t>
            </a:r>
            <a:r>
              <a:rPr kumimoji="0" lang="es-ES" sz="900" i="0" u="none" strike="noStrike" kern="1200" cap="none" spc="0" normalizeH="0" baseline="0" noProof="0" dirty="0">
                <a:ln>
                  <a:noFill/>
                </a:ln>
                <a:solidFill>
                  <a:schemeClr val="bg1"/>
                </a:solidFill>
                <a:effectLst/>
                <a:uLnTx/>
                <a:uFillTx/>
                <a:ea typeface="+mn-ea"/>
                <a:cs typeface="+mn-cs"/>
              </a:rPr>
              <a:t> </a:t>
            </a:r>
            <a:r>
              <a:rPr kumimoji="0" lang="es-ES" sz="900" i="0" u="none" strike="noStrike" kern="1200" cap="none" spc="0" normalizeH="0" baseline="0" noProof="0" dirty="0" err="1">
                <a:ln>
                  <a:noFill/>
                </a:ln>
                <a:solidFill>
                  <a:schemeClr val="bg1"/>
                </a:solidFill>
                <a:effectLst/>
                <a:uLnTx/>
                <a:uFillTx/>
                <a:ea typeface="+mn-ea"/>
                <a:cs typeface="+mn-cs"/>
              </a:rPr>
              <a:t>clinical</a:t>
            </a:r>
            <a:r>
              <a:rPr kumimoji="0" lang="es-ES" sz="900" i="0" u="none" strike="noStrike" kern="1200" cap="none" spc="0" normalizeH="0" baseline="0" noProof="0" dirty="0">
                <a:ln>
                  <a:noFill/>
                </a:ln>
                <a:solidFill>
                  <a:schemeClr val="bg1"/>
                </a:solidFill>
                <a:effectLst/>
                <a:uLnTx/>
                <a:uFillTx/>
                <a:ea typeface="+mn-ea"/>
                <a:cs typeface="+mn-cs"/>
              </a:rPr>
              <a:t> </a:t>
            </a:r>
            <a:r>
              <a:rPr kumimoji="0" lang="es-ES" sz="900" i="0" u="none" strike="noStrike" kern="1200" cap="none" spc="0" normalizeH="0" baseline="0" noProof="0" dirty="0" err="1">
                <a:ln>
                  <a:noFill/>
                </a:ln>
                <a:solidFill>
                  <a:schemeClr val="bg1"/>
                </a:solidFill>
                <a:effectLst/>
                <a:uLnTx/>
                <a:uFillTx/>
                <a:ea typeface="+mn-ea"/>
                <a:cs typeface="+mn-cs"/>
              </a:rPr>
              <a:t>practice</a:t>
            </a:r>
            <a:r>
              <a:rPr kumimoji="0" lang="es-ES" sz="900" i="0" u="none" strike="noStrike" kern="1200" cap="none" spc="0" normalizeH="0" baseline="0" noProof="0" dirty="0">
                <a:ln>
                  <a:noFill/>
                </a:ln>
                <a:solidFill>
                  <a:schemeClr val="bg1"/>
                </a:solidFill>
                <a:effectLst/>
                <a:uLnTx/>
                <a:uFillTx/>
                <a:ea typeface="+mn-ea"/>
                <a:cs typeface="+mn-cs"/>
              </a:rPr>
              <a:t>. J </a:t>
            </a:r>
            <a:r>
              <a:rPr kumimoji="0" lang="es-ES" sz="900" i="0" u="none" strike="noStrike" kern="1200" cap="none" spc="0" normalizeH="0" baseline="0" noProof="0" dirty="0" err="1">
                <a:ln>
                  <a:noFill/>
                </a:ln>
                <a:solidFill>
                  <a:schemeClr val="bg1"/>
                </a:solidFill>
                <a:effectLst/>
                <a:uLnTx/>
                <a:uFillTx/>
                <a:ea typeface="+mn-ea"/>
                <a:cs typeface="+mn-cs"/>
              </a:rPr>
              <a:t>Eur</a:t>
            </a:r>
            <a:r>
              <a:rPr kumimoji="0" lang="es-ES" sz="900" i="0" u="none" strike="noStrike" kern="1200" cap="none" spc="0" normalizeH="0" baseline="0" noProof="0" dirty="0">
                <a:ln>
                  <a:noFill/>
                </a:ln>
                <a:solidFill>
                  <a:schemeClr val="bg1"/>
                </a:solidFill>
                <a:effectLst/>
                <a:uLnTx/>
                <a:uFillTx/>
                <a:ea typeface="+mn-ea"/>
                <a:cs typeface="+mn-cs"/>
              </a:rPr>
              <a:t> Acad </a:t>
            </a:r>
            <a:r>
              <a:rPr kumimoji="0" lang="es-ES" sz="900" i="0" u="none" strike="noStrike" kern="1200" cap="none" spc="0" normalizeH="0" baseline="0" noProof="0" dirty="0" err="1">
                <a:ln>
                  <a:noFill/>
                </a:ln>
                <a:solidFill>
                  <a:schemeClr val="bg1"/>
                </a:solidFill>
                <a:effectLst/>
                <a:uLnTx/>
                <a:uFillTx/>
                <a:ea typeface="+mn-ea"/>
                <a:cs typeface="+mn-cs"/>
              </a:rPr>
              <a:t>Dermatol</a:t>
            </a:r>
            <a:r>
              <a:rPr kumimoji="0" lang="es-ES" sz="900" i="0" u="none" strike="noStrike" kern="1200" cap="none" spc="0" normalizeH="0" baseline="0" noProof="0" dirty="0">
                <a:ln>
                  <a:noFill/>
                </a:ln>
                <a:solidFill>
                  <a:schemeClr val="bg1"/>
                </a:solidFill>
                <a:effectLst/>
                <a:uLnTx/>
                <a:uFillTx/>
                <a:ea typeface="+mn-ea"/>
                <a:cs typeface="+mn-cs"/>
              </a:rPr>
              <a:t> </a:t>
            </a:r>
            <a:r>
              <a:rPr kumimoji="0" lang="es-ES" sz="900" i="0" u="none" strike="noStrike" kern="1200" cap="none" spc="0" normalizeH="0" baseline="0" noProof="0" dirty="0" err="1">
                <a:ln>
                  <a:noFill/>
                </a:ln>
                <a:solidFill>
                  <a:schemeClr val="bg1"/>
                </a:solidFill>
                <a:effectLst/>
                <a:uLnTx/>
                <a:uFillTx/>
                <a:ea typeface="+mn-ea"/>
                <a:cs typeface="+mn-cs"/>
              </a:rPr>
              <a:t>Venereol</a:t>
            </a:r>
            <a:r>
              <a:rPr kumimoji="0" lang="es-ES" sz="900" i="0" u="none" strike="noStrike" kern="1200" cap="none" spc="0" normalizeH="0" baseline="0" noProof="0" dirty="0">
                <a:ln>
                  <a:noFill/>
                </a:ln>
                <a:solidFill>
                  <a:schemeClr val="bg1"/>
                </a:solidFill>
                <a:effectLst/>
                <a:uLnTx/>
                <a:uFillTx/>
                <a:ea typeface="+mn-ea"/>
                <a:cs typeface="+mn-cs"/>
              </a:rPr>
              <a:t>. 2023 May 29. </a:t>
            </a:r>
            <a:r>
              <a:rPr kumimoji="0" lang="es-ES" sz="900" i="0" u="none" strike="noStrike" kern="1200" cap="none" spc="0" normalizeH="0" baseline="0" noProof="0" dirty="0" err="1">
                <a:ln>
                  <a:noFill/>
                </a:ln>
                <a:solidFill>
                  <a:schemeClr val="bg1"/>
                </a:solidFill>
                <a:effectLst/>
                <a:uLnTx/>
                <a:uFillTx/>
                <a:ea typeface="+mn-ea"/>
                <a:cs typeface="+mn-cs"/>
              </a:rPr>
              <a:t>doi</a:t>
            </a:r>
            <a:r>
              <a:rPr kumimoji="0" lang="es-ES" sz="900" i="0" u="none" strike="noStrike" kern="1200" cap="none" spc="0" normalizeH="0" baseline="0" noProof="0" dirty="0">
                <a:ln>
                  <a:noFill/>
                </a:ln>
                <a:solidFill>
                  <a:schemeClr val="bg1"/>
                </a:solidFill>
                <a:effectLst/>
                <a:uLnTx/>
                <a:uFillTx/>
                <a:ea typeface="+mn-ea"/>
                <a:cs typeface="+mn-cs"/>
              </a:rPr>
              <a:t>: 10.1111/jdv.19229. </a:t>
            </a:r>
            <a:r>
              <a:rPr kumimoji="0" lang="es-ES" sz="900" i="0" u="none" strike="noStrike" kern="1200" cap="none" spc="0" normalizeH="0" baseline="0" noProof="0" dirty="0" err="1">
                <a:ln>
                  <a:noFill/>
                </a:ln>
                <a:solidFill>
                  <a:schemeClr val="bg1"/>
                </a:solidFill>
                <a:effectLst/>
                <a:uLnTx/>
                <a:uFillTx/>
                <a:ea typeface="+mn-ea"/>
                <a:cs typeface="+mn-cs"/>
              </a:rPr>
              <a:t>Epub</a:t>
            </a:r>
            <a:r>
              <a:rPr kumimoji="0" lang="es-ES" sz="900" i="0" u="none" strike="noStrike" kern="1200" cap="none" spc="0" normalizeH="0" baseline="0" noProof="0" dirty="0">
                <a:ln>
                  <a:noFill/>
                </a:ln>
                <a:solidFill>
                  <a:schemeClr val="bg1"/>
                </a:solidFill>
                <a:effectLst/>
                <a:uLnTx/>
                <a:uFillTx/>
                <a:ea typeface="+mn-ea"/>
                <a:cs typeface="+mn-cs"/>
              </a:rPr>
              <a:t> </a:t>
            </a:r>
            <a:r>
              <a:rPr kumimoji="0" lang="es-ES" sz="900" i="0" u="none" strike="noStrike" kern="1200" cap="none" spc="0" normalizeH="0" baseline="0" noProof="0" dirty="0" err="1">
                <a:ln>
                  <a:noFill/>
                </a:ln>
                <a:solidFill>
                  <a:schemeClr val="bg1"/>
                </a:solidFill>
                <a:effectLst/>
                <a:uLnTx/>
                <a:uFillTx/>
                <a:ea typeface="+mn-ea"/>
                <a:cs typeface="+mn-cs"/>
              </a:rPr>
              <a:t>ahead</a:t>
            </a:r>
            <a:r>
              <a:rPr kumimoji="0" lang="es-ES" sz="900" i="0" u="none" strike="noStrike" kern="1200" cap="none" spc="0" normalizeH="0" baseline="0" noProof="0" dirty="0">
                <a:ln>
                  <a:noFill/>
                </a:ln>
                <a:solidFill>
                  <a:schemeClr val="bg1"/>
                </a:solidFill>
                <a:effectLst/>
                <a:uLnTx/>
                <a:uFillTx/>
                <a:ea typeface="+mn-ea"/>
                <a:cs typeface="+mn-cs"/>
              </a:rPr>
              <a:t> </a:t>
            </a:r>
            <a:r>
              <a:rPr kumimoji="0" lang="es-ES" sz="900" i="0" u="none" strike="noStrike" kern="1200" cap="none" spc="0" normalizeH="0" baseline="0" noProof="0" dirty="0" err="1">
                <a:ln>
                  <a:noFill/>
                </a:ln>
                <a:solidFill>
                  <a:schemeClr val="bg1"/>
                </a:solidFill>
                <a:effectLst/>
                <a:uLnTx/>
                <a:uFillTx/>
                <a:ea typeface="+mn-ea"/>
                <a:cs typeface="+mn-cs"/>
              </a:rPr>
              <a:t>of</a:t>
            </a:r>
            <a:r>
              <a:rPr kumimoji="0" lang="es-ES" sz="900" i="0" u="none" strike="noStrike" kern="1200" cap="none" spc="0" normalizeH="0" baseline="0" noProof="0" dirty="0">
                <a:ln>
                  <a:noFill/>
                </a:ln>
                <a:solidFill>
                  <a:schemeClr val="bg1"/>
                </a:solidFill>
                <a:effectLst/>
                <a:uLnTx/>
                <a:uFillTx/>
                <a:ea typeface="+mn-ea"/>
                <a:cs typeface="+mn-cs"/>
              </a:rPr>
              <a:t> </a:t>
            </a:r>
            <a:r>
              <a:rPr kumimoji="0" lang="es-ES" sz="900" i="0" u="none" strike="noStrike" kern="1200" cap="none" spc="0" normalizeH="0" baseline="0" noProof="0" dirty="0" err="1">
                <a:ln>
                  <a:noFill/>
                </a:ln>
                <a:solidFill>
                  <a:schemeClr val="bg1"/>
                </a:solidFill>
                <a:effectLst/>
                <a:uLnTx/>
                <a:uFillTx/>
                <a:ea typeface="+mn-ea"/>
                <a:cs typeface="+mn-cs"/>
              </a:rPr>
              <a:t>print</a:t>
            </a:r>
            <a:r>
              <a:rPr kumimoji="0" lang="es-ES" sz="900" i="0" u="none" strike="noStrike" kern="1200" cap="none" spc="0" normalizeH="0" baseline="0" noProof="0" dirty="0">
                <a:ln>
                  <a:noFill/>
                </a:ln>
                <a:solidFill>
                  <a:schemeClr val="bg1"/>
                </a:solidFill>
                <a:effectLst/>
                <a:uLnTx/>
                <a:uFillTx/>
                <a:ea typeface="+mn-ea"/>
                <a:cs typeface="+mn-cs"/>
              </a:rPr>
              <a:t>.</a:t>
            </a:r>
          </a:p>
        </p:txBody>
      </p:sp>
    </p:spTree>
    <p:extLst>
      <p:ext uri="{BB962C8B-B14F-4D97-AF65-F5344CB8AC3E}">
        <p14:creationId xmlns:p14="http://schemas.microsoft.com/office/powerpoint/2010/main" val="157926706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a:extLst>
              <a:ext uri="{FF2B5EF4-FFF2-40B4-BE49-F238E27FC236}">
                <a16:creationId xmlns:a16="http://schemas.microsoft.com/office/drawing/2014/main" id="{B9DEF4AF-4177-AB10-2B0E-E293B008B8CF}"/>
              </a:ext>
            </a:extLst>
          </p:cNvPr>
          <p:cNvSpPr>
            <a:spLocks noGrp="1"/>
          </p:cNvSpPr>
          <p:nvPr>
            <p:ph type="title"/>
          </p:nvPr>
        </p:nvSpPr>
        <p:spPr>
          <a:xfrm>
            <a:off x="623888" y="307598"/>
            <a:ext cx="9950232" cy="760959"/>
          </a:xfrm>
        </p:spPr>
        <p:txBody>
          <a:bodyPr wrap="square">
            <a:spAutoFit/>
          </a:bodyPr>
          <a:lstStyle/>
          <a:p>
            <a:r>
              <a:rPr lang="es-ES" sz="2000" b="1" dirty="0"/>
              <a:t>TRIBUTE </a:t>
            </a:r>
            <a:r>
              <a:rPr lang="es-ES" sz="2000" dirty="0"/>
              <a:t>es un estudio clínico fase IV internacional, multicéntrico, abierto en pacientes con </a:t>
            </a:r>
            <a:r>
              <a:rPr lang="es-ES" sz="2000" b="1" dirty="0"/>
              <a:t>psoriasis en placas de moderada a grave</a:t>
            </a:r>
            <a:r>
              <a:rPr lang="es-ES" sz="2000" baseline="30000" dirty="0"/>
              <a:t>1</a:t>
            </a:r>
          </a:p>
        </p:txBody>
      </p:sp>
      <p:sp>
        <p:nvSpPr>
          <p:cNvPr id="247" name="Forma libre: forma 246" hidden="1">
            <a:extLst>
              <a:ext uri="{FF2B5EF4-FFF2-40B4-BE49-F238E27FC236}">
                <a16:creationId xmlns:a16="http://schemas.microsoft.com/office/drawing/2014/main" id="{E21CE63C-08CA-9B55-6A5A-48F5DD5301C6}"/>
              </a:ext>
            </a:extLst>
          </p:cNvPr>
          <p:cNvSpPr/>
          <p:nvPr/>
        </p:nvSpPr>
        <p:spPr>
          <a:xfrm>
            <a:off x="2538912" y="2939332"/>
            <a:ext cx="6363285" cy="290262"/>
          </a:xfrm>
          <a:custGeom>
            <a:avLst/>
            <a:gdLst>
              <a:gd name="connsiteX0" fmla="*/ 0 w 6363285"/>
              <a:gd name="connsiteY0" fmla="*/ 0 h 290262"/>
              <a:gd name="connsiteX1" fmla="*/ 353642 w 6363285"/>
              <a:gd name="connsiteY1" fmla="*/ 20057 h 290262"/>
              <a:gd name="connsiteX2" fmla="*/ 718500 w 6363285"/>
              <a:gd name="connsiteY2" fmla="*/ 110125 h 290262"/>
              <a:gd name="connsiteX3" fmla="*/ 1083357 w 6363285"/>
              <a:gd name="connsiteY3" fmla="*/ 90069 h 290262"/>
              <a:gd name="connsiteX4" fmla="*/ 1459714 w 6363285"/>
              <a:gd name="connsiteY4" fmla="*/ 140148 h 290262"/>
              <a:gd name="connsiteX5" fmla="*/ 1836071 w 6363285"/>
              <a:gd name="connsiteY5" fmla="*/ 180137 h 290262"/>
              <a:gd name="connsiteX6" fmla="*/ 2200929 w 6363285"/>
              <a:gd name="connsiteY6" fmla="*/ 250149 h 290262"/>
              <a:gd name="connsiteX7" fmla="*/ 2588643 w 6363285"/>
              <a:gd name="connsiteY7" fmla="*/ 280172 h 290262"/>
              <a:gd name="connsiteX8" fmla="*/ 3033428 w 6363285"/>
              <a:gd name="connsiteY8" fmla="*/ 230217 h 290262"/>
              <a:gd name="connsiteX9" fmla="*/ 3432500 w 6363285"/>
              <a:gd name="connsiteY9" fmla="*/ 290263 h 290262"/>
              <a:gd name="connsiteX10" fmla="*/ 3843071 w 6363285"/>
              <a:gd name="connsiteY10" fmla="*/ 200194 h 290262"/>
              <a:gd name="connsiteX11" fmla="*/ 4766715 w 6363285"/>
              <a:gd name="connsiteY11" fmla="*/ 270206 h 290262"/>
              <a:gd name="connsiteX12" fmla="*/ 5314143 w 6363285"/>
              <a:gd name="connsiteY12" fmla="*/ 280172 h 290262"/>
              <a:gd name="connsiteX13" fmla="*/ 5781643 w 6363285"/>
              <a:gd name="connsiteY13" fmla="*/ 280172 h 290262"/>
              <a:gd name="connsiteX14" fmla="*/ 6363286 w 6363285"/>
              <a:gd name="connsiteY14" fmla="*/ 250149 h 290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363285" h="290262">
                <a:moveTo>
                  <a:pt x="0" y="0"/>
                </a:moveTo>
                <a:lnTo>
                  <a:pt x="353642" y="20057"/>
                </a:lnTo>
                <a:lnTo>
                  <a:pt x="718500" y="110125"/>
                </a:lnTo>
                <a:lnTo>
                  <a:pt x="1083357" y="90069"/>
                </a:lnTo>
                <a:lnTo>
                  <a:pt x="1459714" y="140148"/>
                </a:lnTo>
                <a:lnTo>
                  <a:pt x="1836071" y="180137"/>
                </a:lnTo>
                <a:lnTo>
                  <a:pt x="2200929" y="250149"/>
                </a:lnTo>
                <a:lnTo>
                  <a:pt x="2588643" y="280172"/>
                </a:lnTo>
                <a:lnTo>
                  <a:pt x="3033428" y="230217"/>
                </a:lnTo>
                <a:lnTo>
                  <a:pt x="3432500" y="290263"/>
                </a:lnTo>
                <a:lnTo>
                  <a:pt x="3843071" y="200194"/>
                </a:lnTo>
                <a:lnTo>
                  <a:pt x="4766715" y="270206"/>
                </a:lnTo>
                <a:lnTo>
                  <a:pt x="5314143" y="280172"/>
                </a:lnTo>
                <a:lnTo>
                  <a:pt x="5781643" y="280172"/>
                </a:lnTo>
                <a:lnTo>
                  <a:pt x="6363286" y="250149"/>
                </a:lnTo>
              </a:path>
            </a:pathLst>
          </a:custGeom>
          <a:noFill/>
          <a:ln w="13100" cap="flat">
            <a:solidFill>
              <a:schemeClr val="accent6"/>
            </a:solidFill>
            <a:prstDash val="solid"/>
            <a:miter/>
          </a:ln>
        </p:spPr>
        <p:txBody>
          <a:bodyPr rtlCol="0" anchor="ctr"/>
          <a:lstStyle/>
          <a:p>
            <a:endParaRPr lang="es-ES"/>
          </a:p>
        </p:txBody>
      </p:sp>
      <p:sp>
        <p:nvSpPr>
          <p:cNvPr id="258" name="Marcador de pie de página 257">
            <a:extLst>
              <a:ext uri="{FF2B5EF4-FFF2-40B4-BE49-F238E27FC236}">
                <a16:creationId xmlns:a16="http://schemas.microsoft.com/office/drawing/2014/main" id="{44A0D0E5-32F9-639C-F74D-160C9E16738A}"/>
              </a:ext>
            </a:extLst>
          </p:cNvPr>
          <p:cNvSpPr>
            <a:spLocks noGrp="1"/>
          </p:cNvSpPr>
          <p:nvPr>
            <p:ph type="ftr" sz="quarter" idx="10"/>
          </p:nvPr>
        </p:nvSpPr>
        <p:spPr>
          <a:xfrm>
            <a:off x="660567" y="5502276"/>
            <a:ext cx="10909301" cy="903700"/>
          </a:xfrm>
        </p:spPr>
        <p:txBody>
          <a:bodyPr/>
          <a:lstStyle/>
          <a:p>
            <a:pPr>
              <a:defRPr/>
            </a:pPr>
            <a:r>
              <a:rPr kumimoji="0" lang="es-ES" sz="900" b="1" i="0" u="none" strike="noStrike" kern="1200" cap="none" spc="0" normalizeH="0" baseline="0" noProof="0" dirty="0">
                <a:ln>
                  <a:noFill/>
                </a:ln>
                <a:effectLst/>
                <a:uLnTx/>
                <a:uFillTx/>
                <a:ea typeface="+mn-ea"/>
                <a:cs typeface="+mn-cs"/>
              </a:rPr>
              <a:t>ASC: </a:t>
            </a:r>
            <a:r>
              <a:rPr kumimoji="0" lang="es-ES" sz="900" i="0" u="none" strike="noStrike" kern="1200" cap="none" spc="0" normalizeH="0" baseline="0" noProof="0" dirty="0">
                <a:ln>
                  <a:noFill/>
                </a:ln>
                <a:effectLst/>
                <a:uLnTx/>
                <a:uFillTx/>
                <a:ea typeface="+mn-ea"/>
                <a:cs typeface="+mn-cs"/>
              </a:rPr>
              <a:t>área de superficie corporal afectada; </a:t>
            </a:r>
            <a:r>
              <a:rPr kumimoji="0" lang="es-ES" sz="900" b="1" i="0" u="none" strike="noStrike" kern="1200" cap="none" spc="0" normalizeH="0" baseline="0" noProof="0" dirty="0">
                <a:ln>
                  <a:noFill/>
                </a:ln>
                <a:effectLst/>
                <a:uLnTx/>
                <a:uFillTx/>
                <a:ea typeface="+mn-ea"/>
                <a:cs typeface="+mn-cs"/>
              </a:rPr>
              <a:t>CVRS: </a:t>
            </a:r>
            <a:r>
              <a:rPr kumimoji="0" lang="es-ES" sz="900" i="0" u="none" strike="noStrike" kern="1200" cap="none" spc="0" normalizeH="0" baseline="0" noProof="0" dirty="0">
                <a:ln>
                  <a:noFill/>
                </a:ln>
                <a:effectLst/>
                <a:uLnTx/>
                <a:uFillTx/>
                <a:ea typeface="+mn-ea"/>
                <a:cs typeface="+mn-cs"/>
              </a:rPr>
              <a:t>calidad de vida relacionada con la salud; </a:t>
            </a:r>
            <a:r>
              <a:rPr kumimoji="0" lang="es-ES" sz="900" b="1" i="0" u="none" strike="noStrike" kern="1200" cap="none" spc="0" normalizeH="0" baseline="0" noProof="0" dirty="0">
                <a:ln>
                  <a:noFill/>
                </a:ln>
                <a:effectLst/>
                <a:uLnTx/>
                <a:uFillTx/>
                <a:ea typeface="+mn-ea"/>
                <a:cs typeface="+mn-cs"/>
              </a:rPr>
              <a:t>DLQI: </a:t>
            </a:r>
            <a:r>
              <a:rPr kumimoji="0" lang="es-ES" sz="900" i="0" u="none" strike="noStrike" kern="1200" cap="none" spc="0" normalizeH="0" baseline="0" noProof="0" dirty="0">
                <a:ln>
                  <a:noFill/>
                </a:ln>
                <a:effectLst/>
                <a:uLnTx/>
                <a:uFillTx/>
                <a:ea typeface="+mn-ea"/>
                <a:cs typeface="+mn-cs"/>
              </a:rPr>
              <a:t>índice de calidad de vida en dermatología, </a:t>
            </a:r>
            <a:r>
              <a:rPr lang="es-ES" sz="900" dirty="0">
                <a:solidFill>
                  <a:prstClr val="black">
                    <a:tint val="75000"/>
                  </a:prstClr>
                </a:solidFill>
                <a:latin typeface="Calibri"/>
              </a:rPr>
              <a:t>por sus siglas en inglés</a:t>
            </a:r>
            <a:r>
              <a:rPr kumimoji="0" lang="es-ES" sz="900" i="0" u="none" strike="noStrike" kern="1200" cap="none" spc="0" normalizeH="0" baseline="0" noProof="0" dirty="0">
                <a:ln>
                  <a:noFill/>
                </a:ln>
                <a:effectLst/>
                <a:uLnTx/>
                <a:uFillTx/>
                <a:ea typeface="+mn-ea"/>
                <a:cs typeface="+mn-cs"/>
              </a:rPr>
              <a:t>; </a:t>
            </a:r>
            <a:r>
              <a:rPr kumimoji="0" lang="es-ES" sz="900" b="1" i="0" u="none" strike="noStrike" kern="1200" cap="none" spc="0" normalizeH="0" baseline="0" noProof="0" dirty="0">
                <a:ln>
                  <a:noFill/>
                </a:ln>
                <a:effectLst/>
                <a:uLnTx/>
                <a:uFillTx/>
                <a:ea typeface="+mn-ea"/>
                <a:cs typeface="+mn-cs"/>
              </a:rPr>
              <a:t>DLQI-R: </a:t>
            </a:r>
            <a:r>
              <a:rPr kumimoji="0" lang="es-ES" sz="900" i="0" u="none" strike="noStrike" kern="1200" cap="none" spc="0" normalizeH="0" baseline="0" noProof="0" dirty="0">
                <a:ln>
                  <a:noFill/>
                </a:ln>
                <a:effectLst/>
                <a:uLnTx/>
                <a:uFillTx/>
                <a:ea typeface="+mn-ea"/>
                <a:cs typeface="+mn-cs"/>
              </a:rPr>
              <a:t>índice de calidad de vida en dermatología-relevante, </a:t>
            </a:r>
            <a:r>
              <a:rPr lang="es-ES" sz="900" dirty="0">
                <a:solidFill>
                  <a:prstClr val="black">
                    <a:tint val="75000"/>
                  </a:prstClr>
                </a:solidFill>
                <a:latin typeface="Calibri"/>
              </a:rPr>
              <a:t>por sus siglas en inglés</a:t>
            </a:r>
            <a:r>
              <a:rPr kumimoji="0" lang="es-ES" sz="900" i="0" u="none" strike="noStrike" kern="1200" cap="none" spc="0" normalizeH="0" baseline="0" noProof="0" dirty="0">
                <a:ln>
                  <a:noFill/>
                </a:ln>
                <a:effectLst/>
                <a:uLnTx/>
                <a:uFillTx/>
                <a:ea typeface="+mn-ea"/>
                <a:cs typeface="+mn-cs"/>
              </a:rPr>
              <a:t>; </a:t>
            </a:r>
            <a:r>
              <a:rPr kumimoji="0" lang="es-ES" sz="900" b="1" i="0" u="none" strike="noStrike" kern="1200" cap="none" spc="0" normalizeH="0" baseline="0" noProof="0" dirty="0">
                <a:ln>
                  <a:noFill/>
                </a:ln>
                <a:effectLst/>
                <a:uLnTx/>
                <a:uFillTx/>
                <a:ea typeface="+mn-ea"/>
                <a:cs typeface="+mn-cs"/>
              </a:rPr>
              <a:t>MOS: </a:t>
            </a:r>
            <a:r>
              <a:rPr kumimoji="0" lang="es-ES" sz="900" i="0" u="none" strike="noStrike" kern="1200" cap="none" spc="0" normalizeH="0" baseline="0" noProof="0" dirty="0">
                <a:ln>
                  <a:noFill/>
                </a:ln>
                <a:effectLst/>
                <a:uLnTx/>
                <a:uFillTx/>
                <a:ea typeface="+mn-ea"/>
                <a:cs typeface="+mn-cs"/>
              </a:rPr>
              <a:t>estudio de resultados médicos</a:t>
            </a:r>
            <a:r>
              <a:rPr lang="es-ES" dirty="0"/>
              <a:t>,</a:t>
            </a:r>
            <a:r>
              <a:rPr lang="es-ES" dirty="0">
                <a:solidFill>
                  <a:prstClr val="black">
                    <a:tint val="75000"/>
                  </a:prstClr>
                </a:solidFill>
                <a:latin typeface="Calibri"/>
              </a:rPr>
              <a:t> por sus siglas en inglés</a:t>
            </a:r>
            <a:r>
              <a:rPr lang="es-ES" dirty="0"/>
              <a:t>;</a:t>
            </a:r>
            <a:r>
              <a:rPr kumimoji="0" lang="es-ES" sz="900" i="0" u="none" strike="noStrike" kern="1200" cap="none" spc="0" normalizeH="0" baseline="0" noProof="0" dirty="0">
                <a:ln>
                  <a:noFill/>
                </a:ln>
                <a:effectLst/>
                <a:uLnTx/>
                <a:uFillTx/>
                <a:ea typeface="+mn-ea"/>
                <a:cs typeface="+mn-cs"/>
              </a:rPr>
              <a:t> </a:t>
            </a:r>
            <a:r>
              <a:rPr kumimoji="0" lang="es-ES" sz="900" b="1" i="0" u="none" strike="noStrike" kern="1200" cap="none" spc="0" normalizeH="0" baseline="0" noProof="0" dirty="0">
                <a:ln>
                  <a:noFill/>
                </a:ln>
                <a:effectLst/>
                <a:uLnTx/>
                <a:uFillTx/>
                <a:ea typeface="+mn-ea"/>
                <a:cs typeface="+mn-cs"/>
              </a:rPr>
              <a:t>NRS</a:t>
            </a:r>
            <a:r>
              <a:rPr kumimoji="0" lang="es-ES" sz="900" i="0" u="none" strike="noStrike" kern="1200" cap="none" spc="0" normalizeH="0" baseline="0" noProof="0" dirty="0">
                <a:ln>
                  <a:noFill/>
                </a:ln>
                <a:effectLst/>
                <a:uLnTx/>
                <a:uFillTx/>
                <a:ea typeface="+mn-ea"/>
                <a:cs typeface="+mn-cs"/>
              </a:rPr>
              <a:t>: escala de valoración numérica, </a:t>
            </a:r>
            <a:r>
              <a:rPr lang="es-ES" sz="900" dirty="0">
                <a:solidFill>
                  <a:prstClr val="black">
                    <a:tint val="75000"/>
                  </a:prstClr>
                </a:solidFill>
                <a:latin typeface="Calibri"/>
              </a:rPr>
              <a:t>por sus siglas en inglés</a:t>
            </a:r>
            <a:r>
              <a:rPr kumimoji="0" lang="es-ES" sz="900" i="0" u="none" strike="noStrike" kern="1200" cap="none" spc="0" normalizeH="0" baseline="0" noProof="0" dirty="0">
                <a:ln>
                  <a:noFill/>
                </a:ln>
                <a:effectLst/>
                <a:uLnTx/>
                <a:uFillTx/>
                <a:ea typeface="+mn-ea"/>
                <a:cs typeface="+mn-cs"/>
              </a:rPr>
              <a:t>; </a:t>
            </a:r>
            <a:r>
              <a:rPr kumimoji="0" lang="es-ES" sz="900" b="1" i="0" u="none" strike="noStrike" kern="1200" cap="none" spc="0" normalizeH="0" baseline="0" noProof="0" dirty="0">
                <a:ln>
                  <a:noFill/>
                </a:ln>
                <a:effectLst/>
                <a:uLnTx/>
                <a:uFillTx/>
                <a:ea typeface="+mn-ea"/>
                <a:cs typeface="+mn-cs"/>
              </a:rPr>
              <a:t>PASI: </a:t>
            </a:r>
            <a:r>
              <a:rPr kumimoji="0" lang="es-ES" sz="900" i="0" u="none" strike="noStrike" kern="1200" cap="none" spc="0" normalizeH="0" baseline="0" noProof="0" dirty="0">
                <a:ln>
                  <a:noFill/>
                </a:ln>
                <a:effectLst/>
                <a:uLnTx/>
                <a:uFillTx/>
                <a:ea typeface="+mn-ea"/>
                <a:cs typeface="+mn-cs"/>
              </a:rPr>
              <a:t>índice de actividad y gravedad de la psoriasis, </a:t>
            </a:r>
            <a:r>
              <a:rPr lang="es-ES" sz="900" dirty="0">
                <a:solidFill>
                  <a:prstClr val="black">
                    <a:tint val="75000"/>
                  </a:prstClr>
                </a:solidFill>
                <a:latin typeface="Calibri"/>
              </a:rPr>
              <a:t>por sus siglas en inglés</a:t>
            </a:r>
            <a:r>
              <a:rPr kumimoji="0" lang="es-ES" sz="900" i="0" u="none" strike="noStrike" kern="1200" cap="none" spc="0" normalizeH="0" baseline="0" noProof="0" dirty="0">
                <a:ln>
                  <a:noFill/>
                </a:ln>
                <a:effectLst/>
                <a:uLnTx/>
                <a:uFillTx/>
                <a:ea typeface="+mn-ea"/>
                <a:cs typeface="+mn-cs"/>
              </a:rPr>
              <a:t>; </a:t>
            </a:r>
            <a:r>
              <a:rPr kumimoji="0" lang="es-ES" sz="900" b="1" i="0" u="none" strike="noStrike" kern="1200" cap="none" spc="0" normalizeH="0" baseline="0" noProof="0" dirty="0">
                <a:ln>
                  <a:noFill/>
                </a:ln>
                <a:effectLst/>
                <a:uLnTx/>
                <a:uFillTx/>
                <a:ea typeface="+mn-ea"/>
                <a:cs typeface="+mn-cs"/>
              </a:rPr>
              <a:t>PBI: </a:t>
            </a:r>
            <a:r>
              <a:rPr kumimoji="0" lang="es-ES" sz="900" i="0" u="none" strike="noStrike" kern="1200" cap="none" spc="0" normalizeH="0" baseline="0" noProof="0" dirty="0">
                <a:ln>
                  <a:noFill/>
                </a:ln>
                <a:effectLst/>
                <a:uLnTx/>
                <a:uFillTx/>
                <a:ea typeface="+mn-ea"/>
                <a:cs typeface="+mn-cs"/>
              </a:rPr>
              <a:t>índice de beneficio para el paciente, </a:t>
            </a:r>
            <a:r>
              <a:rPr lang="es-ES" sz="900" dirty="0">
                <a:solidFill>
                  <a:prstClr val="black">
                    <a:tint val="75000"/>
                  </a:prstClr>
                </a:solidFill>
                <a:latin typeface="Calibri"/>
              </a:rPr>
              <a:t>por sus siglas en inglés</a:t>
            </a:r>
            <a:r>
              <a:rPr kumimoji="0" lang="es-ES" sz="900" i="0" u="none" strike="noStrike" kern="1200" cap="none" spc="0" normalizeH="0" baseline="0" noProof="0" dirty="0">
                <a:ln>
                  <a:noFill/>
                </a:ln>
                <a:effectLst/>
                <a:uLnTx/>
                <a:uFillTx/>
                <a:ea typeface="+mn-ea"/>
                <a:cs typeface="+mn-cs"/>
              </a:rPr>
              <a:t>; </a:t>
            </a:r>
            <a:r>
              <a:rPr kumimoji="0" lang="es-ES" sz="900" b="1" i="0" u="none" strike="noStrike" kern="1200" cap="none" spc="0" normalizeH="0" baseline="0" noProof="0" dirty="0">
                <a:ln>
                  <a:noFill/>
                </a:ln>
                <a:effectLst/>
                <a:uLnTx/>
                <a:uFillTx/>
                <a:ea typeface="+mn-ea"/>
                <a:cs typeface="+mn-cs"/>
              </a:rPr>
              <a:t>PGA: </a:t>
            </a:r>
            <a:r>
              <a:rPr kumimoji="0" lang="es-ES" sz="900" i="0" u="none" strike="noStrike" kern="1200" cap="none" spc="0" normalizeH="0" baseline="0" noProof="0" dirty="0">
                <a:ln>
                  <a:noFill/>
                </a:ln>
                <a:effectLst/>
                <a:uLnTx/>
                <a:uFillTx/>
                <a:ea typeface="+mn-ea"/>
                <a:cs typeface="+mn-cs"/>
              </a:rPr>
              <a:t>evaluación global del médico, </a:t>
            </a:r>
            <a:r>
              <a:rPr lang="es-ES" sz="900" dirty="0">
                <a:solidFill>
                  <a:prstClr val="black">
                    <a:tint val="75000"/>
                  </a:prstClr>
                </a:solidFill>
                <a:latin typeface="Calibri"/>
              </a:rPr>
              <a:t>por sus siglas en inglés</a:t>
            </a:r>
            <a:r>
              <a:rPr kumimoji="0" lang="es-ES" sz="900" i="0" u="none" strike="noStrike" kern="1200" cap="none" spc="0" normalizeH="0" baseline="0" noProof="0" dirty="0">
                <a:ln>
                  <a:noFill/>
                </a:ln>
                <a:effectLst/>
                <a:uLnTx/>
                <a:uFillTx/>
                <a:ea typeface="+mn-ea"/>
                <a:cs typeface="+mn-cs"/>
              </a:rPr>
              <a:t>; </a:t>
            </a:r>
            <a:r>
              <a:rPr kumimoji="0" lang="es-ES" sz="900" b="1" i="0" u="none" strike="noStrike" kern="1200" cap="none" spc="0" normalizeH="0" baseline="0" noProof="0" dirty="0">
                <a:ln>
                  <a:noFill/>
                </a:ln>
                <a:effectLst/>
                <a:uLnTx/>
                <a:uFillTx/>
                <a:ea typeface="+mn-ea"/>
                <a:cs typeface="+mn-cs"/>
              </a:rPr>
              <a:t>TSQM: </a:t>
            </a:r>
            <a:r>
              <a:rPr kumimoji="0" lang="es-ES" sz="900" i="0" u="none" strike="noStrike" kern="1200" cap="none" spc="0" normalizeH="0" baseline="0" noProof="0" dirty="0">
                <a:ln>
                  <a:noFill/>
                </a:ln>
                <a:effectLst/>
                <a:uLnTx/>
                <a:uFillTx/>
                <a:ea typeface="+mn-ea"/>
                <a:cs typeface="+mn-cs"/>
              </a:rPr>
              <a:t>cuestionario para la satisfacción con el medicamento para tratamiento de la enfermedad, </a:t>
            </a:r>
            <a:r>
              <a:rPr lang="es-ES" sz="900" dirty="0">
                <a:solidFill>
                  <a:prstClr val="black">
                    <a:tint val="75000"/>
                  </a:prstClr>
                </a:solidFill>
                <a:latin typeface="Calibri"/>
              </a:rPr>
              <a:t>por sus siglas en inglés</a:t>
            </a:r>
            <a:r>
              <a:rPr kumimoji="0" lang="es-ES" sz="900" i="0" u="none" strike="noStrike" kern="1200" cap="none" spc="0" normalizeH="0" baseline="0" noProof="0" dirty="0">
                <a:ln>
                  <a:noFill/>
                </a:ln>
                <a:effectLst/>
                <a:uLnTx/>
                <a:uFillTx/>
                <a:ea typeface="+mn-ea"/>
                <a:cs typeface="+mn-cs"/>
              </a:rPr>
              <a:t>; </a:t>
            </a:r>
            <a:r>
              <a:rPr kumimoji="0" lang="es-ES" sz="900" b="1" i="0" u="none" strike="noStrike" kern="1200" cap="none" spc="0" normalizeH="0" baseline="0" noProof="0" dirty="0">
                <a:ln>
                  <a:noFill/>
                </a:ln>
                <a:effectLst/>
                <a:uLnTx/>
                <a:uFillTx/>
                <a:ea typeface="+mn-ea"/>
                <a:cs typeface="+mn-cs"/>
              </a:rPr>
              <a:t>WPAI: </a:t>
            </a:r>
            <a:r>
              <a:rPr kumimoji="0" lang="es-ES" sz="900" i="0" u="none" strike="noStrike" kern="1200" cap="none" spc="0" normalizeH="0" baseline="0" noProof="0" dirty="0">
                <a:ln>
                  <a:noFill/>
                </a:ln>
                <a:effectLst/>
                <a:uLnTx/>
                <a:uFillTx/>
                <a:ea typeface="+mn-ea"/>
                <a:cs typeface="+mn-cs"/>
              </a:rPr>
              <a:t>afectación de la productividad y de la actividad laboral, </a:t>
            </a:r>
            <a:r>
              <a:rPr lang="es-ES" sz="900" dirty="0">
                <a:solidFill>
                  <a:prstClr val="black">
                    <a:tint val="75000"/>
                  </a:prstClr>
                </a:solidFill>
                <a:latin typeface="Calibri"/>
              </a:rPr>
              <a:t>por sus siglas en inglés.</a:t>
            </a:r>
            <a:br>
              <a:rPr kumimoji="0" lang="es-ES" sz="900" i="0" u="none" strike="noStrike" kern="1200" cap="none" spc="0" normalizeH="0" baseline="0" noProof="0" dirty="0">
                <a:ln>
                  <a:noFill/>
                </a:ln>
                <a:effectLst/>
                <a:uLnTx/>
                <a:uFillTx/>
                <a:ea typeface="+mn-ea"/>
                <a:cs typeface="+mn-cs"/>
              </a:rPr>
            </a:br>
            <a:r>
              <a:rPr kumimoji="0" lang="es-ES" sz="900" b="1" i="0" u="none" strike="noStrike" kern="1200" cap="none" spc="0" normalizeH="0" baseline="0" noProof="0" dirty="0">
                <a:ln>
                  <a:noFill/>
                </a:ln>
                <a:effectLst/>
                <a:uLnTx/>
                <a:uFillTx/>
                <a:ea typeface="+mn-ea"/>
                <a:cs typeface="+mn-cs"/>
              </a:rPr>
              <a:t>1. </a:t>
            </a:r>
            <a:r>
              <a:rPr kumimoji="0" lang="es-ES" sz="900" i="0" u="none" strike="noStrike" kern="1200" cap="none" spc="0" normalizeH="0" baseline="0" noProof="0" dirty="0" err="1">
                <a:ln>
                  <a:noFill/>
                </a:ln>
                <a:effectLst/>
                <a:uLnTx/>
                <a:uFillTx/>
                <a:ea typeface="+mn-ea"/>
                <a:cs typeface="+mn-cs"/>
              </a:rPr>
              <a:t>Costanzo</a:t>
            </a:r>
            <a:r>
              <a:rPr kumimoji="0" lang="es-ES" sz="900" i="0" u="none" strike="noStrike" kern="1200" cap="none" spc="0" normalizeH="0" baseline="0" noProof="0" dirty="0">
                <a:ln>
                  <a:noFill/>
                </a:ln>
                <a:effectLst/>
                <a:uLnTx/>
                <a:uFillTx/>
                <a:ea typeface="+mn-ea"/>
                <a:cs typeface="+mn-cs"/>
              </a:rPr>
              <a:t> A, </a:t>
            </a:r>
            <a:r>
              <a:rPr kumimoji="0" lang="es-ES" sz="900" i="0" u="none" strike="noStrike" kern="1200" cap="none" spc="0" normalizeH="0" baseline="0" noProof="0" dirty="0" err="1">
                <a:ln>
                  <a:noFill/>
                </a:ln>
                <a:effectLst/>
                <a:uLnTx/>
                <a:uFillTx/>
                <a:ea typeface="+mn-ea"/>
                <a:cs typeface="+mn-cs"/>
              </a:rPr>
              <a:t>Llammas</a:t>
            </a:r>
            <a:r>
              <a:rPr kumimoji="0" lang="es-ES" sz="900" i="0" u="none" strike="noStrike" kern="1200" cap="none" spc="0" normalizeH="0" baseline="0" noProof="0" dirty="0">
                <a:ln>
                  <a:noFill/>
                </a:ln>
                <a:effectLst/>
                <a:uLnTx/>
                <a:uFillTx/>
                <a:ea typeface="+mn-ea"/>
                <a:cs typeface="+mn-cs"/>
              </a:rPr>
              <a:t>-Velasco M, </a:t>
            </a:r>
            <a:r>
              <a:rPr kumimoji="0" lang="es-ES" sz="900" i="0" u="none" strike="noStrike" kern="1200" cap="none" spc="0" normalizeH="0" baseline="0" noProof="0" dirty="0" err="1">
                <a:ln>
                  <a:noFill/>
                </a:ln>
                <a:effectLst/>
                <a:uLnTx/>
                <a:uFillTx/>
                <a:ea typeface="+mn-ea"/>
                <a:cs typeface="+mn-cs"/>
              </a:rPr>
              <a:t>Fabbrocini</a:t>
            </a:r>
            <a:r>
              <a:rPr kumimoji="0" lang="es-ES" sz="900" i="0" u="none" strike="noStrike" kern="1200" cap="none" spc="0" normalizeH="0" baseline="0" noProof="0" dirty="0">
                <a:ln>
                  <a:noFill/>
                </a:ln>
                <a:effectLst/>
                <a:uLnTx/>
                <a:uFillTx/>
                <a:ea typeface="+mn-ea"/>
                <a:cs typeface="+mn-cs"/>
              </a:rPr>
              <a:t> G, </a:t>
            </a:r>
            <a:r>
              <a:rPr kumimoji="0" lang="es-ES" sz="900" i="1" u="none" strike="noStrike" kern="1200" cap="none" spc="0" normalizeH="0" baseline="0" noProof="0" dirty="0">
                <a:ln>
                  <a:noFill/>
                </a:ln>
                <a:effectLst/>
                <a:uLnTx/>
                <a:uFillTx/>
                <a:ea typeface="+mn-ea"/>
                <a:cs typeface="+mn-cs"/>
              </a:rPr>
              <a:t>et al. </a:t>
            </a:r>
            <a:r>
              <a:rPr kumimoji="0" lang="es-ES" sz="900" i="0" u="none" strike="noStrike" kern="1200" cap="none" spc="0" normalizeH="0" baseline="0" noProof="0" dirty="0">
                <a:ln>
                  <a:noFill/>
                </a:ln>
                <a:effectLst/>
                <a:uLnTx/>
                <a:uFillTx/>
                <a:ea typeface="+mn-ea"/>
                <a:cs typeface="+mn-cs"/>
              </a:rPr>
              <a:t>Tildrakizumab </a:t>
            </a:r>
            <a:r>
              <a:rPr kumimoji="0" lang="es-ES" sz="900" i="0" u="none" strike="noStrike" kern="1200" cap="none" spc="0" normalizeH="0" baseline="0" noProof="0" dirty="0" err="1">
                <a:ln>
                  <a:noFill/>
                </a:ln>
                <a:effectLst/>
                <a:uLnTx/>
                <a:uFillTx/>
                <a:ea typeface="+mn-ea"/>
                <a:cs typeface="+mn-cs"/>
              </a:rPr>
              <a:t>improves</a:t>
            </a:r>
            <a:r>
              <a:rPr kumimoji="0" lang="es-ES" sz="900" i="0" u="none" strike="noStrike" kern="1200" cap="none" spc="0" normalizeH="0" baseline="0" noProof="0" dirty="0">
                <a:ln>
                  <a:noFill/>
                </a:ln>
                <a:effectLst/>
                <a:uLnTx/>
                <a:uFillTx/>
                <a:ea typeface="+mn-ea"/>
                <a:cs typeface="+mn-cs"/>
              </a:rPr>
              <a:t> </a:t>
            </a:r>
            <a:r>
              <a:rPr kumimoji="0" lang="es-ES" sz="900" i="0" u="none" strike="noStrike" kern="1200" cap="none" spc="0" normalizeH="0" baseline="0" noProof="0" dirty="0" err="1">
                <a:ln>
                  <a:noFill/>
                </a:ln>
                <a:effectLst/>
                <a:uLnTx/>
                <a:uFillTx/>
                <a:ea typeface="+mn-ea"/>
                <a:cs typeface="+mn-cs"/>
              </a:rPr>
              <a:t>high</a:t>
            </a:r>
            <a:r>
              <a:rPr kumimoji="0" lang="es-ES" sz="900" i="0" u="none" strike="noStrike" kern="1200" cap="none" spc="0" normalizeH="0" baseline="0" noProof="0" dirty="0">
                <a:ln>
                  <a:noFill/>
                </a:ln>
                <a:effectLst/>
                <a:uLnTx/>
                <a:uFillTx/>
                <a:ea typeface="+mn-ea"/>
                <a:cs typeface="+mn-cs"/>
              </a:rPr>
              <a:t> </a:t>
            </a:r>
            <a:r>
              <a:rPr kumimoji="0" lang="es-ES" sz="900" i="0" u="none" strike="noStrike" kern="1200" cap="none" spc="0" normalizeH="0" baseline="0" noProof="0" dirty="0" err="1">
                <a:ln>
                  <a:noFill/>
                </a:ln>
                <a:effectLst/>
                <a:uLnTx/>
                <a:uFillTx/>
                <a:ea typeface="+mn-ea"/>
                <a:cs typeface="+mn-cs"/>
              </a:rPr>
              <a:t>burden</a:t>
            </a:r>
            <a:r>
              <a:rPr kumimoji="0" lang="es-ES" sz="900" i="0" u="none" strike="noStrike" kern="1200" cap="none" spc="0" normalizeH="0" baseline="0" noProof="0" dirty="0">
                <a:ln>
                  <a:noFill/>
                </a:ln>
                <a:effectLst/>
                <a:uLnTx/>
                <a:uFillTx/>
                <a:ea typeface="+mn-ea"/>
                <a:cs typeface="+mn-cs"/>
              </a:rPr>
              <a:t> skin </a:t>
            </a:r>
            <a:r>
              <a:rPr kumimoji="0" lang="es-ES" sz="900" i="0" u="none" strike="noStrike" kern="1200" cap="none" spc="0" normalizeH="0" baseline="0" noProof="0" dirty="0" err="1">
                <a:ln>
                  <a:noFill/>
                </a:ln>
                <a:effectLst/>
                <a:uLnTx/>
                <a:uFillTx/>
                <a:ea typeface="+mn-ea"/>
                <a:cs typeface="+mn-cs"/>
              </a:rPr>
              <a:t>symptoms</a:t>
            </a:r>
            <a:r>
              <a:rPr kumimoji="0" lang="es-ES" sz="900" i="0" u="none" strike="noStrike" kern="1200" cap="none" spc="0" normalizeH="0" baseline="0" noProof="0" dirty="0">
                <a:ln>
                  <a:noFill/>
                </a:ln>
                <a:effectLst/>
                <a:uLnTx/>
                <a:uFillTx/>
                <a:ea typeface="+mn-ea"/>
                <a:cs typeface="+mn-cs"/>
              </a:rPr>
              <a:t>, </a:t>
            </a:r>
            <a:r>
              <a:rPr kumimoji="0" lang="es-ES" sz="900" i="0" u="none" strike="noStrike" kern="1200" cap="none" spc="0" normalizeH="0" baseline="0" noProof="0" dirty="0" err="1">
                <a:ln>
                  <a:noFill/>
                </a:ln>
                <a:effectLst/>
                <a:uLnTx/>
                <a:uFillTx/>
                <a:ea typeface="+mn-ea"/>
                <a:cs typeface="+mn-cs"/>
              </a:rPr>
              <a:t>impaired</a:t>
            </a:r>
            <a:r>
              <a:rPr kumimoji="0" lang="es-ES" sz="900" i="0" u="none" strike="noStrike" kern="1200" cap="none" spc="0" normalizeH="0" baseline="0" noProof="0" dirty="0">
                <a:ln>
                  <a:noFill/>
                </a:ln>
                <a:effectLst/>
                <a:uLnTx/>
                <a:uFillTx/>
                <a:ea typeface="+mn-ea"/>
                <a:cs typeface="+mn-cs"/>
              </a:rPr>
              <a:t> </a:t>
            </a:r>
            <a:r>
              <a:rPr kumimoji="0" lang="es-ES" sz="900" i="0" u="none" strike="noStrike" kern="1200" cap="none" spc="0" normalizeH="0" baseline="0" noProof="0" dirty="0" err="1">
                <a:ln>
                  <a:noFill/>
                </a:ln>
                <a:effectLst/>
                <a:uLnTx/>
                <a:uFillTx/>
                <a:ea typeface="+mn-ea"/>
                <a:cs typeface="+mn-cs"/>
              </a:rPr>
              <a:t>sleep</a:t>
            </a:r>
            <a:r>
              <a:rPr kumimoji="0" lang="es-ES" sz="900" i="0" u="none" strike="noStrike" kern="1200" cap="none" spc="0" normalizeH="0" baseline="0" noProof="0" dirty="0">
                <a:ln>
                  <a:noFill/>
                </a:ln>
                <a:effectLst/>
                <a:uLnTx/>
                <a:uFillTx/>
                <a:ea typeface="+mn-ea"/>
                <a:cs typeface="+mn-cs"/>
              </a:rPr>
              <a:t> and </a:t>
            </a:r>
            <a:r>
              <a:rPr kumimoji="0" lang="es-ES" sz="900" i="0" u="none" strike="noStrike" kern="1200" cap="none" spc="0" normalizeH="0" baseline="0" noProof="0" dirty="0" err="1">
                <a:ln>
                  <a:noFill/>
                </a:ln>
                <a:effectLst/>
                <a:uLnTx/>
                <a:uFillTx/>
                <a:ea typeface="+mn-ea"/>
                <a:cs typeface="+mn-cs"/>
              </a:rPr>
              <a:t>quality</a:t>
            </a:r>
            <a:r>
              <a:rPr kumimoji="0" lang="es-ES" sz="900" i="0" u="none" strike="noStrike" kern="1200" cap="none" spc="0" normalizeH="0" baseline="0" noProof="0" dirty="0">
                <a:ln>
                  <a:noFill/>
                </a:ln>
                <a:effectLst/>
                <a:uLnTx/>
                <a:uFillTx/>
                <a:ea typeface="+mn-ea"/>
                <a:cs typeface="+mn-cs"/>
              </a:rPr>
              <a:t> </a:t>
            </a:r>
            <a:r>
              <a:rPr kumimoji="0" lang="es-ES" sz="900" i="0" u="none" strike="noStrike" kern="1200" cap="none" spc="0" normalizeH="0" baseline="0" noProof="0" dirty="0" err="1">
                <a:ln>
                  <a:noFill/>
                </a:ln>
                <a:effectLst/>
                <a:uLnTx/>
                <a:uFillTx/>
                <a:ea typeface="+mn-ea"/>
                <a:cs typeface="+mn-cs"/>
              </a:rPr>
              <a:t>of</a:t>
            </a:r>
            <a:r>
              <a:rPr kumimoji="0" lang="es-ES" sz="900" i="0" u="none" strike="noStrike" kern="1200" cap="none" spc="0" normalizeH="0" baseline="0" noProof="0" dirty="0">
                <a:ln>
                  <a:noFill/>
                </a:ln>
                <a:effectLst/>
                <a:uLnTx/>
                <a:uFillTx/>
                <a:ea typeface="+mn-ea"/>
                <a:cs typeface="+mn-cs"/>
              </a:rPr>
              <a:t> </a:t>
            </a:r>
            <a:r>
              <a:rPr kumimoji="0" lang="es-ES" sz="900" i="0" u="none" strike="noStrike" kern="1200" cap="none" spc="0" normalizeH="0" baseline="0" noProof="0" dirty="0" err="1">
                <a:ln>
                  <a:noFill/>
                </a:ln>
                <a:effectLst/>
                <a:uLnTx/>
                <a:uFillTx/>
                <a:ea typeface="+mn-ea"/>
                <a:cs typeface="+mn-cs"/>
              </a:rPr>
              <a:t>life</a:t>
            </a:r>
            <a:r>
              <a:rPr kumimoji="0" lang="es-ES" sz="900" i="0" u="none" strike="noStrike" kern="1200" cap="none" spc="0" normalizeH="0" baseline="0" noProof="0" dirty="0">
                <a:ln>
                  <a:noFill/>
                </a:ln>
                <a:effectLst/>
                <a:uLnTx/>
                <a:uFillTx/>
                <a:ea typeface="+mn-ea"/>
                <a:cs typeface="+mn-cs"/>
              </a:rPr>
              <a:t> </a:t>
            </a:r>
            <a:r>
              <a:rPr kumimoji="0" lang="es-ES" sz="900" i="0" u="none" strike="noStrike" kern="1200" cap="none" spc="0" normalizeH="0" baseline="0" noProof="0" dirty="0" err="1">
                <a:ln>
                  <a:noFill/>
                </a:ln>
                <a:effectLst/>
                <a:uLnTx/>
                <a:uFillTx/>
                <a:ea typeface="+mn-ea"/>
                <a:cs typeface="+mn-cs"/>
              </a:rPr>
              <a:t>of</a:t>
            </a:r>
            <a:r>
              <a:rPr kumimoji="0" lang="es-ES" sz="900" i="0" u="none" strike="noStrike" kern="1200" cap="none" spc="0" normalizeH="0" baseline="0" noProof="0" dirty="0">
                <a:ln>
                  <a:noFill/>
                </a:ln>
                <a:effectLst/>
                <a:uLnTx/>
                <a:uFillTx/>
                <a:ea typeface="+mn-ea"/>
                <a:cs typeface="+mn-cs"/>
              </a:rPr>
              <a:t> </a:t>
            </a:r>
            <a:r>
              <a:rPr kumimoji="0" lang="es-ES" sz="900" i="0" u="none" strike="noStrike" kern="1200" cap="none" spc="0" normalizeH="0" baseline="0" noProof="0" dirty="0" err="1">
                <a:ln>
                  <a:noFill/>
                </a:ln>
                <a:effectLst/>
                <a:uLnTx/>
                <a:uFillTx/>
                <a:ea typeface="+mn-ea"/>
                <a:cs typeface="+mn-cs"/>
              </a:rPr>
              <a:t>moderate</a:t>
            </a:r>
            <a:r>
              <a:rPr kumimoji="0" lang="es-ES" sz="900" i="0" u="none" strike="noStrike" kern="1200" cap="none" spc="0" normalizeH="0" baseline="0" noProof="0" dirty="0">
                <a:ln>
                  <a:noFill/>
                </a:ln>
                <a:effectLst/>
                <a:uLnTx/>
                <a:uFillTx/>
                <a:ea typeface="+mn-ea"/>
                <a:cs typeface="+mn-cs"/>
              </a:rPr>
              <a:t>- </a:t>
            </a:r>
            <a:r>
              <a:rPr kumimoji="0" lang="es-ES" sz="900" i="0" u="none" strike="noStrike" kern="1200" cap="none" spc="0" normalizeH="0" baseline="0" noProof="0" dirty="0" err="1">
                <a:ln>
                  <a:noFill/>
                </a:ln>
                <a:effectLst/>
                <a:uLnTx/>
                <a:uFillTx/>
                <a:ea typeface="+mn-ea"/>
                <a:cs typeface="+mn-cs"/>
              </a:rPr>
              <a:t>to</a:t>
            </a:r>
            <a:r>
              <a:rPr kumimoji="0" lang="es-ES" sz="900" i="0" u="none" strike="noStrike" kern="1200" cap="none" spc="0" normalizeH="0" baseline="0" noProof="0" dirty="0">
                <a:ln>
                  <a:noFill/>
                </a:ln>
                <a:effectLst/>
                <a:uLnTx/>
                <a:uFillTx/>
                <a:ea typeface="+mn-ea"/>
                <a:cs typeface="+mn-cs"/>
              </a:rPr>
              <a:t>- severe plaque psoriasis </a:t>
            </a:r>
            <a:r>
              <a:rPr kumimoji="0" lang="es-ES" sz="900" i="0" u="none" strike="noStrike" kern="1200" cap="none" spc="0" normalizeH="0" baseline="0" noProof="0" dirty="0" err="1">
                <a:ln>
                  <a:noFill/>
                </a:ln>
                <a:effectLst/>
                <a:uLnTx/>
                <a:uFillTx/>
                <a:ea typeface="+mn-ea"/>
                <a:cs typeface="+mn-cs"/>
              </a:rPr>
              <a:t>patients</a:t>
            </a:r>
            <a:r>
              <a:rPr kumimoji="0" lang="es-ES" sz="900" i="0" u="none" strike="noStrike" kern="1200" cap="none" spc="0" normalizeH="0" baseline="0" noProof="0" dirty="0">
                <a:ln>
                  <a:noFill/>
                </a:ln>
                <a:effectLst/>
                <a:uLnTx/>
                <a:uFillTx/>
                <a:ea typeface="+mn-ea"/>
                <a:cs typeface="+mn-cs"/>
              </a:rPr>
              <a:t> in </a:t>
            </a:r>
            <a:r>
              <a:rPr kumimoji="0" lang="es-ES" sz="900" i="0" u="none" strike="noStrike" kern="1200" cap="none" spc="0" normalizeH="0" baseline="0" noProof="0" dirty="0" err="1">
                <a:ln>
                  <a:noFill/>
                </a:ln>
                <a:effectLst/>
                <a:uLnTx/>
                <a:uFillTx/>
                <a:ea typeface="+mn-ea"/>
                <a:cs typeface="+mn-cs"/>
              </a:rPr>
              <a:t>conditions</a:t>
            </a:r>
            <a:r>
              <a:rPr kumimoji="0" lang="es-ES" sz="900" i="0" u="none" strike="noStrike" kern="1200" cap="none" spc="0" normalizeH="0" baseline="0" noProof="0" dirty="0">
                <a:ln>
                  <a:noFill/>
                </a:ln>
                <a:effectLst/>
                <a:uLnTx/>
                <a:uFillTx/>
                <a:ea typeface="+mn-ea"/>
                <a:cs typeface="+mn-cs"/>
              </a:rPr>
              <a:t> </a:t>
            </a:r>
            <a:r>
              <a:rPr kumimoji="0" lang="es-ES" sz="900" i="0" u="none" strike="noStrike" kern="1200" cap="none" spc="0" normalizeH="0" baseline="0" noProof="0" dirty="0" err="1">
                <a:ln>
                  <a:noFill/>
                </a:ln>
                <a:effectLst/>
                <a:uLnTx/>
                <a:uFillTx/>
                <a:ea typeface="+mn-ea"/>
                <a:cs typeface="+mn-cs"/>
              </a:rPr>
              <a:t>close</a:t>
            </a:r>
            <a:r>
              <a:rPr kumimoji="0" lang="es-ES" sz="900" i="0" u="none" strike="noStrike" kern="1200" cap="none" spc="0" normalizeH="0" baseline="0" noProof="0" dirty="0">
                <a:ln>
                  <a:noFill/>
                </a:ln>
                <a:effectLst/>
                <a:uLnTx/>
                <a:uFillTx/>
                <a:ea typeface="+mn-ea"/>
                <a:cs typeface="+mn-cs"/>
              </a:rPr>
              <a:t> </a:t>
            </a:r>
            <a:r>
              <a:rPr kumimoji="0" lang="es-ES" sz="900" i="0" u="none" strike="noStrike" kern="1200" cap="none" spc="0" normalizeH="0" baseline="0" noProof="0" dirty="0" err="1">
                <a:ln>
                  <a:noFill/>
                </a:ln>
                <a:effectLst/>
                <a:uLnTx/>
                <a:uFillTx/>
                <a:ea typeface="+mn-ea"/>
                <a:cs typeface="+mn-cs"/>
              </a:rPr>
              <a:t>to</a:t>
            </a:r>
            <a:r>
              <a:rPr kumimoji="0" lang="es-ES" sz="900" i="0" u="none" strike="noStrike" kern="1200" cap="none" spc="0" normalizeH="0" baseline="0" noProof="0" dirty="0">
                <a:ln>
                  <a:noFill/>
                </a:ln>
                <a:effectLst/>
                <a:uLnTx/>
                <a:uFillTx/>
                <a:ea typeface="+mn-ea"/>
                <a:cs typeface="+mn-cs"/>
              </a:rPr>
              <a:t> </a:t>
            </a:r>
            <a:r>
              <a:rPr kumimoji="0" lang="es-ES" sz="900" i="0" u="none" strike="noStrike" kern="1200" cap="none" spc="0" normalizeH="0" baseline="0" noProof="0" dirty="0" err="1">
                <a:ln>
                  <a:noFill/>
                </a:ln>
                <a:effectLst/>
                <a:uLnTx/>
                <a:uFillTx/>
                <a:ea typeface="+mn-ea"/>
                <a:cs typeface="+mn-cs"/>
              </a:rPr>
              <a:t>clinical</a:t>
            </a:r>
            <a:r>
              <a:rPr kumimoji="0" lang="es-ES" sz="900" i="0" u="none" strike="noStrike" kern="1200" cap="none" spc="0" normalizeH="0" baseline="0" noProof="0" dirty="0">
                <a:ln>
                  <a:noFill/>
                </a:ln>
                <a:effectLst/>
                <a:uLnTx/>
                <a:uFillTx/>
                <a:ea typeface="+mn-ea"/>
                <a:cs typeface="+mn-cs"/>
              </a:rPr>
              <a:t> </a:t>
            </a:r>
            <a:r>
              <a:rPr kumimoji="0" lang="es-ES" sz="900" i="0" u="none" strike="noStrike" kern="1200" cap="none" spc="0" normalizeH="0" baseline="0" noProof="0" dirty="0" err="1">
                <a:ln>
                  <a:noFill/>
                </a:ln>
                <a:effectLst/>
                <a:uLnTx/>
                <a:uFillTx/>
                <a:ea typeface="+mn-ea"/>
                <a:cs typeface="+mn-cs"/>
              </a:rPr>
              <a:t>practice</a:t>
            </a:r>
            <a:r>
              <a:rPr kumimoji="0" lang="es-ES" sz="900" i="0" u="none" strike="noStrike" kern="1200" cap="none" spc="0" normalizeH="0" baseline="0" noProof="0" dirty="0">
                <a:ln>
                  <a:noFill/>
                </a:ln>
                <a:effectLst/>
                <a:uLnTx/>
                <a:uFillTx/>
                <a:ea typeface="+mn-ea"/>
                <a:cs typeface="+mn-cs"/>
              </a:rPr>
              <a:t>. J </a:t>
            </a:r>
            <a:r>
              <a:rPr kumimoji="0" lang="es-ES" sz="900" i="0" u="none" strike="noStrike" kern="1200" cap="none" spc="0" normalizeH="0" baseline="0" noProof="0" dirty="0" err="1">
                <a:ln>
                  <a:noFill/>
                </a:ln>
                <a:effectLst/>
                <a:uLnTx/>
                <a:uFillTx/>
                <a:ea typeface="+mn-ea"/>
                <a:cs typeface="+mn-cs"/>
              </a:rPr>
              <a:t>Eur</a:t>
            </a:r>
            <a:r>
              <a:rPr kumimoji="0" lang="es-ES" sz="900" i="0" u="none" strike="noStrike" kern="1200" cap="none" spc="0" normalizeH="0" baseline="0" noProof="0" dirty="0">
                <a:ln>
                  <a:noFill/>
                </a:ln>
                <a:effectLst/>
                <a:uLnTx/>
                <a:uFillTx/>
                <a:ea typeface="+mn-ea"/>
                <a:cs typeface="+mn-cs"/>
              </a:rPr>
              <a:t> Acad </a:t>
            </a:r>
            <a:r>
              <a:rPr kumimoji="0" lang="es-ES" sz="900" i="0" u="none" strike="noStrike" kern="1200" cap="none" spc="0" normalizeH="0" baseline="0" noProof="0" dirty="0" err="1">
                <a:ln>
                  <a:noFill/>
                </a:ln>
                <a:effectLst/>
                <a:uLnTx/>
                <a:uFillTx/>
                <a:ea typeface="+mn-ea"/>
                <a:cs typeface="+mn-cs"/>
              </a:rPr>
              <a:t>Dermatol</a:t>
            </a:r>
            <a:r>
              <a:rPr kumimoji="0" lang="es-ES" sz="900" i="0" u="none" strike="noStrike" kern="1200" cap="none" spc="0" normalizeH="0" baseline="0" noProof="0" dirty="0">
                <a:ln>
                  <a:noFill/>
                </a:ln>
                <a:effectLst/>
                <a:uLnTx/>
                <a:uFillTx/>
                <a:ea typeface="+mn-ea"/>
                <a:cs typeface="+mn-cs"/>
              </a:rPr>
              <a:t> </a:t>
            </a:r>
            <a:r>
              <a:rPr kumimoji="0" lang="es-ES" sz="900" i="0" u="none" strike="noStrike" kern="1200" cap="none" spc="0" normalizeH="0" baseline="0" noProof="0" dirty="0" err="1">
                <a:ln>
                  <a:noFill/>
                </a:ln>
                <a:effectLst/>
                <a:uLnTx/>
                <a:uFillTx/>
                <a:ea typeface="+mn-ea"/>
                <a:cs typeface="+mn-cs"/>
              </a:rPr>
              <a:t>Venereol</a:t>
            </a:r>
            <a:r>
              <a:rPr kumimoji="0" lang="es-ES" sz="900" i="0" u="none" strike="noStrike" kern="1200" cap="none" spc="0" normalizeH="0" baseline="0" noProof="0" dirty="0">
                <a:ln>
                  <a:noFill/>
                </a:ln>
                <a:effectLst/>
                <a:uLnTx/>
                <a:uFillTx/>
                <a:ea typeface="+mn-ea"/>
                <a:cs typeface="+mn-cs"/>
              </a:rPr>
              <a:t>. 2023 May 29. </a:t>
            </a:r>
            <a:r>
              <a:rPr kumimoji="0" lang="es-ES" sz="900" i="0" u="none" strike="noStrike" kern="1200" cap="none" spc="0" normalizeH="0" baseline="0" noProof="0" dirty="0" err="1">
                <a:ln>
                  <a:noFill/>
                </a:ln>
                <a:effectLst/>
                <a:uLnTx/>
                <a:uFillTx/>
                <a:ea typeface="+mn-ea"/>
                <a:cs typeface="+mn-cs"/>
              </a:rPr>
              <a:t>doi</a:t>
            </a:r>
            <a:r>
              <a:rPr kumimoji="0" lang="es-ES" sz="900" i="0" u="none" strike="noStrike" kern="1200" cap="none" spc="0" normalizeH="0" baseline="0" noProof="0" dirty="0">
                <a:ln>
                  <a:noFill/>
                </a:ln>
                <a:effectLst/>
                <a:uLnTx/>
                <a:uFillTx/>
                <a:ea typeface="+mn-ea"/>
                <a:cs typeface="+mn-cs"/>
              </a:rPr>
              <a:t>: 10.1111/jdv.19229. </a:t>
            </a:r>
            <a:r>
              <a:rPr kumimoji="0" lang="es-ES" sz="900" i="0" u="none" strike="noStrike" kern="1200" cap="none" spc="0" normalizeH="0" baseline="0" noProof="0" dirty="0" err="1">
                <a:ln>
                  <a:noFill/>
                </a:ln>
                <a:effectLst/>
                <a:uLnTx/>
                <a:uFillTx/>
                <a:ea typeface="+mn-ea"/>
                <a:cs typeface="+mn-cs"/>
              </a:rPr>
              <a:t>Epub</a:t>
            </a:r>
            <a:r>
              <a:rPr kumimoji="0" lang="es-ES" sz="900" i="0" u="none" strike="noStrike" kern="1200" cap="none" spc="0" normalizeH="0" baseline="0" noProof="0" dirty="0">
                <a:ln>
                  <a:noFill/>
                </a:ln>
                <a:effectLst/>
                <a:uLnTx/>
                <a:uFillTx/>
                <a:ea typeface="+mn-ea"/>
                <a:cs typeface="+mn-cs"/>
              </a:rPr>
              <a:t> </a:t>
            </a:r>
            <a:r>
              <a:rPr kumimoji="0" lang="es-ES" sz="900" i="0" u="none" strike="noStrike" kern="1200" cap="none" spc="0" normalizeH="0" baseline="0" noProof="0" dirty="0" err="1">
                <a:ln>
                  <a:noFill/>
                </a:ln>
                <a:effectLst/>
                <a:uLnTx/>
                <a:uFillTx/>
                <a:ea typeface="+mn-ea"/>
                <a:cs typeface="+mn-cs"/>
              </a:rPr>
              <a:t>ahead</a:t>
            </a:r>
            <a:r>
              <a:rPr kumimoji="0" lang="es-ES" sz="900" i="0" u="none" strike="noStrike" kern="1200" cap="none" spc="0" normalizeH="0" baseline="0" noProof="0" dirty="0">
                <a:ln>
                  <a:noFill/>
                </a:ln>
                <a:effectLst/>
                <a:uLnTx/>
                <a:uFillTx/>
                <a:ea typeface="+mn-ea"/>
                <a:cs typeface="+mn-cs"/>
              </a:rPr>
              <a:t> </a:t>
            </a:r>
            <a:r>
              <a:rPr kumimoji="0" lang="es-ES" sz="900" i="0" u="none" strike="noStrike" kern="1200" cap="none" spc="0" normalizeH="0" baseline="0" noProof="0" dirty="0" err="1">
                <a:ln>
                  <a:noFill/>
                </a:ln>
                <a:effectLst/>
                <a:uLnTx/>
                <a:uFillTx/>
                <a:ea typeface="+mn-ea"/>
                <a:cs typeface="+mn-cs"/>
              </a:rPr>
              <a:t>of</a:t>
            </a:r>
            <a:r>
              <a:rPr kumimoji="0" lang="es-ES" sz="900" i="0" u="none" strike="noStrike" kern="1200" cap="none" spc="0" normalizeH="0" baseline="0" noProof="0" dirty="0">
                <a:ln>
                  <a:noFill/>
                </a:ln>
                <a:effectLst/>
                <a:uLnTx/>
                <a:uFillTx/>
                <a:ea typeface="+mn-ea"/>
                <a:cs typeface="+mn-cs"/>
              </a:rPr>
              <a:t> </a:t>
            </a:r>
            <a:r>
              <a:rPr kumimoji="0" lang="es-ES" sz="900" i="0" u="none" strike="noStrike" kern="1200" cap="none" spc="0" normalizeH="0" baseline="0" noProof="0" dirty="0" err="1">
                <a:ln>
                  <a:noFill/>
                </a:ln>
                <a:effectLst/>
                <a:uLnTx/>
                <a:uFillTx/>
                <a:ea typeface="+mn-ea"/>
                <a:cs typeface="+mn-cs"/>
              </a:rPr>
              <a:t>print</a:t>
            </a:r>
            <a:r>
              <a:rPr kumimoji="0" lang="es-ES" sz="900" i="0" u="none" strike="noStrike" kern="1200" cap="none" spc="0" normalizeH="0" baseline="0" noProof="0" dirty="0">
                <a:ln>
                  <a:noFill/>
                </a:ln>
                <a:effectLst/>
                <a:uLnTx/>
                <a:uFillTx/>
                <a:ea typeface="+mn-ea"/>
                <a:cs typeface="+mn-cs"/>
              </a:rPr>
              <a:t>.</a:t>
            </a:r>
          </a:p>
        </p:txBody>
      </p:sp>
      <p:grpSp>
        <p:nvGrpSpPr>
          <p:cNvPr id="12" name="Grupo 11">
            <a:extLst>
              <a:ext uri="{FF2B5EF4-FFF2-40B4-BE49-F238E27FC236}">
                <a16:creationId xmlns:a16="http://schemas.microsoft.com/office/drawing/2014/main" id="{C631A8C7-4353-EEA4-47F9-2B97B2485176}"/>
              </a:ext>
            </a:extLst>
          </p:cNvPr>
          <p:cNvGrpSpPr/>
          <p:nvPr/>
        </p:nvGrpSpPr>
        <p:grpSpPr>
          <a:xfrm>
            <a:off x="11264294" y="0"/>
            <a:ext cx="598437" cy="682835"/>
            <a:chOff x="11264294" y="0"/>
            <a:chExt cx="598437" cy="682835"/>
          </a:xfrm>
        </p:grpSpPr>
        <p:sp>
          <p:nvSpPr>
            <p:cNvPr id="10" name="Forma libre: forma 9">
              <a:extLst>
                <a:ext uri="{FF2B5EF4-FFF2-40B4-BE49-F238E27FC236}">
                  <a16:creationId xmlns:a16="http://schemas.microsoft.com/office/drawing/2014/main" id="{CDB09CE2-33F8-8F21-B81F-01187D3C19F5}"/>
                </a:ext>
              </a:extLst>
            </p:cNvPr>
            <p:cNvSpPr/>
            <p:nvPr/>
          </p:nvSpPr>
          <p:spPr>
            <a:xfrm flipV="1">
              <a:off x="11264294" y="0"/>
              <a:ext cx="598437" cy="682835"/>
            </a:xfrm>
            <a:custGeom>
              <a:avLst/>
              <a:gdLst>
                <a:gd name="connsiteX0" fmla="*/ 0 w 598437"/>
                <a:gd name="connsiteY0" fmla="*/ 682835 h 682835"/>
                <a:gd name="connsiteX1" fmla="*/ 598437 w 598437"/>
                <a:gd name="connsiteY1" fmla="*/ 682835 h 682835"/>
                <a:gd name="connsiteX2" fmla="*/ 598437 w 598437"/>
                <a:gd name="connsiteY2" fmla="*/ 84398 h 682835"/>
                <a:gd name="connsiteX3" fmla="*/ 392114 w 598437"/>
                <a:gd name="connsiteY3" fmla="*/ 84398 h 682835"/>
                <a:gd name="connsiteX4" fmla="*/ 299218 w 598437"/>
                <a:gd name="connsiteY4" fmla="*/ 0 h 682835"/>
                <a:gd name="connsiteX5" fmla="*/ 206322 w 598437"/>
                <a:gd name="connsiteY5" fmla="*/ 84398 h 682835"/>
                <a:gd name="connsiteX6" fmla="*/ 0 w 598437"/>
                <a:gd name="connsiteY6" fmla="*/ 84398 h 682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8437" h="682835">
                  <a:moveTo>
                    <a:pt x="0" y="682835"/>
                  </a:moveTo>
                  <a:lnTo>
                    <a:pt x="598437" y="682835"/>
                  </a:lnTo>
                  <a:lnTo>
                    <a:pt x="598437" y="84398"/>
                  </a:lnTo>
                  <a:lnTo>
                    <a:pt x="392114" y="84398"/>
                  </a:lnTo>
                  <a:lnTo>
                    <a:pt x="299218" y="0"/>
                  </a:lnTo>
                  <a:lnTo>
                    <a:pt x="206322" y="84398"/>
                  </a:lnTo>
                  <a:lnTo>
                    <a:pt x="0" y="84398"/>
                  </a:lnTo>
                  <a:close/>
                </a:path>
              </a:pathLst>
            </a:custGeom>
            <a:solidFill>
              <a:srgbClr val="00BEA0">
                <a:alpha val="19000"/>
              </a:srgbClr>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s-ES"/>
            </a:p>
          </p:txBody>
        </p:sp>
        <p:pic>
          <p:nvPicPr>
            <p:cNvPr id="4" name="Graphic 2">
              <a:extLst>
                <a:ext uri="{FF2B5EF4-FFF2-40B4-BE49-F238E27FC236}">
                  <a16:creationId xmlns:a16="http://schemas.microsoft.com/office/drawing/2014/main" id="{9619379E-5DD9-5715-CD3C-624B57F89317}"/>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11372522" y="148910"/>
              <a:ext cx="381981" cy="385013"/>
            </a:xfrm>
            <a:prstGeom prst="rect">
              <a:avLst/>
            </a:prstGeom>
          </p:spPr>
        </p:pic>
      </p:grpSp>
      <p:pic>
        <p:nvPicPr>
          <p:cNvPr id="14" name="Picture 28" descr="Logo, company name&#10;&#10;Description automatically generated">
            <a:extLst>
              <a:ext uri="{FF2B5EF4-FFF2-40B4-BE49-F238E27FC236}">
                <a16:creationId xmlns:a16="http://schemas.microsoft.com/office/drawing/2014/main" id="{4D9877A5-0B81-8E44-F33E-260078879D8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0186" t="28898" r="10122" b="30169"/>
          <a:stretch/>
        </p:blipFill>
        <p:spPr>
          <a:xfrm>
            <a:off x="9393054" y="111280"/>
            <a:ext cx="1758153" cy="410333"/>
          </a:xfrm>
          <a:prstGeom prst="rect">
            <a:avLst/>
          </a:prstGeom>
        </p:spPr>
      </p:pic>
      <p:grpSp>
        <p:nvGrpSpPr>
          <p:cNvPr id="225" name="Grupo 224">
            <a:extLst>
              <a:ext uri="{FF2B5EF4-FFF2-40B4-BE49-F238E27FC236}">
                <a16:creationId xmlns:a16="http://schemas.microsoft.com/office/drawing/2014/main" id="{A070A0BE-E6CF-AD59-E45C-3C6D871833AA}"/>
              </a:ext>
            </a:extLst>
          </p:cNvPr>
          <p:cNvGrpSpPr/>
          <p:nvPr/>
        </p:nvGrpSpPr>
        <p:grpSpPr>
          <a:xfrm>
            <a:off x="2185711" y="1336710"/>
            <a:ext cx="699404" cy="699404"/>
            <a:chOff x="1350264" y="1550244"/>
            <a:chExt cx="1066800" cy="1066800"/>
          </a:xfrm>
        </p:grpSpPr>
        <p:sp>
          <p:nvSpPr>
            <p:cNvPr id="18" name="Forma libre: forma 17">
              <a:extLst>
                <a:ext uri="{FF2B5EF4-FFF2-40B4-BE49-F238E27FC236}">
                  <a16:creationId xmlns:a16="http://schemas.microsoft.com/office/drawing/2014/main" id="{05C23ABC-3133-6C33-BF10-1E8E9EE7F3A0}"/>
                </a:ext>
              </a:extLst>
            </p:cNvPr>
            <p:cNvSpPr/>
            <p:nvPr/>
          </p:nvSpPr>
          <p:spPr>
            <a:xfrm>
              <a:off x="1350264" y="1550244"/>
              <a:ext cx="1066800" cy="1066800"/>
            </a:xfrm>
            <a:custGeom>
              <a:avLst/>
              <a:gdLst>
                <a:gd name="connsiteX0" fmla="*/ 1049020 w 1066800"/>
                <a:gd name="connsiteY0" fmla="*/ 515620 h 1066800"/>
                <a:gd name="connsiteX1" fmla="*/ 1013016 w 1066800"/>
                <a:gd name="connsiteY1" fmla="*/ 515620 h 1066800"/>
                <a:gd name="connsiteX2" fmla="*/ 551180 w 1066800"/>
                <a:gd name="connsiteY2" fmla="*/ 53785 h 1066800"/>
                <a:gd name="connsiteX3" fmla="*/ 551180 w 1066800"/>
                <a:gd name="connsiteY3" fmla="*/ 17780 h 1066800"/>
                <a:gd name="connsiteX4" fmla="*/ 533400 w 1066800"/>
                <a:gd name="connsiteY4" fmla="*/ 0 h 1066800"/>
                <a:gd name="connsiteX5" fmla="*/ 515620 w 1066800"/>
                <a:gd name="connsiteY5" fmla="*/ 17780 h 1066800"/>
                <a:gd name="connsiteX6" fmla="*/ 515620 w 1066800"/>
                <a:gd name="connsiteY6" fmla="*/ 53785 h 1066800"/>
                <a:gd name="connsiteX7" fmla="*/ 53785 w 1066800"/>
                <a:gd name="connsiteY7" fmla="*/ 515620 h 1066800"/>
                <a:gd name="connsiteX8" fmla="*/ 17780 w 1066800"/>
                <a:gd name="connsiteY8" fmla="*/ 515620 h 1066800"/>
                <a:gd name="connsiteX9" fmla="*/ 0 w 1066800"/>
                <a:gd name="connsiteY9" fmla="*/ 533400 h 1066800"/>
                <a:gd name="connsiteX10" fmla="*/ 17780 w 1066800"/>
                <a:gd name="connsiteY10" fmla="*/ 551180 h 1066800"/>
                <a:gd name="connsiteX11" fmla="*/ 53785 w 1066800"/>
                <a:gd name="connsiteY11" fmla="*/ 551180 h 1066800"/>
                <a:gd name="connsiteX12" fmla="*/ 515620 w 1066800"/>
                <a:gd name="connsiteY12" fmla="*/ 1013016 h 1066800"/>
                <a:gd name="connsiteX13" fmla="*/ 515620 w 1066800"/>
                <a:gd name="connsiteY13" fmla="*/ 1049020 h 1066800"/>
                <a:gd name="connsiteX14" fmla="*/ 533400 w 1066800"/>
                <a:gd name="connsiteY14" fmla="*/ 1066800 h 1066800"/>
                <a:gd name="connsiteX15" fmla="*/ 551180 w 1066800"/>
                <a:gd name="connsiteY15" fmla="*/ 1049020 h 1066800"/>
                <a:gd name="connsiteX16" fmla="*/ 551180 w 1066800"/>
                <a:gd name="connsiteY16" fmla="*/ 1013016 h 1066800"/>
                <a:gd name="connsiteX17" fmla="*/ 1013016 w 1066800"/>
                <a:gd name="connsiteY17" fmla="*/ 551180 h 1066800"/>
                <a:gd name="connsiteX18" fmla="*/ 1049020 w 1066800"/>
                <a:gd name="connsiteY18" fmla="*/ 551180 h 1066800"/>
                <a:gd name="connsiteX19" fmla="*/ 1066800 w 1066800"/>
                <a:gd name="connsiteY19" fmla="*/ 533400 h 1066800"/>
                <a:gd name="connsiteX20" fmla="*/ 1049020 w 1066800"/>
                <a:gd name="connsiteY20" fmla="*/ 515620 h 1066800"/>
                <a:gd name="connsiteX21" fmla="*/ 551180 w 1066800"/>
                <a:gd name="connsiteY21" fmla="*/ 977456 h 1066800"/>
                <a:gd name="connsiteX22" fmla="*/ 551180 w 1066800"/>
                <a:gd name="connsiteY22" fmla="*/ 924560 h 1066800"/>
                <a:gd name="connsiteX23" fmla="*/ 533400 w 1066800"/>
                <a:gd name="connsiteY23" fmla="*/ 906780 h 1066800"/>
                <a:gd name="connsiteX24" fmla="*/ 515620 w 1066800"/>
                <a:gd name="connsiteY24" fmla="*/ 924560 h 1066800"/>
                <a:gd name="connsiteX25" fmla="*/ 515620 w 1066800"/>
                <a:gd name="connsiteY25" fmla="*/ 977456 h 1066800"/>
                <a:gd name="connsiteX26" fmla="*/ 89345 w 1066800"/>
                <a:gd name="connsiteY26" fmla="*/ 551180 h 1066800"/>
                <a:gd name="connsiteX27" fmla="*/ 142240 w 1066800"/>
                <a:gd name="connsiteY27" fmla="*/ 551180 h 1066800"/>
                <a:gd name="connsiteX28" fmla="*/ 160020 w 1066800"/>
                <a:gd name="connsiteY28" fmla="*/ 533400 h 1066800"/>
                <a:gd name="connsiteX29" fmla="*/ 142240 w 1066800"/>
                <a:gd name="connsiteY29" fmla="*/ 515620 h 1066800"/>
                <a:gd name="connsiteX30" fmla="*/ 89345 w 1066800"/>
                <a:gd name="connsiteY30" fmla="*/ 515620 h 1066800"/>
                <a:gd name="connsiteX31" fmla="*/ 515620 w 1066800"/>
                <a:gd name="connsiteY31" fmla="*/ 89345 h 1066800"/>
                <a:gd name="connsiteX32" fmla="*/ 515620 w 1066800"/>
                <a:gd name="connsiteY32" fmla="*/ 142240 h 1066800"/>
                <a:gd name="connsiteX33" fmla="*/ 533400 w 1066800"/>
                <a:gd name="connsiteY33" fmla="*/ 160020 h 1066800"/>
                <a:gd name="connsiteX34" fmla="*/ 551180 w 1066800"/>
                <a:gd name="connsiteY34" fmla="*/ 142240 h 1066800"/>
                <a:gd name="connsiteX35" fmla="*/ 551180 w 1066800"/>
                <a:gd name="connsiteY35" fmla="*/ 89345 h 1066800"/>
                <a:gd name="connsiteX36" fmla="*/ 977456 w 1066800"/>
                <a:gd name="connsiteY36" fmla="*/ 515620 h 1066800"/>
                <a:gd name="connsiteX37" fmla="*/ 924560 w 1066800"/>
                <a:gd name="connsiteY37" fmla="*/ 515620 h 1066800"/>
                <a:gd name="connsiteX38" fmla="*/ 906780 w 1066800"/>
                <a:gd name="connsiteY38" fmla="*/ 533400 h 1066800"/>
                <a:gd name="connsiteX39" fmla="*/ 924560 w 1066800"/>
                <a:gd name="connsiteY39" fmla="*/ 551180 h 1066800"/>
                <a:gd name="connsiteX40" fmla="*/ 977456 w 1066800"/>
                <a:gd name="connsiteY40" fmla="*/ 551180 h 1066800"/>
                <a:gd name="connsiteX41" fmla="*/ 551180 w 1066800"/>
                <a:gd name="connsiteY41" fmla="*/ 97745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066800" h="1066800">
                  <a:moveTo>
                    <a:pt x="1049020" y="515620"/>
                  </a:moveTo>
                  <a:lnTo>
                    <a:pt x="1013016" y="515620"/>
                  </a:lnTo>
                  <a:cubicBezTo>
                    <a:pt x="1003414" y="264639"/>
                    <a:pt x="802161" y="63386"/>
                    <a:pt x="551180" y="53785"/>
                  </a:cubicBezTo>
                  <a:lnTo>
                    <a:pt x="551180" y="17780"/>
                  </a:lnTo>
                  <a:cubicBezTo>
                    <a:pt x="551180" y="7960"/>
                    <a:pt x="543220" y="0"/>
                    <a:pt x="533400" y="0"/>
                  </a:cubicBezTo>
                  <a:cubicBezTo>
                    <a:pt x="523580" y="0"/>
                    <a:pt x="515620" y="7960"/>
                    <a:pt x="515620" y="17780"/>
                  </a:cubicBezTo>
                  <a:lnTo>
                    <a:pt x="515620" y="53785"/>
                  </a:lnTo>
                  <a:cubicBezTo>
                    <a:pt x="264639" y="63386"/>
                    <a:pt x="63386" y="264639"/>
                    <a:pt x="53785" y="515620"/>
                  </a:cubicBezTo>
                  <a:lnTo>
                    <a:pt x="17780" y="515620"/>
                  </a:lnTo>
                  <a:cubicBezTo>
                    <a:pt x="7960" y="515620"/>
                    <a:pt x="0" y="523580"/>
                    <a:pt x="0" y="533400"/>
                  </a:cubicBezTo>
                  <a:cubicBezTo>
                    <a:pt x="0" y="543220"/>
                    <a:pt x="7960" y="551180"/>
                    <a:pt x="17780" y="551180"/>
                  </a:cubicBezTo>
                  <a:lnTo>
                    <a:pt x="53785" y="551180"/>
                  </a:lnTo>
                  <a:cubicBezTo>
                    <a:pt x="63386" y="802161"/>
                    <a:pt x="264639" y="1003414"/>
                    <a:pt x="515620" y="1013016"/>
                  </a:cubicBezTo>
                  <a:lnTo>
                    <a:pt x="515620" y="1049020"/>
                  </a:lnTo>
                  <a:cubicBezTo>
                    <a:pt x="515620" y="1058840"/>
                    <a:pt x="523580" y="1066800"/>
                    <a:pt x="533400" y="1066800"/>
                  </a:cubicBezTo>
                  <a:cubicBezTo>
                    <a:pt x="543220" y="1066800"/>
                    <a:pt x="551180" y="1058840"/>
                    <a:pt x="551180" y="1049020"/>
                  </a:cubicBezTo>
                  <a:lnTo>
                    <a:pt x="551180" y="1013016"/>
                  </a:lnTo>
                  <a:cubicBezTo>
                    <a:pt x="802161" y="1003414"/>
                    <a:pt x="1003414" y="802161"/>
                    <a:pt x="1013016" y="551180"/>
                  </a:cubicBezTo>
                  <a:lnTo>
                    <a:pt x="1049020" y="551180"/>
                  </a:lnTo>
                  <a:cubicBezTo>
                    <a:pt x="1058840" y="551180"/>
                    <a:pt x="1066800" y="543220"/>
                    <a:pt x="1066800" y="533400"/>
                  </a:cubicBezTo>
                  <a:cubicBezTo>
                    <a:pt x="1066800" y="523580"/>
                    <a:pt x="1058840" y="515620"/>
                    <a:pt x="1049020" y="515620"/>
                  </a:cubicBezTo>
                  <a:close/>
                  <a:moveTo>
                    <a:pt x="551180" y="977456"/>
                  </a:moveTo>
                  <a:lnTo>
                    <a:pt x="551180" y="924560"/>
                  </a:lnTo>
                  <a:cubicBezTo>
                    <a:pt x="551180" y="914740"/>
                    <a:pt x="543220" y="906780"/>
                    <a:pt x="533400" y="906780"/>
                  </a:cubicBezTo>
                  <a:cubicBezTo>
                    <a:pt x="523580" y="906780"/>
                    <a:pt x="515620" y="914740"/>
                    <a:pt x="515620" y="924560"/>
                  </a:cubicBezTo>
                  <a:lnTo>
                    <a:pt x="515620" y="977456"/>
                  </a:lnTo>
                  <a:cubicBezTo>
                    <a:pt x="284263" y="967909"/>
                    <a:pt x="98890" y="782537"/>
                    <a:pt x="89345" y="551180"/>
                  </a:cubicBezTo>
                  <a:lnTo>
                    <a:pt x="142240" y="551180"/>
                  </a:lnTo>
                  <a:cubicBezTo>
                    <a:pt x="152060" y="551180"/>
                    <a:pt x="160020" y="543220"/>
                    <a:pt x="160020" y="533400"/>
                  </a:cubicBezTo>
                  <a:cubicBezTo>
                    <a:pt x="160020" y="523580"/>
                    <a:pt x="152060" y="515620"/>
                    <a:pt x="142240" y="515620"/>
                  </a:cubicBezTo>
                  <a:lnTo>
                    <a:pt x="89345" y="515620"/>
                  </a:lnTo>
                  <a:cubicBezTo>
                    <a:pt x="98890" y="284263"/>
                    <a:pt x="284263" y="98890"/>
                    <a:pt x="515620" y="89345"/>
                  </a:cubicBezTo>
                  <a:lnTo>
                    <a:pt x="515620" y="142240"/>
                  </a:lnTo>
                  <a:cubicBezTo>
                    <a:pt x="515620" y="152060"/>
                    <a:pt x="523580" y="160020"/>
                    <a:pt x="533400" y="160020"/>
                  </a:cubicBezTo>
                  <a:cubicBezTo>
                    <a:pt x="543220" y="160020"/>
                    <a:pt x="551180" y="152060"/>
                    <a:pt x="551180" y="142240"/>
                  </a:cubicBezTo>
                  <a:lnTo>
                    <a:pt x="551180" y="89345"/>
                  </a:lnTo>
                  <a:cubicBezTo>
                    <a:pt x="782537" y="98890"/>
                    <a:pt x="967909" y="284263"/>
                    <a:pt x="977456" y="515620"/>
                  </a:cubicBezTo>
                  <a:lnTo>
                    <a:pt x="924560" y="515620"/>
                  </a:lnTo>
                  <a:cubicBezTo>
                    <a:pt x="914740" y="515620"/>
                    <a:pt x="906780" y="523580"/>
                    <a:pt x="906780" y="533400"/>
                  </a:cubicBezTo>
                  <a:cubicBezTo>
                    <a:pt x="906780" y="543220"/>
                    <a:pt x="914740" y="551180"/>
                    <a:pt x="924560" y="551180"/>
                  </a:cubicBezTo>
                  <a:lnTo>
                    <a:pt x="977456" y="551180"/>
                  </a:lnTo>
                  <a:cubicBezTo>
                    <a:pt x="967909" y="782537"/>
                    <a:pt x="782537" y="967909"/>
                    <a:pt x="551180" y="977456"/>
                  </a:cubicBezTo>
                  <a:close/>
                </a:path>
              </a:pathLst>
            </a:custGeom>
            <a:solidFill>
              <a:srgbClr val="00BEA0"/>
            </a:solidFill>
            <a:ln w="17780" cap="flat">
              <a:noFill/>
              <a:prstDash val="solid"/>
              <a:miter/>
            </a:ln>
          </p:spPr>
          <p:txBody>
            <a:bodyPr rtlCol="0" anchor="ctr"/>
            <a:lstStyle/>
            <a:p>
              <a:endParaRPr lang="es-ES"/>
            </a:p>
          </p:txBody>
        </p:sp>
        <p:sp>
          <p:nvSpPr>
            <p:cNvPr id="27" name="Signo más 26">
              <a:extLst>
                <a:ext uri="{FF2B5EF4-FFF2-40B4-BE49-F238E27FC236}">
                  <a16:creationId xmlns:a16="http://schemas.microsoft.com/office/drawing/2014/main" id="{0F16C5F2-EF1A-331E-DC3E-D517D5D7A729}"/>
                </a:ext>
              </a:extLst>
            </p:cNvPr>
            <p:cNvSpPr/>
            <p:nvPr/>
          </p:nvSpPr>
          <p:spPr>
            <a:xfrm>
              <a:off x="1641348" y="1841328"/>
              <a:ext cx="484632" cy="484632"/>
            </a:xfrm>
            <a:prstGeom prst="mathPlus">
              <a:avLst>
                <a:gd name="adj1" fmla="val 15973"/>
              </a:avLst>
            </a:prstGeom>
            <a:solidFill>
              <a:srgbClr val="00BEA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grpSp>
      <p:sp>
        <p:nvSpPr>
          <p:cNvPr id="259" name="Título 1">
            <a:extLst>
              <a:ext uri="{FF2B5EF4-FFF2-40B4-BE49-F238E27FC236}">
                <a16:creationId xmlns:a16="http://schemas.microsoft.com/office/drawing/2014/main" id="{87F996BF-4ED7-F85E-8C50-0D57E37947C0}"/>
              </a:ext>
            </a:extLst>
          </p:cNvPr>
          <p:cNvSpPr txBox="1">
            <a:spLocks/>
          </p:cNvSpPr>
          <p:nvPr/>
        </p:nvSpPr>
        <p:spPr>
          <a:xfrm>
            <a:off x="2675750" y="1396776"/>
            <a:ext cx="7330539" cy="637849"/>
          </a:xfrm>
          <a:prstGeom prst="rect">
            <a:avLst/>
          </a:prstGeom>
        </p:spPr>
        <p:txBody>
          <a:bodyPr vert="horz" wrap="square" lIns="72000" tIns="72000" rIns="72000" bIns="72000" rtlCol="0" anchor="ctr" anchorCtr="0">
            <a:spAutoFit/>
          </a:bodyPr>
          <a:lstStyle>
            <a:lvl1pPr algn="l" defTabSz="457200" rtl="0" eaLnBrk="1" latinLnBrk="0" hangingPunct="1">
              <a:spcBef>
                <a:spcPct val="0"/>
              </a:spcBef>
              <a:buNone/>
              <a:defRPr lang="es-ES" sz="1800" b="0" i="0" kern="1200">
                <a:solidFill>
                  <a:srgbClr val="4E124D"/>
                </a:solidFill>
                <a:latin typeface="Arial"/>
                <a:ea typeface="+mj-ea"/>
                <a:cs typeface="Arial"/>
              </a:defRPr>
            </a:lvl1pPr>
          </a:lstStyle>
          <a:p>
            <a:pPr algn="ctr">
              <a:spcBef>
                <a:spcPts val="600"/>
              </a:spcBef>
            </a:pPr>
            <a:r>
              <a:rPr lang="es-ES" sz="1600" b="1" dirty="0">
                <a:solidFill>
                  <a:schemeClr val="accent2"/>
                </a:solidFill>
                <a:latin typeface="+mj-lt"/>
              </a:rPr>
              <a:t>Objetivo: </a:t>
            </a:r>
            <a:r>
              <a:rPr lang="es-ES" sz="1600" dirty="0">
                <a:solidFill>
                  <a:schemeClr val="accent2"/>
                </a:solidFill>
                <a:latin typeface="+mj-lt"/>
              </a:rPr>
              <a:t>Evaluar la eficacia, la seguridad y el impacto sobre CVRS de tildrakizumab 100 mg en condiciones similares a la práctica clínica real.</a:t>
            </a:r>
            <a:r>
              <a:rPr lang="es-ES" sz="1600" baseline="30000" dirty="0">
                <a:solidFill>
                  <a:schemeClr val="accent2"/>
                </a:solidFill>
                <a:latin typeface="+mj-lt"/>
              </a:rPr>
              <a:t>1</a:t>
            </a:r>
          </a:p>
        </p:txBody>
      </p:sp>
      <p:grpSp>
        <p:nvGrpSpPr>
          <p:cNvPr id="7" name="Grupo 6">
            <a:extLst>
              <a:ext uri="{FF2B5EF4-FFF2-40B4-BE49-F238E27FC236}">
                <a16:creationId xmlns:a16="http://schemas.microsoft.com/office/drawing/2014/main" id="{6749E162-15A8-4103-BC46-9431D239C6E8}"/>
              </a:ext>
            </a:extLst>
          </p:cNvPr>
          <p:cNvGrpSpPr/>
          <p:nvPr/>
        </p:nvGrpSpPr>
        <p:grpSpPr>
          <a:xfrm>
            <a:off x="1981426" y="2070245"/>
            <a:ext cx="8229148" cy="1396172"/>
            <a:chOff x="1576734" y="1926468"/>
            <a:chExt cx="8229148" cy="1396172"/>
          </a:xfrm>
        </p:grpSpPr>
        <p:grpSp>
          <p:nvGrpSpPr>
            <p:cNvPr id="6" name="Grupo 5">
              <a:extLst>
                <a:ext uri="{FF2B5EF4-FFF2-40B4-BE49-F238E27FC236}">
                  <a16:creationId xmlns:a16="http://schemas.microsoft.com/office/drawing/2014/main" id="{8539A905-07EF-1C48-E1A6-0955DF7A8405}"/>
                </a:ext>
              </a:extLst>
            </p:cNvPr>
            <p:cNvGrpSpPr/>
            <p:nvPr/>
          </p:nvGrpSpPr>
          <p:grpSpPr>
            <a:xfrm>
              <a:off x="6309989" y="1926468"/>
              <a:ext cx="3495893" cy="1396172"/>
              <a:chOff x="6309989" y="1926468"/>
              <a:chExt cx="3495893" cy="1396172"/>
            </a:xfrm>
          </p:grpSpPr>
          <p:sp>
            <p:nvSpPr>
              <p:cNvPr id="277" name="Forma libre: forma 276">
                <a:extLst>
                  <a:ext uri="{FF2B5EF4-FFF2-40B4-BE49-F238E27FC236}">
                    <a16:creationId xmlns:a16="http://schemas.microsoft.com/office/drawing/2014/main" id="{E2765BED-616C-1D0F-846A-329E8DFC29E6}"/>
                  </a:ext>
                </a:extLst>
              </p:cNvPr>
              <p:cNvSpPr/>
              <p:nvPr/>
            </p:nvSpPr>
            <p:spPr>
              <a:xfrm>
                <a:off x="6331047" y="1926468"/>
                <a:ext cx="3474835" cy="1362972"/>
              </a:xfrm>
              <a:custGeom>
                <a:avLst/>
                <a:gdLst>
                  <a:gd name="connsiteX0" fmla="*/ 1737418 w 3474835"/>
                  <a:gd name="connsiteY0" fmla="*/ 0 h 1362972"/>
                  <a:gd name="connsiteX1" fmla="*/ 1946774 w 3474835"/>
                  <a:gd name="connsiteY1" fmla="*/ 174830 h 1362972"/>
                  <a:gd name="connsiteX2" fmla="*/ 3474835 w 3474835"/>
                  <a:gd name="connsiteY2" fmla="*/ 174830 h 1362972"/>
                  <a:gd name="connsiteX3" fmla="*/ 3474835 w 3474835"/>
                  <a:gd name="connsiteY3" fmla="*/ 1362972 h 1362972"/>
                  <a:gd name="connsiteX4" fmla="*/ 0 w 3474835"/>
                  <a:gd name="connsiteY4" fmla="*/ 1362972 h 1362972"/>
                  <a:gd name="connsiteX5" fmla="*/ 0 w 3474835"/>
                  <a:gd name="connsiteY5" fmla="*/ 174830 h 1362972"/>
                  <a:gd name="connsiteX6" fmla="*/ 1528062 w 3474835"/>
                  <a:gd name="connsiteY6" fmla="*/ 174830 h 1362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74835" h="1362972">
                    <a:moveTo>
                      <a:pt x="1737418" y="0"/>
                    </a:moveTo>
                    <a:lnTo>
                      <a:pt x="1946774" y="174830"/>
                    </a:lnTo>
                    <a:lnTo>
                      <a:pt x="3474835" y="174830"/>
                    </a:lnTo>
                    <a:lnTo>
                      <a:pt x="3474835" y="1362972"/>
                    </a:lnTo>
                    <a:lnTo>
                      <a:pt x="0" y="1362972"/>
                    </a:lnTo>
                    <a:lnTo>
                      <a:pt x="0" y="174830"/>
                    </a:lnTo>
                    <a:lnTo>
                      <a:pt x="1528062" y="174830"/>
                    </a:lnTo>
                    <a:close/>
                  </a:path>
                </a:pathLst>
              </a:cu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s-ES"/>
              </a:p>
            </p:txBody>
          </p:sp>
          <p:pic>
            <p:nvPicPr>
              <p:cNvPr id="232" name="Gráfico 231">
                <a:extLst>
                  <a:ext uri="{FF2B5EF4-FFF2-40B4-BE49-F238E27FC236}">
                    <a16:creationId xmlns:a16="http://schemas.microsoft.com/office/drawing/2014/main" id="{4F121BFA-D82E-D803-968B-C6B4B78A8B2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470314" y="2622725"/>
                <a:ext cx="190800" cy="190800"/>
              </a:xfrm>
              <a:prstGeom prst="rect">
                <a:avLst/>
              </a:prstGeom>
            </p:spPr>
          </p:pic>
          <p:sp>
            <p:nvSpPr>
              <p:cNvPr id="243" name="Título 1">
                <a:extLst>
                  <a:ext uri="{FF2B5EF4-FFF2-40B4-BE49-F238E27FC236}">
                    <a16:creationId xmlns:a16="http://schemas.microsoft.com/office/drawing/2014/main" id="{3B6662A9-1C62-2B09-3C57-6214420D4B9C}"/>
                  </a:ext>
                </a:extLst>
              </p:cNvPr>
              <p:cNvSpPr txBox="1">
                <a:spLocks/>
              </p:cNvSpPr>
              <p:nvPr/>
            </p:nvSpPr>
            <p:spPr>
              <a:xfrm>
                <a:off x="6639458" y="2530903"/>
                <a:ext cx="1694225" cy="791737"/>
              </a:xfrm>
              <a:prstGeom prst="rect">
                <a:avLst/>
              </a:prstGeom>
            </p:spPr>
            <p:txBody>
              <a:bodyPr vert="horz" wrap="square" lIns="72000" tIns="72000" rIns="72000" bIns="72000" rtlCol="0" anchor="ctr" anchorCtr="0">
                <a:spAutoFit/>
              </a:bodyPr>
              <a:lstStyle>
                <a:lvl1pPr algn="l" defTabSz="457200" rtl="0" eaLnBrk="1" latinLnBrk="0" hangingPunct="1">
                  <a:spcBef>
                    <a:spcPct val="0"/>
                  </a:spcBef>
                  <a:buNone/>
                  <a:defRPr lang="es-ES" sz="1800" b="0" i="0" kern="1200">
                    <a:solidFill>
                      <a:srgbClr val="4E124D"/>
                    </a:solidFill>
                    <a:latin typeface="Arial"/>
                    <a:ea typeface="+mj-ea"/>
                    <a:cs typeface="Arial"/>
                  </a:defRPr>
                </a:lvl1pPr>
              </a:lstStyle>
              <a:p>
                <a:r>
                  <a:rPr lang="es-ES" sz="1400" dirty="0">
                    <a:solidFill>
                      <a:schemeClr val="tx1"/>
                    </a:solidFill>
                    <a:latin typeface="+mn-lt"/>
                  </a:rPr>
                  <a:t>PASI ≥10 o PASI ≥7 con afectación de áreas difíciles.</a:t>
                </a:r>
                <a:r>
                  <a:rPr lang="es-ES" sz="1400" baseline="30000" dirty="0">
                    <a:solidFill>
                      <a:schemeClr val="tx1"/>
                    </a:solidFill>
                    <a:latin typeface="+mn-lt"/>
                  </a:rPr>
                  <a:t>1</a:t>
                </a:r>
              </a:p>
            </p:txBody>
          </p:sp>
          <p:sp>
            <p:nvSpPr>
              <p:cNvPr id="231" name="Título 1">
                <a:extLst>
                  <a:ext uri="{FF2B5EF4-FFF2-40B4-BE49-F238E27FC236}">
                    <a16:creationId xmlns:a16="http://schemas.microsoft.com/office/drawing/2014/main" id="{FD35FDF1-4D61-2CBE-0DFF-EC4B7DF5D846}"/>
                  </a:ext>
                </a:extLst>
              </p:cNvPr>
              <p:cNvSpPr txBox="1">
                <a:spLocks/>
              </p:cNvSpPr>
              <p:nvPr/>
            </p:nvSpPr>
            <p:spPr>
              <a:xfrm>
                <a:off x="6309989" y="2224034"/>
                <a:ext cx="3495893" cy="360850"/>
              </a:xfrm>
              <a:prstGeom prst="rect">
                <a:avLst/>
              </a:prstGeom>
            </p:spPr>
            <p:txBody>
              <a:bodyPr vert="horz" wrap="square" lIns="72000" tIns="72000" rIns="72000" bIns="72000" rtlCol="0" anchor="ctr" anchorCtr="0">
                <a:spAutoFit/>
              </a:bodyPr>
              <a:lstStyle>
                <a:lvl1pPr algn="l" defTabSz="457200" rtl="0" eaLnBrk="1" latinLnBrk="0" hangingPunct="1">
                  <a:spcBef>
                    <a:spcPct val="0"/>
                  </a:spcBef>
                  <a:buNone/>
                  <a:defRPr lang="es-ES" sz="1800" b="0" i="0" kern="1200">
                    <a:solidFill>
                      <a:srgbClr val="4E124D"/>
                    </a:solidFill>
                    <a:latin typeface="Arial"/>
                    <a:ea typeface="+mj-ea"/>
                    <a:cs typeface="Arial"/>
                  </a:defRPr>
                </a:lvl1pPr>
              </a:lstStyle>
              <a:p>
                <a:pPr algn="ctr"/>
                <a:r>
                  <a:rPr lang="es-ES" sz="1400" b="1">
                    <a:solidFill>
                      <a:schemeClr val="tx1"/>
                    </a:solidFill>
                    <a:latin typeface="+mn-lt"/>
                  </a:rPr>
                  <a:t>Criterios de inclusión clave:</a:t>
                </a:r>
                <a:r>
                  <a:rPr lang="es-ES" sz="1400" b="1" baseline="30000">
                    <a:solidFill>
                      <a:schemeClr val="tx1"/>
                    </a:solidFill>
                    <a:latin typeface="+mn-lt"/>
                  </a:rPr>
                  <a:t>1</a:t>
                </a:r>
              </a:p>
            </p:txBody>
          </p:sp>
          <p:pic>
            <p:nvPicPr>
              <p:cNvPr id="235" name="Gráfico 234">
                <a:extLst>
                  <a:ext uri="{FF2B5EF4-FFF2-40B4-BE49-F238E27FC236}">
                    <a16:creationId xmlns:a16="http://schemas.microsoft.com/office/drawing/2014/main" id="{87B522E4-4ADE-66C8-FB6E-5DD30655B5B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246197" y="2622725"/>
                <a:ext cx="190801" cy="190801"/>
              </a:xfrm>
              <a:prstGeom prst="rect">
                <a:avLst/>
              </a:prstGeom>
            </p:spPr>
          </p:pic>
          <p:sp>
            <p:nvSpPr>
              <p:cNvPr id="244" name="Título 1">
                <a:extLst>
                  <a:ext uri="{FF2B5EF4-FFF2-40B4-BE49-F238E27FC236}">
                    <a16:creationId xmlns:a16="http://schemas.microsoft.com/office/drawing/2014/main" id="{D308654D-645D-A9FD-F98C-F038BFBF6398}"/>
                  </a:ext>
                </a:extLst>
              </p:cNvPr>
              <p:cNvSpPr txBox="1">
                <a:spLocks/>
              </p:cNvSpPr>
              <p:nvPr/>
            </p:nvSpPr>
            <p:spPr>
              <a:xfrm>
                <a:off x="8401711" y="2530903"/>
                <a:ext cx="1394012" cy="576293"/>
              </a:xfrm>
              <a:prstGeom prst="rect">
                <a:avLst/>
              </a:prstGeom>
            </p:spPr>
            <p:txBody>
              <a:bodyPr vert="horz" wrap="square" lIns="72000" tIns="72000" rIns="72000" bIns="72000" rtlCol="0" anchor="ctr" anchorCtr="0">
                <a:spAutoFit/>
              </a:bodyPr>
              <a:lstStyle>
                <a:lvl1pPr algn="l" defTabSz="457200" rtl="0" eaLnBrk="1" latinLnBrk="0" hangingPunct="1">
                  <a:spcBef>
                    <a:spcPct val="0"/>
                  </a:spcBef>
                  <a:buNone/>
                  <a:defRPr lang="es-ES" sz="1800" b="0" i="0" kern="1200">
                    <a:solidFill>
                      <a:srgbClr val="4E124D"/>
                    </a:solidFill>
                    <a:latin typeface="Arial"/>
                    <a:ea typeface="+mj-ea"/>
                    <a:cs typeface="Arial"/>
                  </a:defRPr>
                </a:lvl1pPr>
              </a:lstStyle>
              <a:p>
                <a:r>
                  <a:rPr lang="es-ES" sz="1400" dirty="0">
                    <a:solidFill>
                      <a:schemeClr val="tx1"/>
                    </a:solidFill>
                    <a:latin typeface="+mn-lt"/>
                  </a:rPr>
                  <a:t>PASI ≥7 o PASI &lt;7 y DLQI ≥5.</a:t>
                </a:r>
                <a:r>
                  <a:rPr lang="es-ES" sz="1400" baseline="30000" dirty="0">
                    <a:solidFill>
                      <a:schemeClr val="tx1"/>
                    </a:solidFill>
                    <a:latin typeface="+mn-lt"/>
                  </a:rPr>
                  <a:t>1</a:t>
                </a:r>
              </a:p>
            </p:txBody>
          </p:sp>
        </p:grpSp>
        <p:grpSp>
          <p:nvGrpSpPr>
            <p:cNvPr id="2" name="Grupo 1">
              <a:extLst>
                <a:ext uri="{FF2B5EF4-FFF2-40B4-BE49-F238E27FC236}">
                  <a16:creationId xmlns:a16="http://schemas.microsoft.com/office/drawing/2014/main" id="{A22321B8-D2AE-9ADE-EC1A-CA125FA78F5D}"/>
                </a:ext>
              </a:extLst>
            </p:cNvPr>
            <p:cNvGrpSpPr/>
            <p:nvPr/>
          </p:nvGrpSpPr>
          <p:grpSpPr>
            <a:xfrm>
              <a:off x="1576734" y="1926468"/>
              <a:ext cx="2327717" cy="1383137"/>
              <a:chOff x="1576734" y="1926468"/>
              <a:chExt cx="2327717" cy="1383137"/>
            </a:xfrm>
          </p:grpSpPr>
          <p:sp>
            <p:nvSpPr>
              <p:cNvPr id="275" name="Forma libre: forma 274">
                <a:extLst>
                  <a:ext uri="{FF2B5EF4-FFF2-40B4-BE49-F238E27FC236}">
                    <a16:creationId xmlns:a16="http://schemas.microsoft.com/office/drawing/2014/main" id="{36FAE195-1788-4645-EF88-36804FA2D70E}"/>
                  </a:ext>
                </a:extLst>
              </p:cNvPr>
              <p:cNvSpPr/>
              <p:nvPr/>
            </p:nvSpPr>
            <p:spPr>
              <a:xfrm>
                <a:off x="1605347" y="1926468"/>
                <a:ext cx="2275200" cy="1383137"/>
              </a:xfrm>
              <a:custGeom>
                <a:avLst/>
                <a:gdLst>
                  <a:gd name="connsiteX0" fmla="*/ 1137601 w 2275200"/>
                  <a:gd name="connsiteY0" fmla="*/ 0 h 1383137"/>
                  <a:gd name="connsiteX1" fmla="*/ 1371104 w 2275200"/>
                  <a:gd name="connsiteY1" fmla="*/ 194995 h 1383137"/>
                  <a:gd name="connsiteX2" fmla="*/ 2275200 w 2275200"/>
                  <a:gd name="connsiteY2" fmla="*/ 194995 h 1383137"/>
                  <a:gd name="connsiteX3" fmla="*/ 2275200 w 2275200"/>
                  <a:gd name="connsiteY3" fmla="*/ 1383137 h 1383137"/>
                  <a:gd name="connsiteX4" fmla="*/ 0 w 2275200"/>
                  <a:gd name="connsiteY4" fmla="*/ 1383137 h 1383137"/>
                  <a:gd name="connsiteX5" fmla="*/ 0 w 2275200"/>
                  <a:gd name="connsiteY5" fmla="*/ 194995 h 1383137"/>
                  <a:gd name="connsiteX6" fmla="*/ 904098 w 2275200"/>
                  <a:gd name="connsiteY6" fmla="*/ 194995 h 1383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75200" h="1383137">
                    <a:moveTo>
                      <a:pt x="1137601" y="0"/>
                    </a:moveTo>
                    <a:lnTo>
                      <a:pt x="1371104" y="194995"/>
                    </a:lnTo>
                    <a:lnTo>
                      <a:pt x="2275200" y="194995"/>
                    </a:lnTo>
                    <a:lnTo>
                      <a:pt x="2275200" y="1383137"/>
                    </a:lnTo>
                    <a:lnTo>
                      <a:pt x="0" y="1383137"/>
                    </a:lnTo>
                    <a:lnTo>
                      <a:pt x="0" y="194995"/>
                    </a:lnTo>
                    <a:lnTo>
                      <a:pt x="904098" y="194995"/>
                    </a:lnTo>
                    <a:close/>
                  </a:path>
                </a:pathLst>
              </a:cu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s-ES"/>
              </a:p>
            </p:txBody>
          </p:sp>
          <p:sp>
            <p:nvSpPr>
              <p:cNvPr id="252" name="Título 1">
                <a:extLst>
                  <a:ext uri="{FF2B5EF4-FFF2-40B4-BE49-F238E27FC236}">
                    <a16:creationId xmlns:a16="http://schemas.microsoft.com/office/drawing/2014/main" id="{5C933056-FD65-EE22-C90B-06AEF07E0445}"/>
                  </a:ext>
                </a:extLst>
              </p:cNvPr>
              <p:cNvSpPr txBox="1">
                <a:spLocks/>
              </p:cNvSpPr>
              <p:nvPr/>
            </p:nvSpPr>
            <p:spPr>
              <a:xfrm>
                <a:off x="1576734" y="2514559"/>
                <a:ext cx="2327717" cy="576293"/>
              </a:xfrm>
              <a:prstGeom prst="rect">
                <a:avLst/>
              </a:prstGeom>
            </p:spPr>
            <p:txBody>
              <a:bodyPr vert="horz" wrap="square" lIns="72000" tIns="72000" rIns="72000" bIns="72000" rtlCol="0" anchor="ctr" anchorCtr="0">
                <a:spAutoFit/>
              </a:bodyPr>
              <a:lstStyle>
                <a:lvl1pPr algn="l" defTabSz="457200" rtl="0" eaLnBrk="1" latinLnBrk="0" hangingPunct="1">
                  <a:spcBef>
                    <a:spcPct val="0"/>
                  </a:spcBef>
                  <a:buNone/>
                  <a:defRPr lang="es-ES" sz="1800" b="0" i="0" kern="1200">
                    <a:solidFill>
                      <a:srgbClr val="4E124D"/>
                    </a:solidFill>
                    <a:latin typeface="Arial"/>
                    <a:ea typeface="+mj-ea"/>
                    <a:cs typeface="Arial"/>
                  </a:defRPr>
                </a:lvl1pPr>
              </a:lstStyle>
              <a:p>
                <a:pPr algn="ctr"/>
                <a:r>
                  <a:rPr lang="es-ES" sz="1400" b="1" dirty="0">
                    <a:solidFill>
                      <a:schemeClr val="tx1"/>
                    </a:solidFill>
                    <a:latin typeface="+mn-lt"/>
                  </a:rPr>
                  <a:t>N=177 </a:t>
                </a:r>
                <a:br>
                  <a:rPr lang="es-ES" sz="1400" b="1" dirty="0">
                    <a:solidFill>
                      <a:schemeClr val="tx1"/>
                    </a:solidFill>
                    <a:latin typeface="+mn-lt"/>
                  </a:rPr>
                </a:br>
                <a:r>
                  <a:rPr lang="es-ES" sz="1400" b="1" dirty="0">
                    <a:solidFill>
                      <a:schemeClr val="tx1"/>
                    </a:solidFill>
                    <a:latin typeface="+mn-lt"/>
                  </a:rPr>
                  <a:t>pacientes incluidos.</a:t>
                </a:r>
                <a:r>
                  <a:rPr lang="es-ES" sz="1400" b="1" baseline="30000" dirty="0">
                    <a:solidFill>
                      <a:schemeClr val="tx1"/>
                    </a:solidFill>
                    <a:latin typeface="+mn-lt"/>
                  </a:rPr>
                  <a:t>1</a:t>
                </a:r>
              </a:p>
            </p:txBody>
          </p:sp>
          <p:pic>
            <p:nvPicPr>
              <p:cNvPr id="267" name="Gráfico 266">
                <a:extLst>
                  <a:ext uri="{FF2B5EF4-FFF2-40B4-BE49-F238E27FC236}">
                    <a16:creationId xmlns:a16="http://schemas.microsoft.com/office/drawing/2014/main" id="{20BEEB3B-E37C-4007-3D2A-5E3F559C7BC2}"/>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531436" y="2143034"/>
                <a:ext cx="415178" cy="415178"/>
              </a:xfrm>
              <a:prstGeom prst="rect">
                <a:avLst/>
              </a:prstGeom>
            </p:spPr>
          </p:pic>
        </p:grpSp>
        <p:grpSp>
          <p:nvGrpSpPr>
            <p:cNvPr id="3" name="Grupo 2">
              <a:extLst>
                <a:ext uri="{FF2B5EF4-FFF2-40B4-BE49-F238E27FC236}">
                  <a16:creationId xmlns:a16="http://schemas.microsoft.com/office/drawing/2014/main" id="{44CD21AF-E769-8266-1BF4-9EA584D41263}"/>
                </a:ext>
              </a:extLst>
            </p:cNvPr>
            <p:cNvGrpSpPr/>
            <p:nvPr/>
          </p:nvGrpSpPr>
          <p:grpSpPr>
            <a:xfrm>
              <a:off x="3980148" y="1926468"/>
              <a:ext cx="2275200" cy="1380597"/>
              <a:chOff x="3980148" y="1926468"/>
              <a:chExt cx="2275200" cy="1380597"/>
            </a:xfrm>
          </p:grpSpPr>
          <p:sp>
            <p:nvSpPr>
              <p:cNvPr id="276" name="Forma libre: forma 275">
                <a:extLst>
                  <a:ext uri="{FF2B5EF4-FFF2-40B4-BE49-F238E27FC236}">
                    <a16:creationId xmlns:a16="http://schemas.microsoft.com/office/drawing/2014/main" id="{F8B8A201-440B-9BB9-AE40-F35D0472638D}"/>
                  </a:ext>
                </a:extLst>
              </p:cNvPr>
              <p:cNvSpPr/>
              <p:nvPr/>
            </p:nvSpPr>
            <p:spPr>
              <a:xfrm>
                <a:off x="3980148" y="1926468"/>
                <a:ext cx="2275200" cy="1380597"/>
              </a:xfrm>
              <a:custGeom>
                <a:avLst/>
                <a:gdLst>
                  <a:gd name="connsiteX0" fmla="*/ 1137601 w 2275200"/>
                  <a:gd name="connsiteY0" fmla="*/ 0 h 1380597"/>
                  <a:gd name="connsiteX1" fmla="*/ 1368062 w 2275200"/>
                  <a:gd name="connsiteY1" fmla="*/ 192455 h 1380597"/>
                  <a:gd name="connsiteX2" fmla="*/ 2275200 w 2275200"/>
                  <a:gd name="connsiteY2" fmla="*/ 192455 h 1380597"/>
                  <a:gd name="connsiteX3" fmla="*/ 2275200 w 2275200"/>
                  <a:gd name="connsiteY3" fmla="*/ 1380597 h 1380597"/>
                  <a:gd name="connsiteX4" fmla="*/ 0 w 2275200"/>
                  <a:gd name="connsiteY4" fmla="*/ 1380597 h 1380597"/>
                  <a:gd name="connsiteX5" fmla="*/ 0 w 2275200"/>
                  <a:gd name="connsiteY5" fmla="*/ 192455 h 1380597"/>
                  <a:gd name="connsiteX6" fmla="*/ 907139 w 2275200"/>
                  <a:gd name="connsiteY6" fmla="*/ 192455 h 1380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75200" h="1380597">
                    <a:moveTo>
                      <a:pt x="1137601" y="0"/>
                    </a:moveTo>
                    <a:lnTo>
                      <a:pt x="1368062" y="192455"/>
                    </a:lnTo>
                    <a:lnTo>
                      <a:pt x="2275200" y="192455"/>
                    </a:lnTo>
                    <a:lnTo>
                      <a:pt x="2275200" y="1380597"/>
                    </a:lnTo>
                    <a:lnTo>
                      <a:pt x="0" y="1380597"/>
                    </a:lnTo>
                    <a:lnTo>
                      <a:pt x="0" y="192455"/>
                    </a:lnTo>
                    <a:lnTo>
                      <a:pt x="907139" y="192455"/>
                    </a:lnTo>
                    <a:close/>
                  </a:path>
                </a:pathLst>
              </a:cu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s-ES"/>
              </a:p>
            </p:txBody>
          </p:sp>
          <p:sp>
            <p:nvSpPr>
              <p:cNvPr id="255" name="Título 1">
                <a:extLst>
                  <a:ext uri="{FF2B5EF4-FFF2-40B4-BE49-F238E27FC236}">
                    <a16:creationId xmlns:a16="http://schemas.microsoft.com/office/drawing/2014/main" id="{7806C604-1371-18B6-42F5-7006628E89DC}"/>
                  </a:ext>
                </a:extLst>
              </p:cNvPr>
              <p:cNvSpPr txBox="1">
                <a:spLocks/>
              </p:cNvSpPr>
              <p:nvPr/>
            </p:nvSpPr>
            <p:spPr>
              <a:xfrm>
                <a:off x="4002351" y="2514559"/>
                <a:ext cx="2252997" cy="576293"/>
              </a:xfrm>
              <a:prstGeom prst="rect">
                <a:avLst/>
              </a:prstGeom>
            </p:spPr>
            <p:txBody>
              <a:bodyPr vert="horz" wrap="square" lIns="72000" tIns="72000" rIns="72000" bIns="72000" rtlCol="0" anchor="ctr" anchorCtr="0">
                <a:spAutoFit/>
              </a:bodyPr>
              <a:lstStyle>
                <a:lvl1pPr algn="l" defTabSz="457200" rtl="0" eaLnBrk="1" latinLnBrk="0" hangingPunct="1">
                  <a:spcBef>
                    <a:spcPct val="0"/>
                  </a:spcBef>
                  <a:buNone/>
                  <a:defRPr lang="es-ES" sz="1800" b="0" i="0" kern="1200">
                    <a:solidFill>
                      <a:srgbClr val="4E124D"/>
                    </a:solidFill>
                    <a:latin typeface="Arial"/>
                    <a:ea typeface="+mj-ea"/>
                    <a:cs typeface="Arial"/>
                  </a:defRPr>
                </a:lvl1pPr>
              </a:lstStyle>
              <a:p>
                <a:pPr algn="ctr"/>
                <a:r>
                  <a:rPr lang="es-ES" sz="1400" dirty="0">
                    <a:solidFill>
                      <a:schemeClr val="tx1"/>
                    </a:solidFill>
                    <a:latin typeface="+mn-lt"/>
                  </a:rPr>
                  <a:t>Periodo de tratamiento </a:t>
                </a:r>
                <a:br>
                  <a:rPr lang="es-ES" sz="1400" dirty="0">
                    <a:solidFill>
                      <a:schemeClr val="tx1"/>
                    </a:solidFill>
                    <a:latin typeface="+mn-lt"/>
                  </a:rPr>
                </a:br>
                <a:r>
                  <a:rPr lang="es-ES" sz="1400" dirty="0">
                    <a:solidFill>
                      <a:schemeClr val="tx1"/>
                    </a:solidFill>
                    <a:latin typeface="+mn-lt"/>
                  </a:rPr>
                  <a:t>de </a:t>
                </a:r>
                <a:r>
                  <a:rPr lang="es-ES" sz="1400" b="1" dirty="0">
                    <a:solidFill>
                      <a:schemeClr val="tx1"/>
                    </a:solidFill>
                    <a:latin typeface="+mn-lt"/>
                  </a:rPr>
                  <a:t>24 semanas.</a:t>
                </a:r>
                <a:r>
                  <a:rPr lang="es-ES" sz="1400" baseline="30000" dirty="0">
                    <a:solidFill>
                      <a:schemeClr val="tx1"/>
                    </a:solidFill>
                    <a:latin typeface="+mn-lt"/>
                  </a:rPr>
                  <a:t>1</a:t>
                </a:r>
              </a:p>
            </p:txBody>
          </p:sp>
          <p:pic>
            <p:nvPicPr>
              <p:cNvPr id="269" name="Gráfico 268">
                <a:extLst>
                  <a:ext uri="{FF2B5EF4-FFF2-40B4-BE49-F238E27FC236}">
                    <a16:creationId xmlns:a16="http://schemas.microsoft.com/office/drawing/2014/main" id="{D42203AD-0F7F-31E5-CA3F-B35B8566BB34}"/>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4960691" y="2150657"/>
                <a:ext cx="415179" cy="415179"/>
              </a:xfrm>
              <a:prstGeom prst="rect">
                <a:avLst/>
              </a:prstGeom>
            </p:spPr>
          </p:pic>
        </p:grpSp>
      </p:grpSp>
      <p:grpSp>
        <p:nvGrpSpPr>
          <p:cNvPr id="286" name="Grupo 285">
            <a:extLst>
              <a:ext uri="{FF2B5EF4-FFF2-40B4-BE49-F238E27FC236}">
                <a16:creationId xmlns:a16="http://schemas.microsoft.com/office/drawing/2014/main" id="{E08AA64D-76EC-E78B-D13B-A58256BF9EA5}"/>
              </a:ext>
            </a:extLst>
          </p:cNvPr>
          <p:cNvGrpSpPr/>
          <p:nvPr/>
        </p:nvGrpSpPr>
        <p:grpSpPr>
          <a:xfrm>
            <a:off x="829242" y="3604856"/>
            <a:ext cx="10587267" cy="1874697"/>
            <a:chOff x="1036746" y="4239460"/>
            <a:chExt cx="10079999" cy="1874697"/>
          </a:xfrm>
        </p:grpSpPr>
        <p:sp>
          <p:nvSpPr>
            <p:cNvPr id="282" name="Rectángulo: una sola esquina redondeada 281">
              <a:extLst>
                <a:ext uri="{FF2B5EF4-FFF2-40B4-BE49-F238E27FC236}">
                  <a16:creationId xmlns:a16="http://schemas.microsoft.com/office/drawing/2014/main" id="{109C4C72-CF24-7806-54BE-71D5944A5DAB}"/>
                </a:ext>
              </a:extLst>
            </p:cNvPr>
            <p:cNvSpPr/>
            <p:nvPr/>
          </p:nvSpPr>
          <p:spPr>
            <a:xfrm flipV="1">
              <a:off x="2060965" y="4813340"/>
              <a:ext cx="8007598" cy="1300817"/>
            </a:xfrm>
            <a:prstGeom prst="round1Rect">
              <a:avLst>
                <a:gd name="adj" fmla="val 31043"/>
              </a:avLst>
            </a:prstGeom>
            <a:solidFill>
              <a:schemeClr val="bg1"/>
            </a:solidFill>
            <a:ln w="15875">
              <a:solidFill>
                <a:srgbClr val="00BEA0">
                  <a:alpha val="72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ES" sz="1600" b="0" i="0" u="none" strike="noStrike" kern="1200" cap="none" spc="0" normalizeH="0" baseline="0" noProof="0">
                <a:ln>
                  <a:noFill/>
                </a:ln>
                <a:solidFill>
                  <a:prstClr val="white"/>
                </a:solidFill>
                <a:effectLst/>
                <a:uLnTx/>
                <a:uFillTx/>
                <a:latin typeface="+mj-lt"/>
                <a:ea typeface="+mn-ea"/>
                <a:cs typeface="+mn-cs"/>
              </a:endParaRPr>
            </a:p>
          </p:txBody>
        </p:sp>
        <p:sp>
          <p:nvSpPr>
            <p:cNvPr id="283" name="Rectángulo: una sola esquina redondeada 282">
              <a:extLst>
                <a:ext uri="{FF2B5EF4-FFF2-40B4-BE49-F238E27FC236}">
                  <a16:creationId xmlns:a16="http://schemas.microsoft.com/office/drawing/2014/main" id="{0D235DF9-4E6B-28F9-2B85-F4F7168F4B7E}"/>
                </a:ext>
              </a:extLst>
            </p:cNvPr>
            <p:cNvSpPr/>
            <p:nvPr/>
          </p:nvSpPr>
          <p:spPr>
            <a:xfrm flipH="1">
              <a:off x="2060964" y="4239460"/>
              <a:ext cx="8007598" cy="520053"/>
            </a:xfrm>
            <a:prstGeom prst="round1Rect">
              <a:avLst>
                <a:gd name="adj" fmla="val 3893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ES" sz="1600" b="0" i="0" u="none" strike="noStrike" kern="1200" cap="none" spc="0" normalizeH="0" baseline="0" noProof="0">
                <a:ln>
                  <a:noFill/>
                </a:ln>
                <a:solidFill>
                  <a:prstClr val="white"/>
                </a:solidFill>
                <a:effectLst/>
                <a:uLnTx/>
                <a:uFillTx/>
                <a:latin typeface="+mj-lt"/>
                <a:ea typeface="+mn-ea"/>
                <a:cs typeface="+mn-cs"/>
              </a:endParaRPr>
            </a:p>
          </p:txBody>
        </p:sp>
        <p:sp>
          <p:nvSpPr>
            <p:cNvPr id="284" name="Marcador de texto 1">
              <a:extLst>
                <a:ext uri="{FF2B5EF4-FFF2-40B4-BE49-F238E27FC236}">
                  <a16:creationId xmlns:a16="http://schemas.microsoft.com/office/drawing/2014/main" id="{A0E9DDA2-B1D2-1DCA-66ED-85C4C712FF9A}"/>
                </a:ext>
              </a:extLst>
            </p:cNvPr>
            <p:cNvSpPr txBox="1">
              <a:spLocks/>
            </p:cNvSpPr>
            <p:nvPr/>
          </p:nvSpPr>
          <p:spPr>
            <a:xfrm>
              <a:off x="1036746" y="4343020"/>
              <a:ext cx="10079999" cy="302954"/>
            </a:xfrm>
            <a:prstGeom prst="rect">
              <a:avLst/>
            </a:prstGeom>
          </p:spPr>
          <p:txBody>
            <a:bodyPr wrap="square" lIns="72000" tIns="72000" rIns="72000" bIns="36000">
              <a:spAutoFit/>
            </a:bodyPr>
            <a:lstStyle>
              <a:lvl1pPr marL="180000" indent="-180000" algn="l" defTabSz="914400" rtl="0" eaLnBrk="1" latinLnBrk="0" hangingPunct="1">
                <a:lnSpc>
                  <a:spcPct val="90000"/>
                </a:lnSpc>
                <a:spcBef>
                  <a:spcPts val="600"/>
                </a:spcBef>
                <a:spcAft>
                  <a:spcPts val="600"/>
                </a:spcAft>
                <a:buClr>
                  <a:schemeClr val="accent3"/>
                </a:buClr>
                <a:buFont typeface="Wingdings" panose="05000000000000000000" pitchFamily="2" charset="2"/>
                <a:buChar char="§"/>
                <a:defRPr sz="2000" kern="1200">
                  <a:solidFill>
                    <a:schemeClr val="tx1">
                      <a:lumMod val="75000"/>
                      <a:lumOff val="25000"/>
                    </a:schemeClr>
                  </a:solidFill>
                  <a:latin typeface="+mn-lt"/>
                  <a:ea typeface="+mn-ea"/>
                  <a:cs typeface="+mn-cs"/>
                </a:defRPr>
              </a:lvl1pPr>
              <a:lvl2pPr marL="360000" indent="-180000" algn="l" defTabSz="914400" rtl="0" eaLnBrk="1" latinLnBrk="0" hangingPunct="1">
                <a:lnSpc>
                  <a:spcPct val="90000"/>
                </a:lnSpc>
                <a:spcBef>
                  <a:spcPts val="300"/>
                </a:spcBef>
                <a:spcAft>
                  <a:spcPts val="600"/>
                </a:spcAft>
                <a:buClr>
                  <a:schemeClr val="accent2"/>
                </a:buClr>
                <a:buFont typeface="Wingdings" panose="05000000000000000000" pitchFamily="2" charset="2"/>
                <a:buChar char="§"/>
                <a:defRPr sz="1800" kern="1200">
                  <a:solidFill>
                    <a:schemeClr val="tx1">
                      <a:lumMod val="75000"/>
                      <a:lumOff val="25000"/>
                    </a:schemeClr>
                  </a:solidFill>
                  <a:latin typeface="+mn-lt"/>
                  <a:ea typeface="+mn-ea"/>
                  <a:cs typeface="+mn-cs"/>
                </a:defRPr>
              </a:lvl2pPr>
              <a:lvl3pPr marL="540000" indent="-180000" algn="l" defTabSz="914400" rtl="0" eaLnBrk="1" latinLnBrk="0" hangingPunct="1">
                <a:lnSpc>
                  <a:spcPct val="90000"/>
                </a:lnSpc>
                <a:spcBef>
                  <a:spcPts val="300"/>
                </a:spcBef>
                <a:spcAft>
                  <a:spcPts val="600"/>
                </a:spcAft>
                <a:buClr>
                  <a:schemeClr val="accent1"/>
                </a:buClr>
                <a:buFont typeface="Wingdings" panose="05000000000000000000" pitchFamily="2" charset="2"/>
                <a:buChar char="§"/>
                <a:defRPr sz="18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1C2544"/>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1C254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600"/>
                </a:spcBef>
                <a:spcAft>
                  <a:spcPts val="600"/>
                </a:spcAft>
                <a:buClr>
                  <a:srgbClr val="FDC647"/>
                </a:buClr>
                <a:buSzTx/>
                <a:buFont typeface="Wingdings" panose="05000000000000000000" pitchFamily="2" charset="2"/>
                <a:buNone/>
                <a:tabLst/>
                <a:defRPr/>
              </a:pPr>
              <a:r>
                <a:rPr kumimoji="0" lang="es-ES" sz="1400" i="0" u="none" strike="noStrike" kern="1200" cap="none" spc="0" normalizeH="0" baseline="0" noProof="0" dirty="0">
                  <a:ln>
                    <a:noFill/>
                  </a:ln>
                  <a:solidFill>
                    <a:prstClr val="white"/>
                  </a:solidFill>
                  <a:effectLst/>
                  <a:uLnTx/>
                  <a:uFillTx/>
                  <a:latin typeface="+mj-lt"/>
                  <a:ea typeface="+mn-ea"/>
                  <a:cs typeface="+mn-cs"/>
                </a:rPr>
                <a:t>La eficacia y el impacto de </a:t>
              </a:r>
              <a:r>
                <a:rPr kumimoji="0" lang="es-ES" sz="1400" b="1" i="0" u="none" strike="noStrike" kern="1200" cap="none" spc="0" normalizeH="0" baseline="0" noProof="0" dirty="0">
                  <a:ln>
                    <a:noFill/>
                  </a:ln>
                  <a:solidFill>
                    <a:prstClr val="white"/>
                  </a:solidFill>
                  <a:effectLst/>
                  <a:uLnTx/>
                  <a:uFillTx/>
                  <a:latin typeface="+mj-lt"/>
                  <a:ea typeface="+mn-ea"/>
                  <a:cs typeface="+mn-cs"/>
                </a:rPr>
                <a:t>tildrakizumab 100 mg sobre la CVRS </a:t>
              </a:r>
              <a:r>
                <a:rPr kumimoji="0" lang="es-ES" sz="1400" i="0" u="none" strike="noStrike" kern="1200" cap="none" spc="0" normalizeH="0" baseline="0" noProof="0" dirty="0">
                  <a:ln>
                    <a:noFill/>
                  </a:ln>
                  <a:solidFill>
                    <a:prstClr val="white"/>
                  </a:solidFill>
                  <a:effectLst/>
                  <a:uLnTx/>
                  <a:uFillTx/>
                  <a:latin typeface="+mj-lt"/>
                  <a:ea typeface="+mn-ea"/>
                  <a:cs typeface="+mn-cs"/>
                </a:rPr>
                <a:t>se evaluó mediante</a:t>
              </a:r>
              <a:r>
                <a:rPr kumimoji="0" lang="es-ES" sz="1400" b="1" i="0" u="none" strike="noStrike" kern="1200" cap="none" spc="0" normalizeH="0" baseline="0" noProof="0" dirty="0">
                  <a:ln>
                    <a:noFill/>
                  </a:ln>
                  <a:solidFill>
                    <a:prstClr val="white"/>
                  </a:solidFill>
                  <a:effectLst/>
                  <a:uLnTx/>
                  <a:uFillTx/>
                  <a:latin typeface="+mj-lt"/>
                  <a:ea typeface="+mn-ea"/>
                  <a:cs typeface="+mn-cs"/>
                </a:rPr>
                <a:t> PASI y DLQI.</a:t>
              </a:r>
              <a:r>
                <a:rPr kumimoji="0" lang="es-ES" sz="1400" b="1" i="0" u="none" strike="noStrike" kern="1200" cap="none" spc="0" normalizeH="0" baseline="30000" noProof="0" dirty="0">
                  <a:ln>
                    <a:noFill/>
                  </a:ln>
                  <a:solidFill>
                    <a:prstClr val="white"/>
                  </a:solidFill>
                  <a:effectLst/>
                  <a:uLnTx/>
                  <a:uFillTx/>
                  <a:latin typeface="+mj-lt"/>
                  <a:ea typeface="+mn-ea"/>
                  <a:cs typeface="+mn-cs"/>
                </a:rPr>
                <a:t>1</a:t>
              </a:r>
            </a:p>
          </p:txBody>
        </p:sp>
        <p:sp>
          <p:nvSpPr>
            <p:cNvPr id="285" name="Marcador de texto 1">
              <a:extLst>
                <a:ext uri="{FF2B5EF4-FFF2-40B4-BE49-F238E27FC236}">
                  <a16:creationId xmlns:a16="http://schemas.microsoft.com/office/drawing/2014/main" id="{41CC0B75-D414-DA9D-8E3E-A47AFDDE7346}"/>
                </a:ext>
              </a:extLst>
            </p:cNvPr>
            <p:cNvSpPr txBox="1">
              <a:spLocks/>
            </p:cNvSpPr>
            <p:nvPr/>
          </p:nvSpPr>
          <p:spPr>
            <a:xfrm>
              <a:off x="2283271" y="4877542"/>
              <a:ext cx="3651618" cy="1130291"/>
            </a:xfrm>
            <a:prstGeom prst="rect">
              <a:avLst/>
            </a:prstGeom>
          </p:spPr>
          <p:txBody>
            <a:bodyPr wrap="square" lIns="72000" tIns="72000" rIns="72000" bIns="72000">
              <a:spAutoFit/>
            </a:bodyPr>
            <a:lstStyle>
              <a:lvl1pPr marL="180000" indent="-180000" algn="l" defTabSz="914400" rtl="0" eaLnBrk="1" latinLnBrk="0" hangingPunct="1">
                <a:lnSpc>
                  <a:spcPct val="90000"/>
                </a:lnSpc>
                <a:spcBef>
                  <a:spcPts val="600"/>
                </a:spcBef>
                <a:spcAft>
                  <a:spcPts val="600"/>
                </a:spcAft>
                <a:buClr>
                  <a:schemeClr val="accent3"/>
                </a:buClr>
                <a:buFont typeface="Wingdings" panose="05000000000000000000" pitchFamily="2" charset="2"/>
                <a:buChar char="§"/>
                <a:defRPr sz="2000" kern="1200">
                  <a:solidFill>
                    <a:schemeClr val="tx1">
                      <a:lumMod val="75000"/>
                      <a:lumOff val="25000"/>
                    </a:schemeClr>
                  </a:solidFill>
                  <a:latin typeface="+mn-lt"/>
                  <a:ea typeface="+mn-ea"/>
                  <a:cs typeface="+mn-cs"/>
                </a:defRPr>
              </a:lvl1pPr>
              <a:lvl2pPr marL="360000" indent="-180000" algn="l" defTabSz="914400" rtl="0" eaLnBrk="1" latinLnBrk="0" hangingPunct="1">
                <a:lnSpc>
                  <a:spcPct val="90000"/>
                </a:lnSpc>
                <a:spcBef>
                  <a:spcPts val="300"/>
                </a:spcBef>
                <a:spcAft>
                  <a:spcPts val="600"/>
                </a:spcAft>
                <a:buClr>
                  <a:schemeClr val="accent2"/>
                </a:buClr>
                <a:buFont typeface="Wingdings" panose="05000000000000000000" pitchFamily="2" charset="2"/>
                <a:buChar char="§"/>
                <a:defRPr sz="1800" kern="1200">
                  <a:solidFill>
                    <a:schemeClr val="tx1">
                      <a:lumMod val="75000"/>
                      <a:lumOff val="25000"/>
                    </a:schemeClr>
                  </a:solidFill>
                  <a:latin typeface="+mn-lt"/>
                  <a:ea typeface="+mn-ea"/>
                  <a:cs typeface="+mn-cs"/>
                </a:defRPr>
              </a:lvl2pPr>
              <a:lvl3pPr marL="540000" indent="-180000" algn="l" defTabSz="914400" rtl="0" eaLnBrk="1" latinLnBrk="0" hangingPunct="1">
                <a:lnSpc>
                  <a:spcPct val="90000"/>
                </a:lnSpc>
                <a:spcBef>
                  <a:spcPts val="300"/>
                </a:spcBef>
                <a:spcAft>
                  <a:spcPts val="600"/>
                </a:spcAft>
                <a:buClr>
                  <a:schemeClr val="accent1"/>
                </a:buClr>
                <a:buFont typeface="Wingdings" panose="05000000000000000000" pitchFamily="2" charset="2"/>
                <a:buChar char="§"/>
                <a:defRPr sz="18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1C2544"/>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1C254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600" i="0" u="none" strike="noStrike" kern="1200" cap="none" spc="0" normalizeH="0" baseline="0" noProof="0" dirty="0">
                  <a:ln>
                    <a:noFill/>
                  </a:ln>
                  <a:solidFill>
                    <a:schemeClr val="accent6"/>
                  </a:solidFill>
                  <a:effectLst/>
                  <a:uLnTx/>
                  <a:uFillTx/>
                  <a:latin typeface="Calibri"/>
                  <a:ea typeface="+mn-ea"/>
                  <a:cs typeface="+mn-cs"/>
                </a:rPr>
                <a:t>Objetivos secundarios: </a:t>
              </a:r>
              <a:r>
                <a:rPr kumimoji="0" lang="es-ES" sz="1600" i="0" u="none" strike="noStrike" kern="1200" cap="none" spc="0" normalizeH="0" baseline="0" noProof="0" dirty="0">
                  <a:ln>
                    <a:noFill/>
                  </a:ln>
                  <a:solidFill>
                    <a:prstClr val="black"/>
                  </a:solidFill>
                  <a:effectLst/>
                  <a:uLnTx/>
                  <a:uFillTx/>
                  <a:latin typeface="Calibri"/>
                  <a:ea typeface="+mn-ea"/>
                  <a:cs typeface="+mn-cs"/>
                </a:rPr>
                <a:t>DLQI, DLQI-R, PASI, PGA, ASC, puntuación de picor y dolor en NRS, Skindex-16, </a:t>
              </a:r>
              <a:r>
                <a:rPr lang="es-ES" sz="1600" dirty="0">
                  <a:solidFill>
                    <a:prstClr val="black"/>
                  </a:solidFill>
                  <a:latin typeface="Calibri"/>
                </a:rPr>
                <a:t>índice MOS-</a:t>
              </a:r>
              <a:r>
                <a:rPr lang="es-ES" sz="1600" dirty="0" err="1">
                  <a:solidFill>
                    <a:prstClr val="black"/>
                  </a:solidFill>
                  <a:latin typeface="Calibri"/>
                </a:rPr>
                <a:t>sleep</a:t>
              </a:r>
              <a:r>
                <a:rPr lang="es-ES" sz="1600" dirty="0">
                  <a:solidFill>
                    <a:prstClr val="black"/>
                  </a:solidFill>
                  <a:latin typeface="Calibri"/>
                </a:rPr>
                <a:t>, </a:t>
              </a:r>
              <a:br>
                <a:rPr lang="es-ES" sz="1600" dirty="0">
                  <a:solidFill>
                    <a:prstClr val="black"/>
                  </a:solidFill>
                  <a:latin typeface="Calibri"/>
                </a:rPr>
              </a:br>
              <a:r>
                <a:rPr kumimoji="0" lang="es-ES" sz="1600" i="0" u="none" strike="noStrike" kern="1200" cap="none" spc="0" normalizeH="0" baseline="0" noProof="0" dirty="0">
                  <a:ln>
                    <a:noFill/>
                  </a:ln>
                  <a:solidFill>
                    <a:prstClr val="black"/>
                  </a:solidFill>
                  <a:effectLst/>
                  <a:uLnTx/>
                  <a:uFillTx/>
                  <a:latin typeface="Calibri"/>
                  <a:ea typeface="+mn-ea"/>
                  <a:cs typeface="+mn-cs"/>
                </a:rPr>
                <a:t>WPAI, PBI y TSQM.</a:t>
              </a:r>
              <a:r>
                <a:rPr kumimoji="0" lang="es-ES" sz="1600" i="0" u="none" strike="noStrike" kern="1200" cap="none" spc="0" normalizeH="0" baseline="30000" noProof="0" dirty="0">
                  <a:ln>
                    <a:noFill/>
                  </a:ln>
                  <a:solidFill>
                    <a:prstClr val="black"/>
                  </a:solidFill>
                  <a:effectLst/>
                  <a:uLnTx/>
                  <a:uFillTx/>
                  <a:latin typeface="Calibri"/>
                  <a:ea typeface="+mn-ea"/>
                  <a:cs typeface="+mn-cs"/>
                </a:rPr>
                <a:t>1</a:t>
              </a:r>
              <a:endParaRPr kumimoji="0" lang="es-ES" sz="1600" b="0" i="0" u="none" strike="noStrike" kern="1200" cap="none" spc="0" normalizeH="0" baseline="30000" noProof="0" dirty="0">
                <a:ln>
                  <a:noFill/>
                </a:ln>
                <a:solidFill>
                  <a:prstClr val="black"/>
                </a:solidFill>
                <a:effectLst/>
                <a:uLnTx/>
                <a:uFillTx/>
                <a:latin typeface="Calibri"/>
                <a:ea typeface="+mn-ea"/>
                <a:cs typeface="+mn-cs"/>
              </a:endParaRPr>
            </a:p>
          </p:txBody>
        </p:sp>
        <p:sp>
          <p:nvSpPr>
            <p:cNvPr id="8" name="Marcador de texto 1">
              <a:extLst>
                <a:ext uri="{FF2B5EF4-FFF2-40B4-BE49-F238E27FC236}">
                  <a16:creationId xmlns:a16="http://schemas.microsoft.com/office/drawing/2014/main" id="{28919179-5E83-B58D-0097-DF094476B554}"/>
                </a:ext>
              </a:extLst>
            </p:cNvPr>
            <p:cNvSpPr txBox="1">
              <a:spLocks/>
            </p:cNvSpPr>
            <p:nvPr/>
          </p:nvSpPr>
          <p:spPr>
            <a:xfrm>
              <a:off x="6109974" y="4877542"/>
              <a:ext cx="3723950" cy="1130291"/>
            </a:xfrm>
            <a:prstGeom prst="rect">
              <a:avLst/>
            </a:prstGeom>
          </p:spPr>
          <p:txBody>
            <a:bodyPr wrap="square" lIns="72000" tIns="72000" rIns="72000" bIns="72000">
              <a:spAutoFit/>
            </a:bodyPr>
            <a:lstStyle>
              <a:lvl1pPr marL="180000" indent="-180000" algn="l" defTabSz="914400" rtl="0" eaLnBrk="1" latinLnBrk="0" hangingPunct="1">
                <a:lnSpc>
                  <a:spcPct val="90000"/>
                </a:lnSpc>
                <a:spcBef>
                  <a:spcPts val="600"/>
                </a:spcBef>
                <a:spcAft>
                  <a:spcPts val="600"/>
                </a:spcAft>
                <a:buClr>
                  <a:schemeClr val="accent3"/>
                </a:buClr>
                <a:buFont typeface="Wingdings" panose="05000000000000000000" pitchFamily="2" charset="2"/>
                <a:buChar char="§"/>
                <a:defRPr sz="2000" kern="1200">
                  <a:solidFill>
                    <a:schemeClr val="tx1">
                      <a:lumMod val="75000"/>
                      <a:lumOff val="25000"/>
                    </a:schemeClr>
                  </a:solidFill>
                  <a:latin typeface="+mn-lt"/>
                  <a:ea typeface="+mn-ea"/>
                  <a:cs typeface="+mn-cs"/>
                </a:defRPr>
              </a:lvl1pPr>
              <a:lvl2pPr marL="360000" indent="-180000" algn="l" defTabSz="914400" rtl="0" eaLnBrk="1" latinLnBrk="0" hangingPunct="1">
                <a:lnSpc>
                  <a:spcPct val="90000"/>
                </a:lnSpc>
                <a:spcBef>
                  <a:spcPts val="300"/>
                </a:spcBef>
                <a:spcAft>
                  <a:spcPts val="600"/>
                </a:spcAft>
                <a:buClr>
                  <a:schemeClr val="accent2"/>
                </a:buClr>
                <a:buFont typeface="Wingdings" panose="05000000000000000000" pitchFamily="2" charset="2"/>
                <a:buChar char="§"/>
                <a:defRPr sz="1800" kern="1200">
                  <a:solidFill>
                    <a:schemeClr val="tx1">
                      <a:lumMod val="75000"/>
                      <a:lumOff val="25000"/>
                    </a:schemeClr>
                  </a:solidFill>
                  <a:latin typeface="+mn-lt"/>
                  <a:ea typeface="+mn-ea"/>
                  <a:cs typeface="+mn-cs"/>
                </a:defRPr>
              </a:lvl2pPr>
              <a:lvl3pPr marL="540000" indent="-180000" algn="l" defTabSz="914400" rtl="0" eaLnBrk="1" latinLnBrk="0" hangingPunct="1">
                <a:lnSpc>
                  <a:spcPct val="90000"/>
                </a:lnSpc>
                <a:spcBef>
                  <a:spcPts val="300"/>
                </a:spcBef>
                <a:spcAft>
                  <a:spcPts val="600"/>
                </a:spcAft>
                <a:buClr>
                  <a:schemeClr val="accent1"/>
                </a:buClr>
                <a:buFont typeface="Wingdings" panose="05000000000000000000" pitchFamily="2" charset="2"/>
                <a:buChar char="§"/>
                <a:defRPr sz="18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1C2544"/>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1C254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600" dirty="0">
                  <a:solidFill>
                    <a:prstClr val="black"/>
                  </a:solidFill>
                  <a:latin typeface="Calibri"/>
                </a:rPr>
                <a:t>Se reportaron </a:t>
              </a:r>
              <a:r>
                <a:rPr lang="es-ES" sz="1600" b="1" dirty="0">
                  <a:solidFill>
                    <a:prstClr val="black"/>
                  </a:solidFill>
                  <a:latin typeface="Calibri"/>
                </a:rPr>
                <a:t>beneficios</a:t>
              </a:r>
              <a:r>
                <a:rPr lang="es-ES" sz="1600" dirty="0">
                  <a:solidFill>
                    <a:prstClr val="black"/>
                  </a:solidFill>
                  <a:latin typeface="Calibri"/>
                </a:rPr>
                <a:t> clínicamente relevantes en aspectos clave de la </a:t>
              </a:r>
              <a:r>
                <a:rPr lang="es-ES" sz="1600" b="1" dirty="0">
                  <a:solidFill>
                    <a:prstClr val="black"/>
                  </a:solidFill>
                  <a:latin typeface="Calibri"/>
                </a:rPr>
                <a:t>vida diaria de los pacientes</a:t>
              </a:r>
              <a:r>
                <a:rPr lang="es-ES" sz="1600" dirty="0">
                  <a:solidFill>
                    <a:prstClr val="black"/>
                  </a:solidFill>
                  <a:latin typeface="Calibri"/>
                </a:rPr>
                <a:t>, como el sueño, el trabajo </a:t>
              </a:r>
              <a:br>
                <a:rPr lang="es-ES" sz="1600" dirty="0">
                  <a:solidFill>
                    <a:prstClr val="black"/>
                  </a:solidFill>
                  <a:latin typeface="Calibri"/>
                </a:rPr>
              </a:br>
              <a:r>
                <a:rPr lang="es-ES" sz="1600" dirty="0">
                  <a:solidFill>
                    <a:prstClr val="black"/>
                  </a:solidFill>
                  <a:latin typeface="Calibri"/>
                </a:rPr>
                <a:t>y el impacto en la CVRS.</a:t>
              </a:r>
              <a:r>
                <a:rPr lang="es-ES" sz="1600" baseline="30000" dirty="0">
                  <a:solidFill>
                    <a:prstClr val="black"/>
                  </a:solidFill>
                  <a:latin typeface="Calibri"/>
                </a:rPr>
                <a:t>1</a:t>
              </a:r>
              <a:endParaRPr kumimoji="0" lang="es-ES" sz="1600" b="0" i="0" u="none" strike="noStrike" kern="1200" cap="none" spc="0" normalizeH="0" baseline="30000" noProof="0" dirty="0">
                <a:ln>
                  <a:noFill/>
                </a:ln>
                <a:solidFill>
                  <a:prstClr val="black"/>
                </a:solidFill>
                <a:effectLst/>
                <a:uLnTx/>
                <a:uFillTx/>
                <a:latin typeface="Calibri"/>
                <a:ea typeface="+mn-ea"/>
                <a:cs typeface="+mn-cs"/>
              </a:endParaRPr>
            </a:p>
          </p:txBody>
        </p:sp>
      </p:grpSp>
      <p:cxnSp>
        <p:nvCxnSpPr>
          <p:cNvPr id="11" name="Conector recto 10">
            <a:extLst>
              <a:ext uri="{FF2B5EF4-FFF2-40B4-BE49-F238E27FC236}">
                <a16:creationId xmlns:a16="http://schemas.microsoft.com/office/drawing/2014/main" id="{D0EA37AD-0856-7BEC-709B-756F06D70F01}"/>
              </a:ext>
            </a:extLst>
          </p:cNvPr>
          <p:cNvCxnSpPr>
            <a:cxnSpLocks/>
          </p:cNvCxnSpPr>
          <p:nvPr/>
        </p:nvCxnSpPr>
        <p:spPr>
          <a:xfrm flipH="1">
            <a:off x="6095999" y="4367266"/>
            <a:ext cx="14287" cy="972000"/>
          </a:xfrm>
          <a:prstGeom prst="line">
            <a:avLst/>
          </a:prstGeom>
          <a:ln w="12700">
            <a:solidFill>
              <a:schemeClr val="bg2">
                <a:lumMod val="75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774133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 name="Forma libre: forma 229">
            <a:extLst>
              <a:ext uri="{FF2B5EF4-FFF2-40B4-BE49-F238E27FC236}">
                <a16:creationId xmlns:a16="http://schemas.microsoft.com/office/drawing/2014/main" id="{D9951185-5F3D-D1F3-BD22-5EFB7B466E23}"/>
              </a:ext>
            </a:extLst>
          </p:cNvPr>
          <p:cNvSpPr/>
          <p:nvPr/>
        </p:nvSpPr>
        <p:spPr>
          <a:xfrm>
            <a:off x="2789994" y="1494838"/>
            <a:ext cx="8581593" cy="674783"/>
          </a:xfrm>
          <a:custGeom>
            <a:avLst/>
            <a:gdLst>
              <a:gd name="connsiteX0" fmla="*/ 0 w 8581593"/>
              <a:gd name="connsiteY0" fmla="*/ 0 h 674783"/>
              <a:gd name="connsiteX1" fmla="*/ 8581593 w 8581593"/>
              <a:gd name="connsiteY1" fmla="*/ 0 h 674783"/>
              <a:gd name="connsiteX2" fmla="*/ 8581593 w 8581593"/>
              <a:gd name="connsiteY2" fmla="*/ 485393 h 674783"/>
              <a:gd name="connsiteX3" fmla="*/ 4481313 w 8581593"/>
              <a:gd name="connsiteY3" fmla="*/ 485393 h 674783"/>
              <a:gd name="connsiteX4" fmla="*/ 4290796 w 8581593"/>
              <a:gd name="connsiteY4" fmla="*/ 674783 h 674783"/>
              <a:gd name="connsiteX5" fmla="*/ 4100280 w 8581593"/>
              <a:gd name="connsiteY5" fmla="*/ 485393 h 674783"/>
              <a:gd name="connsiteX6" fmla="*/ 0 w 8581593"/>
              <a:gd name="connsiteY6" fmla="*/ 485393 h 6747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81593" h="674783">
                <a:moveTo>
                  <a:pt x="0" y="0"/>
                </a:moveTo>
                <a:lnTo>
                  <a:pt x="8581593" y="0"/>
                </a:lnTo>
                <a:lnTo>
                  <a:pt x="8581593" y="485393"/>
                </a:lnTo>
                <a:lnTo>
                  <a:pt x="4481313" y="485393"/>
                </a:lnTo>
                <a:lnTo>
                  <a:pt x="4290796" y="674783"/>
                </a:lnTo>
                <a:lnTo>
                  <a:pt x="4100280" y="485393"/>
                </a:lnTo>
                <a:lnTo>
                  <a:pt x="0" y="485393"/>
                </a:lnTo>
                <a:close/>
              </a:path>
            </a:pathLst>
          </a:custGeom>
          <a:solidFill>
            <a:srgbClr val="E6DEE6"/>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s-ES"/>
          </a:p>
        </p:txBody>
      </p:sp>
      <p:sp>
        <p:nvSpPr>
          <p:cNvPr id="5" name="Título 4">
            <a:extLst>
              <a:ext uri="{FF2B5EF4-FFF2-40B4-BE49-F238E27FC236}">
                <a16:creationId xmlns:a16="http://schemas.microsoft.com/office/drawing/2014/main" id="{B9DEF4AF-4177-AB10-2B0E-E293B008B8CF}"/>
              </a:ext>
            </a:extLst>
          </p:cNvPr>
          <p:cNvSpPr>
            <a:spLocks noGrp="1"/>
          </p:cNvSpPr>
          <p:nvPr>
            <p:ph type="title"/>
          </p:nvPr>
        </p:nvSpPr>
        <p:spPr>
          <a:xfrm>
            <a:off x="623887" y="184487"/>
            <a:ext cx="10909301" cy="884070"/>
          </a:xfrm>
        </p:spPr>
        <p:txBody>
          <a:bodyPr wrap="square">
            <a:spAutoFit/>
          </a:bodyPr>
          <a:lstStyle/>
          <a:p>
            <a:r>
              <a:rPr lang="es-ES" dirty="0"/>
              <a:t>ILUMETRI</a:t>
            </a:r>
            <a:r>
              <a:rPr lang="es-ES" baseline="30000" dirty="0"/>
              <a:t>®</a:t>
            </a:r>
            <a:r>
              <a:rPr lang="es-ES" dirty="0"/>
              <a:t> </a:t>
            </a:r>
            <a:r>
              <a:rPr lang="es-ES" b="1" dirty="0"/>
              <a:t>mantuvo altos niveles de eficacia </a:t>
            </a:r>
            <a:r>
              <a:rPr lang="es-ES" dirty="0"/>
              <a:t>durante 5 años </a:t>
            </a:r>
            <a:br>
              <a:rPr lang="es-ES" dirty="0"/>
            </a:br>
            <a:r>
              <a:rPr lang="es-ES" dirty="0"/>
              <a:t>de tratamiento continuado</a:t>
            </a:r>
            <a:r>
              <a:rPr lang="es-ES" baseline="30000" dirty="0"/>
              <a:t>1</a:t>
            </a:r>
            <a:r>
              <a:rPr lang="es-ES" dirty="0"/>
              <a:t> </a:t>
            </a:r>
          </a:p>
        </p:txBody>
      </p:sp>
      <p:sp>
        <p:nvSpPr>
          <p:cNvPr id="247" name="Forma libre: forma 246" hidden="1">
            <a:extLst>
              <a:ext uri="{FF2B5EF4-FFF2-40B4-BE49-F238E27FC236}">
                <a16:creationId xmlns:a16="http://schemas.microsoft.com/office/drawing/2014/main" id="{E21CE63C-08CA-9B55-6A5A-48F5DD5301C6}"/>
              </a:ext>
            </a:extLst>
          </p:cNvPr>
          <p:cNvSpPr/>
          <p:nvPr/>
        </p:nvSpPr>
        <p:spPr>
          <a:xfrm>
            <a:off x="2538912" y="2939332"/>
            <a:ext cx="6363285" cy="290262"/>
          </a:xfrm>
          <a:custGeom>
            <a:avLst/>
            <a:gdLst>
              <a:gd name="connsiteX0" fmla="*/ 0 w 6363285"/>
              <a:gd name="connsiteY0" fmla="*/ 0 h 290262"/>
              <a:gd name="connsiteX1" fmla="*/ 353642 w 6363285"/>
              <a:gd name="connsiteY1" fmla="*/ 20057 h 290262"/>
              <a:gd name="connsiteX2" fmla="*/ 718500 w 6363285"/>
              <a:gd name="connsiteY2" fmla="*/ 110125 h 290262"/>
              <a:gd name="connsiteX3" fmla="*/ 1083357 w 6363285"/>
              <a:gd name="connsiteY3" fmla="*/ 90069 h 290262"/>
              <a:gd name="connsiteX4" fmla="*/ 1459714 w 6363285"/>
              <a:gd name="connsiteY4" fmla="*/ 140148 h 290262"/>
              <a:gd name="connsiteX5" fmla="*/ 1836071 w 6363285"/>
              <a:gd name="connsiteY5" fmla="*/ 180137 h 290262"/>
              <a:gd name="connsiteX6" fmla="*/ 2200929 w 6363285"/>
              <a:gd name="connsiteY6" fmla="*/ 250149 h 290262"/>
              <a:gd name="connsiteX7" fmla="*/ 2588643 w 6363285"/>
              <a:gd name="connsiteY7" fmla="*/ 280172 h 290262"/>
              <a:gd name="connsiteX8" fmla="*/ 3033428 w 6363285"/>
              <a:gd name="connsiteY8" fmla="*/ 230217 h 290262"/>
              <a:gd name="connsiteX9" fmla="*/ 3432500 w 6363285"/>
              <a:gd name="connsiteY9" fmla="*/ 290263 h 290262"/>
              <a:gd name="connsiteX10" fmla="*/ 3843071 w 6363285"/>
              <a:gd name="connsiteY10" fmla="*/ 200194 h 290262"/>
              <a:gd name="connsiteX11" fmla="*/ 4766715 w 6363285"/>
              <a:gd name="connsiteY11" fmla="*/ 270206 h 290262"/>
              <a:gd name="connsiteX12" fmla="*/ 5314143 w 6363285"/>
              <a:gd name="connsiteY12" fmla="*/ 280172 h 290262"/>
              <a:gd name="connsiteX13" fmla="*/ 5781643 w 6363285"/>
              <a:gd name="connsiteY13" fmla="*/ 280172 h 290262"/>
              <a:gd name="connsiteX14" fmla="*/ 6363286 w 6363285"/>
              <a:gd name="connsiteY14" fmla="*/ 250149 h 290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363285" h="290262">
                <a:moveTo>
                  <a:pt x="0" y="0"/>
                </a:moveTo>
                <a:lnTo>
                  <a:pt x="353642" y="20057"/>
                </a:lnTo>
                <a:lnTo>
                  <a:pt x="718500" y="110125"/>
                </a:lnTo>
                <a:lnTo>
                  <a:pt x="1083357" y="90069"/>
                </a:lnTo>
                <a:lnTo>
                  <a:pt x="1459714" y="140148"/>
                </a:lnTo>
                <a:lnTo>
                  <a:pt x="1836071" y="180137"/>
                </a:lnTo>
                <a:lnTo>
                  <a:pt x="2200929" y="250149"/>
                </a:lnTo>
                <a:lnTo>
                  <a:pt x="2588643" y="280172"/>
                </a:lnTo>
                <a:lnTo>
                  <a:pt x="3033428" y="230217"/>
                </a:lnTo>
                <a:lnTo>
                  <a:pt x="3432500" y="290263"/>
                </a:lnTo>
                <a:lnTo>
                  <a:pt x="3843071" y="200194"/>
                </a:lnTo>
                <a:lnTo>
                  <a:pt x="4766715" y="270206"/>
                </a:lnTo>
                <a:lnTo>
                  <a:pt x="5314143" y="280172"/>
                </a:lnTo>
                <a:lnTo>
                  <a:pt x="5781643" y="280172"/>
                </a:lnTo>
                <a:lnTo>
                  <a:pt x="6363286" y="250149"/>
                </a:lnTo>
              </a:path>
            </a:pathLst>
          </a:custGeom>
          <a:noFill/>
          <a:ln w="13100" cap="flat">
            <a:solidFill>
              <a:schemeClr val="accent6"/>
            </a:solidFill>
            <a:prstDash val="solid"/>
            <a:miter/>
          </a:ln>
        </p:spPr>
        <p:txBody>
          <a:bodyPr rtlCol="0" anchor="ctr"/>
          <a:lstStyle/>
          <a:p>
            <a:endParaRPr lang="es-ES"/>
          </a:p>
        </p:txBody>
      </p:sp>
      <p:pic>
        <p:nvPicPr>
          <p:cNvPr id="271" name="Gráfico 270">
            <a:extLst>
              <a:ext uri="{FF2B5EF4-FFF2-40B4-BE49-F238E27FC236}">
                <a16:creationId xmlns:a16="http://schemas.microsoft.com/office/drawing/2014/main" id="{97F2D87C-199F-CE8E-CAEE-BB0A1C308AB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270696" y="2488666"/>
            <a:ext cx="6947733" cy="2506958"/>
          </a:xfrm>
          <a:prstGeom prst="rect">
            <a:avLst/>
          </a:prstGeom>
        </p:spPr>
      </p:pic>
      <p:grpSp>
        <p:nvGrpSpPr>
          <p:cNvPr id="272" name="Grupo 271">
            <a:extLst>
              <a:ext uri="{FF2B5EF4-FFF2-40B4-BE49-F238E27FC236}">
                <a16:creationId xmlns:a16="http://schemas.microsoft.com/office/drawing/2014/main" id="{27E5F52D-E2CB-2E28-5378-A6E03AF10FEA}"/>
              </a:ext>
            </a:extLst>
          </p:cNvPr>
          <p:cNvGrpSpPr/>
          <p:nvPr/>
        </p:nvGrpSpPr>
        <p:grpSpPr>
          <a:xfrm>
            <a:off x="7086507" y="2182242"/>
            <a:ext cx="377617" cy="545847"/>
            <a:chOff x="3085039" y="2346908"/>
            <a:chExt cx="390433" cy="528924"/>
          </a:xfrm>
        </p:grpSpPr>
        <p:cxnSp>
          <p:nvCxnSpPr>
            <p:cNvPr id="342" name="Conector recto 341">
              <a:extLst>
                <a:ext uri="{FF2B5EF4-FFF2-40B4-BE49-F238E27FC236}">
                  <a16:creationId xmlns:a16="http://schemas.microsoft.com/office/drawing/2014/main" id="{C036D876-D92F-2BD5-ABAB-2C6B5929986A}"/>
                </a:ext>
              </a:extLst>
            </p:cNvPr>
            <p:cNvCxnSpPr>
              <a:cxnSpLocks/>
            </p:cNvCxnSpPr>
            <p:nvPr/>
          </p:nvCxnSpPr>
          <p:spPr>
            <a:xfrm flipV="1">
              <a:off x="3280261" y="2649487"/>
              <a:ext cx="0" cy="226345"/>
            </a:xfrm>
            <a:prstGeom prst="line">
              <a:avLst/>
            </a:prstGeom>
            <a:ln w="9525">
              <a:solidFill>
                <a:schemeClr val="accent1"/>
              </a:solidFill>
              <a:prstDash val="solid"/>
            </a:ln>
          </p:spPr>
          <p:style>
            <a:lnRef idx="1">
              <a:schemeClr val="accent1"/>
            </a:lnRef>
            <a:fillRef idx="0">
              <a:schemeClr val="accent1"/>
            </a:fillRef>
            <a:effectRef idx="0">
              <a:schemeClr val="accent1"/>
            </a:effectRef>
            <a:fontRef idx="minor">
              <a:schemeClr val="tx1"/>
            </a:fontRef>
          </p:style>
        </p:cxnSp>
        <p:grpSp>
          <p:nvGrpSpPr>
            <p:cNvPr id="343" name="Grupo 342">
              <a:extLst>
                <a:ext uri="{FF2B5EF4-FFF2-40B4-BE49-F238E27FC236}">
                  <a16:creationId xmlns:a16="http://schemas.microsoft.com/office/drawing/2014/main" id="{415624B3-3C8E-481C-750B-FB1E663EE61F}"/>
                </a:ext>
              </a:extLst>
            </p:cNvPr>
            <p:cNvGrpSpPr/>
            <p:nvPr/>
          </p:nvGrpSpPr>
          <p:grpSpPr>
            <a:xfrm>
              <a:off x="3085039" y="2346908"/>
              <a:ext cx="390433" cy="315927"/>
              <a:chOff x="2738454" y="2328720"/>
              <a:chExt cx="390433" cy="315927"/>
            </a:xfrm>
          </p:grpSpPr>
          <p:sp>
            <p:nvSpPr>
              <p:cNvPr id="345" name="Marcador de texto 1">
                <a:extLst>
                  <a:ext uri="{FF2B5EF4-FFF2-40B4-BE49-F238E27FC236}">
                    <a16:creationId xmlns:a16="http://schemas.microsoft.com/office/drawing/2014/main" id="{922ABC41-35F3-E3C4-B094-CB7B575FC5B0}"/>
                  </a:ext>
                </a:extLst>
              </p:cNvPr>
              <p:cNvSpPr txBox="1">
                <a:spLocks/>
              </p:cNvSpPr>
              <p:nvPr/>
            </p:nvSpPr>
            <p:spPr>
              <a:xfrm>
                <a:off x="2738454" y="2328720"/>
                <a:ext cx="390433" cy="187887"/>
              </a:xfrm>
              <a:prstGeom prst="rect">
                <a:avLst/>
              </a:prstGeom>
            </p:spPr>
            <p:txBody>
              <a:bodyPr wrap="square" lIns="0" tIns="0" rIns="0" bIns="0">
                <a:spAutoFit/>
              </a:bodyPr>
              <a:lstStyle>
                <a:lvl1pPr marL="180000" indent="-180000" algn="l" defTabSz="914400" rtl="0" eaLnBrk="1" latinLnBrk="0" hangingPunct="1">
                  <a:lnSpc>
                    <a:spcPct val="90000"/>
                  </a:lnSpc>
                  <a:spcBef>
                    <a:spcPts val="600"/>
                  </a:spcBef>
                  <a:spcAft>
                    <a:spcPts val="600"/>
                  </a:spcAft>
                  <a:buClr>
                    <a:schemeClr val="accent3"/>
                  </a:buClr>
                  <a:buFont typeface="Wingdings" panose="05000000000000000000" pitchFamily="2" charset="2"/>
                  <a:buChar char="§"/>
                  <a:defRPr sz="2000" kern="1200">
                    <a:solidFill>
                      <a:schemeClr val="tx1">
                        <a:lumMod val="75000"/>
                        <a:lumOff val="25000"/>
                      </a:schemeClr>
                    </a:solidFill>
                    <a:latin typeface="+mn-lt"/>
                    <a:ea typeface="+mn-ea"/>
                    <a:cs typeface="+mn-cs"/>
                  </a:defRPr>
                </a:lvl1pPr>
                <a:lvl2pPr marL="360000" indent="-180000" algn="l" defTabSz="914400" rtl="0" eaLnBrk="1" latinLnBrk="0" hangingPunct="1">
                  <a:lnSpc>
                    <a:spcPct val="90000"/>
                  </a:lnSpc>
                  <a:spcBef>
                    <a:spcPts val="300"/>
                  </a:spcBef>
                  <a:spcAft>
                    <a:spcPts val="600"/>
                  </a:spcAft>
                  <a:buClr>
                    <a:schemeClr val="accent2"/>
                  </a:buClr>
                  <a:buFont typeface="Wingdings" panose="05000000000000000000" pitchFamily="2" charset="2"/>
                  <a:buChar char="§"/>
                  <a:defRPr sz="1800" kern="1200">
                    <a:solidFill>
                      <a:schemeClr val="tx1">
                        <a:lumMod val="75000"/>
                        <a:lumOff val="25000"/>
                      </a:schemeClr>
                    </a:solidFill>
                    <a:latin typeface="+mn-lt"/>
                    <a:ea typeface="+mn-ea"/>
                    <a:cs typeface="+mn-cs"/>
                  </a:defRPr>
                </a:lvl2pPr>
                <a:lvl3pPr marL="540000" indent="-180000" algn="l" defTabSz="914400" rtl="0" eaLnBrk="1" latinLnBrk="0" hangingPunct="1">
                  <a:lnSpc>
                    <a:spcPct val="90000"/>
                  </a:lnSpc>
                  <a:spcBef>
                    <a:spcPts val="300"/>
                  </a:spcBef>
                  <a:spcAft>
                    <a:spcPts val="600"/>
                  </a:spcAft>
                  <a:buClr>
                    <a:schemeClr val="accent1"/>
                  </a:buClr>
                  <a:buFont typeface="Wingdings" panose="05000000000000000000" pitchFamily="2" charset="2"/>
                  <a:buChar char="§"/>
                  <a:defRPr sz="18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1C2544"/>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1C254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600"/>
                  </a:spcBef>
                  <a:spcAft>
                    <a:spcPts val="600"/>
                  </a:spcAft>
                  <a:buClr>
                    <a:srgbClr val="FDC647"/>
                  </a:buClr>
                  <a:buSzTx/>
                  <a:buFont typeface="Wingdings" panose="05000000000000000000" pitchFamily="2" charset="2"/>
                  <a:buNone/>
                  <a:tabLst/>
                  <a:defRPr/>
                </a:pPr>
                <a:r>
                  <a:rPr kumimoji="0" lang="es-ES" sz="1400" b="1" i="0" u="none" strike="noStrike" kern="1200" cap="none" spc="0" normalizeH="0" baseline="0" noProof="0">
                    <a:ln>
                      <a:noFill/>
                    </a:ln>
                    <a:solidFill>
                      <a:schemeClr val="accent1"/>
                    </a:solidFill>
                    <a:effectLst/>
                    <a:uLnTx/>
                    <a:uFillTx/>
                    <a:latin typeface="Calibri"/>
                    <a:ea typeface="+mn-ea"/>
                    <a:cs typeface="+mn-cs"/>
                  </a:rPr>
                  <a:t>3</a:t>
                </a:r>
              </a:p>
            </p:txBody>
          </p:sp>
          <p:sp>
            <p:nvSpPr>
              <p:cNvPr id="346" name="Marcador de texto 1">
                <a:extLst>
                  <a:ext uri="{FF2B5EF4-FFF2-40B4-BE49-F238E27FC236}">
                    <a16:creationId xmlns:a16="http://schemas.microsoft.com/office/drawing/2014/main" id="{F6744BCB-1773-5BDC-8F23-4A7648CAA513}"/>
                  </a:ext>
                </a:extLst>
              </p:cNvPr>
              <p:cNvSpPr txBox="1">
                <a:spLocks/>
              </p:cNvSpPr>
              <p:nvPr/>
            </p:nvSpPr>
            <p:spPr>
              <a:xfrm>
                <a:off x="2741602" y="2513815"/>
                <a:ext cx="386976" cy="130832"/>
              </a:xfrm>
              <a:prstGeom prst="rect">
                <a:avLst/>
              </a:prstGeom>
            </p:spPr>
            <p:txBody>
              <a:bodyPr wrap="square" lIns="0" tIns="0" rIns="0" bIns="0">
                <a:noAutofit/>
              </a:bodyPr>
              <a:lstStyle>
                <a:lvl1pPr marL="180000" indent="-180000" algn="l" defTabSz="914400" rtl="0" eaLnBrk="1" latinLnBrk="0" hangingPunct="1">
                  <a:lnSpc>
                    <a:spcPct val="90000"/>
                  </a:lnSpc>
                  <a:spcBef>
                    <a:spcPts val="600"/>
                  </a:spcBef>
                  <a:spcAft>
                    <a:spcPts val="600"/>
                  </a:spcAft>
                  <a:buClr>
                    <a:schemeClr val="accent3"/>
                  </a:buClr>
                  <a:buFont typeface="Wingdings" panose="05000000000000000000" pitchFamily="2" charset="2"/>
                  <a:buChar char="§"/>
                  <a:defRPr sz="2000" kern="1200">
                    <a:solidFill>
                      <a:schemeClr val="tx1">
                        <a:lumMod val="75000"/>
                        <a:lumOff val="25000"/>
                      </a:schemeClr>
                    </a:solidFill>
                    <a:latin typeface="+mn-lt"/>
                    <a:ea typeface="+mn-ea"/>
                    <a:cs typeface="+mn-cs"/>
                  </a:defRPr>
                </a:lvl1pPr>
                <a:lvl2pPr marL="360000" indent="-180000" algn="l" defTabSz="914400" rtl="0" eaLnBrk="1" latinLnBrk="0" hangingPunct="1">
                  <a:lnSpc>
                    <a:spcPct val="90000"/>
                  </a:lnSpc>
                  <a:spcBef>
                    <a:spcPts val="300"/>
                  </a:spcBef>
                  <a:spcAft>
                    <a:spcPts val="600"/>
                  </a:spcAft>
                  <a:buClr>
                    <a:schemeClr val="accent2"/>
                  </a:buClr>
                  <a:buFont typeface="Wingdings" panose="05000000000000000000" pitchFamily="2" charset="2"/>
                  <a:buChar char="§"/>
                  <a:defRPr sz="1800" kern="1200">
                    <a:solidFill>
                      <a:schemeClr val="tx1">
                        <a:lumMod val="75000"/>
                        <a:lumOff val="25000"/>
                      </a:schemeClr>
                    </a:solidFill>
                    <a:latin typeface="+mn-lt"/>
                    <a:ea typeface="+mn-ea"/>
                    <a:cs typeface="+mn-cs"/>
                  </a:defRPr>
                </a:lvl2pPr>
                <a:lvl3pPr marL="540000" indent="-180000" algn="l" defTabSz="914400" rtl="0" eaLnBrk="1" latinLnBrk="0" hangingPunct="1">
                  <a:lnSpc>
                    <a:spcPct val="90000"/>
                  </a:lnSpc>
                  <a:spcBef>
                    <a:spcPts val="300"/>
                  </a:spcBef>
                  <a:spcAft>
                    <a:spcPts val="600"/>
                  </a:spcAft>
                  <a:buClr>
                    <a:schemeClr val="accent1"/>
                  </a:buClr>
                  <a:buFont typeface="Wingdings" panose="05000000000000000000" pitchFamily="2" charset="2"/>
                  <a:buChar char="§"/>
                  <a:defRPr sz="18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1C2544"/>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1C254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600"/>
                  </a:spcBef>
                  <a:spcAft>
                    <a:spcPts val="600"/>
                  </a:spcAft>
                  <a:buClr>
                    <a:srgbClr val="FDC647"/>
                  </a:buClr>
                  <a:buSzTx/>
                  <a:buFont typeface="Wingdings" panose="05000000000000000000" pitchFamily="2" charset="2"/>
                  <a:buNone/>
                  <a:tabLst/>
                  <a:defRPr/>
                </a:pPr>
                <a:r>
                  <a:rPr kumimoji="0" lang="es-ES" sz="1050" b="1" i="0" u="none" strike="noStrike" kern="1200" cap="none" spc="0" normalizeH="0" baseline="0" noProof="0">
                    <a:ln>
                      <a:noFill/>
                    </a:ln>
                    <a:solidFill>
                      <a:schemeClr val="accent1"/>
                    </a:solidFill>
                    <a:effectLst/>
                    <a:uLnTx/>
                    <a:uFillTx/>
                    <a:latin typeface="Calibri"/>
                    <a:ea typeface="+mn-ea"/>
                    <a:cs typeface="+mn-cs"/>
                  </a:rPr>
                  <a:t>AÑOS</a:t>
                </a:r>
                <a:endParaRPr kumimoji="0" lang="es-ES" sz="1000" b="1" i="0" u="none" strike="noStrike" kern="1200" cap="none" spc="0" normalizeH="0" baseline="0" noProof="0">
                  <a:ln>
                    <a:noFill/>
                  </a:ln>
                  <a:solidFill>
                    <a:schemeClr val="accent1"/>
                  </a:solidFill>
                  <a:effectLst/>
                  <a:uLnTx/>
                  <a:uFillTx/>
                  <a:latin typeface="Calibri"/>
                  <a:ea typeface="+mn-ea"/>
                  <a:cs typeface="+mn-cs"/>
                </a:endParaRPr>
              </a:p>
            </p:txBody>
          </p:sp>
        </p:grpSp>
      </p:grpSp>
      <p:sp>
        <p:nvSpPr>
          <p:cNvPr id="273" name="Marcador de texto 1">
            <a:extLst>
              <a:ext uri="{FF2B5EF4-FFF2-40B4-BE49-F238E27FC236}">
                <a16:creationId xmlns:a16="http://schemas.microsoft.com/office/drawing/2014/main" id="{DD453C0F-371B-7303-47F0-0579EF61DD36}"/>
              </a:ext>
            </a:extLst>
          </p:cNvPr>
          <p:cNvSpPr txBox="1">
            <a:spLocks/>
          </p:cNvSpPr>
          <p:nvPr/>
        </p:nvSpPr>
        <p:spPr>
          <a:xfrm>
            <a:off x="2925869" y="2446326"/>
            <a:ext cx="275736" cy="176248"/>
          </a:xfrm>
          <a:prstGeom prst="rect">
            <a:avLst/>
          </a:prstGeom>
        </p:spPr>
        <p:txBody>
          <a:bodyPr wrap="square" lIns="0" tIns="0" rIns="0" bIns="0">
            <a:spAutoFit/>
          </a:bodyPr>
          <a:lstStyle>
            <a:lvl1pPr marL="180000" indent="-180000" algn="l" defTabSz="914400" rtl="0" eaLnBrk="1" latinLnBrk="0" hangingPunct="1">
              <a:lnSpc>
                <a:spcPct val="90000"/>
              </a:lnSpc>
              <a:spcBef>
                <a:spcPts val="600"/>
              </a:spcBef>
              <a:spcAft>
                <a:spcPts val="600"/>
              </a:spcAft>
              <a:buClr>
                <a:schemeClr val="accent3"/>
              </a:buClr>
              <a:buFont typeface="Wingdings" panose="05000000000000000000" pitchFamily="2" charset="2"/>
              <a:buChar char="§"/>
              <a:defRPr sz="2000" kern="1200">
                <a:solidFill>
                  <a:schemeClr val="tx1">
                    <a:lumMod val="75000"/>
                    <a:lumOff val="25000"/>
                  </a:schemeClr>
                </a:solidFill>
                <a:latin typeface="+mn-lt"/>
                <a:ea typeface="+mn-ea"/>
                <a:cs typeface="+mn-cs"/>
              </a:defRPr>
            </a:lvl1pPr>
            <a:lvl2pPr marL="360000" indent="-180000" algn="l" defTabSz="914400" rtl="0" eaLnBrk="1" latinLnBrk="0" hangingPunct="1">
              <a:lnSpc>
                <a:spcPct val="90000"/>
              </a:lnSpc>
              <a:spcBef>
                <a:spcPts val="300"/>
              </a:spcBef>
              <a:spcAft>
                <a:spcPts val="600"/>
              </a:spcAft>
              <a:buClr>
                <a:schemeClr val="accent2"/>
              </a:buClr>
              <a:buFont typeface="Wingdings" panose="05000000000000000000" pitchFamily="2" charset="2"/>
              <a:buChar char="§"/>
              <a:defRPr sz="1800" kern="1200">
                <a:solidFill>
                  <a:schemeClr val="tx1">
                    <a:lumMod val="75000"/>
                    <a:lumOff val="25000"/>
                  </a:schemeClr>
                </a:solidFill>
                <a:latin typeface="+mn-lt"/>
                <a:ea typeface="+mn-ea"/>
                <a:cs typeface="+mn-cs"/>
              </a:defRPr>
            </a:lvl2pPr>
            <a:lvl3pPr marL="540000" indent="-180000" algn="l" defTabSz="914400" rtl="0" eaLnBrk="1" latinLnBrk="0" hangingPunct="1">
              <a:lnSpc>
                <a:spcPct val="90000"/>
              </a:lnSpc>
              <a:spcBef>
                <a:spcPts val="300"/>
              </a:spcBef>
              <a:spcAft>
                <a:spcPts val="600"/>
              </a:spcAft>
              <a:buClr>
                <a:schemeClr val="accent1"/>
              </a:buClr>
              <a:buFont typeface="Wingdings" panose="05000000000000000000" pitchFamily="2" charset="2"/>
              <a:buChar char="§"/>
              <a:defRPr sz="18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1C2544"/>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1C254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600"/>
              </a:spcBef>
              <a:spcAft>
                <a:spcPts val="600"/>
              </a:spcAft>
              <a:buClr>
                <a:srgbClr val="FDC647"/>
              </a:buClr>
              <a:buSzTx/>
              <a:buFont typeface="Wingdings" panose="05000000000000000000" pitchFamily="2" charset="2"/>
              <a:buNone/>
              <a:tabLst/>
              <a:defRPr/>
            </a:pPr>
            <a:r>
              <a:rPr kumimoji="0" lang="es-ES" sz="950" b="0" i="0" u="none" strike="noStrike" kern="1200" cap="none" spc="0" normalizeH="0" baseline="0" noProof="0">
                <a:ln>
                  <a:noFill/>
                </a:ln>
                <a:solidFill>
                  <a:schemeClr val="bg1">
                    <a:lumMod val="50000"/>
                  </a:schemeClr>
                </a:solidFill>
                <a:effectLst/>
                <a:uLnTx/>
                <a:uFillTx/>
                <a:latin typeface="Calibri"/>
                <a:ea typeface="+mn-ea"/>
                <a:cs typeface="+mn-cs"/>
              </a:rPr>
              <a:t>100</a:t>
            </a:r>
          </a:p>
        </p:txBody>
      </p:sp>
      <p:sp>
        <p:nvSpPr>
          <p:cNvPr id="274" name="Marcador de texto 1">
            <a:extLst>
              <a:ext uri="{FF2B5EF4-FFF2-40B4-BE49-F238E27FC236}">
                <a16:creationId xmlns:a16="http://schemas.microsoft.com/office/drawing/2014/main" id="{3A98DDA9-FB56-73FA-CE78-706B88ABE2A3}"/>
              </a:ext>
            </a:extLst>
          </p:cNvPr>
          <p:cNvSpPr txBox="1">
            <a:spLocks/>
          </p:cNvSpPr>
          <p:nvPr/>
        </p:nvSpPr>
        <p:spPr>
          <a:xfrm>
            <a:off x="2925869" y="2692383"/>
            <a:ext cx="275736" cy="176248"/>
          </a:xfrm>
          <a:prstGeom prst="rect">
            <a:avLst/>
          </a:prstGeom>
        </p:spPr>
        <p:txBody>
          <a:bodyPr wrap="square" lIns="0" tIns="0" rIns="0" bIns="0">
            <a:spAutoFit/>
          </a:bodyPr>
          <a:lstStyle>
            <a:lvl1pPr marL="180000" indent="-180000" algn="l" defTabSz="914400" rtl="0" eaLnBrk="1" latinLnBrk="0" hangingPunct="1">
              <a:lnSpc>
                <a:spcPct val="90000"/>
              </a:lnSpc>
              <a:spcBef>
                <a:spcPts val="600"/>
              </a:spcBef>
              <a:spcAft>
                <a:spcPts val="600"/>
              </a:spcAft>
              <a:buClr>
                <a:schemeClr val="accent3"/>
              </a:buClr>
              <a:buFont typeface="Wingdings" panose="05000000000000000000" pitchFamily="2" charset="2"/>
              <a:buChar char="§"/>
              <a:defRPr sz="2000" kern="1200">
                <a:solidFill>
                  <a:schemeClr val="tx1">
                    <a:lumMod val="75000"/>
                    <a:lumOff val="25000"/>
                  </a:schemeClr>
                </a:solidFill>
                <a:latin typeface="+mn-lt"/>
                <a:ea typeface="+mn-ea"/>
                <a:cs typeface="+mn-cs"/>
              </a:defRPr>
            </a:lvl1pPr>
            <a:lvl2pPr marL="360000" indent="-180000" algn="l" defTabSz="914400" rtl="0" eaLnBrk="1" latinLnBrk="0" hangingPunct="1">
              <a:lnSpc>
                <a:spcPct val="90000"/>
              </a:lnSpc>
              <a:spcBef>
                <a:spcPts val="300"/>
              </a:spcBef>
              <a:spcAft>
                <a:spcPts val="600"/>
              </a:spcAft>
              <a:buClr>
                <a:schemeClr val="accent2"/>
              </a:buClr>
              <a:buFont typeface="Wingdings" panose="05000000000000000000" pitchFamily="2" charset="2"/>
              <a:buChar char="§"/>
              <a:defRPr sz="1800" kern="1200">
                <a:solidFill>
                  <a:schemeClr val="tx1">
                    <a:lumMod val="75000"/>
                    <a:lumOff val="25000"/>
                  </a:schemeClr>
                </a:solidFill>
                <a:latin typeface="+mn-lt"/>
                <a:ea typeface="+mn-ea"/>
                <a:cs typeface="+mn-cs"/>
              </a:defRPr>
            </a:lvl2pPr>
            <a:lvl3pPr marL="540000" indent="-180000" algn="l" defTabSz="914400" rtl="0" eaLnBrk="1" latinLnBrk="0" hangingPunct="1">
              <a:lnSpc>
                <a:spcPct val="90000"/>
              </a:lnSpc>
              <a:spcBef>
                <a:spcPts val="300"/>
              </a:spcBef>
              <a:spcAft>
                <a:spcPts val="600"/>
              </a:spcAft>
              <a:buClr>
                <a:schemeClr val="accent1"/>
              </a:buClr>
              <a:buFont typeface="Wingdings" panose="05000000000000000000" pitchFamily="2" charset="2"/>
              <a:buChar char="§"/>
              <a:defRPr sz="18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1C2544"/>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1C254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600"/>
              </a:spcBef>
              <a:spcAft>
                <a:spcPts val="600"/>
              </a:spcAft>
              <a:buClr>
                <a:srgbClr val="FDC647"/>
              </a:buClr>
              <a:buSzTx/>
              <a:buFont typeface="Wingdings" panose="05000000000000000000" pitchFamily="2" charset="2"/>
              <a:buNone/>
              <a:tabLst/>
              <a:defRPr/>
            </a:pPr>
            <a:r>
              <a:rPr kumimoji="0" lang="es-ES" sz="950" b="0" i="0" u="none" strike="noStrike" kern="1200" cap="none" spc="0" normalizeH="0" baseline="0" noProof="0">
                <a:ln>
                  <a:noFill/>
                </a:ln>
                <a:solidFill>
                  <a:schemeClr val="bg1">
                    <a:lumMod val="50000"/>
                  </a:schemeClr>
                </a:solidFill>
                <a:effectLst/>
                <a:uLnTx/>
                <a:uFillTx/>
                <a:latin typeface="Calibri"/>
                <a:ea typeface="+mn-ea"/>
                <a:cs typeface="+mn-cs"/>
              </a:rPr>
              <a:t>90</a:t>
            </a:r>
          </a:p>
        </p:txBody>
      </p:sp>
      <p:sp>
        <p:nvSpPr>
          <p:cNvPr id="275" name="Marcador de texto 1">
            <a:extLst>
              <a:ext uri="{FF2B5EF4-FFF2-40B4-BE49-F238E27FC236}">
                <a16:creationId xmlns:a16="http://schemas.microsoft.com/office/drawing/2014/main" id="{8D79EF1B-725B-5EDC-1C2B-F7803892A0DA}"/>
              </a:ext>
            </a:extLst>
          </p:cNvPr>
          <p:cNvSpPr txBox="1">
            <a:spLocks/>
          </p:cNvSpPr>
          <p:nvPr/>
        </p:nvSpPr>
        <p:spPr>
          <a:xfrm>
            <a:off x="2925869" y="2938439"/>
            <a:ext cx="275736" cy="176248"/>
          </a:xfrm>
          <a:prstGeom prst="rect">
            <a:avLst/>
          </a:prstGeom>
        </p:spPr>
        <p:txBody>
          <a:bodyPr wrap="square" lIns="0" tIns="0" rIns="0" bIns="0">
            <a:spAutoFit/>
          </a:bodyPr>
          <a:lstStyle>
            <a:lvl1pPr marL="180000" indent="-180000" algn="l" defTabSz="914400" rtl="0" eaLnBrk="1" latinLnBrk="0" hangingPunct="1">
              <a:lnSpc>
                <a:spcPct val="90000"/>
              </a:lnSpc>
              <a:spcBef>
                <a:spcPts val="600"/>
              </a:spcBef>
              <a:spcAft>
                <a:spcPts val="600"/>
              </a:spcAft>
              <a:buClr>
                <a:schemeClr val="accent3"/>
              </a:buClr>
              <a:buFont typeface="Wingdings" panose="05000000000000000000" pitchFamily="2" charset="2"/>
              <a:buChar char="§"/>
              <a:defRPr sz="2000" kern="1200">
                <a:solidFill>
                  <a:schemeClr val="tx1">
                    <a:lumMod val="75000"/>
                    <a:lumOff val="25000"/>
                  </a:schemeClr>
                </a:solidFill>
                <a:latin typeface="+mn-lt"/>
                <a:ea typeface="+mn-ea"/>
                <a:cs typeface="+mn-cs"/>
              </a:defRPr>
            </a:lvl1pPr>
            <a:lvl2pPr marL="360000" indent="-180000" algn="l" defTabSz="914400" rtl="0" eaLnBrk="1" latinLnBrk="0" hangingPunct="1">
              <a:lnSpc>
                <a:spcPct val="90000"/>
              </a:lnSpc>
              <a:spcBef>
                <a:spcPts val="300"/>
              </a:spcBef>
              <a:spcAft>
                <a:spcPts val="600"/>
              </a:spcAft>
              <a:buClr>
                <a:schemeClr val="accent2"/>
              </a:buClr>
              <a:buFont typeface="Wingdings" panose="05000000000000000000" pitchFamily="2" charset="2"/>
              <a:buChar char="§"/>
              <a:defRPr sz="1800" kern="1200">
                <a:solidFill>
                  <a:schemeClr val="tx1">
                    <a:lumMod val="75000"/>
                    <a:lumOff val="25000"/>
                  </a:schemeClr>
                </a:solidFill>
                <a:latin typeface="+mn-lt"/>
                <a:ea typeface="+mn-ea"/>
                <a:cs typeface="+mn-cs"/>
              </a:defRPr>
            </a:lvl2pPr>
            <a:lvl3pPr marL="540000" indent="-180000" algn="l" defTabSz="914400" rtl="0" eaLnBrk="1" latinLnBrk="0" hangingPunct="1">
              <a:lnSpc>
                <a:spcPct val="90000"/>
              </a:lnSpc>
              <a:spcBef>
                <a:spcPts val="300"/>
              </a:spcBef>
              <a:spcAft>
                <a:spcPts val="600"/>
              </a:spcAft>
              <a:buClr>
                <a:schemeClr val="accent1"/>
              </a:buClr>
              <a:buFont typeface="Wingdings" panose="05000000000000000000" pitchFamily="2" charset="2"/>
              <a:buChar char="§"/>
              <a:defRPr sz="18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1C2544"/>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1C254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600"/>
              </a:spcBef>
              <a:spcAft>
                <a:spcPts val="600"/>
              </a:spcAft>
              <a:buClr>
                <a:srgbClr val="FDC647"/>
              </a:buClr>
              <a:buSzTx/>
              <a:buFont typeface="Wingdings" panose="05000000000000000000" pitchFamily="2" charset="2"/>
              <a:buNone/>
              <a:tabLst/>
              <a:defRPr/>
            </a:pPr>
            <a:r>
              <a:rPr kumimoji="0" lang="es-ES" sz="950" b="0" i="0" u="none" strike="noStrike" kern="1200" cap="none" spc="0" normalizeH="0" baseline="0" noProof="0">
                <a:ln>
                  <a:noFill/>
                </a:ln>
                <a:solidFill>
                  <a:schemeClr val="bg1">
                    <a:lumMod val="50000"/>
                  </a:schemeClr>
                </a:solidFill>
                <a:effectLst/>
                <a:uLnTx/>
                <a:uFillTx/>
                <a:latin typeface="Calibri"/>
                <a:ea typeface="+mn-ea"/>
                <a:cs typeface="+mn-cs"/>
              </a:rPr>
              <a:t>80</a:t>
            </a:r>
          </a:p>
        </p:txBody>
      </p:sp>
      <p:sp>
        <p:nvSpPr>
          <p:cNvPr id="276" name="Marcador de texto 1">
            <a:extLst>
              <a:ext uri="{FF2B5EF4-FFF2-40B4-BE49-F238E27FC236}">
                <a16:creationId xmlns:a16="http://schemas.microsoft.com/office/drawing/2014/main" id="{EE99E049-7BFE-3220-A689-887FD5DDE625}"/>
              </a:ext>
            </a:extLst>
          </p:cNvPr>
          <p:cNvSpPr txBox="1">
            <a:spLocks/>
          </p:cNvSpPr>
          <p:nvPr/>
        </p:nvSpPr>
        <p:spPr>
          <a:xfrm>
            <a:off x="2925869" y="3184496"/>
            <a:ext cx="275736" cy="176248"/>
          </a:xfrm>
          <a:prstGeom prst="rect">
            <a:avLst/>
          </a:prstGeom>
        </p:spPr>
        <p:txBody>
          <a:bodyPr wrap="square" lIns="0" tIns="0" rIns="0" bIns="0">
            <a:spAutoFit/>
          </a:bodyPr>
          <a:lstStyle>
            <a:lvl1pPr marL="180000" indent="-180000" algn="l" defTabSz="914400" rtl="0" eaLnBrk="1" latinLnBrk="0" hangingPunct="1">
              <a:lnSpc>
                <a:spcPct val="90000"/>
              </a:lnSpc>
              <a:spcBef>
                <a:spcPts val="600"/>
              </a:spcBef>
              <a:spcAft>
                <a:spcPts val="600"/>
              </a:spcAft>
              <a:buClr>
                <a:schemeClr val="accent3"/>
              </a:buClr>
              <a:buFont typeface="Wingdings" panose="05000000000000000000" pitchFamily="2" charset="2"/>
              <a:buChar char="§"/>
              <a:defRPr sz="2000" kern="1200">
                <a:solidFill>
                  <a:schemeClr val="tx1">
                    <a:lumMod val="75000"/>
                    <a:lumOff val="25000"/>
                  </a:schemeClr>
                </a:solidFill>
                <a:latin typeface="+mn-lt"/>
                <a:ea typeface="+mn-ea"/>
                <a:cs typeface="+mn-cs"/>
              </a:defRPr>
            </a:lvl1pPr>
            <a:lvl2pPr marL="360000" indent="-180000" algn="l" defTabSz="914400" rtl="0" eaLnBrk="1" latinLnBrk="0" hangingPunct="1">
              <a:lnSpc>
                <a:spcPct val="90000"/>
              </a:lnSpc>
              <a:spcBef>
                <a:spcPts val="300"/>
              </a:spcBef>
              <a:spcAft>
                <a:spcPts val="600"/>
              </a:spcAft>
              <a:buClr>
                <a:schemeClr val="accent2"/>
              </a:buClr>
              <a:buFont typeface="Wingdings" panose="05000000000000000000" pitchFamily="2" charset="2"/>
              <a:buChar char="§"/>
              <a:defRPr sz="1800" kern="1200">
                <a:solidFill>
                  <a:schemeClr val="tx1">
                    <a:lumMod val="75000"/>
                    <a:lumOff val="25000"/>
                  </a:schemeClr>
                </a:solidFill>
                <a:latin typeface="+mn-lt"/>
                <a:ea typeface="+mn-ea"/>
                <a:cs typeface="+mn-cs"/>
              </a:defRPr>
            </a:lvl2pPr>
            <a:lvl3pPr marL="540000" indent="-180000" algn="l" defTabSz="914400" rtl="0" eaLnBrk="1" latinLnBrk="0" hangingPunct="1">
              <a:lnSpc>
                <a:spcPct val="90000"/>
              </a:lnSpc>
              <a:spcBef>
                <a:spcPts val="300"/>
              </a:spcBef>
              <a:spcAft>
                <a:spcPts val="600"/>
              </a:spcAft>
              <a:buClr>
                <a:schemeClr val="accent1"/>
              </a:buClr>
              <a:buFont typeface="Wingdings" panose="05000000000000000000" pitchFamily="2" charset="2"/>
              <a:buChar char="§"/>
              <a:defRPr sz="18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1C2544"/>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1C254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600"/>
              </a:spcBef>
              <a:spcAft>
                <a:spcPts val="600"/>
              </a:spcAft>
              <a:buClr>
                <a:srgbClr val="FDC647"/>
              </a:buClr>
              <a:buSzTx/>
              <a:buFont typeface="Wingdings" panose="05000000000000000000" pitchFamily="2" charset="2"/>
              <a:buNone/>
              <a:tabLst/>
              <a:defRPr/>
            </a:pPr>
            <a:r>
              <a:rPr kumimoji="0" lang="es-ES" sz="950" b="0" i="0" u="none" strike="noStrike" kern="1200" cap="none" spc="0" normalizeH="0" baseline="0" noProof="0">
                <a:ln>
                  <a:noFill/>
                </a:ln>
                <a:solidFill>
                  <a:schemeClr val="bg1">
                    <a:lumMod val="50000"/>
                  </a:schemeClr>
                </a:solidFill>
                <a:effectLst/>
                <a:uLnTx/>
                <a:uFillTx/>
                <a:latin typeface="Calibri"/>
                <a:ea typeface="+mn-ea"/>
                <a:cs typeface="+mn-cs"/>
              </a:rPr>
              <a:t>70</a:t>
            </a:r>
          </a:p>
        </p:txBody>
      </p:sp>
      <p:sp>
        <p:nvSpPr>
          <p:cNvPr id="277" name="Marcador de texto 1">
            <a:extLst>
              <a:ext uri="{FF2B5EF4-FFF2-40B4-BE49-F238E27FC236}">
                <a16:creationId xmlns:a16="http://schemas.microsoft.com/office/drawing/2014/main" id="{B49A24DD-AD6F-80A0-2DB9-4DACB77DCEE3}"/>
              </a:ext>
            </a:extLst>
          </p:cNvPr>
          <p:cNvSpPr txBox="1">
            <a:spLocks/>
          </p:cNvSpPr>
          <p:nvPr/>
        </p:nvSpPr>
        <p:spPr>
          <a:xfrm>
            <a:off x="2925869" y="3430552"/>
            <a:ext cx="275736" cy="176248"/>
          </a:xfrm>
          <a:prstGeom prst="rect">
            <a:avLst/>
          </a:prstGeom>
        </p:spPr>
        <p:txBody>
          <a:bodyPr wrap="square" lIns="0" tIns="0" rIns="0" bIns="0">
            <a:spAutoFit/>
          </a:bodyPr>
          <a:lstStyle>
            <a:lvl1pPr marL="180000" indent="-180000" algn="l" defTabSz="914400" rtl="0" eaLnBrk="1" latinLnBrk="0" hangingPunct="1">
              <a:lnSpc>
                <a:spcPct val="90000"/>
              </a:lnSpc>
              <a:spcBef>
                <a:spcPts val="600"/>
              </a:spcBef>
              <a:spcAft>
                <a:spcPts val="600"/>
              </a:spcAft>
              <a:buClr>
                <a:schemeClr val="accent3"/>
              </a:buClr>
              <a:buFont typeface="Wingdings" panose="05000000000000000000" pitchFamily="2" charset="2"/>
              <a:buChar char="§"/>
              <a:defRPr sz="2000" kern="1200">
                <a:solidFill>
                  <a:schemeClr val="tx1">
                    <a:lumMod val="75000"/>
                    <a:lumOff val="25000"/>
                  </a:schemeClr>
                </a:solidFill>
                <a:latin typeface="+mn-lt"/>
                <a:ea typeface="+mn-ea"/>
                <a:cs typeface="+mn-cs"/>
              </a:defRPr>
            </a:lvl1pPr>
            <a:lvl2pPr marL="360000" indent="-180000" algn="l" defTabSz="914400" rtl="0" eaLnBrk="1" latinLnBrk="0" hangingPunct="1">
              <a:lnSpc>
                <a:spcPct val="90000"/>
              </a:lnSpc>
              <a:spcBef>
                <a:spcPts val="300"/>
              </a:spcBef>
              <a:spcAft>
                <a:spcPts val="600"/>
              </a:spcAft>
              <a:buClr>
                <a:schemeClr val="accent2"/>
              </a:buClr>
              <a:buFont typeface="Wingdings" panose="05000000000000000000" pitchFamily="2" charset="2"/>
              <a:buChar char="§"/>
              <a:defRPr sz="1800" kern="1200">
                <a:solidFill>
                  <a:schemeClr val="tx1">
                    <a:lumMod val="75000"/>
                    <a:lumOff val="25000"/>
                  </a:schemeClr>
                </a:solidFill>
                <a:latin typeface="+mn-lt"/>
                <a:ea typeface="+mn-ea"/>
                <a:cs typeface="+mn-cs"/>
              </a:defRPr>
            </a:lvl2pPr>
            <a:lvl3pPr marL="540000" indent="-180000" algn="l" defTabSz="914400" rtl="0" eaLnBrk="1" latinLnBrk="0" hangingPunct="1">
              <a:lnSpc>
                <a:spcPct val="90000"/>
              </a:lnSpc>
              <a:spcBef>
                <a:spcPts val="300"/>
              </a:spcBef>
              <a:spcAft>
                <a:spcPts val="600"/>
              </a:spcAft>
              <a:buClr>
                <a:schemeClr val="accent1"/>
              </a:buClr>
              <a:buFont typeface="Wingdings" panose="05000000000000000000" pitchFamily="2" charset="2"/>
              <a:buChar char="§"/>
              <a:defRPr sz="18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1C2544"/>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1C254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600"/>
              </a:spcBef>
              <a:spcAft>
                <a:spcPts val="600"/>
              </a:spcAft>
              <a:buClr>
                <a:srgbClr val="FDC647"/>
              </a:buClr>
              <a:buSzTx/>
              <a:buFont typeface="Wingdings" panose="05000000000000000000" pitchFamily="2" charset="2"/>
              <a:buNone/>
              <a:tabLst/>
              <a:defRPr/>
            </a:pPr>
            <a:r>
              <a:rPr kumimoji="0" lang="es-ES" sz="950" b="0" i="0" u="none" strike="noStrike" kern="1200" cap="none" spc="0" normalizeH="0" baseline="0" noProof="0">
                <a:ln>
                  <a:noFill/>
                </a:ln>
                <a:solidFill>
                  <a:schemeClr val="bg1">
                    <a:lumMod val="50000"/>
                  </a:schemeClr>
                </a:solidFill>
                <a:effectLst/>
                <a:uLnTx/>
                <a:uFillTx/>
                <a:latin typeface="Calibri"/>
                <a:ea typeface="+mn-ea"/>
                <a:cs typeface="+mn-cs"/>
              </a:rPr>
              <a:t>60</a:t>
            </a:r>
          </a:p>
        </p:txBody>
      </p:sp>
      <p:sp>
        <p:nvSpPr>
          <p:cNvPr id="278" name="Marcador de texto 1">
            <a:extLst>
              <a:ext uri="{FF2B5EF4-FFF2-40B4-BE49-F238E27FC236}">
                <a16:creationId xmlns:a16="http://schemas.microsoft.com/office/drawing/2014/main" id="{473B663F-29C3-2A12-8E25-78561A7F11A0}"/>
              </a:ext>
            </a:extLst>
          </p:cNvPr>
          <p:cNvSpPr txBox="1">
            <a:spLocks/>
          </p:cNvSpPr>
          <p:nvPr/>
        </p:nvSpPr>
        <p:spPr>
          <a:xfrm>
            <a:off x="2925869" y="3676608"/>
            <a:ext cx="275736" cy="176248"/>
          </a:xfrm>
          <a:prstGeom prst="rect">
            <a:avLst/>
          </a:prstGeom>
        </p:spPr>
        <p:txBody>
          <a:bodyPr wrap="square" lIns="0" tIns="0" rIns="0" bIns="0">
            <a:spAutoFit/>
          </a:bodyPr>
          <a:lstStyle>
            <a:lvl1pPr marL="180000" indent="-180000" algn="l" defTabSz="914400" rtl="0" eaLnBrk="1" latinLnBrk="0" hangingPunct="1">
              <a:lnSpc>
                <a:spcPct val="90000"/>
              </a:lnSpc>
              <a:spcBef>
                <a:spcPts val="600"/>
              </a:spcBef>
              <a:spcAft>
                <a:spcPts val="600"/>
              </a:spcAft>
              <a:buClr>
                <a:schemeClr val="accent3"/>
              </a:buClr>
              <a:buFont typeface="Wingdings" panose="05000000000000000000" pitchFamily="2" charset="2"/>
              <a:buChar char="§"/>
              <a:defRPr sz="2000" kern="1200">
                <a:solidFill>
                  <a:schemeClr val="tx1">
                    <a:lumMod val="75000"/>
                    <a:lumOff val="25000"/>
                  </a:schemeClr>
                </a:solidFill>
                <a:latin typeface="+mn-lt"/>
                <a:ea typeface="+mn-ea"/>
                <a:cs typeface="+mn-cs"/>
              </a:defRPr>
            </a:lvl1pPr>
            <a:lvl2pPr marL="360000" indent="-180000" algn="l" defTabSz="914400" rtl="0" eaLnBrk="1" latinLnBrk="0" hangingPunct="1">
              <a:lnSpc>
                <a:spcPct val="90000"/>
              </a:lnSpc>
              <a:spcBef>
                <a:spcPts val="300"/>
              </a:spcBef>
              <a:spcAft>
                <a:spcPts val="600"/>
              </a:spcAft>
              <a:buClr>
                <a:schemeClr val="accent2"/>
              </a:buClr>
              <a:buFont typeface="Wingdings" panose="05000000000000000000" pitchFamily="2" charset="2"/>
              <a:buChar char="§"/>
              <a:defRPr sz="1800" kern="1200">
                <a:solidFill>
                  <a:schemeClr val="tx1">
                    <a:lumMod val="75000"/>
                    <a:lumOff val="25000"/>
                  </a:schemeClr>
                </a:solidFill>
                <a:latin typeface="+mn-lt"/>
                <a:ea typeface="+mn-ea"/>
                <a:cs typeface="+mn-cs"/>
              </a:defRPr>
            </a:lvl2pPr>
            <a:lvl3pPr marL="540000" indent="-180000" algn="l" defTabSz="914400" rtl="0" eaLnBrk="1" latinLnBrk="0" hangingPunct="1">
              <a:lnSpc>
                <a:spcPct val="90000"/>
              </a:lnSpc>
              <a:spcBef>
                <a:spcPts val="300"/>
              </a:spcBef>
              <a:spcAft>
                <a:spcPts val="600"/>
              </a:spcAft>
              <a:buClr>
                <a:schemeClr val="accent1"/>
              </a:buClr>
              <a:buFont typeface="Wingdings" panose="05000000000000000000" pitchFamily="2" charset="2"/>
              <a:buChar char="§"/>
              <a:defRPr sz="18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1C2544"/>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1C254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600"/>
              </a:spcBef>
              <a:spcAft>
                <a:spcPts val="600"/>
              </a:spcAft>
              <a:buClr>
                <a:srgbClr val="FDC647"/>
              </a:buClr>
              <a:buSzTx/>
              <a:buFont typeface="Wingdings" panose="05000000000000000000" pitchFamily="2" charset="2"/>
              <a:buNone/>
              <a:tabLst/>
              <a:defRPr/>
            </a:pPr>
            <a:r>
              <a:rPr kumimoji="0" lang="es-ES" sz="950" b="0" i="0" u="none" strike="noStrike" kern="1200" cap="none" spc="0" normalizeH="0" baseline="0" noProof="0">
                <a:ln>
                  <a:noFill/>
                </a:ln>
                <a:solidFill>
                  <a:schemeClr val="bg1">
                    <a:lumMod val="50000"/>
                  </a:schemeClr>
                </a:solidFill>
                <a:effectLst/>
                <a:uLnTx/>
                <a:uFillTx/>
                <a:latin typeface="Calibri"/>
                <a:ea typeface="+mn-ea"/>
                <a:cs typeface="+mn-cs"/>
              </a:rPr>
              <a:t>50</a:t>
            </a:r>
          </a:p>
        </p:txBody>
      </p:sp>
      <p:sp>
        <p:nvSpPr>
          <p:cNvPr id="279" name="Marcador de texto 1">
            <a:extLst>
              <a:ext uri="{FF2B5EF4-FFF2-40B4-BE49-F238E27FC236}">
                <a16:creationId xmlns:a16="http://schemas.microsoft.com/office/drawing/2014/main" id="{FFA6B57E-B286-0872-032F-889ABB903E69}"/>
              </a:ext>
            </a:extLst>
          </p:cNvPr>
          <p:cNvSpPr txBox="1">
            <a:spLocks/>
          </p:cNvSpPr>
          <p:nvPr/>
        </p:nvSpPr>
        <p:spPr>
          <a:xfrm>
            <a:off x="2925869" y="3922665"/>
            <a:ext cx="275736" cy="176248"/>
          </a:xfrm>
          <a:prstGeom prst="rect">
            <a:avLst/>
          </a:prstGeom>
        </p:spPr>
        <p:txBody>
          <a:bodyPr wrap="square" lIns="0" tIns="0" rIns="0" bIns="0">
            <a:spAutoFit/>
          </a:bodyPr>
          <a:lstStyle>
            <a:lvl1pPr marL="180000" indent="-180000" algn="l" defTabSz="914400" rtl="0" eaLnBrk="1" latinLnBrk="0" hangingPunct="1">
              <a:lnSpc>
                <a:spcPct val="90000"/>
              </a:lnSpc>
              <a:spcBef>
                <a:spcPts val="600"/>
              </a:spcBef>
              <a:spcAft>
                <a:spcPts val="600"/>
              </a:spcAft>
              <a:buClr>
                <a:schemeClr val="accent3"/>
              </a:buClr>
              <a:buFont typeface="Wingdings" panose="05000000000000000000" pitchFamily="2" charset="2"/>
              <a:buChar char="§"/>
              <a:defRPr sz="2000" kern="1200">
                <a:solidFill>
                  <a:schemeClr val="tx1">
                    <a:lumMod val="75000"/>
                    <a:lumOff val="25000"/>
                  </a:schemeClr>
                </a:solidFill>
                <a:latin typeface="+mn-lt"/>
                <a:ea typeface="+mn-ea"/>
                <a:cs typeface="+mn-cs"/>
              </a:defRPr>
            </a:lvl1pPr>
            <a:lvl2pPr marL="360000" indent="-180000" algn="l" defTabSz="914400" rtl="0" eaLnBrk="1" latinLnBrk="0" hangingPunct="1">
              <a:lnSpc>
                <a:spcPct val="90000"/>
              </a:lnSpc>
              <a:spcBef>
                <a:spcPts val="300"/>
              </a:spcBef>
              <a:spcAft>
                <a:spcPts val="600"/>
              </a:spcAft>
              <a:buClr>
                <a:schemeClr val="accent2"/>
              </a:buClr>
              <a:buFont typeface="Wingdings" panose="05000000000000000000" pitchFamily="2" charset="2"/>
              <a:buChar char="§"/>
              <a:defRPr sz="1800" kern="1200">
                <a:solidFill>
                  <a:schemeClr val="tx1">
                    <a:lumMod val="75000"/>
                    <a:lumOff val="25000"/>
                  </a:schemeClr>
                </a:solidFill>
                <a:latin typeface="+mn-lt"/>
                <a:ea typeface="+mn-ea"/>
                <a:cs typeface="+mn-cs"/>
              </a:defRPr>
            </a:lvl2pPr>
            <a:lvl3pPr marL="540000" indent="-180000" algn="l" defTabSz="914400" rtl="0" eaLnBrk="1" latinLnBrk="0" hangingPunct="1">
              <a:lnSpc>
                <a:spcPct val="90000"/>
              </a:lnSpc>
              <a:spcBef>
                <a:spcPts val="300"/>
              </a:spcBef>
              <a:spcAft>
                <a:spcPts val="600"/>
              </a:spcAft>
              <a:buClr>
                <a:schemeClr val="accent1"/>
              </a:buClr>
              <a:buFont typeface="Wingdings" panose="05000000000000000000" pitchFamily="2" charset="2"/>
              <a:buChar char="§"/>
              <a:defRPr sz="18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1C2544"/>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1C254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600"/>
              </a:spcBef>
              <a:spcAft>
                <a:spcPts val="600"/>
              </a:spcAft>
              <a:buClr>
                <a:srgbClr val="FDC647"/>
              </a:buClr>
              <a:buSzTx/>
              <a:buFont typeface="Wingdings" panose="05000000000000000000" pitchFamily="2" charset="2"/>
              <a:buNone/>
              <a:tabLst/>
              <a:defRPr/>
            </a:pPr>
            <a:r>
              <a:rPr kumimoji="0" lang="es-ES" sz="950" b="0" i="0" u="none" strike="noStrike" kern="1200" cap="none" spc="0" normalizeH="0" baseline="0" noProof="0">
                <a:ln>
                  <a:noFill/>
                </a:ln>
                <a:solidFill>
                  <a:schemeClr val="bg1">
                    <a:lumMod val="50000"/>
                  </a:schemeClr>
                </a:solidFill>
                <a:effectLst/>
                <a:uLnTx/>
                <a:uFillTx/>
                <a:latin typeface="Calibri"/>
                <a:ea typeface="+mn-ea"/>
                <a:cs typeface="+mn-cs"/>
              </a:rPr>
              <a:t>40</a:t>
            </a:r>
          </a:p>
        </p:txBody>
      </p:sp>
      <p:sp>
        <p:nvSpPr>
          <p:cNvPr id="280" name="Marcador de texto 1">
            <a:extLst>
              <a:ext uri="{FF2B5EF4-FFF2-40B4-BE49-F238E27FC236}">
                <a16:creationId xmlns:a16="http://schemas.microsoft.com/office/drawing/2014/main" id="{1A6F669B-AAAA-1F36-F9F3-DA5F7B7ED1F6}"/>
              </a:ext>
            </a:extLst>
          </p:cNvPr>
          <p:cNvSpPr txBox="1">
            <a:spLocks/>
          </p:cNvSpPr>
          <p:nvPr/>
        </p:nvSpPr>
        <p:spPr>
          <a:xfrm>
            <a:off x="2925869" y="4168721"/>
            <a:ext cx="275736" cy="176248"/>
          </a:xfrm>
          <a:prstGeom prst="rect">
            <a:avLst/>
          </a:prstGeom>
        </p:spPr>
        <p:txBody>
          <a:bodyPr wrap="square" lIns="0" tIns="0" rIns="0" bIns="0">
            <a:spAutoFit/>
          </a:bodyPr>
          <a:lstStyle>
            <a:lvl1pPr marL="180000" indent="-180000" algn="l" defTabSz="914400" rtl="0" eaLnBrk="1" latinLnBrk="0" hangingPunct="1">
              <a:lnSpc>
                <a:spcPct val="90000"/>
              </a:lnSpc>
              <a:spcBef>
                <a:spcPts val="600"/>
              </a:spcBef>
              <a:spcAft>
                <a:spcPts val="600"/>
              </a:spcAft>
              <a:buClr>
                <a:schemeClr val="accent3"/>
              </a:buClr>
              <a:buFont typeface="Wingdings" panose="05000000000000000000" pitchFamily="2" charset="2"/>
              <a:buChar char="§"/>
              <a:defRPr sz="2000" kern="1200">
                <a:solidFill>
                  <a:schemeClr val="tx1">
                    <a:lumMod val="75000"/>
                    <a:lumOff val="25000"/>
                  </a:schemeClr>
                </a:solidFill>
                <a:latin typeface="+mn-lt"/>
                <a:ea typeface="+mn-ea"/>
                <a:cs typeface="+mn-cs"/>
              </a:defRPr>
            </a:lvl1pPr>
            <a:lvl2pPr marL="360000" indent="-180000" algn="l" defTabSz="914400" rtl="0" eaLnBrk="1" latinLnBrk="0" hangingPunct="1">
              <a:lnSpc>
                <a:spcPct val="90000"/>
              </a:lnSpc>
              <a:spcBef>
                <a:spcPts val="300"/>
              </a:spcBef>
              <a:spcAft>
                <a:spcPts val="600"/>
              </a:spcAft>
              <a:buClr>
                <a:schemeClr val="accent2"/>
              </a:buClr>
              <a:buFont typeface="Wingdings" panose="05000000000000000000" pitchFamily="2" charset="2"/>
              <a:buChar char="§"/>
              <a:defRPr sz="1800" kern="1200">
                <a:solidFill>
                  <a:schemeClr val="tx1">
                    <a:lumMod val="75000"/>
                    <a:lumOff val="25000"/>
                  </a:schemeClr>
                </a:solidFill>
                <a:latin typeface="+mn-lt"/>
                <a:ea typeface="+mn-ea"/>
                <a:cs typeface="+mn-cs"/>
              </a:defRPr>
            </a:lvl2pPr>
            <a:lvl3pPr marL="540000" indent="-180000" algn="l" defTabSz="914400" rtl="0" eaLnBrk="1" latinLnBrk="0" hangingPunct="1">
              <a:lnSpc>
                <a:spcPct val="90000"/>
              </a:lnSpc>
              <a:spcBef>
                <a:spcPts val="300"/>
              </a:spcBef>
              <a:spcAft>
                <a:spcPts val="600"/>
              </a:spcAft>
              <a:buClr>
                <a:schemeClr val="accent1"/>
              </a:buClr>
              <a:buFont typeface="Wingdings" panose="05000000000000000000" pitchFamily="2" charset="2"/>
              <a:buChar char="§"/>
              <a:defRPr sz="18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1C2544"/>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1C254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600"/>
              </a:spcBef>
              <a:spcAft>
                <a:spcPts val="600"/>
              </a:spcAft>
              <a:buClr>
                <a:srgbClr val="FDC647"/>
              </a:buClr>
              <a:buSzTx/>
              <a:buFont typeface="Wingdings" panose="05000000000000000000" pitchFamily="2" charset="2"/>
              <a:buNone/>
              <a:tabLst/>
              <a:defRPr/>
            </a:pPr>
            <a:r>
              <a:rPr kumimoji="0" lang="es-ES" sz="950" b="0" i="0" u="none" strike="noStrike" kern="1200" cap="none" spc="0" normalizeH="0" baseline="0" noProof="0">
                <a:ln>
                  <a:noFill/>
                </a:ln>
                <a:solidFill>
                  <a:schemeClr val="bg1">
                    <a:lumMod val="50000"/>
                  </a:schemeClr>
                </a:solidFill>
                <a:effectLst/>
                <a:uLnTx/>
                <a:uFillTx/>
                <a:latin typeface="Calibri"/>
                <a:ea typeface="+mn-ea"/>
                <a:cs typeface="+mn-cs"/>
              </a:rPr>
              <a:t>30</a:t>
            </a:r>
          </a:p>
        </p:txBody>
      </p:sp>
      <p:sp>
        <p:nvSpPr>
          <p:cNvPr id="281" name="Marcador de texto 1">
            <a:extLst>
              <a:ext uri="{FF2B5EF4-FFF2-40B4-BE49-F238E27FC236}">
                <a16:creationId xmlns:a16="http://schemas.microsoft.com/office/drawing/2014/main" id="{53C5DE05-8264-4A4F-2394-09FF2302AC49}"/>
              </a:ext>
            </a:extLst>
          </p:cNvPr>
          <p:cNvSpPr txBox="1">
            <a:spLocks/>
          </p:cNvSpPr>
          <p:nvPr/>
        </p:nvSpPr>
        <p:spPr>
          <a:xfrm>
            <a:off x="2925869" y="4414778"/>
            <a:ext cx="275736" cy="176248"/>
          </a:xfrm>
          <a:prstGeom prst="rect">
            <a:avLst/>
          </a:prstGeom>
        </p:spPr>
        <p:txBody>
          <a:bodyPr wrap="square" lIns="0" tIns="0" rIns="0" bIns="0">
            <a:spAutoFit/>
          </a:bodyPr>
          <a:lstStyle>
            <a:lvl1pPr marL="180000" indent="-180000" algn="l" defTabSz="914400" rtl="0" eaLnBrk="1" latinLnBrk="0" hangingPunct="1">
              <a:lnSpc>
                <a:spcPct val="90000"/>
              </a:lnSpc>
              <a:spcBef>
                <a:spcPts val="600"/>
              </a:spcBef>
              <a:spcAft>
                <a:spcPts val="600"/>
              </a:spcAft>
              <a:buClr>
                <a:schemeClr val="accent3"/>
              </a:buClr>
              <a:buFont typeface="Wingdings" panose="05000000000000000000" pitchFamily="2" charset="2"/>
              <a:buChar char="§"/>
              <a:defRPr sz="2000" kern="1200">
                <a:solidFill>
                  <a:schemeClr val="tx1">
                    <a:lumMod val="75000"/>
                    <a:lumOff val="25000"/>
                  </a:schemeClr>
                </a:solidFill>
                <a:latin typeface="+mn-lt"/>
                <a:ea typeface="+mn-ea"/>
                <a:cs typeface="+mn-cs"/>
              </a:defRPr>
            </a:lvl1pPr>
            <a:lvl2pPr marL="360000" indent="-180000" algn="l" defTabSz="914400" rtl="0" eaLnBrk="1" latinLnBrk="0" hangingPunct="1">
              <a:lnSpc>
                <a:spcPct val="90000"/>
              </a:lnSpc>
              <a:spcBef>
                <a:spcPts val="300"/>
              </a:spcBef>
              <a:spcAft>
                <a:spcPts val="600"/>
              </a:spcAft>
              <a:buClr>
                <a:schemeClr val="accent2"/>
              </a:buClr>
              <a:buFont typeface="Wingdings" panose="05000000000000000000" pitchFamily="2" charset="2"/>
              <a:buChar char="§"/>
              <a:defRPr sz="1800" kern="1200">
                <a:solidFill>
                  <a:schemeClr val="tx1">
                    <a:lumMod val="75000"/>
                    <a:lumOff val="25000"/>
                  </a:schemeClr>
                </a:solidFill>
                <a:latin typeface="+mn-lt"/>
                <a:ea typeface="+mn-ea"/>
                <a:cs typeface="+mn-cs"/>
              </a:defRPr>
            </a:lvl2pPr>
            <a:lvl3pPr marL="540000" indent="-180000" algn="l" defTabSz="914400" rtl="0" eaLnBrk="1" latinLnBrk="0" hangingPunct="1">
              <a:lnSpc>
                <a:spcPct val="90000"/>
              </a:lnSpc>
              <a:spcBef>
                <a:spcPts val="300"/>
              </a:spcBef>
              <a:spcAft>
                <a:spcPts val="600"/>
              </a:spcAft>
              <a:buClr>
                <a:schemeClr val="accent1"/>
              </a:buClr>
              <a:buFont typeface="Wingdings" panose="05000000000000000000" pitchFamily="2" charset="2"/>
              <a:buChar char="§"/>
              <a:defRPr sz="18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1C2544"/>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1C254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600"/>
              </a:spcBef>
              <a:spcAft>
                <a:spcPts val="600"/>
              </a:spcAft>
              <a:buClr>
                <a:srgbClr val="FDC647"/>
              </a:buClr>
              <a:buSzTx/>
              <a:buFont typeface="Wingdings" panose="05000000000000000000" pitchFamily="2" charset="2"/>
              <a:buNone/>
              <a:tabLst/>
              <a:defRPr/>
            </a:pPr>
            <a:r>
              <a:rPr kumimoji="0" lang="es-ES" sz="950" b="0" i="0" u="none" strike="noStrike" kern="1200" cap="none" spc="0" normalizeH="0" baseline="0" noProof="0">
                <a:ln>
                  <a:noFill/>
                </a:ln>
                <a:solidFill>
                  <a:schemeClr val="bg1">
                    <a:lumMod val="50000"/>
                  </a:schemeClr>
                </a:solidFill>
                <a:effectLst/>
                <a:uLnTx/>
                <a:uFillTx/>
                <a:latin typeface="Calibri"/>
                <a:ea typeface="+mn-ea"/>
                <a:cs typeface="+mn-cs"/>
              </a:rPr>
              <a:t>20</a:t>
            </a:r>
          </a:p>
        </p:txBody>
      </p:sp>
      <p:sp>
        <p:nvSpPr>
          <p:cNvPr id="282" name="Marcador de texto 1">
            <a:extLst>
              <a:ext uri="{FF2B5EF4-FFF2-40B4-BE49-F238E27FC236}">
                <a16:creationId xmlns:a16="http://schemas.microsoft.com/office/drawing/2014/main" id="{ED51124E-A3FB-39B9-742A-3B3BF556041A}"/>
              </a:ext>
            </a:extLst>
          </p:cNvPr>
          <p:cNvSpPr txBox="1">
            <a:spLocks/>
          </p:cNvSpPr>
          <p:nvPr/>
        </p:nvSpPr>
        <p:spPr>
          <a:xfrm>
            <a:off x="2925869" y="4660834"/>
            <a:ext cx="275736" cy="176248"/>
          </a:xfrm>
          <a:prstGeom prst="rect">
            <a:avLst/>
          </a:prstGeom>
        </p:spPr>
        <p:txBody>
          <a:bodyPr wrap="square" lIns="0" tIns="0" rIns="0" bIns="0">
            <a:spAutoFit/>
          </a:bodyPr>
          <a:lstStyle>
            <a:lvl1pPr marL="180000" indent="-180000" algn="l" defTabSz="914400" rtl="0" eaLnBrk="1" latinLnBrk="0" hangingPunct="1">
              <a:lnSpc>
                <a:spcPct val="90000"/>
              </a:lnSpc>
              <a:spcBef>
                <a:spcPts val="600"/>
              </a:spcBef>
              <a:spcAft>
                <a:spcPts val="600"/>
              </a:spcAft>
              <a:buClr>
                <a:schemeClr val="accent3"/>
              </a:buClr>
              <a:buFont typeface="Wingdings" panose="05000000000000000000" pitchFamily="2" charset="2"/>
              <a:buChar char="§"/>
              <a:defRPr sz="2000" kern="1200">
                <a:solidFill>
                  <a:schemeClr val="tx1">
                    <a:lumMod val="75000"/>
                    <a:lumOff val="25000"/>
                  </a:schemeClr>
                </a:solidFill>
                <a:latin typeface="+mn-lt"/>
                <a:ea typeface="+mn-ea"/>
                <a:cs typeface="+mn-cs"/>
              </a:defRPr>
            </a:lvl1pPr>
            <a:lvl2pPr marL="360000" indent="-180000" algn="l" defTabSz="914400" rtl="0" eaLnBrk="1" latinLnBrk="0" hangingPunct="1">
              <a:lnSpc>
                <a:spcPct val="90000"/>
              </a:lnSpc>
              <a:spcBef>
                <a:spcPts val="300"/>
              </a:spcBef>
              <a:spcAft>
                <a:spcPts val="600"/>
              </a:spcAft>
              <a:buClr>
                <a:schemeClr val="accent2"/>
              </a:buClr>
              <a:buFont typeface="Wingdings" panose="05000000000000000000" pitchFamily="2" charset="2"/>
              <a:buChar char="§"/>
              <a:defRPr sz="1800" kern="1200">
                <a:solidFill>
                  <a:schemeClr val="tx1">
                    <a:lumMod val="75000"/>
                    <a:lumOff val="25000"/>
                  </a:schemeClr>
                </a:solidFill>
                <a:latin typeface="+mn-lt"/>
                <a:ea typeface="+mn-ea"/>
                <a:cs typeface="+mn-cs"/>
              </a:defRPr>
            </a:lvl2pPr>
            <a:lvl3pPr marL="540000" indent="-180000" algn="l" defTabSz="914400" rtl="0" eaLnBrk="1" latinLnBrk="0" hangingPunct="1">
              <a:lnSpc>
                <a:spcPct val="90000"/>
              </a:lnSpc>
              <a:spcBef>
                <a:spcPts val="300"/>
              </a:spcBef>
              <a:spcAft>
                <a:spcPts val="600"/>
              </a:spcAft>
              <a:buClr>
                <a:schemeClr val="accent1"/>
              </a:buClr>
              <a:buFont typeface="Wingdings" panose="05000000000000000000" pitchFamily="2" charset="2"/>
              <a:buChar char="§"/>
              <a:defRPr sz="18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1C2544"/>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1C254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600"/>
              </a:spcBef>
              <a:spcAft>
                <a:spcPts val="600"/>
              </a:spcAft>
              <a:buClr>
                <a:srgbClr val="FDC647"/>
              </a:buClr>
              <a:buSzTx/>
              <a:buFont typeface="Wingdings" panose="05000000000000000000" pitchFamily="2" charset="2"/>
              <a:buNone/>
              <a:tabLst/>
              <a:defRPr/>
            </a:pPr>
            <a:r>
              <a:rPr kumimoji="0" lang="es-ES" sz="950" b="0" i="0" u="none" strike="noStrike" kern="1200" cap="none" spc="0" normalizeH="0" baseline="0" noProof="0">
                <a:ln>
                  <a:noFill/>
                </a:ln>
                <a:solidFill>
                  <a:schemeClr val="bg1">
                    <a:lumMod val="50000"/>
                  </a:schemeClr>
                </a:solidFill>
                <a:effectLst/>
                <a:uLnTx/>
                <a:uFillTx/>
                <a:latin typeface="Calibri"/>
                <a:ea typeface="+mn-ea"/>
                <a:cs typeface="+mn-cs"/>
              </a:rPr>
              <a:t>10</a:t>
            </a:r>
          </a:p>
        </p:txBody>
      </p:sp>
      <p:sp>
        <p:nvSpPr>
          <p:cNvPr id="283" name="Marcador de texto 1">
            <a:extLst>
              <a:ext uri="{FF2B5EF4-FFF2-40B4-BE49-F238E27FC236}">
                <a16:creationId xmlns:a16="http://schemas.microsoft.com/office/drawing/2014/main" id="{8AA71573-811C-D79F-FB11-78CC5937F385}"/>
              </a:ext>
            </a:extLst>
          </p:cNvPr>
          <p:cNvSpPr txBox="1">
            <a:spLocks/>
          </p:cNvSpPr>
          <p:nvPr/>
        </p:nvSpPr>
        <p:spPr>
          <a:xfrm>
            <a:off x="2925869" y="4906888"/>
            <a:ext cx="275736" cy="176248"/>
          </a:xfrm>
          <a:prstGeom prst="rect">
            <a:avLst/>
          </a:prstGeom>
        </p:spPr>
        <p:txBody>
          <a:bodyPr wrap="square" lIns="0" tIns="0" rIns="0" bIns="0">
            <a:spAutoFit/>
          </a:bodyPr>
          <a:lstStyle>
            <a:lvl1pPr marL="180000" indent="-180000" algn="l" defTabSz="914400" rtl="0" eaLnBrk="1" latinLnBrk="0" hangingPunct="1">
              <a:lnSpc>
                <a:spcPct val="90000"/>
              </a:lnSpc>
              <a:spcBef>
                <a:spcPts val="600"/>
              </a:spcBef>
              <a:spcAft>
                <a:spcPts val="600"/>
              </a:spcAft>
              <a:buClr>
                <a:schemeClr val="accent3"/>
              </a:buClr>
              <a:buFont typeface="Wingdings" panose="05000000000000000000" pitchFamily="2" charset="2"/>
              <a:buChar char="§"/>
              <a:defRPr sz="2000" kern="1200">
                <a:solidFill>
                  <a:schemeClr val="tx1">
                    <a:lumMod val="75000"/>
                    <a:lumOff val="25000"/>
                  </a:schemeClr>
                </a:solidFill>
                <a:latin typeface="+mn-lt"/>
                <a:ea typeface="+mn-ea"/>
                <a:cs typeface="+mn-cs"/>
              </a:defRPr>
            </a:lvl1pPr>
            <a:lvl2pPr marL="360000" indent="-180000" algn="l" defTabSz="914400" rtl="0" eaLnBrk="1" latinLnBrk="0" hangingPunct="1">
              <a:lnSpc>
                <a:spcPct val="90000"/>
              </a:lnSpc>
              <a:spcBef>
                <a:spcPts val="300"/>
              </a:spcBef>
              <a:spcAft>
                <a:spcPts val="600"/>
              </a:spcAft>
              <a:buClr>
                <a:schemeClr val="accent2"/>
              </a:buClr>
              <a:buFont typeface="Wingdings" panose="05000000000000000000" pitchFamily="2" charset="2"/>
              <a:buChar char="§"/>
              <a:defRPr sz="1800" kern="1200">
                <a:solidFill>
                  <a:schemeClr val="tx1">
                    <a:lumMod val="75000"/>
                    <a:lumOff val="25000"/>
                  </a:schemeClr>
                </a:solidFill>
                <a:latin typeface="+mn-lt"/>
                <a:ea typeface="+mn-ea"/>
                <a:cs typeface="+mn-cs"/>
              </a:defRPr>
            </a:lvl2pPr>
            <a:lvl3pPr marL="540000" indent="-180000" algn="l" defTabSz="914400" rtl="0" eaLnBrk="1" latinLnBrk="0" hangingPunct="1">
              <a:lnSpc>
                <a:spcPct val="90000"/>
              </a:lnSpc>
              <a:spcBef>
                <a:spcPts val="300"/>
              </a:spcBef>
              <a:spcAft>
                <a:spcPts val="600"/>
              </a:spcAft>
              <a:buClr>
                <a:schemeClr val="accent1"/>
              </a:buClr>
              <a:buFont typeface="Wingdings" panose="05000000000000000000" pitchFamily="2" charset="2"/>
              <a:buChar char="§"/>
              <a:defRPr sz="18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1C2544"/>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1C254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600"/>
              </a:spcBef>
              <a:spcAft>
                <a:spcPts val="600"/>
              </a:spcAft>
              <a:buClr>
                <a:srgbClr val="FDC647"/>
              </a:buClr>
              <a:buSzTx/>
              <a:buFont typeface="Wingdings" panose="05000000000000000000" pitchFamily="2" charset="2"/>
              <a:buNone/>
              <a:tabLst/>
              <a:defRPr/>
            </a:pPr>
            <a:r>
              <a:rPr kumimoji="0" lang="es-ES" sz="950" b="0" i="0" u="none" strike="noStrike" kern="1200" cap="none" spc="0" normalizeH="0" baseline="0" noProof="0">
                <a:ln>
                  <a:noFill/>
                </a:ln>
                <a:solidFill>
                  <a:schemeClr val="bg1">
                    <a:lumMod val="50000"/>
                  </a:schemeClr>
                </a:solidFill>
                <a:effectLst/>
                <a:uLnTx/>
                <a:uFillTx/>
                <a:latin typeface="Calibri"/>
                <a:ea typeface="+mn-ea"/>
                <a:cs typeface="+mn-cs"/>
              </a:rPr>
              <a:t>0</a:t>
            </a:r>
          </a:p>
        </p:txBody>
      </p:sp>
      <p:sp>
        <p:nvSpPr>
          <p:cNvPr id="284" name="Marcador de texto 1">
            <a:extLst>
              <a:ext uri="{FF2B5EF4-FFF2-40B4-BE49-F238E27FC236}">
                <a16:creationId xmlns:a16="http://schemas.microsoft.com/office/drawing/2014/main" id="{3242642D-0291-EBD1-1FFE-9FFF82FA42A2}"/>
              </a:ext>
            </a:extLst>
          </p:cNvPr>
          <p:cNvSpPr txBox="1">
            <a:spLocks/>
          </p:cNvSpPr>
          <p:nvPr/>
        </p:nvSpPr>
        <p:spPr>
          <a:xfrm>
            <a:off x="3430240" y="5035797"/>
            <a:ext cx="275736" cy="176248"/>
          </a:xfrm>
          <a:prstGeom prst="rect">
            <a:avLst/>
          </a:prstGeom>
        </p:spPr>
        <p:txBody>
          <a:bodyPr wrap="square" lIns="0" tIns="0" rIns="0" bIns="0">
            <a:spAutoFit/>
          </a:bodyPr>
          <a:lstStyle>
            <a:lvl1pPr marL="180000" indent="-180000" algn="l" defTabSz="914400" rtl="0" eaLnBrk="1" latinLnBrk="0" hangingPunct="1">
              <a:lnSpc>
                <a:spcPct val="90000"/>
              </a:lnSpc>
              <a:spcBef>
                <a:spcPts val="600"/>
              </a:spcBef>
              <a:spcAft>
                <a:spcPts val="600"/>
              </a:spcAft>
              <a:buClr>
                <a:schemeClr val="accent3"/>
              </a:buClr>
              <a:buFont typeface="Wingdings" panose="05000000000000000000" pitchFamily="2" charset="2"/>
              <a:buChar char="§"/>
              <a:defRPr sz="2000" kern="1200">
                <a:solidFill>
                  <a:schemeClr val="tx1">
                    <a:lumMod val="75000"/>
                    <a:lumOff val="25000"/>
                  </a:schemeClr>
                </a:solidFill>
                <a:latin typeface="+mn-lt"/>
                <a:ea typeface="+mn-ea"/>
                <a:cs typeface="+mn-cs"/>
              </a:defRPr>
            </a:lvl1pPr>
            <a:lvl2pPr marL="360000" indent="-180000" algn="l" defTabSz="914400" rtl="0" eaLnBrk="1" latinLnBrk="0" hangingPunct="1">
              <a:lnSpc>
                <a:spcPct val="90000"/>
              </a:lnSpc>
              <a:spcBef>
                <a:spcPts val="300"/>
              </a:spcBef>
              <a:spcAft>
                <a:spcPts val="600"/>
              </a:spcAft>
              <a:buClr>
                <a:schemeClr val="accent2"/>
              </a:buClr>
              <a:buFont typeface="Wingdings" panose="05000000000000000000" pitchFamily="2" charset="2"/>
              <a:buChar char="§"/>
              <a:defRPr sz="1800" kern="1200">
                <a:solidFill>
                  <a:schemeClr val="tx1">
                    <a:lumMod val="75000"/>
                    <a:lumOff val="25000"/>
                  </a:schemeClr>
                </a:solidFill>
                <a:latin typeface="+mn-lt"/>
                <a:ea typeface="+mn-ea"/>
                <a:cs typeface="+mn-cs"/>
              </a:defRPr>
            </a:lvl2pPr>
            <a:lvl3pPr marL="540000" indent="-180000" algn="l" defTabSz="914400" rtl="0" eaLnBrk="1" latinLnBrk="0" hangingPunct="1">
              <a:lnSpc>
                <a:spcPct val="90000"/>
              </a:lnSpc>
              <a:spcBef>
                <a:spcPts val="300"/>
              </a:spcBef>
              <a:spcAft>
                <a:spcPts val="600"/>
              </a:spcAft>
              <a:buClr>
                <a:schemeClr val="accent1"/>
              </a:buClr>
              <a:buFont typeface="Wingdings" panose="05000000000000000000" pitchFamily="2" charset="2"/>
              <a:buChar char="§"/>
              <a:defRPr sz="18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1C2544"/>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1C254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600"/>
              </a:spcBef>
              <a:spcAft>
                <a:spcPts val="600"/>
              </a:spcAft>
              <a:buClr>
                <a:srgbClr val="FDC647"/>
              </a:buClr>
              <a:buSzTx/>
              <a:buFont typeface="Wingdings" panose="05000000000000000000" pitchFamily="2" charset="2"/>
              <a:buNone/>
              <a:tabLst/>
              <a:defRPr/>
            </a:pPr>
            <a:r>
              <a:rPr kumimoji="0" lang="es-ES" sz="950" b="0" i="0" u="none" strike="noStrike" kern="1200" cap="none" spc="0" normalizeH="0" baseline="0" noProof="0">
                <a:ln>
                  <a:noFill/>
                </a:ln>
                <a:solidFill>
                  <a:schemeClr val="bg1">
                    <a:lumMod val="50000"/>
                  </a:schemeClr>
                </a:solidFill>
                <a:effectLst/>
                <a:uLnTx/>
                <a:uFillTx/>
                <a:latin typeface="Calibri"/>
                <a:ea typeface="+mn-ea"/>
                <a:cs typeface="+mn-cs"/>
              </a:rPr>
              <a:t>28</a:t>
            </a:r>
          </a:p>
        </p:txBody>
      </p:sp>
      <p:sp>
        <p:nvSpPr>
          <p:cNvPr id="285" name="Marcador de texto 1">
            <a:extLst>
              <a:ext uri="{FF2B5EF4-FFF2-40B4-BE49-F238E27FC236}">
                <a16:creationId xmlns:a16="http://schemas.microsoft.com/office/drawing/2014/main" id="{C066104B-3AAD-9151-194D-FAD2B36C8DDA}"/>
              </a:ext>
            </a:extLst>
          </p:cNvPr>
          <p:cNvSpPr txBox="1">
            <a:spLocks/>
          </p:cNvSpPr>
          <p:nvPr/>
        </p:nvSpPr>
        <p:spPr>
          <a:xfrm>
            <a:off x="2718969" y="5026348"/>
            <a:ext cx="693530" cy="176248"/>
          </a:xfrm>
          <a:prstGeom prst="rect">
            <a:avLst/>
          </a:prstGeom>
        </p:spPr>
        <p:txBody>
          <a:bodyPr wrap="square" lIns="0" tIns="0" rIns="0" bIns="0">
            <a:spAutoFit/>
          </a:bodyPr>
          <a:lstStyle>
            <a:lvl1pPr marL="180000" indent="-180000" algn="l" defTabSz="914400" rtl="0" eaLnBrk="1" latinLnBrk="0" hangingPunct="1">
              <a:lnSpc>
                <a:spcPct val="90000"/>
              </a:lnSpc>
              <a:spcBef>
                <a:spcPts val="600"/>
              </a:spcBef>
              <a:spcAft>
                <a:spcPts val="600"/>
              </a:spcAft>
              <a:buClr>
                <a:schemeClr val="accent3"/>
              </a:buClr>
              <a:buFont typeface="Wingdings" panose="05000000000000000000" pitchFamily="2" charset="2"/>
              <a:buChar char="§"/>
              <a:defRPr sz="2000" kern="1200">
                <a:solidFill>
                  <a:schemeClr val="tx1">
                    <a:lumMod val="75000"/>
                    <a:lumOff val="25000"/>
                  </a:schemeClr>
                </a:solidFill>
                <a:latin typeface="+mn-lt"/>
                <a:ea typeface="+mn-ea"/>
                <a:cs typeface="+mn-cs"/>
              </a:defRPr>
            </a:lvl1pPr>
            <a:lvl2pPr marL="360000" indent="-180000" algn="l" defTabSz="914400" rtl="0" eaLnBrk="1" latinLnBrk="0" hangingPunct="1">
              <a:lnSpc>
                <a:spcPct val="90000"/>
              </a:lnSpc>
              <a:spcBef>
                <a:spcPts val="300"/>
              </a:spcBef>
              <a:spcAft>
                <a:spcPts val="600"/>
              </a:spcAft>
              <a:buClr>
                <a:schemeClr val="accent2"/>
              </a:buClr>
              <a:buFont typeface="Wingdings" panose="05000000000000000000" pitchFamily="2" charset="2"/>
              <a:buChar char="§"/>
              <a:defRPr sz="1800" kern="1200">
                <a:solidFill>
                  <a:schemeClr val="tx1">
                    <a:lumMod val="75000"/>
                    <a:lumOff val="25000"/>
                  </a:schemeClr>
                </a:solidFill>
                <a:latin typeface="+mn-lt"/>
                <a:ea typeface="+mn-ea"/>
                <a:cs typeface="+mn-cs"/>
              </a:defRPr>
            </a:lvl2pPr>
            <a:lvl3pPr marL="540000" indent="-180000" algn="l" defTabSz="914400" rtl="0" eaLnBrk="1" latinLnBrk="0" hangingPunct="1">
              <a:lnSpc>
                <a:spcPct val="90000"/>
              </a:lnSpc>
              <a:spcBef>
                <a:spcPts val="300"/>
              </a:spcBef>
              <a:spcAft>
                <a:spcPts val="600"/>
              </a:spcAft>
              <a:buClr>
                <a:schemeClr val="accent1"/>
              </a:buClr>
              <a:buFont typeface="Wingdings" panose="05000000000000000000" pitchFamily="2" charset="2"/>
              <a:buChar char="§"/>
              <a:defRPr sz="18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1C2544"/>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1C254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600"/>
              </a:spcBef>
              <a:spcAft>
                <a:spcPts val="600"/>
              </a:spcAft>
              <a:buClr>
                <a:srgbClr val="FDC647"/>
              </a:buClr>
              <a:buSzTx/>
              <a:buFont typeface="Wingdings" panose="05000000000000000000" pitchFamily="2" charset="2"/>
              <a:buNone/>
              <a:tabLst/>
              <a:defRPr/>
            </a:pPr>
            <a:r>
              <a:rPr kumimoji="0" lang="es-ES" sz="950" b="0" i="0" u="none" strike="noStrike" kern="1200" cap="none" spc="0" normalizeH="0" baseline="0" noProof="0">
                <a:ln>
                  <a:noFill/>
                </a:ln>
                <a:solidFill>
                  <a:schemeClr val="bg1">
                    <a:lumMod val="50000"/>
                  </a:schemeClr>
                </a:solidFill>
                <a:effectLst/>
                <a:uLnTx/>
                <a:uFillTx/>
                <a:latin typeface="Calibri"/>
                <a:ea typeface="+mn-ea"/>
                <a:cs typeface="+mn-cs"/>
              </a:rPr>
              <a:t>Semanas</a:t>
            </a:r>
          </a:p>
        </p:txBody>
      </p:sp>
      <p:sp>
        <p:nvSpPr>
          <p:cNvPr id="286" name="Marcador de texto 1">
            <a:extLst>
              <a:ext uri="{FF2B5EF4-FFF2-40B4-BE49-F238E27FC236}">
                <a16:creationId xmlns:a16="http://schemas.microsoft.com/office/drawing/2014/main" id="{B9C21C90-0D79-A74B-A22A-11A96F2D5D43}"/>
              </a:ext>
            </a:extLst>
          </p:cNvPr>
          <p:cNvSpPr txBox="1">
            <a:spLocks/>
          </p:cNvSpPr>
          <p:nvPr/>
        </p:nvSpPr>
        <p:spPr>
          <a:xfrm>
            <a:off x="2625019" y="5240164"/>
            <a:ext cx="583431" cy="176248"/>
          </a:xfrm>
          <a:prstGeom prst="rect">
            <a:avLst/>
          </a:prstGeom>
        </p:spPr>
        <p:txBody>
          <a:bodyPr wrap="square" lIns="0" tIns="0" rIns="0" bIns="0">
            <a:spAutoFit/>
          </a:bodyPr>
          <a:lstStyle>
            <a:lvl1pPr marL="180000" indent="-180000" algn="l" defTabSz="914400" rtl="0" eaLnBrk="1" latinLnBrk="0" hangingPunct="1">
              <a:lnSpc>
                <a:spcPct val="90000"/>
              </a:lnSpc>
              <a:spcBef>
                <a:spcPts val="600"/>
              </a:spcBef>
              <a:spcAft>
                <a:spcPts val="600"/>
              </a:spcAft>
              <a:buClr>
                <a:schemeClr val="accent3"/>
              </a:buClr>
              <a:buFont typeface="Wingdings" panose="05000000000000000000" pitchFamily="2" charset="2"/>
              <a:buChar char="§"/>
              <a:defRPr sz="2000" kern="1200">
                <a:solidFill>
                  <a:schemeClr val="tx1">
                    <a:lumMod val="75000"/>
                    <a:lumOff val="25000"/>
                  </a:schemeClr>
                </a:solidFill>
                <a:latin typeface="+mn-lt"/>
                <a:ea typeface="+mn-ea"/>
                <a:cs typeface="+mn-cs"/>
              </a:defRPr>
            </a:lvl1pPr>
            <a:lvl2pPr marL="360000" indent="-180000" algn="l" defTabSz="914400" rtl="0" eaLnBrk="1" latinLnBrk="0" hangingPunct="1">
              <a:lnSpc>
                <a:spcPct val="90000"/>
              </a:lnSpc>
              <a:spcBef>
                <a:spcPts val="300"/>
              </a:spcBef>
              <a:spcAft>
                <a:spcPts val="600"/>
              </a:spcAft>
              <a:buClr>
                <a:schemeClr val="accent2"/>
              </a:buClr>
              <a:buFont typeface="Wingdings" panose="05000000000000000000" pitchFamily="2" charset="2"/>
              <a:buChar char="§"/>
              <a:defRPr sz="1800" kern="1200">
                <a:solidFill>
                  <a:schemeClr val="tx1">
                    <a:lumMod val="75000"/>
                    <a:lumOff val="25000"/>
                  </a:schemeClr>
                </a:solidFill>
                <a:latin typeface="+mn-lt"/>
                <a:ea typeface="+mn-ea"/>
                <a:cs typeface="+mn-cs"/>
              </a:defRPr>
            </a:lvl2pPr>
            <a:lvl3pPr marL="540000" indent="-180000" algn="l" defTabSz="914400" rtl="0" eaLnBrk="1" latinLnBrk="0" hangingPunct="1">
              <a:lnSpc>
                <a:spcPct val="90000"/>
              </a:lnSpc>
              <a:spcBef>
                <a:spcPts val="300"/>
              </a:spcBef>
              <a:spcAft>
                <a:spcPts val="600"/>
              </a:spcAft>
              <a:buClr>
                <a:schemeClr val="accent1"/>
              </a:buClr>
              <a:buFont typeface="Wingdings" panose="05000000000000000000" pitchFamily="2" charset="2"/>
              <a:buChar char="§"/>
              <a:defRPr sz="18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1C2544"/>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1C254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600"/>
              </a:spcBef>
              <a:spcAft>
                <a:spcPts val="600"/>
              </a:spcAft>
              <a:buClr>
                <a:srgbClr val="FDC647"/>
              </a:buClr>
              <a:buSzTx/>
              <a:buFont typeface="Wingdings" panose="05000000000000000000" pitchFamily="2" charset="2"/>
              <a:buNone/>
              <a:tabLst/>
              <a:defRPr/>
            </a:pPr>
            <a:r>
              <a:rPr kumimoji="0" lang="es-ES" sz="950" b="0" i="0" u="none" strike="noStrike" kern="1200" cap="none" spc="0" normalizeH="0" baseline="0" noProof="0">
                <a:ln>
                  <a:noFill/>
                </a:ln>
                <a:solidFill>
                  <a:schemeClr val="accent2"/>
                </a:solidFill>
                <a:effectLst/>
                <a:uLnTx/>
                <a:uFillTx/>
                <a:latin typeface="Calibri"/>
                <a:ea typeface="+mn-ea"/>
                <a:cs typeface="+mn-cs"/>
              </a:rPr>
              <a:t>n=</a:t>
            </a:r>
          </a:p>
        </p:txBody>
      </p:sp>
      <p:sp>
        <p:nvSpPr>
          <p:cNvPr id="287" name="Marcador de texto 1">
            <a:extLst>
              <a:ext uri="{FF2B5EF4-FFF2-40B4-BE49-F238E27FC236}">
                <a16:creationId xmlns:a16="http://schemas.microsoft.com/office/drawing/2014/main" id="{FCC2AAC9-3609-1752-626B-BBBDC7EE1B4D}"/>
              </a:ext>
            </a:extLst>
          </p:cNvPr>
          <p:cNvSpPr txBox="1">
            <a:spLocks/>
          </p:cNvSpPr>
          <p:nvPr/>
        </p:nvSpPr>
        <p:spPr>
          <a:xfrm>
            <a:off x="3775700" y="5035797"/>
            <a:ext cx="275736" cy="176248"/>
          </a:xfrm>
          <a:prstGeom prst="rect">
            <a:avLst/>
          </a:prstGeom>
        </p:spPr>
        <p:txBody>
          <a:bodyPr wrap="square" lIns="0" tIns="0" rIns="0" bIns="0">
            <a:spAutoFit/>
          </a:bodyPr>
          <a:lstStyle>
            <a:lvl1pPr marL="180000" indent="-180000" algn="l" defTabSz="914400" rtl="0" eaLnBrk="1" latinLnBrk="0" hangingPunct="1">
              <a:lnSpc>
                <a:spcPct val="90000"/>
              </a:lnSpc>
              <a:spcBef>
                <a:spcPts val="600"/>
              </a:spcBef>
              <a:spcAft>
                <a:spcPts val="600"/>
              </a:spcAft>
              <a:buClr>
                <a:schemeClr val="accent3"/>
              </a:buClr>
              <a:buFont typeface="Wingdings" panose="05000000000000000000" pitchFamily="2" charset="2"/>
              <a:buChar char="§"/>
              <a:defRPr sz="2000" kern="1200">
                <a:solidFill>
                  <a:schemeClr val="tx1">
                    <a:lumMod val="75000"/>
                    <a:lumOff val="25000"/>
                  </a:schemeClr>
                </a:solidFill>
                <a:latin typeface="+mn-lt"/>
                <a:ea typeface="+mn-ea"/>
                <a:cs typeface="+mn-cs"/>
              </a:defRPr>
            </a:lvl1pPr>
            <a:lvl2pPr marL="360000" indent="-180000" algn="l" defTabSz="914400" rtl="0" eaLnBrk="1" latinLnBrk="0" hangingPunct="1">
              <a:lnSpc>
                <a:spcPct val="90000"/>
              </a:lnSpc>
              <a:spcBef>
                <a:spcPts val="300"/>
              </a:spcBef>
              <a:spcAft>
                <a:spcPts val="600"/>
              </a:spcAft>
              <a:buClr>
                <a:schemeClr val="accent2"/>
              </a:buClr>
              <a:buFont typeface="Wingdings" panose="05000000000000000000" pitchFamily="2" charset="2"/>
              <a:buChar char="§"/>
              <a:defRPr sz="1800" kern="1200">
                <a:solidFill>
                  <a:schemeClr val="tx1">
                    <a:lumMod val="75000"/>
                    <a:lumOff val="25000"/>
                  </a:schemeClr>
                </a:solidFill>
                <a:latin typeface="+mn-lt"/>
                <a:ea typeface="+mn-ea"/>
                <a:cs typeface="+mn-cs"/>
              </a:defRPr>
            </a:lvl2pPr>
            <a:lvl3pPr marL="540000" indent="-180000" algn="l" defTabSz="914400" rtl="0" eaLnBrk="1" latinLnBrk="0" hangingPunct="1">
              <a:lnSpc>
                <a:spcPct val="90000"/>
              </a:lnSpc>
              <a:spcBef>
                <a:spcPts val="300"/>
              </a:spcBef>
              <a:spcAft>
                <a:spcPts val="600"/>
              </a:spcAft>
              <a:buClr>
                <a:schemeClr val="accent1"/>
              </a:buClr>
              <a:buFont typeface="Wingdings" panose="05000000000000000000" pitchFamily="2" charset="2"/>
              <a:buChar char="§"/>
              <a:defRPr sz="18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1C2544"/>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1C254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600"/>
              </a:spcBef>
              <a:spcAft>
                <a:spcPts val="600"/>
              </a:spcAft>
              <a:buClr>
                <a:srgbClr val="FDC647"/>
              </a:buClr>
              <a:buSzTx/>
              <a:buFont typeface="Wingdings" panose="05000000000000000000" pitchFamily="2" charset="2"/>
              <a:buNone/>
              <a:tabLst/>
              <a:defRPr/>
            </a:pPr>
            <a:r>
              <a:rPr kumimoji="0" lang="es-ES" sz="950" b="0" i="0" u="none" strike="noStrike" kern="1200" cap="none" spc="0" normalizeH="0" baseline="0" noProof="0">
                <a:ln>
                  <a:noFill/>
                </a:ln>
                <a:solidFill>
                  <a:schemeClr val="bg1">
                    <a:lumMod val="50000"/>
                  </a:schemeClr>
                </a:solidFill>
                <a:effectLst/>
                <a:uLnTx/>
                <a:uFillTx/>
                <a:latin typeface="Calibri"/>
                <a:ea typeface="+mn-ea"/>
                <a:cs typeface="+mn-cs"/>
              </a:rPr>
              <a:t>40</a:t>
            </a:r>
          </a:p>
        </p:txBody>
      </p:sp>
      <p:sp>
        <p:nvSpPr>
          <p:cNvPr id="288" name="Marcador de texto 1">
            <a:extLst>
              <a:ext uri="{FF2B5EF4-FFF2-40B4-BE49-F238E27FC236}">
                <a16:creationId xmlns:a16="http://schemas.microsoft.com/office/drawing/2014/main" id="{5545A609-F036-B72F-6BBB-C86185A36BE9}"/>
              </a:ext>
            </a:extLst>
          </p:cNvPr>
          <p:cNvSpPr txBox="1">
            <a:spLocks/>
          </p:cNvSpPr>
          <p:nvPr/>
        </p:nvSpPr>
        <p:spPr>
          <a:xfrm>
            <a:off x="4121161" y="5035797"/>
            <a:ext cx="275736" cy="176248"/>
          </a:xfrm>
          <a:prstGeom prst="rect">
            <a:avLst/>
          </a:prstGeom>
        </p:spPr>
        <p:txBody>
          <a:bodyPr wrap="square" lIns="0" tIns="0" rIns="0" bIns="0">
            <a:spAutoFit/>
          </a:bodyPr>
          <a:lstStyle>
            <a:lvl1pPr marL="180000" indent="-180000" algn="l" defTabSz="914400" rtl="0" eaLnBrk="1" latinLnBrk="0" hangingPunct="1">
              <a:lnSpc>
                <a:spcPct val="90000"/>
              </a:lnSpc>
              <a:spcBef>
                <a:spcPts val="600"/>
              </a:spcBef>
              <a:spcAft>
                <a:spcPts val="600"/>
              </a:spcAft>
              <a:buClr>
                <a:schemeClr val="accent3"/>
              </a:buClr>
              <a:buFont typeface="Wingdings" panose="05000000000000000000" pitchFamily="2" charset="2"/>
              <a:buChar char="§"/>
              <a:defRPr sz="2000" kern="1200">
                <a:solidFill>
                  <a:schemeClr val="tx1">
                    <a:lumMod val="75000"/>
                    <a:lumOff val="25000"/>
                  </a:schemeClr>
                </a:solidFill>
                <a:latin typeface="+mn-lt"/>
                <a:ea typeface="+mn-ea"/>
                <a:cs typeface="+mn-cs"/>
              </a:defRPr>
            </a:lvl1pPr>
            <a:lvl2pPr marL="360000" indent="-180000" algn="l" defTabSz="914400" rtl="0" eaLnBrk="1" latinLnBrk="0" hangingPunct="1">
              <a:lnSpc>
                <a:spcPct val="90000"/>
              </a:lnSpc>
              <a:spcBef>
                <a:spcPts val="300"/>
              </a:spcBef>
              <a:spcAft>
                <a:spcPts val="600"/>
              </a:spcAft>
              <a:buClr>
                <a:schemeClr val="accent2"/>
              </a:buClr>
              <a:buFont typeface="Wingdings" panose="05000000000000000000" pitchFamily="2" charset="2"/>
              <a:buChar char="§"/>
              <a:defRPr sz="1800" kern="1200">
                <a:solidFill>
                  <a:schemeClr val="tx1">
                    <a:lumMod val="75000"/>
                    <a:lumOff val="25000"/>
                  </a:schemeClr>
                </a:solidFill>
                <a:latin typeface="+mn-lt"/>
                <a:ea typeface="+mn-ea"/>
                <a:cs typeface="+mn-cs"/>
              </a:defRPr>
            </a:lvl2pPr>
            <a:lvl3pPr marL="540000" indent="-180000" algn="l" defTabSz="914400" rtl="0" eaLnBrk="1" latinLnBrk="0" hangingPunct="1">
              <a:lnSpc>
                <a:spcPct val="90000"/>
              </a:lnSpc>
              <a:spcBef>
                <a:spcPts val="300"/>
              </a:spcBef>
              <a:spcAft>
                <a:spcPts val="600"/>
              </a:spcAft>
              <a:buClr>
                <a:schemeClr val="accent1"/>
              </a:buClr>
              <a:buFont typeface="Wingdings" panose="05000000000000000000" pitchFamily="2" charset="2"/>
              <a:buChar char="§"/>
              <a:defRPr sz="18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1C2544"/>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1C254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600"/>
              </a:spcBef>
              <a:spcAft>
                <a:spcPts val="600"/>
              </a:spcAft>
              <a:buClr>
                <a:srgbClr val="FDC647"/>
              </a:buClr>
              <a:buSzTx/>
              <a:buFont typeface="Wingdings" panose="05000000000000000000" pitchFamily="2" charset="2"/>
              <a:buNone/>
              <a:tabLst/>
              <a:defRPr/>
            </a:pPr>
            <a:r>
              <a:rPr kumimoji="0" lang="es-ES" sz="950" b="0" i="0" u="none" strike="noStrike" kern="1200" cap="none" spc="0" normalizeH="0" baseline="0" noProof="0">
                <a:ln>
                  <a:noFill/>
                </a:ln>
                <a:solidFill>
                  <a:schemeClr val="bg1">
                    <a:lumMod val="50000"/>
                  </a:schemeClr>
                </a:solidFill>
                <a:effectLst/>
                <a:uLnTx/>
                <a:uFillTx/>
                <a:latin typeface="Calibri"/>
                <a:ea typeface="+mn-ea"/>
                <a:cs typeface="+mn-cs"/>
              </a:rPr>
              <a:t>52</a:t>
            </a:r>
          </a:p>
        </p:txBody>
      </p:sp>
      <p:sp>
        <p:nvSpPr>
          <p:cNvPr id="289" name="Marcador de texto 1">
            <a:extLst>
              <a:ext uri="{FF2B5EF4-FFF2-40B4-BE49-F238E27FC236}">
                <a16:creationId xmlns:a16="http://schemas.microsoft.com/office/drawing/2014/main" id="{B815AA9C-58C8-E7DA-C397-EEAE69C8A09F}"/>
              </a:ext>
            </a:extLst>
          </p:cNvPr>
          <p:cNvSpPr txBox="1">
            <a:spLocks/>
          </p:cNvSpPr>
          <p:nvPr/>
        </p:nvSpPr>
        <p:spPr>
          <a:xfrm>
            <a:off x="4467092" y="5035797"/>
            <a:ext cx="275736" cy="176248"/>
          </a:xfrm>
          <a:prstGeom prst="rect">
            <a:avLst/>
          </a:prstGeom>
        </p:spPr>
        <p:txBody>
          <a:bodyPr wrap="square" lIns="0" tIns="0" rIns="0" bIns="0">
            <a:spAutoFit/>
          </a:bodyPr>
          <a:lstStyle>
            <a:lvl1pPr marL="180000" indent="-180000" algn="l" defTabSz="914400" rtl="0" eaLnBrk="1" latinLnBrk="0" hangingPunct="1">
              <a:lnSpc>
                <a:spcPct val="90000"/>
              </a:lnSpc>
              <a:spcBef>
                <a:spcPts val="600"/>
              </a:spcBef>
              <a:spcAft>
                <a:spcPts val="600"/>
              </a:spcAft>
              <a:buClr>
                <a:schemeClr val="accent3"/>
              </a:buClr>
              <a:buFont typeface="Wingdings" panose="05000000000000000000" pitchFamily="2" charset="2"/>
              <a:buChar char="§"/>
              <a:defRPr sz="2000" kern="1200">
                <a:solidFill>
                  <a:schemeClr val="tx1">
                    <a:lumMod val="75000"/>
                    <a:lumOff val="25000"/>
                  </a:schemeClr>
                </a:solidFill>
                <a:latin typeface="+mn-lt"/>
                <a:ea typeface="+mn-ea"/>
                <a:cs typeface="+mn-cs"/>
              </a:defRPr>
            </a:lvl1pPr>
            <a:lvl2pPr marL="360000" indent="-180000" algn="l" defTabSz="914400" rtl="0" eaLnBrk="1" latinLnBrk="0" hangingPunct="1">
              <a:lnSpc>
                <a:spcPct val="90000"/>
              </a:lnSpc>
              <a:spcBef>
                <a:spcPts val="300"/>
              </a:spcBef>
              <a:spcAft>
                <a:spcPts val="600"/>
              </a:spcAft>
              <a:buClr>
                <a:schemeClr val="accent2"/>
              </a:buClr>
              <a:buFont typeface="Wingdings" panose="05000000000000000000" pitchFamily="2" charset="2"/>
              <a:buChar char="§"/>
              <a:defRPr sz="1800" kern="1200">
                <a:solidFill>
                  <a:schemeClr val="tx1">
                    <a:lumMod val="75000"/>
                    <a:lumOff val="25000"/>
                  </a:schemeClr>
                </a:solidFill>
                <a:latin typeface="+mn-lt"/>
                <a:ea typeface="+mn-ea"/>
                <a:cs typeface="+mn-cs"/>
              </a:defRPr>
            </a:lvl2pPr>
            <a:lvl3pPr marL="540000" indent="-180000" algn="l" defTabSz="914400" rtl="0" eaLnBrk="1" latinLnBrk="0" hangingPunct="1">
              <a:lnSpc>
                <a:spcPct val="90000"/>
              </a:lnSpc>
              <a:spcBef>
                <a:spcPts val="300"/>
              </a:spcBef>
              <a:spcAft>
                <a:spcPts val="600"/>
              </a:spcAft>
              <a:buClr>
                <a:schemeClr val="accent1"/>
              </a:buClr>
              <a:buFont typeface="Wingdings" panose="05000000000000000000" pitchFamily="2" charset="2"/>
              <a:buChar char="§"/>
              <a:defRPr sz="18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1C2544"/>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1C254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600"/>
              </a:spcBef>
              <a:spcAft>
                <a:spcPts val="600"/>
              </a:spcAft>
              <a:buClr>
                <a:srgbClr val="FDC647"/>
              </a:buClr>
              <a:buSzTx/>
              <a:buFont typeface="Wingdings" panose="05000000000000000000" pitchFamily="2" charset="2"/>
              <a:buNone/>
              <a:tabLst/>
              <a:defRPr/>
            </a:pPr>
            <a:r>
              <a:rPr kumimoji="0" lang="es-ES" sz="950" b="0" i="0" u="none" strike="noStrike" kern="1200" cap="none" spc="0" normalizeH="0" baseline="0" noProof="0">
                <a:ln>
                  <a:noFill/>
                </a:ln>
                <a:solidFill>
                  <a:schemeClr val="bg1">
                    <a:lumMod val="50000"/>
                  </a:schemeClr>
                </a:solidFill>
                <a:effectLst/>
                <a:uLnTx/>
                <a:uFillTx/>
                <a:latin typeface="Calibri"/>
                <a:ea typeface="+mn-ea"/>
                <a:cs typeface="+mn-cs"/>
              </a:rPr>
              <a:t>64</a:t>
            </a:r>
          </a:p>
        </p:txBody>
      </p:sp>
      <p:sp>
        <p:nvSpPr>
          <p:cNvPr id="290" name="Marcador de texto 1">
            <a:extLst>
              <a:ext uri="{FF2B5EF4-FFF2-40B4-BE49-F238E27FC236}">
                <a16:creationId xmlns:a16="http://schemas.microsoft.com/office/drawing/2014/main" id="{4190548F-9A98-0C40-290C-C818B7C45187}"/>
              </a:ext>
            </a:extLst>
          </p:cNvPr>
          <p:cNvSpPr txBox="1">
            <a:spLocks/>
          </p:cNvSpPr>
          <p:nvPr/>
        </p:nvSpPr>
        <p:spPr>
          <a:xfrm>
            <a:off x="4813023" y="5035797"/>
            <a:ext cx="275736" cy="176248"/>
          </a:xfrm>
          <a:prstGeom prst="rect">
            <a:avLst/>
          </a:prstGeom>
        </p:spPr>
        <p:txBody>
          <a:bodyPr wrap="square" lIns="0" tIns="0" rIns="0" bIns="0">
            <a:spAutoFit/>
          </a:bodyPr>
          <a:lstStyle>
            <a:lvl1pPr marL="180000" indent="-180000" algn="l" defTabSz="914400" rtl="0" eaLnBrk="1" latinLnBrk="0" hangingPunct="1">
              <a:lnSpc>
                <a:spcPct val="90000"/>
              </a:lnSpc>
              <a:spcBef>
                <a:spcPts val="600"/>
              </a:spcBef>
              <a:spcAft>
                <a:spcPts val="600"/>
              </a:spcAft>
              <a:buClr>
                <a:schemeClr val="accent3"/>
              </a:buClr>
              <a:buFont typeface="Wingdings" panose="05000000000000000000" pitchFamily="2" charset="2"/>
              <a:buChar char="§"/>
              <a:defRPr sz="2000" kern="1200">
                <a:solidFill>
                  <a:schemeClr val="tx1">
                    <a:lumMod val="75000"/>
                    <a:lumOff val="25000"/>
                  </a:schemeClr>
                </a:solidFill>
                <a:latin typeface="+mn-lt"/>
                <a:ea typeface="+mn-ea"/>
                <a:cs typeface="+mn-cs"/>
              </a:defRPr>
            </a:lvl1pPr>
            <a:lvl2pPr marL="360000" indent="-180000" algn="l" defTabSz="914400" rtl="0" eaLnBrk="1" latinLnBrk="0" hangingPunct="1">
              <a:lnSpc>
                <a:spcPct val="90000"/>
              </a:lnSpc>
              <a:spcBef>
                <a:spcPts val="300"/>
              </a:spcBef>
              <a:spcAft>
                <a:spcPts val="600"/>
              </a:spcAft>
              <a:buClr>
                <a:schemeClr val="accent2"/>
              </a:buClr>
              <a:buFont typeface="Wingdings" panose="05000000000000000000" pitchFamily="2" charset="2"/>
              <a:buChar char="§"/>
              <a:defRPr sz="1800" kern="1200">
                <a:solidFill>
                  <a:schemeClr val="tx1">
                    <a:lumMod val="75000"/>
                    <a:lumOff val="25000"/>
                  </a:schemeClr>
                </a:solidFill>
                <a:latin typeface="+mn-lt"/>
                <a:ea typeface="+mn-ea"/>
                <a:cs typeface="+mn-cs"/>
              </a:defRPr>
            </a:lvl2pPr>
            <a:lvl3pPr marL="540000" indent="-180000" algn="l" defTabSz="914400" rtl="0" eaLnBrk="1" latinLnBrk="0" hangingPunct="1">
              <a:lnSpc>
                <a:spcPct val="90000"/>
              </a:lnSpc>
              <a:spcBef>
                <a:spcPts val="300"/>
              </a:spcBef>
              <a:spcAft>
                <a:spcPts val="600"/>
              </a:spcAft>
              <a:buClr>
                <a:schemeClr val="accent1"/>
              </a:buClr>
              <a:buFont typeface="Wingdings" panose="05000000000000000000" pitchFamily="2" charset="2"/>
              <a:buChar char="§"/>
              <a:defRPr sz="18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1C2544"/>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1C254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600"/>
              </a:spcBef>
              <a:spcAft>
                <a:spcPts val="600"/>
              </a:spcAft>
              <a:buClr>
                <a:srgbClr val="FDC647"/>
              </a:buClr>
              <a:buSzTx/>
              <a:buFont typeface="Wingdings" panose="05000000000000000000" pitchFamily="2" charset="2"/>
              <a:buNone/>
              <a:tabLst/>
              <a:defRPr/>
            </a:pPr>
            <a:r>
              <a:rPr kumimoji="0" lang="es-ES" sz="950" b="0" i="0" u="none" strike="noStrike" kern="1200" cap="none" spc="0" normalizeH="0" baseline="0" noProof="0">
                <a:ln>
                  <a:noFill/>
                </a:ln>
                <a:solidFill>
                  <a:schemeClr val="bg1">
                    <a:lumMod val="50000"/>
                  </a:schemeClr>
                </a:solidFill>
                <a:effectLst/>
                <a:uLnTx/>
                <a:uFillTx/>
                <a:latin typeface="Calibri"/>
                <a:ea typeface="+mn-ea"/>
                <a:cs typeface="+mn-cs"/>
              </a:rPr>
              <a:t>76</a:t>
            </a:r>
          </a:p>
        </p:txBody>
      </p:sp>
      <p:sp>
        <p:nvSpPr>
          <p:cNvPr id="291" name="Marcador de texto 1">
            <a:extLst>
              <a:ext uri="{FF2B5EF4-FFF2-40B4-BE49-F238E27FC236}">
                <a16:creationId xmlns:a16="http://schemas.microsoft.com/office/drawing/2014/main" id="{5E92D44B-72F5-1263-A7FF-EB55432390E7}"/>
              </a:ext>
            </a:extLst>
          </p:cNvPr>
          <p:cNvSpPr txBox="1">
            <a:spLocks/>
          </p:cNvSpPr>
          <p:nvPr/>
        </p:nvSpPr>
        <p:spPr>
          <a:xfrm>
            <a:off x="5195333" y="5035797"/>
            <a:ext cx="275736" cy="176248"/>
          </a:xfrm>
          <a:prstGeom prst="rect">
            <a:avLst/>
          </a:prstGeom>
        </p:spPr>
        <p:txBody>
          <a:bodyPr wrap="square" lIns="0" tIns="0" rIns="0" bIns="0">
            <a:spAutoFit/>
          </a:bodyPr>
          <a:lstStyle>
            <a:lvl1pPr marL="180000" indent="-180000" algn="l" defTabSz="914400" rtl="0" eaLnBrk="1" latinLnBrk="0" hangingPunct="1">
              <a:lnSpc>
                <a:spcPct val="90000"/>
              </a:lnSpc>
              <a:spcBef>
                <a:spcPts val="600"/>
              </a:spcBef>
              <a:spcAft>
                <a:spcPts val="600"/>
              </a:spcAft>
              <a:buClr>
                <a:schemeClr val="accent3"/>
              </a:buClr>
              <a:buFont typeface="Wingdings" panose="05000000000000000000" pitchFamily="2" charset="2"/>
              <a:buChar char="§"/>
              <a:defRPr sz="2000" kern="1200">
                <a:solidFill>
                  <a:schemeClr val="tx1">
                    <a:lumMod val="75000"/>
                    <a:lumOff val="25000"/>
                  </a:schemeClr>
                </a:solidFill>
                <a:latin typeface="+mn-lt"/>
                <a:ea typeface="+mn-ea"/>
                <a:cs typeface="+mn-cs"/>
              </a:defRPr>
            </a:lvl1pPr>
            <a:lvl2pPr marL="360000" indent="-180000" algn="l" defTabSz="914400" rtl="0" eaLnBrk="1" latinLnBrk="0" hangingPunct="1">
              <a:lnSpc>
                <a:spcPct val="90000"/>
              </a:lnSpc>
              <a:spcBef>
                <a:spcPts val="300"/>
              </a:spcBef>
              <a:spcAft>
                <a:spcPts val="600"/>
              </a:spcAft>
              <a:buClr>
                <a:schemeClr val="accent2"/>
              </a:buClr>
              <a:buFont typeface="Wingdings" panose="05000000000000000000" pitchFamily="2" charset="2"/>
              <a:buChar char="§"/>
              <a:defRPr sz="1800" kern="1200">
                <a:solidFill>
                  <a:schemeClr val="tx1">
                    <a:lumMod val="75000"/>
                    <a:lumOff val="25000"/>
                  </a:schemeClr>
                </a:solidFill>
                <a:latin typeface="+mn-lt"/>
                <a:ea typeface="+mn-ea"/>
                <a:cs typeface="+mn-cs"/>
              </a:defRPr>
            </a:lvl2pPr>
            <a:lvl3pPr marL="540000" indent="-180000" algn="l" defTabSz="914400" rtl="0" eaLnBrk="1" latinLnBrk="0" hangingPunct="1">
              <a:lnSpc>
                <a:spcPct val="90000"/>
              </a:lnSpc>
              <a:spcBef>
                <a:spcPts val="300"/>
              </a:spcBef>
              <a:spcAft>
                <a:spcPts val="600"/>
              </a:spcAft>
              <a:buClr>
                <a:schemeClr val="accent1"/>
              </a:buClr>
              <a:buFont typeface="Wingdings" panose="05000000000000000000" pitchFamily="2" charset="2"/>
              <a:buChar char="§"/>
              <a:defRPr sz="18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1C2544"/>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1C254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600"/>
              </a:spcBef>
              <a:spcAft>
                <a:spcPts val="600"/>
              </a:spcAft>
              <a:buClr>
                <a:srgbClr val="FDC647"/>
              </a:buClr>
              <a:buSzTx/>
              <a:buFont typeface="Wingdings" panose="05000000000000000000" pitchFamily="2" charset="2"/>
              <a:buNone/>
              <a:tabLst/>
              <a:defRPr/>
            </a:pPr>
            <a:r>
              <a:rPr kumimoji="0" lang="es-ES" sz="950" b="0" i="0" u="none" strike="noStrike" kern="1200" cap="none" spc="0" normalizeH="0" baseline="0" noProof="0">
                <a:ln>
                  <a:noFill/>
                </a:ln>
                <a:solidFill>
                  <a:schemeClr val="bg1">
                    <a:lumMod val="50000"/>
                  </a:schemeClr>
                </a:solidFill>
                <a:effectLst/>
                <a:uLnTx/>
                <a:uFillTx/>
                <a:latin typeface="Calibri"/>
                <a:ea typeface="+mn-ea"/>
                <a:cs typeface="+mn-cs"/>
              </a:rPr>
              <a:t>88</a:t>
            </a:r>
          </a:p>
        </p:txBody>
      </p:sp>
      <p:sp>
        <p:nvSpPr>
          <p:cNvPr id="292" name="Marcador de texto 1">
            <a:extLst>
              <a:ext uri="{FF2B5EF4-FFF2-40B4-BE49-F238E27FC236}">
                <a16:creationId xmlns:a16="http://schemas.microsoft.com/office/drawing/2014/main" id="{DADBFFA4-7673-690C-851A-17E5512F7AE9}"/>
              </a:ext>
            </a:extLst>
          </p:cNvPr>
          <p:cNvSpPr txBox="1">
            <a:spLocks/>
          </p:cNvSpPr>
          <p:nvPr/>
        </p:nvSpPr>
        <p:spPr>
          <a:xfrm>
            <a:off x="5556916" y="5035797"/>
            <a:ext cx="275736" cy="176248"/>
          </a:xfrm>
          <a:prstGeom prst="rect">
            <a:avLst/>
          </a:prstGeom>
        </p:spPr>
        <p:txBody>
          <a:bodyPr wrap="square" lIns="0" tIns="0" rIns="0" bIns="0">
            <a:spAutoFit/>
          </a:bodyPr>
          <a:lstStyle>
            <a:lvl1pPr marL="180000" indent="-180000" algn="l" defTabSz="914400" rtl="0" eaLnBrk="1" latinLnBrk="0" hangingPunct="1">
              <a:lnSpc>
                <a:spcPct val="90000"/>
              </a:lnSpc>
              <a:spcBef>
                <a:spcPts val="600"/>
              </a:spcBef>
              <a:spcAft>
                <a:spcPts val="600"/>
              </a:spcAft>
              <a:buClr>
                <a:schemeClr val="accent3"/>
              </a:buClr>
              <a:buFont typeface="Wingdings" panose="05000000000000000000" pitchFamily="2" charset="2"/>
              <a:buChar char="§"/>
              <a:defRPr sz="2000" kern="1200">
                <a:solidFill>
                  <a:schemeClr val="tx1">
                    <a:lumMod val="75000"/>
                    <a:lumOff val="25000"/>
                  </a:schemeClr>
                </a:solidFill>
                <a:latin typeface="+mn-lt"/>
                <a:ea typeface="+mn-ea"/>
                <a:cs typeface="+mn-cs"/>
              </a:defRPr>
            </a:lvl1pPr>
            <a:lvl2pPr marL="360000" indent="-180000" algn="l" defTabSz="914400" rtl="0" eaLnBrk="1" latinLnBrk="0" hangingPunct="1">
              <a:lnSpc>
                <a:spcPct val="90000"/>
              </a:lnSpc>
              <a:spcBef>
                <a:spcPts val="300"/>
              </a:spcBef>
              <a:spcAft>
                <a:spcPts val="600"/>
              </a:spcAft>
              <a:buClr>
                <a:schemeClr val="accent2"/>
              </a:buClr>
              <a:buFont typeface="Wingdings" panose="05000000000000000000" pitchFamily="2" charset="2"/>
              <a:buChar char="§"/>
              <a:defRPr sz="1800" kern="1200">
                <a:solidFill>
                  <a:schemeClr val="tx1">
                    <a:lumMod val="75000"/>
                    <a:lumOff val="25000"/>
                  </a:schemeClr>
                </a:solidFill>
                <a:latin typeface="+mn-lt"/>
                <a:ea typeface="+mn-ea"/>
                <a:cs typeface="+mn-cs"/>
              </a:defRPr>
            </a:lvl2pPr>
            <a:lvl3pPr marL="540000" indent="-180000" algn="l" defTabSz="914400" rtl="0" eaLnBrk="1" latinLnBrk="0" hangingPunct="1">
              <a:lnSpc>
                <a:spcPct val="90000"/>
              </a:lnSpc>
              <a:spcBef>
                <a:spcPts val="300"/>
              </a:spcBef>
              <a:spcAft>
                <a:spcPts val="600"/>
              </a:spcAft>
              <a:buClr>
                <a:schemeClr val="accent1"/>
              </a:buClr>
              <a:buFont typeface="Wingdings" panose="05000000000000000000" pitchFamily="2" charset="2"/>
              <a:buChar char="§"/>
              <a:defRPr sz="18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1C2544"/>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1C254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600"/>
              </a:spcBef>
              <a:spcAft>
                <a:spcPts val="600"/>
              </a:spcAft>
              <a:buClr>
                <a:srgbClr val="FDC647"/>
              </a:buClr>
              <a:buSzTx/>
              <a:buFont typeface="Wingdings" panose="05000000000000000000" pitchFamily="2" charset="2"/>
              <a:buNone/>
              <a:tabLst/>
              <a:defRPr/>
            </a:pPr>
            <a:r>
              <a:rPr kumimoji="0" lang="es-ES" sz="950" b="0" i="0" u="none" strike="noStrike" kern="1200" cap="none" spc="0" normalizeH="0" baseline="0" noProof="0">
                <a:ln>
                  <a:noFill/>
                </a:ln>
                <a:solidFill>
                  <a:schemeClr val="bg1">
                    <a:lumMod val="50000"/>
                  </a:schemeClr>
                </a:solidFill>
                <a:effectLst/>
                <a:uLnTx/>
                <a:uFillTx/>
                <a:latin typeface="Calibri"/>
                <a:ea typeface="+mn-ea"/>
                <a:cs typeface="+mn-cs"/>
              </a:rPr>
              <a:t>100</a:t>
            </a:r>
          </a:p>
        </p:txBody>
      </p:sp>
      <p:sp>
        <p:nvSpPr>
          <p:cNvPr id="293" name="Marcador de texto 1">
            <a:extLst>
              <a:ext uri="{FF2B5EF4-FFF2-40B4-BE49-F238E27FC236}">
                <a16:creationId xmlns:a16="http://schemas.microsoft.com/office/drawing/2014/main" id="{7153B368-B672-02FC-27B4-CE2E9A973BC8}"/>
              </a:ext>
            </a:extLst>
          </p:cNvPr>
          <p:cNvSpPr txBox="1">
            <a:spLocks/>
          </p:cNvSpPr>
          <p:nvPr/>
        </p:nvSpPr>
        <p:spPr>
          <a:xfrm>
            <a:off x="5918499" y="5035797"/>
            <a:ext cx="275736" cy="176248"/>
          </a:xfrm>
          <a:prstGeom prst="rect">
            <a:avLst/>
          </a:prstGeom>
        </p:spPr>
        <p:txBody>
          <a:bodyPr wrap="square" lIns="0" tIns="0" rIns="0" bIns="0">
            <a:spAutoFit/>
          </a:bodyPr>
          <a:lstStyle>
            <a:lvl1pPr marL="180000" indent="-180000" algn="l" defTabSz="914400" rtl="0" eaLnBrk="1" latinLnBrk="0" hangingPunct="1">
              <a:lnSpc>
                <a:spcPct val="90000"/>
              </a:lnSpc>
              <a:spcBef>
                <a:spcPts val="600"/>
              </a:spcBef>
              <a:spcAft>
                <a:spcPts val="600"/>
              </a:spcAft>
              <a:buClr>
                <a:schemeClr val="accent3"/>
              </a:buClr>
              <a:buFont typeface="Wingdings" panose="05000000000000000000" pitchFamily="2" charset="2"/>
              <a:buChar char="§"/>
              <a:defRPr sz="2000" kern="1200">
                <a:solidFill>
                  <a:schemeClr val="tx1">
                    <a:lumMod val="75000"/>
                    <a:lumOff val="25000"/>
                  </a:schemeClr>
                </a:solidFill>
                <a:latin typeface="+mn-lt"/>
                <a:ea typeface="+mn-ea"/>
                <a:cs typeface="+mn-cs"/>
              </a:defRPr>
            </a:lvl1pPr>
            <a:lvl2pPr marL="360000" indent="-180000" algn="l" defTabSz="914400" rtl="0" eaLnBrk="1" latinLnBrk="0" hangingPunct="1">
              <a:lnSpc>
                <a:spcPct val="90000"/>
              </a:lnSpc>
              <a:spcBef>
                <a:spcPts val="300"/>
              </a:spcBef>
              <a:spcAft>
                <a:spcPts val="600"/>
              </a:spcAft>
              <a:buClr>
                <a:schemeClr val="accent2"/>
              </a:buClr>
              <a:buFont typeface="Wingdings" panose="05000000000000000000" pitchFamily="2" charset="2"/>
              <a:buChar char="§"/>
              <a:defRPr sz="1800" kern="1200">
                <a:solidFill>
                  <a:schemeClr val="tx1">
                    <a:lumMod val="75000"/>
                    <a:lumOff val="25000"/>
                  </a:schemeClr>
                </a:solidFill>
                <a:latin typeface="+mn-lt"/>
                <a:ea typeface="+mn-ea"/>
                <a:cs typeface="+mn-cs"/>
              </a:defRPr>
            </a:lvl2pPr>
            <a:lvl3pPr marL="540000" indent="-180000" algn="l" defTabSz="914400" rtl="0" eaLnBrk="1" latinLnBrk="0" hangingPunct="1">
              <a:lnSpc>
                <a:spcPct val="90000"/>
              </a:lnSpc>
              <a:spcBef>
                <a:spcPts val="300"/>
              </a:spcBef>
              <a:spcAft>
                <a:spcPts val="600"/>
              </a:spcAft>
              <a:buClr>
                <a:schemeClr val="accent1"/>
              </a:buClr>
              <a:buFont typeface="Wingdings" panose="05000000000000000000" pitchFamily="2" charset="2"/>
              <a:buChar char="§"/>
              <a:defRPr sz="18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1C2544"/>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1C254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600"/>
              </a:spcBef>
              <a:spcAft>
                <a:spcPts val="600"/>
              </a:spcAft>
              <a:buClr>
                <a:srgbClr val="FDC647"/>
              </a:buClr>
              <a:buSzTx/>
              <a:buFont typeface="Wingdings" panose="05000000000000000000" pitchFamily="2" charset="2"/>
              <a:buNone/>
              <a:tabLst/>
              <a:defRPr/>
            </a:pPr>
            <a:r>
              <a:rPr kumimoji="0" lang="es-ES" sz="950" b="0" i="0" u="none" strike="noStrike" kern="1200" cap="none" spc="0" normalizeH="0" baseline="0" noProof="0">
                <a:ln>
                  <a:noFill/>
                </a:ln>
                <a:solidFill>
                  <a:schemeClr val="bg1">
                    <a:lumMod val="50000"/>
                  </a:schemeClr>
                </a:solidFill>
                <a:effectLst/>
                <a:uLnTx/>
                <a:uFillTx/>
                <a:latin typeface="Calibri"/>
                <a:ea typeface="+mn-ea"/>
                <a:cs typeface="+mn-cs"/>
              </a:rPr>
              <a:t>112</a:t>
            </a:r>
          </a:p>
        </p:txBody>
      </p:sp>
      <p:sp>
        <p:nvSpPr>
          <p:cNvPr id="294" name="Marcador de texto 1">
            <a:extLst>
              <a:ext uri="{FF2B5EF4-FFF2-40B4-BE49-F238E27FC236}">
                <a16:creationId xmlns:a16="http://schemas.microsoft.com/office/drawing/2014/main" id="{34623142-5001-6129-2BAB-4FE7800C0E3C}"/>
              </a:ext>
            </a:extLst>
          </p:cNvPr>
          <p:cNvSpPr txBox="1">
            <a:spLocks/>
          </p:cNvSpPr>
          <p:nvPr/>
        </p:nvSpPr>
        <p:spPr>
          <a:xfrm>
            <a:off x="5918499" y="5240164"/>
            <a:ext cx="275736" cy="176248"/>
          </a:xfrm>
          <a:prstGeom prst="rect">
            <a:avLst/>
          </a:prstGeom>
        </p:spPr>
        <p:txBody>
          <a:bodyPr wrap="square" lIns="0" tIns="0" rIns="0" bIns="0">
            <a:spAutoFit/>
          </a:bodyPr>
          <a:lstStyle>
            <a:lvl1pPr marL="180000" indent="-180000" algn="l" defTabSz="914400" rtl="0" eaLnBrk="1" latinLnBrk="0" hangingPunct="1">
              <a:lnSpc>
                <a:spcPct val="90000"/>
              </a:lnSpc>
              <a:spcBef>
                <a:spcPts val="600"/>
              </a:spcBef>
              <a:spcAft>
                <a:spcPts val="600"/>
              </a:spcAft>
              <a:buClr>
                <a:schemeClr val="accent3"/>
              </a:buClr>
              <a:buFont typeface="Wingdings" panose="05000000000000000000" pitchFamily="2" charset="2"/>
              <a:buChar char="§"/>
              <a:defRPr sz="2000" kern="1200">
                <a:solidFill>
                  <a:schemeClr val="tx1">
                    <a:lumMod val="75000"/>
                    <a:lumOff val="25000"/>
                  </a:schemeClr>
                </a:solidFill>
                <a:latin typeface="+mn-lt"/>
                <a:ea typeface="+mn-ea"/>
                <a:cs typeface="+mn-cs"/>
              </a:defRPr>
            </a:lvl1pPr>
            <a:lvl2pPr marL="360000" indent="-180000" algn="l" defTabSz="914400" rtl="0" eaLnBrk="1" latinLnBrk="0" hangingPunct="1">
              <a:lnSpc>
                <a:spcPct val="90000"/>
              </a:lnSpc>
              <a:spcBef>
                <a:spcPts val="300"/>
              </a:spcBef>
              <a:spcAft>
                <a:spcPts val="600"/>
              </a:spcAft>
              <a:buClr>
                <a:schemeClr val="accent2"/>
              </a:buClr>
              <a:buFont typeface="Wingdings" panose="05000000000000000000" pitchFamily="2" charset="2"/>
              <a:buChar char="§"/>
              <a:defRPr sz="1800" kern="1200">
                <a:solidFill>
                  <a:schemeClr val="tx1">
                    <a:lumMod val="75000"/>
                    <a:lumOff val="25000"/>
                  </a:schemeClr>
                </a:solidFill>
                <a:latin typeface="+mn-lt"/>
                <a:ea typeface="+mn-ea"/>
                <a:cs typeface="+mn-cs"/>
              </a:defRPr>
            </a:lvl2pPr>
            <a:lvl3pPr marL="540000" indent="-180000" algn="l" defTabSz="914400" rtl="0" eaLnBrk="1" latinLnBrk="0" hangingPunct="1">
              <a:lnSpc>
                <a:spcPct val="90000"/>
              </a:lnSpc>
              <a:spcBef>
                <a:spcPts val="300"/>
              </a:spcBef>
              <a:spcAft>
                <a:spcPts val="600"/>
              </a:spcAft>
              <a:buClr>
                <a:schemeClr val="accent1"/>
              </a:buClr>
              <a:buFont typeface="Wingdings" panose="05000000000000000000" pitchFamily="2" charset="2"/>
              <a:buChar char="§"/>
              <a:defRPr sz="18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1C2544"/>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1C254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600"/>
              </a:spcBef>
              <a:spcAft>
                <a:spcPts val="600"/>
              </a:spcAft>
              <a:buClr>
                <a:srgbClr val="FDC647"/>
              </a:buClr>
              <a:buSzTx/>
              <a:buFont typeface="Wingdings" panose="05000000000000000000" pitchFamily="2" charset="2"/>
              <a:buNone/>
              <a:tabLst/>
              <a:defRPr/>
            </a:pPr>
            <a:r>
              <a:rPr kumimoji="0" lang="es-ES" sz="950" b="0" i="0" u="none" strike="noStrike" kern="1200" cap="none" spc="0" normalizeH="0" baseline="0" noProof="0">
                <a:ln>
                  <a:noFill/>
                </a:ln>
                <a:solidFill>
                  <a:schemeClr val="accent2"/>
                </a:solidFill>
                <a:effectLst/>
                <a:uLnTx/>
                <a:uFillTx/>
                <a:latin typeface="Calibri"/>
                <a:ea typeface="+mn-ea"/>
                <a:cs typeface="+mn-cs"/>
              </a:rPr>
              <a:t>283</a:t>
            </a:r>
          </a:p>
        </p:txBody>
      </p:sp>
      <p:sp>
        <p:nvSpPr>
          <p:cNvPr id="295" name="Marcador de texto 1">
            <a:extLst>
              <a:ext uri="{FF2B5EF4-FFF2-40B4-BE49-F238E27FC236}">
                <a16:creationId xmlns:a16="http://schemas.microsoft.com/office/drawing/2014/main" id="{AB7E6816-CDA7-E224-F614-FDEDA040E92C}"/>
              </a:ext>
            </a:extLst>
          </p:cNvPr>
          <p:cNvSpPr txBox="1">
            <a:spLocks/>
          </p:cNvSpPr>
          <p:nvPr/>
        </p:nvSpPr>
        <p:spPr>
          <a:xfrm>
            <a:off x="5563616" y="5240164"/>
            <a:ext cx="275736" cy="176248"/>
          </a:xfrm>
          <a:prstGeom prst="rect">
            <a:avLst/>
          </a:prstGeom>
        </p:spPr>
        <p:txBody>
          <a:bodyPr wrap="square" lIns="0" tIns="0" rIns="0" bIns="0">
            <a:spAutoFit/>
          </a:bodyPr>
          <a:lstStyle>
            <a:lvl1pPr marL="180000" indent="-180000" algn="l" defTabSz="914400" rtl="0" eaLnBrk="1" latinLnBrk="0" hangingPunct="1">
              <a:lnSpc>
                <a:spcPct val="90000"/>
              </a:lnSpc>
              <a:spcBef>
                <a:spcPts val="600"/>
              </a:spcBef>
              <a:spcAft>
                <a:spcPts val="600"/>
              </a:spcAft>
              <a:buClr>
                <a:schemeClr val="accent3"/>
              </a:buClr>
              <a:buFont typeface="Wingdings" panose="05000000000000000000" pitchFamily="2" charset="2"/>
              <a:buChar char="§"/>
              <a:defRPr sz="2000" kern="1200">
                <a:solidFill>
                  <a:schemeClr val="tx1">
                    <a:lumMod val="75000"/>
                    <a:lumOff val="25000"/>
                  </a:schemeClr>
                </a:solidFill>
                <a:latin typeface="+mn-lt"/>
                <a:ea typeface="+mn-ea"/>
                <a:cs typeface="+mn-cs"/>
              </a:defRPr>
            </a:lvl1pPr>
            <a:lvl2pPr marL="360000" indent="-180000" algn="l" defTabSz="914400" rtl="0" eaLnBrk="1" latinLnBrk="0" hangingPunct="1">
              <a:lnSpc>
                <a:spcPct val="90000"/>
              </a:lnSpc>
              <a:spcBef>
                <a:spcPts val="300"/>
              </a:spcBef>
              <a:spcAft>
                <a:spcPts val="600"/>
              </a:spcAft>
              <a:buClr>
                <a:schemeClr val="accent2"/>
              </a:buClr>
              <a:buFont typeface="Wingdings" panose="05000000000000000000" pitchFamily="2" charset="2"/>
              <a:buChar char="§"/>
              <a:defRPr sz="1800" kern="1200">
                <a:solidFill>
                  <a:schemeClr val="tx1">
                    <a:lumMod val="75000"/>
                    <a:lumOff val="25000"/>
                  </a:schemeClr>
                </a:solidFill>
                <a:latin typeface="+mn-lt"/>
                <a:ea typeface="+mn-ea"/>
                <a:cs typeface="+mn-cs"/>
              </a:defRPr>
            </a:lvl2pPr>
            <a:lvl3pPr marL="540000" indent="-180000" algn="l" defTabSz="914400" rtl="0" eaLnBrk="1" latinLnBrk="0" hangingPunct="1">
              <a:lnSpc>
                <a:spcPct val="90000"/>
              </a:lnSpc>
              <a:spcBef>
                <a:spcPts val="300"/>
              </a:spcBef>
              <a:spcAft>
                <a:spcPts val="600"/>
              </a:spcAft>
              <a:buClr>
                <a:schemeClr val="accent1"/>
              </a:buClr>
              <a:buFont typeface="Wingdings" panose="05000000000000000000" pitchFamily="2" charset="2"/>
              <a:buChar char="§"/>
              <a:defRPr sz="18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1C2544"/>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1C254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600"/>
              </a:spcBef>
              <a:spcAft>
                <a:spcPts val="600"/>
              </a:spcAft>
              <a:buClr>
                <a:srgbClr val="FDC647"/>
              </a:buClr>
              <a:buSzTx/>
              <a:buFont typeface="Wingdings" panose="05000000000000000000" pitchFamily="2" charset="2"/>
              <a:buNone/>
              <a:tabLst/>
              <a:defRPr/>
            </a:pPr>
            <a:r>
              <a:rPr kumimoji="0" lang="es-ES" sz="950" b="0" i="0" u="none" strike="noStrike" kern="1200" cap="none" spc="0" normalizeH="0" baseline="0" noProof="0">
                <a:ln>
                  <a:noFill/>
                </a:ln>
                <a:solidFill>
                  <a:schemeClr val="accent2"/>
                </a:solidFill>
                <a:effectLst/>
                <a:uLnTx/>
                <a:uFillTx/>
                <a:latin typeface="Calibri"/>
                <a:ea typeface="+mn-ea"/>
                <a:cs typeface="+mn-cs"/>
              </a:rPr>
              <a:t>287</a:t>
            </a:r>
          </a:p>
        </p:txBody>
      </p:sp>
      <p:sp>
        <p:nvSpPr>
          <p:cNvPr id="296" name="Marcador de texto 1">
            <a:extLst>
              <a:ext uri="{FF2B5EF4-FFF2-40B4-BE49-F238E27FC236}">
                <a16:creationId xmlns:a16="http://schemas.microsoft.com/office/drawing/2014/main" id="{7920BA31-3109-6BBF-6102-620ACC01B2C1}"/>
              </a:ext>
            </a:extLst>
          </p:cNvPr>
          <p:cNvSpPr txBox="1">
            <a:spLocks/>
          </p:cNvSpPr>
          <p:nvPr/>
        </p:nvSpPr>
        <p:spPr>
          <a:xfrm>
            <a:off x="5208732" y="5240164"/>
            <a:ext cx="275736" cy="176248"/>
          </a:xfrm>
          <a:prstGeom prst="rect">
            <a:avLst/>
          </a:prstGeom>
        </p:spPr>
        <p:txBody>
          <a:bodyPr wrap="square" lIns="0" tIns="0" rIns="0" bIns="0">
            <a:spAutoFit/>
          </a:bodyPr>
          <a:lstStyle>
            <a:lvl1pPr marL="180000" indent="-180000" algn="l" defTabSz="914400" rtl="0" eaLnBrk="1" latinLnBrk="0" hangingPunct="1">
              <a:lnSpc>
                <a:spcPct val="90000"/>
              </a:lnSpc>
              <a:spcBef>
                <a:spcPts val="600"/>
              </a:spcBef>
              <a:spcAft>
                <a:spcPts val="600"/>
              </a:spcAft>
              <a:buClr>
                <a:schemeClr val="accent3"/>
              </a:buClr>
              <a:buFont typeface="Wingdings" panose="05000000000000000000" pitchFamily="2" charset="2"/>
              <a:buChar char="§"/>
              <a:defRPr sz="2000" kern="1200">
                <a:solidFill>
                  <a:schemeClr val="tx1">
                    <a:lumMod val="75000"/>
                    <a:lumOff val="25000"/>
                  </a:schemeClr>
                </a:solidFill>
                <a:latin typeface="+mn-lt"/>
                <a:ea typeface="+mn-ea"/>
                <a:cs typeface="+mn-cs"/>
              </a:defRPr>
            </a:lvl1pPr>
            <a:lvl2pPr marL="360000" indent="-180000" algn="l" defTabSz="914400" rtl="0" eaLnBrk="1" latinLnBrk="0" hangingPunct="1">
              <a:lnSpc>
                <a:spcPct val="90000"/>
              </a:lnSpc>
              <a:spcBef>
                <a:spcPts val="300"/>
              </a:spcBef>
              <a:spcAft>
                <a:spcPts val="600"/>
              </a:spcAft>
              <a:buClr>
                <a:schemeClr val="accent2"/>
              </a:buClr>
              <a:buFont typeface="Wingdings" panose="05000000000000000000" pitchFamily="2" charset="2"/>
              <a:buChar char="§"/>
              <a:defRPr sz="1800" kern="1200">
                <a:solidFill>
                  <a:schemeClr val="tx1">
                    <a:lumMod val="75000"/>
                    <a:lumOff val="25000"/>
                  </a:schemeClr>
                </a:solidFill>
                <a:latin typeface="+mn-lt"/>
                <a:ea typeface="+mn-ea"/>
                <a:cs typeface="+mn-cs"/>
              </a:defRPr>
            </a:lvl2pPr>
            <a:lvl3pPr marL="540000" indent="-180000" algn="l" defTabSz="914400" rtl="0" eaLnBrk="1" latinLnBrk="0" hangingPunct="1">
              <a:lnSpc>
                <a:spcPct val="90000"/>
              </a:lnSpc>
              <a:spcBef>
                <a:spcPts val="300"/>
              </a:spcBef>
              <a:spcAft>
                <a:spcPts val="600"/>
              </a:spcAft>
              <a:buClr>
                <a:schemeClr val="accent1"/>
              </a:buClr>
              <a:buFont typeface="Wingdings" panose="05000000000000000000" pitchFamily="2" charset="2"/>
              <a:buChar char="§"/>
              <a:defRPr sz="18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1C2544"/>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1C254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600"/>
              </a:spcBef>
              <a:spcAft>
                <a:spcPts val="600"/>
              </a:spcAft>
              <a:buClr>
                <a:srgbClr val="FDC647"/>
              </a:buClr>
              <a:buSzTx/>
              <a:buFont typeface="Wingdings" panose="05000000000000000000" pitchFamily="2" charset="2"/>
              <a:buNone/>
              <a:tabLst/>
              <a:defRPr/>
            </a:pPr>
            <a:r>
              <a:rPr kumimoji="0" lang="es-ES" sz="950" b="0" i="0" u="none" strike="noStrike" kern="1200" cap="none" spc="0" normalizeH="0" baseline="0" noProof="0">
                <a:ln>
                  <a:noFill/>
                </a:ln>
                <a:solidFill>
                  <a:schemeClr val="accent2"/>
                </a:solidFill>
                <a:effectLst/>
                <a:uLnTx/>
                <a:uFillTx/>
                <a:latin typeface="Calibri"/>
                <a:ea typeface="+mn-ea"/>
                <a:cs typeface="+mn-cs"/>
              </a:rPr>
              <a:t>289</a:t>
            </a:r>
          </a:p>
        </p:txBody>
      </p:sp>
      <p:sp>
        <p:nvSpPr>
          <p:cNvPr id="297" name="Marcador de texto 1">
            <a:extLst>
              <a:ext uri="{FF2B5EF4-FFF2-40B4-BE49-F238E27FC236}">
                <a16:creationId xmlns:a16="http://schemas.microsoft.com/office/drawing/2014/main" id="{3899F073-0E60-0D57-A111-899751D9BF63}"/>
              </a:ext>
            </a:extLst>
          </p:cNvPr>
          <p:cNvSpPr txBox="1">
            <a:spLocks/>
          </p:cNvSpPr>
          <p:nvPr/>
        </p:nvSpPr>
        <p:spPr>
          <a:xfrm>
            <a:off x="4831448" y="5240164"/>
            <a:ext cx="275736" cy="176248"/>
          </a:xfrm>
          <a:prstGeom prst="rect">
            <a:avLst/>
          </a:prstGeom>
        </p:spPr>
        <p:txBody>
          <a:bodyPr wrap="square" lIns="0" tIns="0" rIns="0" bIns="0">
            <a:spAutoFit/>
          </a:bodyPr>
          <a:lstStyle>
            <a:lvl1pPr marL="180000" indent="-180000" algn="l" defTabSz="914400" rtl="0" eaLnBrk="1" latinLnBrk="0" hangingPunct="1">
              <a:lnSpc>
                <a:spcPct val="90000"/>
              </a:lnSpc>
              <a:spcBef>
                <a:spcPts val="600"/>
              </a:spcBef>
              <a:spcAft>
                <a:spcPts val="600"/>
              </a:spcAft>
              <a:buClr>
                <a:schemeClr val="accent3"/>
              </a:buClr>
              <a:buFont typeface="Wingdings" panose="05000000000000000000" pitchFamily="2" charset="2"/>
              <a:buChar char="§"/>
              <a:defRPr sz="2000" kern="1200">
                <a:solidFill>
                  <a:schemeClr val="tx1">
                    <a:lumMod val="75000"/>
                    <a:lumOff val="25000"/>
                  </a:schemeClr>
                </a:solidFill>
                <a:latin typeface="+mn-lt"/>
                <a:ea typeface="+mn-ea"/>
                <a:cs typeface="+mn-cs"/>
              </a:defRPr>
            </a:lvl1pPr>
            <a:lvl2pPr marL="360000" indent="-180000" algn="l" defTabSz="914400" rtl="0" eaLnBrk="1" latinLnBrk="0" hangingPunct="1">
              <a:lnSpc>
                <a:spcPct val="90000"/>
              </a:lnSpc>
              <a:spcBef>
                <a:spcPts val="300"/>
              </a:spcBef>
              <a:spcAft>
                <a:spcPts val="600"/>
              </a:spcAft>
              <a:buClr>
                <a:schemeClr val="accent2"/>
              </a:buClr>
              <a:buFont typeface="Wingdings" panose="05000000000000000000" pitchFamily="2" charset="2"/>
              <a:buChar char="§"/>
              <a:defRPr sz="1800" kern="1200">
                <a:solidFill>
                  <a:schemeClr val="tx1">
                    <a:lumMod val="75000"/>
                    <a:lumOff val="25000"/>
                  </a:schemeClr>
                </a:solidFill>
                <a:latin typeface="+mn-lt"/>
                <a:ea typeface="+mn-ea"/>
                <a:cs typeface="+mn-cs"/>
              </a:defRPr>
            </a:lvl2pPr>
            <a:lvl3pPr marL="540000" indent="-180000" algn="l" defTabSz="914400" rtl="0" eaLnBrk="1" latinLnBrk="0" hangingPunct="1">
              <a:lnSpc>
                <a:spcPct val="90000"/>
              </a:lnSpc>
              <a:spcBef>
                <a:spcPts val="300"/>
              </a:spcBef>
              <a:spcAft>
                <a:spcPts val="600"/>
              </a:spcAft>
              <a:buClr>
                <a:schemeClr val="accent1"/>
              </a:buClr>
              <a:buFont typeface="Wingdings" panose="05000000000000000000" pitchFamily="2" charset="2"/>
              <a:buChar char="§"/>
              <a:defRPr sz="18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1C2544"/>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1C254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600"/>
              </a:spcBef>
              <a:spcAft>
                <a:spcPts val="600"/>
              </a:spcAft>
              <a:buClr>
                <a:srgbClr val="FDC647"/>
              </a:buClr>
              <a:buSzTx/>
              <a:buFont typeface="Wingdings" panose="05000000000000000000" pitchFamily="2" charset="2"/>
              <a:buNone/>
              <a:tabLst/>
              <a:defRPr/>
            </a:pPr>
            <a:r>
              <a:rPr kumimoji="0" lang="es-ES" sz="950" b="0" i="0" u="none" strike="noStrike" kern="1200" cap="none" spc="0" normalizeH="0" baseline="0" noProof="0">
                <a:ln>
                  <a:noFill/>
                </a:ln>
                <a:solidFill>
                  <a:schemeClr val="accent2"/>
                </a:solidFill>
                <a:effectLst/>
                <a:uLnTx/>
                <a:uFillTx/>
                <a:latin typeface="Calibri"/>
                <a:ea typeface="+mn-ea"/>
                <a:cs typeface="+mn-cs"/>
              </a:rPr>
              <a:t>297</a:t>
            </a:r>
          </a:p>
        </p:txBody>
      </p:sp>
      <p:sp>
        <p:nvSpPr>
          <p:cNvPr id="298" name="Marcador de texto 1">
            <a:extLst>
              <a:ext uri="{FF2B5EF4-FFF2-40B4-BE49-F238E27FC236}">
                <a16:creationId xmlns:a16="http://schemas.microsoft.com/office/drawing/2014/main" id="{8722921D-7312-D0FA-4CEA-4C020C8F9F35}"/>
              </a:ext>
            </a:extLst>
          </p:cNvPr>
          <p:cNvSpPr txBox="1">
            <a:spLocks/>
          </p:cNvSpPr>
          <p:nvPr/>
        </p:nvSpPr>
        <p:spPr>
          <a:xfrm>
            <a:off x="4467092" y="5240164"/>
            <a:ext cx="275736" cy="176248"/>
          </a:xfrm>
          <a:prstGeom prst="rect">
            <a:avLst/>
          </a:prstGeom>
        </p:spPr>
        <p:txBody>
          <a:bodyPr wrap="square" lIns="0" tIns="0" rIns="0" bIns="0">
            <a:spAutoFit/>
          </a:bodyPr>
          <a:lstStyle>
            <a:lvl1pPr marL="180000" indent="-180000" algn="l" defTabSz="914400" rtl="0" eaLnBrk="1" latinLnBrk="0" hangingPunct="1">
              <a:lnSpc>
                <a:spcPct val="90000"/>
              </a:lnSpc>
              <a:spcBef>
                <a:spcPts val="600"/>
              </a:spcBef>
              <a:spcAft>
                <a:spcPts val="600"/>
              </a:spcAft>
              <a:buClr>
                <a:schemeClr val="accent3"/>
              </a:buClr>
              <a:buFont typeface="Wingdings" panose="05000000000000000000" pitchFamily="2" charset="2"/>
              <a:buChar char="§"/>
              <a:defRPr sz="2000" kern="1200">
                <a:solidFill>
                  <a:schemeClr val="tx1">
                    <a:lumMod val="75000"/>
                    <a:lumOff val="25000"/>
                  </a:schemeClr>
                </a:solidFill>
                <a:latin typeface="+mn-lt"/>
                <a:ea typeface="+mn-ea"/>
                <a:cs typeface="+mn-cs"/>
              </a:defRPr>
            </a:lvl1pPr>
            <a:lvl2pPr marL="360000" indent="-180000" algn="l" defTabSz="914400" rtl="0" eaLnBrk="1" latinLnBrk="0" hangingPunct="1">
              <a:lnSpc>
                <a:spcPct val="90000"/>
              </a:lnSpc>
              <a:spcBef>
                <a:spcPts val="300"/>
              </a:spcBef>
              <a:spcAft>
                <a:spcPts val="600"/>
              </a:spcAft>
              <a:buClr>
                <a:schemeClr val="accent2"/>
              </a:buClr>
              <a:buFont typeface="Wingdings" panose="05000000000000000000" pitchFamily="2" charset="2"/>
              <a:buChar char="§"/>
              <a:defRPr sz="1800" kern="1200">
                <a:solidFill>
                  <a:schemeClr val="tx1">
                    <a:lumMod val="75000"/>
                    <a:lumOff val="25000"/>
                  </a:schemeClr>
                </a:solidFill>
                <a:latin typeface="+mn-lt"/>
                <a:ea typeface="+mn-ea"/>
                <a:cs typeface="+mn-cs"/>
              </a:defRPr>
            </a:lvl2pPr>
            <a:lvl3pPr marL="540000" indent="-180000" algn="l" defTabSz="914400" rtl="0" eaLnBrk="1" latinLnBrk="0" hangingPunct="1">
              <a:lnSpc>
                <a:spcPct val="90000"/>
              </a:lnSpc>
              <a:spcBef>
                <a:spcPts val="300"/>
              </a:spcBef>
              <a:spcAft>
                <a:spcPts val="600"/>
              </a:spcAft>
              <a:buClr>
                <a:schemeClr val="accent1"/>
              </a:buClr>
              <a:buFont typeface="Wingdings" panose="05000000000000000000" pitchFamily="2" charset="2"/>
              <a:buChar char="§"/>
              <a:defRPr sz="18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1C2544"/>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1C254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600"/>
              </a:spcBef>
              <a:spcAft>
                <a:spcPts val="600"/>
              </a:spcAft>
              <a:buClr>
                <a:srgbClr val="FDC647"/>
              </a:buClr>
              <a:buSzTx/>
              <a:buFont typeface="Wingdings" panose="05000000000000000000" pitchFamily="2" charset="2"/>
              <a:buNone/>
              <a:tabLst/>
              <a:defRPr/>
            </a:pPr>
            <a:r>
              <a:rPr kumimoji="0" lang="es-ES" sz="950" b="0" i="0" u="none" strike="noStrike" kern="1200" cap="none" spc="0" normalizeH="0" baseline="0" noProof="0">
                <a:ln>
                  <a:noFill/>
                </a:ln>
                <a:solidFill>
                  <a:schemeClr val="accent2"/>
                </a:solidFill>
                <a:effectLst/>
                <a:uLnTx/>
                <a:uFillTx/>
                <a:latin typeface="Calibri"/>
                <a:ea typeface="+mn-ea"/>
                <a:cs typeface="+mn-cs"/>
              </a:rPr>
              <a:t>304</a:t>
            </a:r>
          </a:p>
        </p:txBody>
      </p:sp>
      <p:sp>
        <p:nvSpPr>
          <p:cNvPr id="299" name="Marcador de texto 1">
            <a:extLst>
              <a:ext uri="{FF2B5EF4-FFF2-40B4-BE49-F238E27FC236}">
                <a16:creationId xmlns:a16="http://schemas.microsoft.com/office/drawing/2014/main" id="{2417B0F5-103C-5758-9AD0-13E86F61449F}"/>
              </a:ext>
            </a:extLst>
          </p:cNvPr>
          <p:cNvSpPr txBox="1">
            <a:spLocks/>
          </p:cNvSpPr>
          <p:nvPr/>
        </p:nvSpPr>
        <p:spPr>
          <a:xfrm>
            <a:off x="4140581" y="5240164"/>
            <a:ext cx="275736" cy="176248"/>
          </a:xfrm>
          <a:prstGeom prst="rect">
            <a:avLst/>
          </a:prstGeom>
        </p:spPr>
        <p:txBody>
          <a:bodyPr wrap="square" lIns="0" tIns="0" rIns="0" bIns="0">
            <a:spAutoFit/>
          </a:bodyPr>
          <a:lstStyle>
            <a:lvl1pPr marL="180000" indent="-180000" algn="l" defTabSz="914400" rtl="0" eaLnBrk="1" latinLnBrk="0" hangingPunct="1">
              <a:lnSpc>
                <a:spcPct val="90000"/>
              </a:lnSpc>
              <a:spcBef>
                <a:spcPts val="600"/>
              </a:spcBef>
              <a:spcAft>
                <a:spcPts val="600"/>
              </a:spcAft>
              <a:buClr>
                <a:schemeClr val="accent3"/>
              </a:buClr>
              <a:buFont typeface="Wingdings" panose="05000000000000000000" pitchFamily="2" charset="2"/>
              <a:buChar char="§"/>
              <a:defRPr sz="2000" kern="1200">
                <a:solidFill>
                  <a:schemeClr val="tx1">
                    <a:lumMod val="75000"/>
                    <a:lumOff val="25000"/>
                  </a:schemeClr>
                </a:solidFill>
                <a:latin typeface="+mn-lt"/>
                <a:ea typeface="+mn-ea"/>
                <a:cs typeface="+mn-cs"/>
              </a:defRPr>
            </a:lvl1pPr>
            <a:lvl2pPr marL="360000" indent="-180000" algn="l" defTabSz="914400" rtl="0" eaLnBrk="1" latinLnBrk="0" hangingPunct="1">
              <a:lnSpc>
                <a:spcPct val="90000"/>
              </a:lnSpc>
              <a:spcBef>
                <a:spcPts val="300"/>
              </a:spcBef>
              <a:spcAft>
                <a:spcPts val="600"/>
              </a:spcAft>
              <a:buClr>
                <a:schemeClr val="accent2"/>
              </a:buClr>
              <a:buFont typeface="Wingdings" panose="05000000000000000000" pitchFamily="2" charset="2"/>
              <a:buChar char="§"/>
              <a:defRPr sz="1800" kern="1200">
                <a:solidFill>
                  <a:schemeClr val="tx1">
                    <a:lumMod val="75000"/>
                    <a:lumOff val="25000"/>
                  </a:schemeClr>
                </a:solidFill>
                <a:latin typeface="+mn-lt"/>
                <a:ea typeface="+mn-ea"/>
                <a:cs typeface="+mn-cs"/>
              </a:defRPr>
            </a:lvl2pPr>
            <a:lvl3pPr marL="540000" indent="-180000" algn="l" defTabSz="914400" rtl="0" eaLnBrk="1" latinLnBrk="0" hangingPunct="1">
              <a:lnSpc>
                <a:spcPct val="90000"/>
              </a:lnSpc>
              <a:spcBef>
                <a:spcPts val="300"/>
              </a:spcBef>
              <a:spcAft>
                <a:spcPts val="600"/>
              </a:spcAft>
              <a:buClr>
                <a:schemeClr val="accent1"/>
              </a:buClr>
              <a:buFont typeface="Wingdings" panose="05000000000000000000" pitchFamily="2" charset="2"/>
              <a:buChar char="§"/>
              <a:defRPr sz="18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1C2544"/>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1C254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600"/>
              </a:spcBef>
              <a:spcAft>
                <a:spcPts val="600"/>
              </a:spcAft>
              <a:buClr>
                <a:srgbClr val="FDC647"/>
              </a:buClr>
              <a:buSzTx/>
              <a:buFont typeface="Wingdings" panose="05000000000000000000" pitchFamily="2" charset="2"/>
              <a:buNone/>
              <a:tabLst/>
              <a:defRPr/>
            </a:pPr>
            <a:r>
              <a:rPr kumimoji="0" lang="es-ES" sz="950" b="0" i="0" u="none" strike="noStrike" kern="1200" cap="none" spc="0" normalizeH="0" baseline="0" noProof="0">
                <a:ln>
                  <a:noFill/>
                </a:ln>
                <a:solidFill>
                  <a:schemeClr val="accent2"/>
                </a:solidFill>
                <a:effectLst/>
                <a:uLnTx/>
                <a:uFillTx/>
                <a:latin typeface="Calibri"/>
                <a:ea typeface="+mn-ea"/>
                <a:cs typeface="+mn-cs"/>
              </a:rPr>
              <a:t>317</a:t>
            </a:r>
          </a:p>
        </p:txBody>
      </p:sp>
      <p:sp>
        <p:nvSpPr>
          <p:cNvPr id="300" name="Marcador de texto 1">
            <a:extLst>
              <a:ext uri="{FF2B5EF4-FFF2-40B4-BE49-F238E27FC236}">
                <a16:creationId xmlns:a16="http://schemas.microsoft.com/office/drawing/2014/main" id="{59C3051C-823A-B7D6-BBE4-CE6DCEBED9B2}"/>
              </a:ext>
            </a:extLst>
          </p:cNvPr>
          <p:cNvSpPr txBox="1">
            <a:spLocks/>
          </p:cNvSpPr>
          <p:nvPr/>
        </p:nvSpPr>
        <p:spPr>
          <a:xfrm>
            <a:off x="3785954" y="5240164"/>
            <a:ext cx="275736" cy="176248"/>
          </a:xfrm>
          <a:prstGeom prst="rect">
            <a:avLst/>
          </a:prstGeom>
        </p:spPr>
        <p:txBody>
          <a:bodyPr wrap="square" lIns="0" tIns="0" rIns="0" bIns="0">
            <a:spAutoFit/>
          </a:bodyPr>
          <a:lstStyle>
            <a:lvl1pPr marL="180000" indent="-180000" algn="l" defTabSz="914400" rtl="0" eaLnBrk="1" latinLnBrk="0" hangingPunct="1">
              <a:lnSpc>
                <a:spcPct val="90000"/>
              </a:lnSpc>
              <a:spcBef>
                <a:spcPts val="600"/>
              </a:spcBef>
              <a:spcAft>
                <a:spcPts val="600"/>
              </a:spcAft>
              <a:buClr>
                <a:schemeClr val="accent3"/>
              </a:buClr>
              <a:buFont typeface="Wingdings" panose="05000000000000000000" pitchFamily="2" charset="2"/>
              <a:buChar char="§"/>
              <a:defRPr sz="2000" kern="1200">
                <a:solidFill>
                  <a:schemeClr val="tx1">
                    <a:lumMod val="75000"/>
                    <a:lumOff val="25000"/>
                  </a:schemeClr>
                </a:solidFill>
                <a:latin typeface="+mn-lt"/>
                <a:ea typeface="+mn-ea"/>
                <a:cs typeface="+mn-cs"/>
              </a:defRPr>
            </a:lvl1pPr>
            <a:lvl2pPr marL="360000" indent="-180000" algn="l" defTabSz="914400" rtl="0" eaLnBrk="1" latinLnBrk="0" hangingPunct="1">
              <a:lnSpc>
                <a:spcPct val="90000"/>
              </a:lnSpc>
              <a:spcBef>
                <a:spcPts val="300"/>
              </a:spcBef>
              <a:spcAft>
                <a:spcPts val="600"/>
              </a:spcAft>
              <a:buClr>
                <a:schemeClr val="accent2"/>
              </a:buClr>
              <a:buFont typeface="Wingdings" panose="05000000000000000000" pitchFamily="2" charset="2"/>
              <a:buChar char="§"/>
              <a:defRPr sz="1800" kern="1200">
                <a:solidFill>
                  <a:schemeClr val="tx1">
                    <a:lumMod val="75000"/>
                    <a:lumOff val="25000"/>
                  </a:schemeClr>
                </a:solidFill>
                <a:latin typeface="+mn-lt"/>
                <a:ea typeface="+mn-ea"/>
                <a:cs typeface="+mn-cs"/>
              </a:defRPr>
            </a:lvl2pPr>
            <a:lvl3pPr marL="540000" indent="-180000" algn="l" defTabSz="914400" rtl="0" eaLnBrk="1" latinLnBrk="0" hangingPunct="1">
              <a:lnSpc>
                <a:spcPct val="90000"/>
              </a:lnSpc>
              <a:spcBef>
                <a:spcPts val="300"/>
              </a:spcBef>
              <a:spcAft>
                <a:spcPts val="600"/>
              </a:spcAft>
              <a:buClr>
                <a:schemeClr val="accent1"/>
              </a:buClr>
              <a:buFont typeface="Wingdings" panose="05000000000000000000" pitchFamily="2" charset="2"/>
              <a:buChar char="§"/>
              <a:defRPr sz="18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1C2544"/>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1C254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600"/>
              </a:spcBef>
              <a:spcAft>
                <a:spcPts val="600"/>
              </a:spcAft>
              <a:buClr>
                <a:srgbClr val="FDC647"/>
              </a:buClr>
              <a:buSzTx/>
              <a:buFont typeface="Wingdings" panose="05000000000000000000" pitchFamily="2" charset="2"/>
              <a:buNone/>
              <a:tabLst/>
              <a:defRPr/>
            </a:pPr>
            <a:r>
              <a:rPr kumimoji="0" lang="es-ES" sz="950" b="0" i="0" u="none" strike="noStrike" kern="1200" cap="none" spc="0" normalizeH="0" baseline="0" noProof="0">
                <a:ln>
                  <a:noFill/>
                </a:ln>
                <a:solidFill>
                  <a:schemeClr val="accent2"/>
                </a:solidFill>
                <a:effectLst/>
                <a:uLnTx/>
                <a:uFillTx/>
                <a:latin typeface="Calibri"/>
                <a:ea typeface="+mn-ea"/>
                <a:cs typeface="+mn-cs"/>
              </a:rPr>
              <a:t>326</a:t>
            </a:r>
          </a:p>
        </p:txBody>
      </p:sp>
      <p:sp>
        <p:nvSpPr>
          <p:cNvPr id="301" name="Marcador de texto 1">
            <a:extLst>
              <a:ext uri="{FF2B5EF4-FFF2-40B4-BE49-F238E27FC236}">
                <a16:creationId xmlns:a16="http://schemas.microsoft.com/office/drawing/2014/main" id="{84C22AA1-1ABC-CA97-AF82-2047E7E896B1}"/>
              </a:ext>
            </a:extLst>
          </p:cNvPr>
          <p:cNvSpPr txBox="1">
            <a:spLocks/>
          </p:cNvSpPr>
          <p:nvPr/>
        </p:nvSpPr>
        <p:spPr>
          <a:xfrm>
            <a:off x="3426393" y="5240164"/>
            <a:ext cx="275736" cy="176248"/>
          </a:xfrm>
          <a:prstGeom prst="rect">
            <a:avLst/>
          </a:prstGeom>
        </p:spPr>
        <p:txBody>
          <a:bodyPr wrap="square" lIns="0" tIns="0" rIns="0" bIns="0">
            <a:spAutoFit/>
          </a:bodyPr>
          <a:lstStyle>
            <a:lvl1pPr marL="180000" indent="-180000" algn="l" defTabSz="914400" rtl="0" eaLnBrk="1" latinLnBrk="0" hangingPunct="1">
              <a:lnSpc>
                <a:spcPct val="90000"/>
              </a:lnSpc>
              <a:spcBef>
                <a:spcPts val="600"/>
              </a:spcBef>
              <a:spcAft>
                <a:spcPts val="600"/>
              </a:spcAft>
              <a:buClr>
                <a:schemeClr val="accent3"/>
              </a:buClr>
              <a:buFont typeface="Wingdings" panose="05000000000000000000" pitchFamily="2" charset="2"/>
              <a:buChar char="§"/>
              <a:defRPr sz="2000" kern="1200">
                <a:solidFill>
                  <a:schemeClr val="tx1">
                    <a:lumMod val="75000"/>
                    <a:lumOff val="25000"/>
                  </a:schemeClr>
                </a:solidFill>
                <a:latin typeface="+mn-lt"/>
                <a:ea typeface="+mn-ea"/>
                <a:cs typeface="+mn-cs"/>
              </a:defRPr>
            </a:lvl1pPr>
            <a:lvl2pPr marL="360000" indent="-180000" algn="l" defTabSz="914400" rtl="0" eaLnBrk="1" latinLnBrk="0" hangingPunct="1">
              <a:lnSpc>
                <a:spcPct val="90000"/>
              </a:lnSpc>
              <a:spcBef>
                <a:spcPts val="300"/>
              </a:spcBef>
              <a:spcAft>
                <a:spcPts val="600"/>
              </a:spcAft>
              <a:buClr>
                <a:schemeClr val="accent2"/>
              </a:buClr>
              <a:buFont typeface="Wingdings" panose="05000000000000000000" pitchFamily="2" charset="2"/>
              <a:buChar char="§"/>
              <a:defRPr sz="1800" kern="1200">
                <a:solidFill>
                  <a:schemeClr val="tx1">
                    <a:lumMod val="75000"/>
                    <a:lumOff val="25000"/>
                  </a:schemeClr>
                </a:solidFill>
                <a:latin typeface="+mn-lt"/>
                <a:ea typeface="+mn-ea"/>
                <a:cs typeface="+mn-cs"/>
              </a:defRPr>
            </a:lvl2pPr>
            <a:lvl3pPr marL="540000" indent="-180000" algn="l" defTabSz="914400" rtl="0" eaLnBrk="1" latinLnBrk="0" hangingPunct="1">
              <a:lnSpc>
                <a:spcPct val="90000"/>
              </a:lnSpc>
              <a:spcBef>
                <a:spcPts val="300"/>
              </a:spcBef>
              <a:spcAft>
                <a:spcPts val="600"/>
              </a:spcAft>
              <a:buClr>
                <a:schemeClr val="accent1"/>
              </a:buClr>
              <a:buFont typeface="Wingdings" panose="05000000000000000000" pitchFamily="2" charset="2"/>
              <a:buChar char="§"/>
              <a:defRPr sz="18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1C2544"/>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1C254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600"/>
              </a:spcBef>
              <a:spcAft>
                <a:spcPts val="600"/>
              </a:spcAft>
              <a:buClr>
                <a:srgbClr val="FDC647"/>
              </a:buClr>
              <a:buSzTx/>
              <a:buFont typeface="Wingdings" panose="05000000000000000000" pitchFamily="2" charset="2"/>
              <a:buNone/>
              <a:tabLst/>
              <a:defRPr/>
            </a:pPr>
            <a:r>
              <a:rPr kumimoji="0" lang="es-ES" sz="950" b="0" i="0" u="none" strike="noStrike" kern="1200" cap="none" spc="0" normalizeH="0" baseline="0" noProof="0">
                <a:ln>
                  <a:noFill/>
                </a:ln>
                <a:solidFill>
                  <a:schemeClr val="accent2"/>
                </a:solidFill>
                <a:effectLst/>
                <a:uLnTx/>
                <a:uFillTx/>
                <a:latin typeface="Calibri"/>
                <a:ea typeface="+mn-ea"/>
                <a:cs typeface="+mn-cs"/>
              </a:rPr>
              <a:t>329</a:t>
            </a:r>
          </a:p>
        </p:txBody>
      </p:sp>
      <p:sp>
        <p:nvSpPr>
          <p:cNvPr id="302" name="Marcador de texto 1">
            <a:extLst>
              <a:ext uri="{FF2B5EF4-FFF2-40B4-BE49-F238E27FC236}">
                <a16:creationId xmlns:a16="http://schemas.microsoft.com/office/drawing/2014/main" id="{1C7A4C14-4602-017E-D91B-08D17C177D8F}"/>
              </a:ext>
            </a:extLst>
          </p:cNvPr>
          <p:cNvSpPr txBox="1">
            <a:spLocks/>
          </p:cNvSpPr>
          <p:nvPr/>
        </p:nvSpPr>
        <p:spPr>
          <a:xfrm>
            <a:off x="6354918" y="5035797"/>
            <a:ext cx="275736" cy="176248"/>
          </a:xfrm>
          <a:prstGeom prst="rect">
            <a:avLst/>
          </a:prstGeom>
        </p:spPr>
        <p:txBody>
          <a:bodyPr wrap="square" lIns="0" tIns="0" rIns="0" bIns="0">
            <a:spAutoFit/>
          </a:bodyPr>
          <a:lstStyle>
            <a:lvl1pPr marL="180000" indent="-180000" algn="l" defTabSz="914400" rtl="0" eaLnBrk="1" latinLnBrk="0" hangingPunct="1">
              <a:lnSpc>
                <a:spcPct val="90000"/>
              </a:lnSpc>
              <a:spcBef>
                <a:spcPts val="600"/>
              </a:spcBef>
              <a:spcAft>
                <a:spcPts val="600"/>
              </a:spcAft>
              <a:buClr>
                <a:schemeClr val="accent3"/>
              </a:buClr>
              <a:buFont typeface="Wingdings" panose="05000000000000000000" pitchFamily="2" charset="2"/>
              <a:buChar char="§"/>
              <a:defRPr sz="2000" kern="1200">
                <a:solidFill>
                  <a:schemeClr val="tx1">
                    <a:lumMod val="75000"/>
                    <a:lumOff val="25000"/>
                  </a:schemeClr>
                </a:solidFill>
                <a:latin typeface="+mn-lt"/>
                <a:ea typeface="+mn-ea"/>
                <a:cs typeface="+mn-cs"/>
              </a:defRPr>
            </a:lvl1pPr>
            <a:lvl2pPr marL="360000" indent="-180000" algn="l" defTabSz="914400" rtl="0" eaLnBrk="1" latinLnBrk="0" hangingPunct="1">
              <a:lnSpc>
                <a:spcPct val="90000"/>
              </a:lnSpc>
              <a:spcBef>
                <a:spcPts val="300"/>
              </a:spcBef>
              <a:spcAft>
                <a:spcPts val="600"/>
              </a:spcAft>
              <a:buClr>
                <a:schemeClr val="accent2"/>
              </a:buClr>
              <a:buFont typeface="Wingdings" panose="05000000000000000000" pitchFamily="2" charset="2"/>
              <a:buChar char="§"/>
              <a:defRPr sz="1800" kern="1200">
                <a:solidFill>
                  <a:schemeClr val="tx1">
                    <a:lumMod val="75000"/>
                    <a:lumOff val="25000"/>
                  </a:schemeClr>
                </a:solidFill>
                <a:latin typeface="+mn-lt"/>
                <a:ea typeface="+mn-ea"/>
                <a:cs typeface="+mn-cs"/>
              </a:defRPr>
            </a:lvl2pPr>
            <a:lvl3pPr marL="540000" indent="-180000" algn="l" defTabSz="914400" rtl="0" eaLnBrk="1" latinLnBrk="0" hangingPunct="1">
              <a:lnSpc>
                <a:spcPct val="90000"/>
              </a:lnSpc>
              <a:spcBef>
                <a:spcPts val="300"/>
              </a:spcBef>
              <a:spcAft>
                <a:spcPts val="600"/>
              </a:spcAft>
              <a:buClr>
                <a:schemeClr val="accent1"/>
              </a:buClr>
              <a:buFont typeface="Wingdings" panose="05000000000000000000" pitchFamily="2" charset="2"/>
              <a:buChar char="§"/>
              <a:defRPr sz="18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1C2544"/>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1C254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600"/>
              </a:spcBef>
              <a:spcAft>
                <a:spcPts val="600"/>
              </a:spcAft>
              <a:buClr>
                <a:srgbClr val="FDC647"/>
              </a:buClr>
              <a:buSzTx/>
              <a:buFont typeface="Wingdings" panose="05000000000000000000" pitchFamily="2" charset="2"/>
              <a:buNone/>
              <a:tabLst/>
              <a:defRPr/>
            </a:pPr>
            <a:r>
              <a:rPr kumimoji="0" lang="es-ES" sz="950" b="0" i="0" u="none" strike="noStrike" kern="1200" cap="none" spc="0" normalizeH="0" baseline="0" noProof="0">
                <a:ln>
                  <a:noFill/>
                </a:ln>
                <a:solidFill>
                  <a:schemeClr val="bg1">
                    <a:lumMod val="50000"/>
                  </a:schemeClr>
                </a:solidFill>
                <a:effectLst/>
                <a:uLnTx/>
                <a:uFillTx/>
                <a:latin typeface="Calibri"/>
                <a:ea typeface="+mn-ea"/>
                <a:cs typeface="+mn-cs"/>
              </a:rPr>
              <a:t>124</a:t>
            </a:r>
          </a:p>
        </p:txBody>
      </p:sp>
      <p:sp>
        <p:nvSpPr>
          <p:cNvPr id="303" name="Marcador de texto 1">
            <a:extLst>
              <a:ext uri="{FF2B5EF4-FFF2-40B4-BE49-F238E27FC236}">
                <a16:creationId xmlns:a16="http://schemas.microsoft.com/office/drawing/2014/main" id="{7D2DD12C-D0E8-3911-E78B-62EC41DE291F}"/>
              </a:ext>
            </a:extLst>
          </p:cNvPr>
          <p:cNvSpPr txBox="1">
            <a:spLocks/>
          </p:cNvSpPr>
          <p:nvPr/>
        </p:nvSpPr>
        <p:spPr>
          <a:xfrm>
            <a:off x="6354918" y="5240164"/>
            <a:ext cx="275736" cy="176248"/>
          </a:xfrm>
          <a:prstGeom prst="rect">
            <a:avLst/>
          </a:prstGeom>
        </p:spPr>
        <p:txBody>
          <a:bodyPr wrap="square" lIns="0" tIns="0" rIns="0" bIns="0">
            <a:spAutoFit/>
          </a:bodyPr>
          <a:lstStyle>
            <a:lvl1pPr marL="180000" indent="-180000" algn="l" defTabSz="914400" rtl="0" eaLnBrk="1" latinLnBrk="0" hangingPunct="1">
              <a:lnSpc>
                <a:spcPct val="90000"/>
              </a:lnSpc>
              <a:spcBef>
                <a:spcPts val="600"/>
              </a:spcBef>
              <a:spcAft>
                <a:spcPts val="600"/>
              </a:spcAft>
              <a:buClr>
                <a:schemeClr val="accent3"/>
              </a:buClr>
              <a:buFont typeface="Wingdings" panose="05000000000000000000" pitchFamily="2" charset="2"/>
              <a:buChar char="§"/>
              <a:defRPr sz="2000" kern="1200">
                <a:solidFill>
                  <a:schemeClr val="tx1">
                    <a:lumMod val="75000"/>
                    <a:lumOff val="25000"/>
                  </a:schemeClr>
                </a:solidFill>
                <a:latin typeface="+mn-lt"/>
                <a:ea typeface="+mn-ea"/>
                <a:cs typeface="+mn-cs"/>
              </a:defRPr>
            </a:lvl1pPr>
            <a:lvl2pPr marL="360000" indent="-180000" algn="l" defTabSz="914400" rtl="0" eaLnBrk="1" latinLnBrk="0" hangingPunct="1">
              <a:lnSpc>
                <a:spcPct val="90000"/>
              </a:lnSpc>
              <a:spcBef>
                <a:spcPts val="300"/>
              </a:spcBef>
              <a:spcAft>
                <a:spcPts val="600"/>
              </a:spcAft>
              <a:buClr>
                <a:schemeClr val="accent2"/>
              </a:buClr>
              <a:buFont typeface="Wingdings" panose="05000000000000000000" pitchFamily="2" charset="2"/>
              <a:buChar char="§"/>
              <a:defRPr sz="1800" kern="1200">
                <a:solidFill>
                  <a:schemeClr val="tx1">
                    <a:lumMod val="75000"/>
                    <a:lumOff val="25000"/>
                  </a:schemeClr>
                </a:solidFill>
                <a:latin typeface="+mn-lt"/>
                <a:ea typeface="+mn-ea"/>
                <a:cs typeface="+mn-cs"/>
              </a:defRPr>
            </a:lvl2pPr>
            <a:lvl3pPr marL="540000" indent="-180000" algn="l" defTabSz="914400" rtl="0" eaLnBrk="1" latinLnBrk="0" hangingPunct="1">
              <a:lnSpc>
                <a:spcPct val="90000"/>
              </a:lnSpc>
              <a:spcBef>
                <a:spcPts val="300"/>
              </a:spcBef>
              <a:spcAft>
                <a:spcPts val="600"/>
              </a:spcAft>
              <a:buClr>
                <a:schemeClr val="accent1"/>
              </a:buClr>
              <a:buFont typeface="Wingdings" panose="05000000000000000000" pitchFamily="2" charset="2"/>
              <a:buChar char="§"/>
              <a:defRPr sz="18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1C2544"/>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1C254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600"/>
              </a:spcBef>
              <a:spcAft>
                <a:spcPts val="600"/>
              </a:spcAft>
              <a:buClr>
                <a:srgbClr val="FDC647"/>
              </a:buClr>
              <a:buSzTx/>
              <a:buFont typeface="Wingdings" panose="05000000000000000000" pitchFamily="2" charset="2"/>
              <a:buNone/>
              <a:tabLst/>
              <a:defRPr/>
            </a:pPr>
            <a:r>
              <a:rPr kumimoji="0" lang="es-ES" sz="950" b="0" i="0" u="none" strike="noStrike" kern="1200" cap="none" spc="0" normalizeH="0" baseline="0" noProof="0">
                <a:ln>
                  <a:noFill/>
                </a:ln>
                <a:solidFill>
                  <a:schemeClr val="accent2"/>
                </a:solidFill>
                <a:effectLst/>
                <a:uLnTx/>
                <a:uFillTx/>
                <a:latin typeface="Calibri"/>
                <a:ea typeface="+mn-ea"/>
                <a:cs typeface="+mn-cs"/>
              </a:rPr>
              <a:t>278</a:t>
            </a:r>
          </a:p>
        </p:txBody>
      </p:sp>
      <p:sp>
        <p:nvSpPr>
          <p:cNvPr id="304" name="Marcador de texto 1">
            <a:extLst>
              <a:ext uri="{FF2B5EF4-FFF2-40B4-BE49-F238E27FC236}">
                <a16:creationId xmlns:a16="http://schemas.microsoft.com/office/drawing/2014/main" id="{AD693424-F7B9-F3ED-B198-B334AB72DC80}"/>
              </a:ext>
            </a:extLst>
          </p:cNvPr>
          <p:cNvSpPr txBox="1">
            <a:spLocks/>
          </p:cNvSpPr>
          <p:nvPr/>
        </p:nvSpPr>
        <p:spPr>
          <a:xfrm>
            <a:off x="6744562" y="5035797"/>
            <a:ext cx="275736" cy="176248"/>
          </a:xfrm>
          <a:prstGeom prst="rect">
            <a:avLst/>
          </a:prstGeom>
        </p:spPr>
        <p:txBody>
          <a:bodyPr wrap="square" lIns="0" tIns="0" rIns="0" bIns="0">
            <a:spAutoFit/>
          </a:bodyPr>
          <a:lstStyle>
            <a:lvl1pPr marL="180000" indent="-180000" algn="l" defTabSz="914400" rtl="0" eaLnBrk="1" latinLnBrk="0" hangingPunct="1">
              <a:lnSpc>
                <a:spcPct val="90000"/>
              </a:lnSpc>
              <a:spcBef>
                <a:spcPts val="600"/>
              </a:spcBef>
              <a:spcAft>
                <a:spcPts val="600"/>
              </a:spcAft>
              <a:buClr>
                <a:schemeClr val="accent3"/>
              </a:buClr>
              <a:buFont typeface="Wingdings" panose="05000000000000000000" pitchFamily="2" charset="2"/>
              <a:buChar char="§"/>
              <a:defRPr sz="2000" kern="1200">
                <a:solidFill>
                  <a:schemeClr val="tx1">
                    <a:lumMod val="75000"/>
                    <a:lumOff val="25000"/>
                  </a:schemeClr>
                </a:solidFill>
                <a:latin typeface="+mn-lt"/>
                <a:ea typeface="+mn-ea"/>
                <a:cs typeface="+mn-cs"/>
              </a:defRPr>
            </a:lvl1pPr>
            <a:lvl2pPr marL="360000" indent="-180000" algn="l" defTabSz="914400" rtl="0" eaLnBrk="1" latinLnBrk="0" hangingPunct="1">
              <a:lnSpc>
                <a:spcPct val="90000"/>
              </a:lnSpc>
              <a:spcBef>
                <a:spcPts val="300"/>
              </a:spcBef>
              <a:spcAft>
                <a:spcPts val="600"/>
              </a:spcAft>
              <a:buClr>
                <a:schemeClr val="accent2"/>
              </a:buClr>
              <a:buFont typeface="Wingdings" panose="05000000000000000000" pitchFamily="2" charset="2"/>
              <a:buChar char="§"/>
              <a:defRPr sz="1800" kern="1200">
                <a:solidFill>
                  <a:schemeClr val="tx1">
                    <a:lumMod val="75000"/>
                    <a:lumOff val="25000"/>
                  </a:schemeClr>
                </a:solidFill>
                <a:latin typeface="+mn-lt"/>
                <a:ea typeface="+mn-ea"/>
                <a:cs typeface="+mn-cs"/>
              </a:defRPr>
            </a:lvl2pPr>
            <a:lvl3pPr marL="540000" indent="-180000" algn="l" defTabSz="914400" rtl="0" eaLnBrk="1" latinLnBrk="0" hangingPunct="1">
              <a:lnSpc>
                <a:spcPct val="90000"/>
              </a:lnSpc>
              <a:spcBef>
                <a:spcPts val="300"/>
              </a:spcBef>
              <a:spcAft>
                <a:spcPts val="600"/>
              </a:spcAft>
              <a:buClr>
                <a:schemeClr val="accent1"/>
              </a:buClr>
              <a:buFont typeface="Wingdings" panose="05000000000000000000" pitchFamily="2" charset="2"/>
              <a:buChar char="§"/>
              <a:defRPr sz="18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1C2544"/>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1C254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600"/>
              </a:spcBef>
              <a:spcAft>
                <a:spcPts val="600"/>
              </a:spcAft>
              <a:buClr>
                <a:srgbClr val="FDC647"/>
              </a:buClr>
              <a:buSzTx/>
              <a:buFont typeface="Wingdings" panose="05000000000000000000" pitchFamily="2" charset="2"/>
              <a:buNone/>
              <a:tabLst/>
              <a:defRPr/>
            </a:pPr>
            <a:r>
              <a:rPr kumimoji="0" lang="es-ES" sz="950" b="0" i="0" u="none" strike="noStrike" kern="1200" cap="none" spc="0" normalizeH="0" baseline="0" noProof="0">
                <a:ln>
                  <a:noFill/>
                </a:ln>
                <a:solidFill>
                  <a:schemeClr val="bg1">
                    <a:lumMod val="50000"/>
                  </a:schemeClr>
                </a:solidFill>
                <a:effectLst/>
                <a:uLnTx/>
                <a:uFillTx/>
                <a:latin typeface="Calibri"/>
                <a:ea typeface="+mn-ea"/>
                <a:cs typeface="+mn-cs"/>
              </a:rPr>
              <a:t>136</a:t>
            </a:r>
          </a:p>
        </p:txBody>
      </p:sp>
      <p:sp>
        <p:nvSpPr>
          <p:cNvPr id="305" name="Marcador de texto 1">
            <a:extLst>
              <a:ext uri="{FF2B5EF4-FFF2-40B4-BE49-F238E27FC236}">
                <a16:creationId xmlns:a16="http://schemas.microsoft.com/office/drawing/2014/main" id="{8CAA11CF-6CA9-E9F3-77CC-4E5E20137377}"/>
              </a:ext>
            </a:extLst>
          </p:cNvPr>
          <p:cNvSpPr txBox="1">
            <a:spLocks/>
          </p:cNvSpPr>
          <p:nvPr/>
        </p:nvSpPr>
        <p:spPr>
          <a:xfrm>
            <a:off x="7143419" y="5035797"/>
            <a:ext cx="275736" cy="176248"/>
          </a:xfrm>
          <a:prstGeom prst="rect">
            <a:avLst/>
          </a:prstGeom>
        </p:spPr>
        <p:txBody>
          <a:bodyPr wrap="square" lIns="0" tIns="0" rIns="0" bIns="0">
            <a:spAutoFit/>
          </a:bodyPr>
          <a:lstStyle>
            <a:lvl1pPr marL="180000" indent="-180000" algn="l" defTabSz="914400" rtl="0" eaLnBrk="1" latinLnBrk="0" hangingPunct="1">
              <a:lnSpc>
                <a:spcPct val="90000"/>
              </a:lnSpc>
              <a:spcBef>
                <a:spcPts val="600"/>
              </a:spcBef>
              <a:spcAft>
                <a:spcPts val="600"/>
              </a:spcAft>
              <a:buClr>
                <a:schemeClr val="accent3"/>
              </a:buClr>
              <a:buFont typeface="Wingdings" panose="05000000000000000000" pitchFamily="2" charset="2"/>
              <a:buChar char="§"/>
              <a:defRPr sz="2000" kern="1200">
                <a:solidFill>
                  <a:schemeClr val="tx1">
                    <a:lumMod val="75000"/>
                    <a:lumOff val="25000"/>
                  </a:schemeClr>
                </a:solidFill>
                <a:latin typeface="+mn-lt"/>
                <a:ea typeface="+mn-ea"/>
                <a:cs typeface="+mn-cs"/>
              </a:defRPr>
            </a:lvl1pPr>
            <a:lvl2pPr marL="360000" indent="-180000" algn="l" defTabSz="914400" rtl="0" eaLnBrk="1" latinLnBrk="0" hangingPunct="1">
              <a:lnSpc>
                <a:spcPct val="90000"/>
              </a:lnSpc>
              <a:spcBef>
                <a:spcPts val="300"/>
              </a:spcBef>
              <a:spcAft>
                <a:spcPts val="600"/>
              </a:spcAft>
              <a:buClr>
                <a:schemeClr val="accent2"/>
              </a:buClr>
              <a:buFont typeface="Wingdings" panose="05000000000000000000" pitchFamily="2" charset="2"/>
              <a:buChar char="§"/>
              <a:defRPr sz="1800" kern="1200">
                <a:solidFill>
                  <a:schemeClr val="tx1">
                    <a:lumMod val="75000"/>
                    <a:lumOff val="25000"/>
                  </a:schemeClr>
                </a:solidFill>
                <a:latin typeface="+mn-lt"/>
                <a:ea typeface="+mn-ea"/>
                <a:cs typeface="+mn-cs"/>
              </a:defRPr>
            </a:lvl2pPr>
            <a:lvl3pPr marL="540000" indent="-180000" algn="l" defTabSz="914400" rtl="0" eaLnBrk="1" latinLnBrk="0" hangingPunct="1">
              <a:lnSpc>
                <a:spcPct val="90000"/>
              </a:lnSpc>
              <a:spcBef>
                <a:spcPts val="300"/>
              </a:spcBef>
              <a:spcAft>
                <a:spcPts val="600"/>
              </a:spcAft>
              <a:buClr>
                <a:schemeClr val="accent1"/>
              </a:buClr>
              <a:buFont typeface="Wingdings" panose="05000000000000000000" pitchFamily="2" charset="2"/>
              <a:buChar char="§"/>
              <a:defRPr sz="18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1C2544"/>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1C254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600"/>
              </a:spcBef>
              <a:spcAft>
                <a:spcPts val="600"/>
              </a:spcAft>
              <a:buClr>
                <a:srgbClr val="FDC647"/>
              </a:buClr>
              <a:buSzTx/>
              <a:buFont typeface="Wingdings" panose="05000000000000000000" pitchFamily="2" charset="2"/>
              <a:buNone/>
              <a:tabLst/>
              <a:defRPr/>
            </a:pPr>
            <a:r>
              <a:rPr kumimoji="0" lang="es-ES" sz="950" b="0" i="0" u="none" strike="noStrike" kern="1200" cap="none" spc="0" normalizeH="0" baseline="0" noProof="0">
                <a:ln>
                  <a:noFill/>
                </a:ln>
                <a:solidFill>
                  <a:schemeClr val="bg1">
                    <a:lumMod val="50000"/>
                  </a:schemeClr>
                </a:solidFill>
                <a:effectLst/>
                <a:uLnTx/>
                <a:uFillTx/>
                <a:latin typeface="Calibri"/>
                <a:ea typeface="+mn-ea"/>
                <a:cs typeface="+mn-cs"/>
              </a:rPr>
              <a:t>148</a:t>
            </a:r>
          </a:p>
        </p:txBody>
      </p:sp>
      <p:sp>
        <p:nvSpPr>
          <p:cNvPr id="306" name="Marcador de texto 1">
            <a:extLst>
              <a:ext uri="{FF2B5EF4-FFF2-40B4-BE49-F238E27FC236}">
                <a16:creationId xmlns:a16="http://schemas.microsoft.com/office/drawing/2014/main" id="{43240BD9-806E-2509-AD1A-6DE86DE8422C}"/>
              </a:ext>
            </a:extLst>
          </p:cNvPr>
          <p:cNvSpPr txBox="1">
            <a:spLocks/>
          </p:cNvSpPr>
          <p:nvPr/>
        </p:nvSpPr>
        <p:spPr>
          <a:xfrm>
            <a:off x="8043919" y="5035797"/>
            <a:ext cx="275736" cy="176248"/>
          </a:xfrm>
          <a:prstGeom prst="rect">
            <a:avLst/>
          </a:prstGeom>
        </p:spPr>
        <p:txBody>
          <a:bodyPr wrap="square" lIns="0" tIns="0" rIns="0" bIns="0">
            <a:spAutoFit/>
          </a:bodyPr>
          <a:lstStyle>
            <a:lvl1pPr marL="180000" indent="-180000" algn="l" defTabSz="914400" rtl="0" eaLnBrk="1" latinLnBrk="0" hangingPunct="1">
              <a:lnSpc>
                <a:spcPct val="90000"/>
              </a:lnSpc>
              <a:spcBef>
                <a:spcPts val="600"/>
              </a:spcBef>
              <a:spcAft>
                <a:spcPts val="600"/>
              </a:spcAft>
              <a:buClr>
                <a:schemeClr val="accent3"/>
              </a:buClr>
              <a:buFont typeface="Wingdings" panose="05000000000000000000" pitchFamily="2" charset="2"/>
              <a:buChar char="§"/>
              <a:defRPr sz="2000" kern="1200">
                <a:solidFill>
                  <a:schemeClr val="tx1">
                    <a:lumMod val="75000"/>
                    <a:lumOff val="25000"/>
                  </a:schemeClr>
                </a:solidFill>
                <a:latin typeface="+mn-lt"/>
                <a:ea typeface="+mn-ea"/>
                <a:cs typeface="+mn-cs"/>
              </a:defRPr>
            </a:lvl1pPr>
            <a:lvl2pPr marL="360000" indent="-180000" algn="l" defTabSz="914400" rtl="0" eaLnBrk="1" latinLnBrk="0" hangingPunct="1">
              <a:lnSpc>
                <a:spcPct val="90000"/>
              </a:lnSpc>
              <a:spcBef>
                <a:spcPts val="300"/>
              </a:spcBef>
              <a:spcAft>
                <a:spcPts val="600"/>
              </a:spcAft>
              <a:buClr>
                <a:schemeClr val="accent2"/>
              </a:buClr>
              <a:buFont typeface="Wingdings" panose="05000000000000000000" pitchFamily="2" charset="2"/>
              <a:buChar char="§"/>
              <a:defRPr sz="1800" kern="1200">
                <a:solidFill>
                  <a:schemeClr val="tx1">
                    <a:lumMod val="75000"/>
                    <a:lumOff val="25000"/>
                  </a:schemeClr>
                </a:solidFill>
                <a:latin typeface="+mn-lt"/>
                <a:ea typeface="+mn-ea"/>
                <a:cs typeface="+mn-cs"/>
              </a:defRPr>
            </a:lvl2pPr>
            <a:lvl3pPr marL="540000" indent="-180000" algn="l" defTabSz="914400" rtl="0" eaLnBrk="1" latinLnBrk="0" hangingPunct="1">
              <a:lnSpc>
                <a:spcPct val="90000"/>
              </a:lnSpc>
              <a:spcBef>
                <a:spcPts val="300"/>
              </a:spcBef>
              <a:spcAft>
                <a:spcPts val="600"/>
              </a:spcAft>
              <a:buClr>
                <a:schemeClr val="accent1"/>
              </a:buClr>
              <a:buFont typeface="Wingdings" panose="05000000000000000000" pitchFamily="2" charset="2"/>
              <a:buChar char="§"/>
              <a:defRPr sz="18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1C2544"/>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1C254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600"/>
              </a:spcBef>
              <a:spcAft>
                <a:spcPts val="600"/>
              </a:spcAft>
              <a:buClr>
                <a:srgbClr val="FDC647"/>
              </a:buClr>
              <a:buSzTx/>
              <a:buFont typeface="Wingdings" panose="05000000000000000000" pitchFamily="2" charset="2"/>
              <a:buNone/>
              <a:tabLst/>
              <a:defRPr/>
            </a:pPr>
            <a:r>
              <a:rPr kumimoji="0" lang="es-ES" sz="950" b="0" i="0" u="none" strike="noStrike" kern="1200" cap="none" spc="0" normalizeH="0" baseline="0" noProof="0">
                <a:ln>
                  <a:noFill/>
                </a:ln>
                <a:solidFill>
                  <a:schemeClr val="bg1">
                    <a:lumMod val="50000"/>
                  </a:schemeClr>
                </a:solidFill>
                <a:effectLst/>
                <a:uLnTx/>
                <a:uFillTx/>
                <a:latin typeface="Calibri"/>
                <a:ea typeface="+mn-ea"/>
                <a:cs typeface="+mn-cs"/>
              </a:rPr>
              <a:t>172</a:t>
            </a:r>
          </a:p>
        </p:txBody>
      </p:sp>
      <p:sp>
        <p:nvSpPr>
          <p:cNvPr id="307" name="Marcador de texto 1">
            <a:extLst>
              <a:ext uri="{FF2B5EF4-FFF2-40B4-BE49-F238E27FC236}">
                <a16:creationId xmlns:a16="http://schemas.microsoft.com/office/drawing/2014/main" id="{9F95A7DE-8BF7-4B1C-83D4-8A48DB49837A}"/>
              </a:ext>
            </a:extLst>
          </p:cNvPr>
          <p:cNvSpPr txBox="1">
            <a:spLocks/>
          </p:cNvSpPr>
          <p:nvPr/>
        </p:nvSpPr>
        <p:spPr>
          <a:xfrm>
            <a:off x="7143419" y="5240164"/>
            <a:ext cx="275736" cy="176248"/>
          </a:xfrm>
          <a:prstGeom prst="rect">
            <a:avLst/>
          </a:prstGeom>
        </p:spPr>
        <p:txBody>
          <a:bodyPr wrap="square" lIns="0" tIns="0" rIns="0" bIns="0">
            <a:spAutoFit/>
          </a:bodyPr>
          <a:lstStyle>
            <a:lvl1pPr marL="180000" indent="-180000" algn="l" defTabSz="914400" rtl="0" eaLnBrk="1" latinLnBrk="0" hangingPunct="1">
              <a:lnSpc>
                <a:spcPct val="90000"/>
              </a:lnSpc>
              <a:spcBef>
                <a:spcPts val="600"/>
              </a:spcBef>
              <a:spcAft>
                <a:spcPts val="600"/>
              </a:spcAft>
              <a:buClr>
                <a:schemeClr val="accent3"/>
              </a:buClr>
              <a:buFont typeface="Wingdings" panose="05000000000000000000" pitchFamily="2" charset="2"/>
              <a:buChar char="§"/>
              <a:defRPr sz="2000" kern="1200">
                <a:solidFill>
                  <a:schemeClr val="tx1">
                    <a:lumMod val="75000"/>
                    <a:lumOff val="25000"/>
                  </a:schemeClr>
                </a:solidFill>
                <a:latin typeface="+mn-lt"/>
                <a:ea typeface="+mn-ea"/>
                <a:cs typeface="+mn-cs"/>
              </a:defRPr>
            </a:lvl1pPr>
            <a:lvl2pPr marL="360000" indent="-180000" algn="l" defTabSz="914400" rtl="0" eaLnBrk="1" latinLnBrk="0" hangingPunct="1">
              <a:lnSpc>
                <a:spcPct val="90000"/>
              </a:lnSpc>
              <a:spcBef>
                <a:spcPts val="300"/>
              </a:spcBef>
              <a:spcAft>
                <a:spcPts val="600"/>
              </a:spcAft>
              <a:buClr>
                <a:schemeClr val="accent2"/>
              </a:buClr>
              <a:buFont typeface="Wingdings" panose="05000000000000000000" pitchFamily="2" charset="2"/>
              <a:buChar char="§"/>
              <a:defRPr sz="1800" kern="1200">
                <a:solidFill>
                  <a:schemeClr val="tx1">
                    <a:lumMod val="75000"/>
                    <a:lumOff val="25000"/>
                  </a:schemeClr>
                </a:solidFill>
                <a:latin typeface="+mn-lt"/>
                <a:ea typeface="+mn-ea"/>
                <a:cs typeface="+mn-cs"/>
              </a:defRPr>
            </a:lvl2pPr>
            <a:lvl3pPr marL="540000" indent="-180000" algn="l" defTabSz="914400" rtl="0" eaLnBrk="1" latinLnBrk="0" hangingPunct="1">
              <a:lnSpc>
                <a:spcPct val="90000"/>
              </a:lnSpc>
              <a:spcBef>
                <a:spcPts val="300"/>
              </a:spcBef>
              <a:spcAft>
                <a:spcPts val="600"/>
              </a:spcAft>
              <a:buClr>
                <a:schemeClr val="accent1"/>
              </a:buClr>
              <a:buFont typeface="Wingdings" panose="05000000000000000000" pitchFamily="2" charset="2"/>
              <a:buChar char="§"/>
              <a:defRPr sz="18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1C2544"/>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1C254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600"/>
              </a:spcBef>
              <a:spcAft>
                <a:spcPts val="600"/>
              </a:spcAft>
              <a:buClr>
                <a:srgbClr val="FDC647"/>
              </a:buClr>
              <a:buSzTx/>
              <a:buFont typeface="Wingdings" panose="05000000000000000000" pitchFamily="2" charset="2"/>
              <a:buNone/>
              <a:tabLst/>
              <a:defRPr/>
            </a:pPr>
            <a:r>
              <a:rPr kumimoji="0" lang="es-ES" sz="950" b="0" i="0" u="none" strike="noStrike" kern="1200" cap="none" spc="0" normalizeH="0" baseline="0" noProof="0">
                <a:ln>
                  <a:noFill/>
                </a:ln>
                <a:solidFill>
                  <a:schemeClr val="accent2"/>
                </a:solidFill>
                <a:effectLst/>
                <a:uLnTx/>
                <a:uFillTx/>
                <a:latin typeface="Calibri"/>
                <a:ea typeface="+mn-ea"/>
                <a:cs typeface="+mn-cs"/>
              </a:rPr>
              <a:t>263</a:t>
            </a:r>
          </a:p>
        </p:txBody>
      </p:sp>
      <p:sp>
        <p:nvSpPr>
          <p:cNvPr id="308" name="Marcador de texto 1">
            <a:extLst>
              <a:ext uri="{FF2B5EF4-FFF2-40B4-BE49-F238E27FC236}">
                <a16:creationId xmlns:a16="http://schemas.microsoft.com/office/drawing/2014/main" id="{C37BF403-7C36-0D08-B198-BAF6B534B37E}"/>
              </a:ext>
            </a:extLst>
          </p:cNvPr>
          <p:cNvSpPr txBox="1">
            <a:spLocks/>
          </p:cNvSpPr>
          <p:nvPr/>
        </p:nvSpPr>
        <p:spPr>
          <a:xfrm>
            <a:off x="6744562" y="5240164"/>
            <a:ext cx="275736" cy="176248"/>
          </a:xfrm>
          <a:prstGeom prst="rect">
            <a:avLst/>
          </a:prstGeom>
        </p:spPr>
        <p:txBody>
          <a:bodyPr wrap="square" lIns="0" tIns="0" rIns="0" bIns="0">
            <a:spAutoFit/>
          </a:bodyPr>
          <a:lstStyle>
            <a:lvl1pPr marL="180000" indent="-180000" algn="l" defTabSz="914400" rtl="0" eaLnBrk="1" latinLnBrk="0" hangingPunct="1">
              <a:lnSpc>
                <a:spcPct val="90000"/>
              </a:lnSpc>
              <a:spcBef>
                <a:spcPts val="600"/>
              </a:spcBef>
              <a:spcAft>
                <a:spcPts val="600"/>
              </a:spcAft>
              <a:buClr>
                <a:schemeClr val="accent3"/>
              </a:buClr>
              <a:buFont typeface="Wingdings" panose="05000000000000000000" pitchFamily="2" charset="2"/>
              <a:buChar char="§"/>
              <a:defRPr sz="2000" kern="1200">
                <a:solidFill>
                  <a:schemeClr val="tx1">
                    <a:lumMod val="75000"/>
                    <a:lumOff val="25000"/>
                  </a:schemeClr>
                </a:solidFill>
                <a:latin typeface="+mn-lt"/>
                <a:ea typeface="+mn-ea"/>
                <a:cs typeface="+mn-cs"/>
              </a:defRPr>
            </a:lvl1pPr>
            <a:lvl2pPr marL="360000" indent="-180000" algn="l" defTabSz="914400" rtl="0" eaLnBrk="1" latinLnBrk="0" hangingPunct="1">
              <a:lnSpc>
                <a:spcPct val="90000"/>
              </a:lnSpc>
              <a:spcBef>
                <a:spcPts val="300"/>
              </a:spcBef>
              <a:spcAft>
                <a:spcPts val="600"/>
              </a:spcAft>
              <a:buClr>
                <a:schemeClr val="accent2"/>
              </a:buClr>
              <a:buFont typeface="Wingdings" panose="05000000000000000000" pitchFamily="2" charset="2"/>
              <a:buChar char="§"/>
              <a:defRPr sz="1800" kern="1200">
                <a:solidFill>
                  <a:schemeClr val="tx1">
                    <a:lumMod val="75000"/>
                    <a:lumOff val="25000"/>
                  </a:schemeClr>
                </a:solidFill>
                <a:latin typeface="+mn-lt"/>
                <a:ea typeface="+mn-ea"/>
                <a:cs typeface="+mn-cs"/>
              </a:defRPr>
            </a:lvl2pPr>
            <a:lvl3pPr marL="540000" indent="-180000" algn="l" defTabSz="914400" rtl="0" eaLnBrk="1" latinLnBrk="0" hangingPunct="1">
              <a:lnSpc>
                <a:spcPct val="90000"/>
              </a:lnSpc>
              <a:spcBef>
                <a:spcPts val="300"/>
              </a:spcBef>
              <a:spcAft>
                <a:spcPts val="600"/>
              </a:spcAft>
              <a:buClr>
                <a:schemeClr val="accent1"/>
              </a:buClr>
              <a:buFont typeface="Wingdings" panose="05000000000000000000" pitchFamily="2" charset="2"/>
              <a:buChar char="§"/>
              <a:defRPr sz="18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1C2544"/>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1C254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600"/>
              </a:spcBef>
              <a:spcAft>
                <a:spcPts val="600"/>
              </a:spcAft>
              <a:buClr>
                <a:srgbClr val="FDC647"/>
              </a:buClr>
              <a:buSzTx/>
              <a:buFont typeface="Wingdings" panose="05000000000000000000" pitchFamily="2" charset="2"/>
              <a:buNone/>
              <a:tabLst/>
              <a:defRPr/>
            </a:pPr>
            <a:r>
              <a:rPr kumimoji="0" lang="es-ES" sz="950" b="0" i="0" u="none" strike="noStrike" kern="1200" cap="none" spc="0" normalizeH="0" baseline="0" noProof="0">
                <a:ln>
                  <a:noFill/>
                </a:ln>
                <a:solidFill>
                  <a:schemeClr val="accent2"/>
                </a:solidFill>
                <a:effectLst/>
                <a:uLnTx/>
                <a:uFillTx/>
                <a:latin typeface="Calibri"/>
                <a:ea typeface="+mn-ea"/>
                <a:cs typeface="+mn-cs"/>
              </a:rPr>
              <a:t>267</a:t>
            </a:r>
          </a:p>
        </p:txBody>
      </p:sp>
      <p:sp>
        <p:nvSpPr>
          <p:cNvPr id="309" name="Marcador de texto 1">
            <a:extLst>
              <a:ext uri="{FF2B5EF4-FFF2-40B4-BE49-F238E27FC236}">
                <a16:creationId xmlns:a16="http://schemas.microsoft.com/office/drawing/2014/main" id="{80E94880-E1E6-BD9E-C73D-76B7D5E04ECD}"/>
              </a:ext>
            </a:extLst>
          </p:cNvPr>
          <p:cNvSpPr txBox="1">
            <a:spLocks/>
          </p:cNvSpPr>
          <p:nvPr/>
        </p:nvSpPr>
        <p:spPr>
          <a:xfrm>
            <a:off x="8043919" y="5240164"/>
            <a:ext cx="275736" cy="176248"/>
          </a:xfrm>
          <a:prstGeom prst="rect">
            <a:avLst/>
          </a:prstGeom>
        </p:spPr>
        <p:txBody>
          <a:bodyPr wrap="square" lIns="0" tIns="0" rIns="0" bIns="0">
            <a:spAutoFit/>
          </a:bodyPr>
          <a:lstStyle>
            <a:lvl1pPr marL="180000" indent="-180000" algn="l" defTabSz="914400" rtl="0" eaLnBrk="1" latinLnBrk="0" hangingPunct="1">
              <a:lnSpc>
                <a:spcPct val="90000"/>
              </a:lnSpc>
              <a:spcBef>
                <a:spcPts val="600"/>
              </a:spcBef>
              <a:spcAft>
                <a:spcPts val="600"/>
              </a:spcAft>
              <a:buClr>
                <a:schemeClr val="accent3"/>
              </a:buClr>
              <a:buFont typeface="Wingdings" panose="05000000000000000000" pitchFamily="2" charset="2"/>
              <a:buChar char="§"/>
              <a:defRPr sz="2000" kern="1200">
                <a:solidFill>
                  <a:schemeClr val="tx1">
                    <a:lumMod val="75000"/>
                    <a:lumOff val="25000"/>
                  </a:schemeClr>
                </a:solidFill>
                <a:latin typeface="+mn-lt"/>
                <a:ea typeface="+mn-ea"/>
                <a:cs typeface="+mn-cs"/>
              </a:defRPr>
            </a:lvl1pPr>
            <a:lvl2pPr marL="360000" indent="-180000" algn="l" defTabSz="914400" rtl="0" eaLnBrk="1" latinLnBrk="0" hangingPunct="1">
              <a:lnSpc>
                <a:spcPct val="90000"/>
              </a:lnSpc>
              <a:spcBef>
                <a:spcPts val="300"/>
              </a:spcBef>
              <a:spcAft>
                <a:spcPts val="600"/>
              </a:spcAft>
              <a:buClr>
                <a:schemeClr val="accent2"/>
              </a:buClr>
              <a:buFont typeface="Wingdings" panose="05000000000000000000" pitchFamily="2" charset="2"/>
              <a:buChar char="§"/>
              <a:defRPr sz="1800" kern="1200">
                <a:solidFill>
                  <a:schemeClr val="tx1">
                    <a:lumMod val="75000"/>
                    <a:lumOff val="25000"/>
                  </a:schemeClr>
                </a:solidFill>
                <a:latin typeface="+mn-lt"/>
                <a:ea typeface="+mn-ea"/>
                <a:cs typeface="+mn-cs"/>
              </a:defRPr>
            </a:lvl2pPr>
            <a:lvl3pPr marL="540000" indent="-180000" algn="l" defTabSz="914400" rtl="0" eaLnBrk="1" latinLnBrk="0" hangingPunct="1">
              <a:lnSpc>
                <a:spcPct val="90000"/>
              </a:lnSpc>
              <a:spcBef>
                <a:spcPts val="300"/>
              </a:spcBef>
              <a:spcAft>
                <a:spcPts val="600"/>
              </a:spcAft>
              <a:buClr>
                <a:schemeClr val="accent1"/>
              </a:buClr>
              <a:buFont typeface="Wingdings" panose="05000000000000000000" pitchFamily="2" charset="2"/>
              <a:buChar char="§"/>
              <a:defRPr sz="18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1C2544"/>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1C254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600"/>
              </a:spcBef>
              <a:spcAft>
                <a:spcPts val="600"/>
              </a:spcAft>
              <a:buClr>
                <a:srgbClr val="FDC647"/>
              </a:buClr>
              <a:buSzTx/>
              <a:buFont typeface="Wingdings" panose="05000000000000000000" pitchFamily="2" charset="2"/>
              <a:buNone/>
              <a:tabLst/>
              <a:defRPr/>
            </a:pPr>
            <a:r>
              <a:rPr kumimoji="0" lang="es-ES" sz="950" b="0" i="0" u="none" strike="noStrike" kern="1200" cap="none" spc="0" normalizeH="0" baseline="0" noProof="0">
                <a:ln>
                  <a:noFill/>
                </a:ln>
                <a:solidFill>
                  <a:schemeClr val="accent2"/>
                </a:solidFill>
                <a:effectLst/>
                <a:uLnTx/>
                <a:uFillTx/>
                <a:latin typeface="Calibri"/>
                <a:ea typeface="+mn-ea"/>
                <a:cs typeface="+mn-cs"/>
              </a:rPr>
              <a:t>261</a:t>
            </a:r>
          </a:p>
        </p:txBody>
      </p:sp>
      <p:sp>
        <p:nvSpPr>
          <p:cNvPr id="310" name="Marcador de texto 1">
            <a:extLst>
              <a:ext uri="{FF2B5EF4-FFF2-40B4-BE49-F238E27FC236}">
                <a16:creationId xmlns:a16="http://schemas.microsoft.com/office/drawing/2014/main" id="{598D4263-1B76-8913-EAEB-44ADD78E4D79}"/>
              </a:ext>
            </a:extLst>
          </p:cNvPr>
          <p:cNvSpPr txBox="1">
            <a:spLocks/>
          </p:cNvSpPr>
          <p:nvPr/>
        </p:nvSpPr>
        <p:spPr>
          <a:xfrm>
            <a:off x="8555243" y="5240164"/>
            <a:ext cx="275736" cy="176248"/>
          </a:xfrm>
          <a:prstGeom prst="rect">
            <a:avLst/>
          </a:prstGeom>
        </p:spPr>
        <p:txBody>
          <a:bodyPr wrap="square" lIns="0" tIns="0" rIns="0" bIns="0">
            <a:spAutoFit/>
          </a:bodyPr>
          <a:lstStyle>
            <a:lvl1pPr marL="180000" indent="-180000" algn="l" defTabSz="914400" rtl="0" eaLnBrk="1" latinLnBrk="0" hangingPunct="1">
              <a:lnSpc>
                <a:spcPct val="90000"/>
              </a:lnSpc>
              <a:spcBef>
                <a:spcPts val="600"/>
              </a:spcBef>
              <a:spcAft>
                <a:spcPts val="600"/>
              </a:spcAft>
              <a:buClr>
                <a:schemeClr val="accent3"/>
              </a:buClr>
              <a:buFont typeface="Wingdings" panose="05000000000000000000" pitchFamily="2" charset="2"/>
              <a:buChar char="§"/>
              <a:defRPr sz="2000" kern="1200">
                <a:solidFill>
                  <a:schemeClr val="tx1">
                    <a:lumMod val="75000"/>
                    <a:lumOff val="25000"/>
                  </a:schemeClr>
                </a:solidFill>
                <a:latin typeface="+mn-lt"/>
                <a:ea typeface="+mn-ea"/>
                <a:cs typeface="+mn-cs"/>
              </a:defRPr>
            </a:lvl1pPr>
            <a:lvl2pPr marL="360000" indent="-180000" algn="l" defTabSz="914400" rtl="0" eaLnBrk="1" latinLnBrk="0" hangingPunct="1">
              <a:lnSpc>
                <a:spcPct val="90000"/>
              </a:lnSpc>
              <a:spcBef>
                <a:spcPts val="300"/>
              </a:spcBef>
              <a:spcAft>
                <a:spcPts val="600"/>
              </a:spcAft>
              <a:buClr>
                <a:schemeClr val="accent2"/>
              </a:buClr>
              <a:buFont typeface="Wingdings" panose="05000000000000000000" pitchFamily="2" charset="2"/>
              <a:buChar char="§"/>
              <a:defRPr sz="1800" kern="1200">
                <a:solidFill>
                  <a:schemeClr val="tx1">
                    <a:lumMod val="75000"/>
                    <a:lumOff val="25000"/>
                  </a:schemeClr>
                </a:solidFill>
                <a:latin typeface="+mn-lt"/>
                <a:ea typeface="+mn-ea"/>
                <a:cs typeface="+mn-cs"/>
              </a:defRPr>
            </a:lvl2pPr>
            <a:lvl3pPr marL="540000" indent="-180000" algn="l" defTabSz="914400" rtl="0" eaLnBrk="1" latinLnBrk="0" hangingPunct="1">
              <a:lnSpc>
                <a:spcPct val="90000"/>
              </a:lnSpc>
              <a:spcBef>
                <a:spcPts val="300"/>
              </a:spcBef>
              <a:spcAft>
                <a:spcPts val="600"/>
              </a:spcAft>
              <a:buClr>
                <a:schemeClr val="accent1"/>
              </a:buClr>
              <a:buFont typeface="Wingdings" panose="05000000000000000000" pitchFamily="2" charset="2"/>
              <a:buChar char="§"/>
              <a:defRPr sz="18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1C2544"/>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1C254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600"/>
              </a:spcBef>
              <a:spcAft>
                <a:spcPts val="600"/>
              </a:spcAft>
              <a:buClr>
                <a:srgbClr val="FDC647"/>
              </a:buClr>
              <a:buSzTx/>
              <a:buFont typeface="Wingdings" panose="05000000000000000000" pitchFamily="2" charset="2"/>
              <a:buNone/>
              <a:tabLst/>
              <a:defRPr/>
            </a:pPr>
            <a:r>
              <a:rPr kumimoji="0" lang="es-ES" sz="950" b="0" i="0" u="none" strike="noStrike" kern="1200" cap="none" spc="0" normalizeH="0" baseline="0" noProof="0">
                <a:ln>
                  <a:noFill/>
                </a:ln>
                <a:solidFill>
                  <a:schemeClr val="accent2"/>
                </a:solidFill>
                <a:effectLst/>
                <a:uLnTx/>
                <a:uFillTx/>
                <a:latin typeface="Calibri"/>
                <a:ea typeface="+mn-ea"/>
                <a:cs typeface="+mn-cs"/>
              </a:rPr>
              <a:t>153</a:t>
            </a:r>
          </a:p>
        </p:txBody>
      </p:sp>
      <p:sp>
        <p:nvSpPr>
          <p:cNvPr id="311" name="Marcador de texto 1">
            <a:extLst>
              <a:ext uri="{FF2B5EF4-FFF2-40B4-BE49-F238E27FC236}">
                <a16:creationId xmlns:a16="http://schemas.microsoft.com/office/drawing/2014/main" id="{2B87F769-D33A-4449-AF49-3FBC63B40C37}"/>
              </a:ext>
            </a:extLst>
          </p:cNvPr>
          <p:cNvSpPr txBox="1">
            <a:spLocks/>
          </p:cNvSpPr>
          <p:nvPr/>
        </p:nvSpPr>
        <p:spPr>
          <a:xfrm>
            <a:off x="9037791" y="5240164"/>
            <a:ext cx="275736" cy="176248"/>
          </a:xfrm>
          <a:prstGeom prst="rect">
            <a:avLst/>
          </a:prstGeom>
        </p:spPr>
        <p:txBody>
          <a:bodyPr wrap="square" lIns="0" tIns="0" rIns="0" bIns="0">
            <a:spAutoFit/>
          </a:bodyPr>
          <a:lstStyle>
            <a:lvl1pPr marL="180000" indent="-180000" algn="l" defTabSz="914400" rtl="0" eaLnBrk="1" latinLnBrk="0" hangingPunct="1">
              <a:lnSpc>
                <a:spcPct val="90000"/>
              </a:lnSpc>
              <a:spcBef>
                <a:spcPts val="600"/>
              </a:spcBef>
              <a:spcAft>
                <a:spcPts val="600"/>
              </a:spcAft>
              <a:buClr>
                <a:schemeClr val="accent3"/>
              </a:buClr>
              <a:buFont typeface="Wingdings" panose="05000000000000000000" pitchFamily="2" charset="2"/>
              <a:buChar char="§"/>
              <a:defRPr sz="2000" kern="1200">
                <a:solidFill>
                  <a:schemeClr val="tx1">
                    <a:lumMod val="75000"/>
                    <a:lumOff val="25000"/>
                  </a:schemeClr>
                </a:solidFill>
                <a:latin typeface="+mn-lt"/>
                <a:ea typeface="+mn-ea"/>
                <a:cs typeface="+mn-cs"/>
              </a:defRPr>
            </a:lvl1pPr>
            <a:lvl2pPr marL="360000" indent="-180000" algn="l" defTabSz="914400" rtl="0" eaLnBrk="1" latinLnBrk="0" hangingPunct="1">
              <a:lnSpc>
                <a:spcPct val="90000"/>
              </a:lnSpc>
              <a:spcBef>
                <a:spcPts val="300"/>
              </a:spcBef>
              <a:spcAft>
                <a:spcPts val="600"/>
              </a:spcAft>
              <a:buClr>
                <a:schemeClr val="accent2"/>
              </a:buClr>
              <a:buFont typeface="Wingdings" panose="05000000000000000000" pitchFamily="2" charset="2"/>
              <a:buChar char="§"/>
              <a:defRPr sz="1800" kern="1200">
                <a:solidFill>
                  <a:schemeClr val="tx1">
                    <a:lumMod val="75000"/>
                    <a:lumOff val="25000"/>
                  </a:schemeClr>
                </a:solidFill>
                <a:latin typeface="+mn-lt"/>
                <a:ea typeface="+mn-ea"/>
                <a:cs typeface="+mn-cs"/>
              </a:defRPr>
            </a:lvl2pPr>
            <a:lvl3pPr marL="540000" indent="-180000" algn="l" defTabSz="914400" rtl="0" eaLnBrk="1" latinLnBrk="0" hangingPunct="1">
              <a:lnSpc>
                <a:spcPct val="90000"/>
              </a:lnSpc>
              <a:spcBef>
                <a:spcPts val="300"/>
              </a:spcBef>
              <a:spcAft>
                <a:spcPts val="600"/>
              </a:spcAft>
              <a:buClr>
                <a:schemeClr val="accent1"/>
              </a:buClr>
              <a:buFont typeface="Wingdings" panose="05000000000000000000" pitchFamily="2" charset="2"/>
              <a:buChar char="§"/>
              <a:defRPr sz="18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1C2544"/>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1C254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600"/>
              </a:spcBef>
              <a:spcAft>
                <a:spcPts val="600"/>
              </a:spcAft>
              <a:buClr>
                <a:srgbClr val="FDC647"/>
              </a:buClr>
              <a:buSzTx/>
              <a:buFont typeface="Wingdings" panose="05000000000000000000" pitchFamily="2" charset="2"/>
              <a:buNone/>
              <a:tabLst/>
              <a:defRPr/>
            </a:pPr>
            <a:r>
              <a:rPr kumimoji="0" lang="es-ES" sz="950" b="0" i="0" u="none" strike="noStrike" kern="1200" cap="none" spc="0" normalizeH="0" baseline="0" noProof="0">
                <a:ln>
                  <a:noFill/>
                </a:ln>
                <a:solidFill>
                  <a:schemeClr val="accent2"/>
                </a:solidFill>
                <a:effectLst/>
                <a:uLnTx/>
                <a:uFillTx/>
                <a:latin typeface="Calibri"/>
                <a:ea typeface="+mn-ea"/>
                <a:cs typeface="+mn-cs"/>
              </a:rPr>
              <a:t>243</a:t>
            </a:r>
          </a:p>
        </p:txBody>
      </p:sp>
      <p:sp>
        <p:nvSpPr>
          <p:cNvPr id="312" name="Marcador de texto 1">
            <a:extLst>
              <a:ext uri="{FF2B5EF4-FFF2-40B4-BE49-F238E27FC236}">
                <a16:creationId xmlns:a16="http://schemas.microsoft.com/office/drawing/2014/main" id="{61293C6A-0AC3-2625-7F96-EEEB222D78EF}"/>
              </a:ext>
            </a:extLst>
          </p:cNvPr>
          <p:cNvSpPr txBox="1">
            <a:spLocks/>
          </p:cNvSpPr>
          <p:nvPr/>
        </p:nvSpPr>
        <p:spPr>
          <a:xfrm>
            <a:off x="9565302" y="5240164"/>
            <a:ext cx="275736" cy="176248"/>
          </a:xfrm>
          <a:prstGeom prst="rect">
            <a:avLst/>
          </a:prstGeom>
        </p:spPr>
        <p:txBody>
          <a:bodyPr wrap="square" lIns="0" tIns="0" rIns="0" bIns="0">
            <a:spAutoFit/>
          </a:bodyPr>
          <a:lstStyle>
            <a:lvl1pPr marL="180000" indent="-180000" algn="l" defTabSz="914400" rtl="0" eaLnBrk="1" latinLnBrk="0" hangingPunct="1">
              <a:lnSpc>
                <a:spcPct val="90000"/>
              </a:lnSpc>
              <a:spcBef>
                <a:spcPts val="600"/>
              </a:spcBef>
              <a:spcAft>
                <a:spcPts val="600"/>
              </a:spcAft>
              <a:buClr>
                <a:schemeClr val="accent3"/>
              </a:buClr>
              <a:buFont typeface="Wingdings" panose="05000000000000000000" pitchFamily="2" charset="2"/>
              <a:buChar char="§"/>
              <a:defRPr sz="2000" kern="1200">
                <a:solidFill>
                  <a:schemeClr val="tx1">
                    <a:lumMod val="75000"/>
                    <a:lumOff val="25000"/>
                  </a:schemeClr>
                </a:solidFill>
                <a:latin typeface="+mn-lt"/>
                <a:ea typeface="+mn-ea"/>
                <a:cs typeface="+mn-cs"/>
              </a:defRPr>
            </a:lvl1pPr>
            <a:lvl2pPr marL="360000" indent="-180000" algn="l" defTabSz="914400" rtl="0" eaLnBrk="1" latinLnBrk="0" hangingPunct="1">
              <a:lnSpc>
                <a:spcPct val="90000"/>
              </a:lnSpc>
              <a:spcBef>
                <a:spcPts val="300"/>
              </a:spcBef>
              <a:spcAft>
                <a:spcPts val="600"/>
              </a:spcAft>
              <a:buClr>
                <a:schemeClr val="accent2"/>
              </a:buClr>
              <a:buFont typeface="Wingdings" panose="05000000000000000000" pitchFamily="2" charset="2"/>
              <a:buChar char="§"/>
              <a:defRPr sz="1800" kern="1200">
                <a:solidFill>
                  <a:schemeClr val="tx1">
                    <a:lumMod val="75000"/>
                    <a:lumOff val="25000"/>
                  </a:schemeClr>
                </a:solidFill>
                <a:latin typeface="+mn-lt"/>
                <a:ea typeface="+mn-ea"/>
                <a:cs typeface="+mn-cs"/>
              </a:defRPr>
            </a:lvl2pPr>
            <a:lvl3pPr marL="540000" indent="-180000" algn="l" defTabSz="914400" rtl="0" eaLnBrk="1" latinLnBrk="0" hangingPunct="1">
              <a:lnSpc>
                <a:spcPct val="90000"/>
              </a:lnSpc>
              <a:spcBef>
                <a:spcPts val="300"/>
              </a:spcBef>
              <a:spcAft>
                <a:spcPts val="600"/>
              </a:spcAft>
              <a:buClr>
                <a:schemeClr val="accent1"/>
              </a:buClr>
              <a:buFont typeface="Wingdings" panose="05000000000000000000" pitchFamily="2" charset="2"/>
              <a:buChar char="§"/>
              <a:defRPr sz="18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1C2544"/>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1C254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600"/>
              </a:spcBef>
              <a:spcAft>
                <a:spcPts val="600"/>
              </a:spcAft>
              <a:buClr>
                <a:srgbClr val="FDC647"/>
              </a:buClr>
              <a:buSzTx/>
              <a:buFont typeface="Wingdings" panose="05000000000000000000" pitchFamily="2" charset="2"/>
              <a:buNone/>
              <a:tabLst/>
              <a:defRPr/>
            </a:pPr>
            <a:r>
              <a:rPr kumimoji="0" lang="es-ES" sz="950" b="0" i="0" u="none" strike="noStrike" kern="1200" cap="none" spc="0" normalizeH="0" baseline="0" noProof="0">
                <a:ln>
                  <a:noFill/>
                </a:ln>
                <a:solidFill>
                  <a:schemeClr val="accent2"/>
                </a:solidFill>
                <a:effectLst/>
                <a:uLnTx/>
                <a:uFillTx/>
                <a:latin typeface="Calibri"/>
                <a:ea typeface="+mn-ea"/>
                <a:cs typeface="+mn-cs"/>
              </a:rPr>
              <a:t>235</a:t>
            </a:r>
          </a:p>
        </p:txBody>
      </p:sp>
      <p:sp>
        <p:nvSpPr>
          <p:cNvPr id="313" name="Marcador de texto 1">
            <a:extLst>
              <a:ext uri="{FF2B5EF4-FFF2-40B4-BE49-F238E27FC236}">
                <a16:creationId xmlns:a16="http://schemas.microsoft.com/office/drawing/2014/main" id="{735D8510-2661-1D3C-C941-77716A5D919F}"/>
              </a:ext>
            </a:extLst>
          </p:cNvPr>
          <p:cNvSpPr txBox="1">
            <a:spLocks/>
          </p:cNvSpPr>
          <p:nvPr/>
        </p:nvSpPr>
        <p:spPr>
          <a:xfrm>
            <a:off x="9565302" y="5035797"/>
            <a:ext cx="275736" cy="176248"/>
          </a:xfrm>
          <a:prstGeom prst="rect">
            <a:avLst/>
          </a:prstGeom>
        </p:spPr>
        <p:txBody>
          <a:bodyPr wrap="square" lIns="0" tIns="0" rIns="0" bIns="0">
            <a:spAutoFit/>
          </a:bodyPr>
          <a:lstStyle>
            <a:lvl1pPr marL="180000" indent="-180000" algn="l" defTabSz="914400" rtl="0" eaLnBrk="1" latinLnBrk="0" hangingPunct="1">
              <a:lnSpc>
                <a:spcPct val="90000"/>
              </a:lnSpc>
              <a:spcBef>
                <a:spcPts val="600"/>
              </a:spcBef>
              <a:spcAft>
                <a:spcPts val="600"/>
              </a:spcAft>
              <a:buClr>
                <a:schemeClr val="accent3"/>
              </a:buClr>
              <a:buFont typeface="Wingdings" panose="05000000000000000000" pitchFamily="2" charset="2"/>
              <a:buChar char="§"/>
              <a:defRPr sz="2000" kern="1200">
                <a:solidFill>
                  <a:schemeClr val="tx1">
                    <a:lumMod val="75000"/>
                    <a:lumOff val="25000"/>
                  </a:schemeClr>
                </a:solidFill>
                <a:latin typeface="+mn-lt"/>
                <a:ea typeface="+mn-ea"/>
                <a:cs typeface="+mn-cs"/>
              </a:defRPr>
            </a:lvl1pPr>
            <a:lvl2pPr marL="360000" indent="-180000" algn="l" defTabSz="914400" rtl="0" eaLnBrk="1" latinLnBrk="0" hangingPunct="1">
              <a:lnSpc>
                <a:spcPct val="90000"/>
              </a:lnSpc>
              <a:spcBef>
                <a:spcPts val="300"/>
              </a:spcBef>
              <a:spcAft>
                <a:spcPts val="600"/>
              </a:spcAft>
              <a:buClr>
                <a:schemeClr val="accent2"/>
              </a:buClr>
              <a:buFont typeface="Wingdings" panose="05000000000000000000" pitchFamily="2" charset="2"/>
              <a:buChar char="§"/>
              <a:defRPr sz="1800" kern="1200">
                <a:solidFill>
                  <a:schemeClr val="tx1">
                    <a:lumMod val="75000"/>
                    <a:lumOff val="25000"/>
                  </a:schemeClr>
                </a:solidFill>
                <a:latin typeface="+mn-lt"/>
                <a:ea typeface="+mn-ea"/>
                <a:cs typeface="+mn-cs"/>
              </a:defRPr>
            </a:lvl2pPr>
            <a:lvl3pPr marL="540000" indent="-180000" algn="l" defTabSz="914400" rtl="0" eaLnBrk="1" latinLnBrk="0" hangingPunct="1">
              <a:lnSpc>
                <a:spcPct val="90000"/>
              </a:lnSpc>
              <a:spcBef>
                <a:spcPts val="300"/>
              </a:spcBef>
              <a:spcAft>
                <a:spcPts val="600"/>
              </a:spcAft>
              <a:buClr>
                <a:schemeClr val="accent1"/>
              </a:buClr>
              <a:buFont typeface="Wingdings" panose="05000000000000000000" pitchFamily="2" charset="2"/>
              <a:buChar char="§"/>
              <a:defRPr sz="18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1C2544"/>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1C254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600"/>
              </a:spcBef>
              <a:spcAft>
                <a:spcPts val="600"/>
              </a:spcAft>
              <a:buClr>
                <a:srgbClr val="FDC647"/>
              </a:buClr>
              <a:buSzTx/>
              <a:buFont typeface="Wingdings" panose="05000000000000000000" pitchFamily="2" charset="2"/>
              <a:buNone/>
              <a:tabLst/>
              <a:defRPr/>
            </a:pPr>
            <a:r>
              <a:rPr kumimoji="0" lang="es-ES" sz="950" b="0" i="0" u="none" strike="noStrike" kern="1200" cap="none" spc="0" normalizeH="0" baseline="0" noProof="0">
                <a:ln>
                  <a:noFill/>
                </a:ln>
                <a:solidFill>
                  <a:schemeClr val="bg1">
                    <a:lumMod val="50000"/>
                  </a:schemeClr>
                </a:solidFill>
                <a:effectLst/>
                <a:uLnTx/>
                <a:uFillTx/>
                <a:latin typeface="Calibri"/>
                <a:ea typeface="+mn-ea"/>
                <a:cs typeface="+mn-cs"/>
              </a:rPr>
              <a:t>244</a:t>
            </a:r>
          </a:p>
        </p:txBody>
      </p:sp>
      <p:sp>
        <p:nvSpPr>
          <p:cNvPr id="314" name="Marcador de texto 1">
            <a:extLst>
              <a:ext uri="{FF2B5EF4-FFF2-40B4-BE49-F238E27FC236}">
                <a16:creationId xmlns:a16="http://schemas.microsoft.com/office/drawing/2014/main" id="{7FFFB5D1-8564-66CC-D3D1-C0CE7EA43747}"/>
              </a:ext>
            </a:extLst>
          </p:cNvPr>
          <p:cNvSpPr txBox="1">
            <a:spLocks/>
          </p:cNvSpPr>
          <p:nvPr/>
        </p:nvSpPr>
        <p:spPr>
          <a:xfrm>
            <a:off x="9028577" y="5035797"/>
            <a:ext cx="275736" cy="176248"/>
          </a:xfrm>
          <a:prstGeom prst="rect">
            <a:avLst/>
          </a:prstGeom>
        </p:spPr>
        <p:txBody>
          <a:bodyPr wrap="square" lIns="0" tIns="0" rIns="0" bIns="0">
            <a:spAutoFit/>
          </a:bodyPr>
          <a:lstStyle>
            <a:lvl1pPr marL="180000" indent="-180000" algn="l" defTabSz="914400" rtl="0" eaLnBrk="1" latinLnBrk="0" hangingPunct="1">
              <a:lnSpc>
                <a:spcPct val="90000"/>
              </a:lnSpc>
              <a:spcBef>
                <a:spcPts val="600"/>
              </a:spcBef>
              <a:spcAft>
                <a:spcPts val="600"/>
              </a:spcAft>
              <a:buClr>
                <a:schemeClr val="accent3"/>
              </a:buClr>
              <a:buFont typeface="Wingdings" panose="05000000000000000000" pitchFamily="2" charset="2"/>
              <a:buChar char="§"/>
              <a:defRPr sz="2000" kern="1200">
                <a:solidFill>
                  <a:schemeClr val="tx1">
                    <a:lumMod val="75000"/>
                    <a:lumOff val="25000"/>
                  </a:schemeClr>
                </a:solidFill>
                <a:latin typeface="+mn-lt"/>
                <a:ea typeface="+mn-ea"/>
                <a:cs typeface="+mn-cs"/>
              </a:defRPr>
            </a:lvl1pPr>
            <a:lvl2pPr marL="360000" indent="-180000" algn="l" defTabSz="914400" rtl="0" eaLnBrk="1" latinLnBrk="0" hangingPunct="1">
              <a:lnSpc>
                <a:spcPct val="90000"/>
              </a:lnSpc>
              <a:spcBef>
                <a:spcPts val="300"/>
              </a:spcBef>
              <a:spcAft>
                <a:spcPts val="600"/>
              </a:spcAft>
              <a:buClr>
                <a:schemeClr val="accent2"/>
              </a:buClr>
              <a:buFont typeface="Wingdings" panose="05000000000000000000" pitchFamily="2" charset="2"/>
              <a:buChar char="§"/>
              <a:defRPr sz="1800" kern="1200">
                <a:solidFill>
                  <a:schemeClr val="tx1">
                    <a:lumMod val="75000"/>
                    <a:lumOff val="25000"/>
                  </a:schemeClr>
                </a:solidFill>
                <a:latin typeface="+mn-lt"/>
                <a:ea typeface="+mn-ea"/>
                <a:cs typeface="+mn-cs"/>
              </a:defRPr>
            </a:lvl2pPr>
            <a:lvl3pPr marL="540000" indent="-180000" algn="l" defTabSz="914400" rtl="0" eaLnBrk="1" latinLnBrk="0" hangingPunct="1">
              <a:lnSpc>
                <a:spcPct val="90000"/>
              </a:lnSpc>
              <a:spcBef>
                <a:spcPts val="300"/>
              </a:spcBef>
              <a:spcAft>
                <a:spcPts val="600"/>
              </a:spcAft>
              <a:buClr>
                <a:schemeClr val="accent1"/>
              </a:buClr>
              <a:buFont typeface="Wingdings" panose="05000000000000000000" pitchFamily="2" charset="2"/>
              <a:buChar char="§"/>
              <a:defRPr sz="18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1C2544"/>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1C254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600"/>
              </a:spcBef>
              <a:spcAft>
                <a:spcPts val="600"/>
              </a:spcAft>
              <a:buClr>
                <a:srgbClr val="FDC647"/>
              </a:buClr>
              <a:buSzTx/>
              <a:buFont typeface="Wingdings" panose="05000000000000000000" pitchFamily="2" charset="2"/>
              <a:buNone/>
              <a:tabLst/>
              <a:defRPr/>
            </a:pPr>
            <a:r>
              <a:rPr kumimoji="0" lang="es-ES" sz="950" b="0" i="0" u="none" strike="noStrike" kern="1200" cap="none" spc="0" normalizeH="0" baseline="0" noProof="0">
                <a:ln>
                  <a:noFill/>
                </a:ln>
                <a:solidFill>
                  <a:schemeClr val="bg1">
                    <a:lumMod val="50000"/>
                  </a:schemeClr>
                </a:solidFill>
                <a:effectLst/>
                <a:uLnTx/>
                <a:uFillTx/>
                <a:latin typeface="Calibri"/>
                <a:ea typeface="+mn-ea"/>
                <a:cs typeface="+mn-cs"/>
              </a:rPr>
              <a:t>220</a:t>
            </a:r>
          </a:p>
        </p:txBody>
      </p:sp>
      <p:sp>
        <p:nvSpPr>
          <p:cNvPr id="315" name="Marcador de texto 1">
            <a:extLst>
              <a:ext uri="{FF2B5EF4-FFF2-40B4-BE49-F238E27FC236}">
                <a16:creationId xmlns:a16="http://schemas.microsoft.com/office/drawing/2014/main" id="{2F0D3B3D-9410-2CA8-DCAB-15E1D5174F3C}"/>
              </a:ext>
            </a:extLst>
          </p:cNvPr>
          <p:cNvSpPr txBox="1">
            <a:spLocks/>
          </p:cNvSpPr>
          <p:nvPr/>
        </p:nvSpPr>
        <p:spPr>
          <a:xfrm>
            <a:off x="8555243" y="5035797"/>
            <a:ext cx="275736" cy="176248"/>
          </a:xfrm>
          <a:prstGeom prst="rect">
            <a:avLst/>
          </a:prstGeom>
        </p:spPr>
        <p:txBody>
          <a:bodyPr wrap="square" lIns="0" tIns="0" rIns="0" bIns="0">
            <a:spAutoFit/>
          </a:bodyPr>
          <a:lstStyle>
            <a:lvl1pPr marL="180000" indent="-180000" algn="l" defTabSz="914400" rtl="0" eaLnBrk="1" latinLnBrk="0" hangingPunct="1">
              <a:lnSpc>
                <a:spcPct val="90000"/>
              </a:lnSpc>
              <a:spcBef>
                <a:spcPts val="600"/>
              </a:spcBef>
              <a:spcAft>
                <a:spcPts val="600"/>
              </a:spcAft>
              <a:buClr>
                <a:schemeClr val="accent3"/>
              </a:buClr>
              <a:buFont typeface="Wingdings" panose="05000000000000000000" pitchFamily="2" charset="2"/>
              <a:buChar char="§"/>
              <a:defRPr sz="2000" kern="1200">
                <a:solidFill>
                  <a:schemeClr val="tx1">
                    <a:lumMod val="75000"/>
                    <a:lumOff val="25000"/>
                  </a:schemeClr>
                </a:solidFill>
                <a:latin typeface="+mn-lt"/>
                <a:ea typeface="+mn-ea"/>
                <a:cs typeface="+mn-cs"/>
              </a:defRPr>
            </a:lvl1pPr>
            <a:lvl2pPr marL="360000" indent="-180000" algn="l" defTabSz="914400" rtl="0" eaLnBrk="1" latinLnBrk="0" hangingPunct="1">
              <a:lnSpc>
                <a:spcPct val="90000"/>
              </a:lnSpc>
              <a:spcBef>
                <a:spcPts val="300"/>
              </a:spcBef>
              <a:spcAft>
                <a:spcPts val="600"/>
              </a:spcAft>
              <a:buClr>
                <a:schemeClr val="accent2"/>
              </a:buClr>
              <a:buFont typeface="Wingdings" panose="05000000000000000000" pitchFamily="2" charset="2"/>
              <a:buChar char="§"/>
              <a:defRPr sz="1800" kern="1200">
                <a:solidFill>
                  <a:schemeClr val="tx1">
                    <a:lumMod val="75000"/>
                    <a:lumOff val="25000"/>
                  </a:schemeClr>
                </a:solidFill>
                <a:latin typeface="+mn-lt"/>
                <a:ea typeface="+mn-ea"/>
                <a:cs typeface="+mn-cs"/>
              </a:defRPr>
            </a:lvl2pPr>
            <a:lvl3pPr marL="540000" indent="-180000" algn="l" defTabSz="914400" rtl="0" eaLnBrk="1" latinLnBrk="0" hangingPunct="1">
              <a:lnSpc>
                <a:spcPct val="90000"/>
              </a:lnSpc>
              <a:spcBef>
                <a:spcPts val="300"/>
              </a:spcBef>
              <a:spcAft>
                <a:spcPts val="600"/>
              </a:spcAft>
              <a:buClr>
                <a:schemeClr val="accent1"/>
              </a:buClr>
              <a:buFont typeface="Wingdings" panose="05000000000000000000" pitchFamily="2" charset="2"/>
              <a:buChar char="§"/>
              <a:defRPr sz="18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1C2544"/>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1C254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600"/>
              </a:spcBef>
              <a:spcAft>
                <a:spcPts val="600"/>
              </a:spcAft>
              <a:buClr>
                <a:srgbClr val="FDC647"/>
              </a:buClr>
              <a:buSzTx/>
              <a:buFont typeface="Wingdings" panose="05000000000000000000" pitchFamily="2" charset="2"/>
              <a:buNone/>
              <a:tabLst/>
              <a:defRPr/>
            </a:pPr>
            <a:r>
              <a:rPr kumimoji="0" lang="es-ES" sz="950" b="0" i="0" u="none" strike="noStrike" kern="1200" cap="none" spc="0" normalizeH="0" baseline="0" noProof="0">
                <a:ln>
                  <a:noFill/>
                </a:ln>
                <a:solidFill>
                  <a:schemeClr val="bg1">
                    <a:lumMod val="50000"/>
                  </a:schemeClr>
                </a:solidFill>
                <a:effectLst/>
                <a:uLnTx/>
                <a:uFillTx/>
                <a:latin typeface="Calibri"/>
                <a:ea typeface="+mn-ea"/>
                <a:cs typeface="+mn-cs"/>
              </a:rPr>
              <a:t>196</a:t>
            </a:r>
          </a:p>
        </p:txBody>
      </p:sp>
      <p:sp>
        <p:nvSpPr>
          <p:cNvPr id="316" name="Marcador de texto 1">
            <a:extLst>
              <a:ext uri="{FF2B5EF4-FFF2-40B4-BE49-F238E27FC236}">
                <a16:creationId xmlns:a16="http://schemas.microsoft.com/office/drawing/2014/main" id="{F0B81708-BF66-ABDE-9D5A-FED3F01EC48B}"/>
              </a:ext>
            </a:extLst>
          </p:cNvPr>
          <p:cNvSpPr txBox="1">
            <a:spLocks/>
          </p:cNvSpPr>
          <p:nvPr/>
        </p:nvSpPr>
        <p:spPr>
          <a:xfrm rot="16200000">
            <a:off x="1587872" y="3679867"/>
            <a:ext cx="2569422" cy="165177"/>
          </a:xfrm>
          <a:prstGeom prst="rect">
            <a:avLst/>
          </a:prstGeom>
        </p:spPr>
        <p:txBody>
          <a:bodyPr wrap="square" lIns="0" tIns="0" rIns="0" bIns="0">
            <a:spAutoFit/>
          </a:bodyPr>
          <a:lstStyle>
            <a:lvl1pPr marL="180000" indent="-180000" algn="l" defTabSz="914400" rtl="0" eaLnBrk="1" latinLnBrk="0" hangingPunct="1">
              <a:lnSpc>
                <a:spcPct val="90000"/>
              </a:lnSpc>
              <a:spcBef>
                <a:spcPts val="600"/>
              </a:spcBef>
              <a:spcAft>
                <a:spcPts val="600"/>
              </a:spcAft>
              <a:buClr>
                <a:schemeClr val="accent3"/>
              </a:buClr>
              <a:buFont typeface="Wingdings" panose="05000000000000000000" pitchFamily="2" charset="2"/>
              <a:buChar char="§"/>
              <a:defRPr sz="2000" kern="1200">
                <a:solidFill>
                  <a:schemeClr val="tx1">
                    <a:lumMod val="75000"/>
                    <a:lumOff val="25000"/>
                  </a:schemeClr>
                </a:solidFill>
                <a:latin typeface="+mn-lt"/>
                <a:ea typeface="+mn-ea"/>
                <a:cs typeface="+mn-cs"/>
              </a:defRPr>
            </a:lvl1pPr>
            <a:lvl2pPr marL="360000" indent="-180000" algn="l" defTabSz="914400" rtl="0" eaLnBrk="1" latinLnBrk="0" hangingPunct="1">
              <a:lnSpc>
                <a:spcPct val="90000"/>
              </a:lnSpc>
              <a:spcBef>
                <a:spcPts val="300"/>
              </a:spcBef>
              <a:spcAft>
                <a:spcPts val="600"/>
              </a:spcAft>
              <a:buClr>
                <a:schemeClr val="accent2"/>
              </a:buClr>
              <a:buFont typeface="Wingdings" panose="05000000000000000000" pitchFamily="2" charset="2"/>
              <a:buChar char="§"/>
              <a:defRPr sz="1800" kern="1200">
                <a:solidFill>
                  <a:schemeClr val="tx1">
                    <a:lumMod val="75000"/>
                    <a:lumOff val="25000"/>
                  </a:schemeClr>
                </a:solidFill>
                <a:latin typeface="+mn-lt"/>
                <a:ea typeface="+mn-ea"/>
                <a:cs typeface="+mn-cs"/>
              </a:defRPr>
            </a:lvl2pPr>
            <a:lvl3pPr marL="540000" indent="-180000" algn="l" defTabSz="914400" rtl="0" eaLnBrk="1" latinLnBrk="0" hangingPunct="1">
              <a:lnSpc>
                <a:spcPct val="90000"/>
              </a:lnSpc>
              <a:spcBef>
                <a:spcPts val="300"/>
              </a:spcBef>
              <a:spcAft>
                <a:spcPts val="600"/>
              </a:spcAft>
              <a:buClr>
                <a:schemeClr val="accent1"/>
              </a:buClr>
              <a:buFont typeface="Wingdings" panose="05000000000000000000" pitchFamily="2" charset="2"/>
              <a:buChar char="§"/>
              <a:defRPr sz="18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1C2544"/>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1C254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600"/>
              </a:spcBef>
              <a:spcAft>
                <a:spcPts val="600"/>
              </a:spcAft>
              <a:buClr>
                <a:srgbClr val="FDC647"/>
              </a:buClr>
              <a:buSzTx/>
              <a:buFont typeface="Wingdings" panose="05000000000000000000" pitchFamily="2" charset="2"/>
              <a:buNone/>
              <a:tabLst/>
              <a:defRPr/>
            </a:pPr>
            <a:r>
              <a:rPr kumimoji="0" lang="es-ES" sz="950" b="0" i="0" u="none" strike="noStrike" kern="1200" cap="none" spc="0" normalizeH="0" baseline="0" noProof="0">
                <a:ln>
                  <a:noFill/>
                </a:ln>
                <a:solidFill>
                  <a:schemeClr val="bg1">
                    <a:lumMod val="50000"/>
                  </a:schemeClr>
                </a:solidFill>
                <a:effectLst/>
                <a:uLnTx/>
                <a:uFillTx/>
                <a:latin typeface="Calibri"/>
                <a:ea typeface="+mn-ea"/>
                <a:cs typeface="+mn-cs"/>
              </a:rPr>
              <a:t>Pacientes respondedores, %</a:t>
            </a:r>
          </a:p>
        </p:txBody>
      </p:sp>
      <p:grpSp>
        <p:nvGrpSpPr>
          <p:cNvPr id="318" name="Grupo 317">
            <a:extLst>
              <a:ext uri="{FF2B5EF4-FFF2-40B4-BE49-F238E27FC236}">
                <a16:creationId xmlns:a16="http://schemas.microsoft.com/office/drawing/2014/main" id="{53E03746-7153-541A-3FFC-F60C0DC5AA71}"/>
              </a:ext>
            </a:extLst>
          </p:cNvPr>
          <p:cNvGrpSpPr/>
          <p:nvPr/>
        </p:nvGrpSpPr>
        <p:grpSpPr>
          <a:xfrm>
            <a:off x="4063141" y="2087461"/>
            <a:ext cx="378109" cy="476985"/>
            <a:chOff x="3084529" y="2346908"/>
            <a:chExt cx="390943" cy="462198"/>
          </a:xfrm>
        </p:grpSpPr>
        <p:cxnSp>
          <p:nvCxnSpPr>
            <p:cNvPr id="334" name="Conector recto 333">
              <a:extLst>
                <a:ext uri="{FF2B5EF4-FFF2-40B4-BE49-F238E27FC236}">
                  <a16:creationId xmlns:a16="http://schemas.microsoft.com/office/drawing/2014/main" id="{021C316A-C1BC-55D4-484A-FA76C62E6E07}"/>
                </a:ext>
              </a:extLst>
            </p:cNvPr>
            <p:cNvCxnSpPr>
              <a:cxnSpLocks/>
            </p:cNvCxnSpPr>
            <p:nvPr/>
          </p:nvCxnSpPr>
          <p:spPr>
            <a:xfrm flipV="1">
              <a:off x="3276236" y="2649487"/>
              <a:ext cx="0" cy="159619"/>
            </a:xfrm>
            <a:prstGeom prst="line">
              <a:avLst/>
            </a:prstGeom>
            <a:ln w="9525">
              <a:solidFill>
                <a:schemeClr val="accent1"/>
              </a:solidFill>
              <a:prstDash val="solid"/>
            </a:ln>
          </p:spPr>
          <p:style>
            <a:lnRef idx="1">
              <a:schemeClr val="accent1"/>
            </a:lnRef>
            <a:fillRef idx="0">
              <a:schemeClr val="accent1"/>
            </a:fillRef>
            <a:effectRef idx="0">
              <a:schemeClr val="accent1"/>
            </a:effectRef>
            <a:fontRef idx="minor">
              <a:schemeClr val="tx1"/>
            </a:fontRef>
          </p:style>
        </p:cxnSp>
        <p:grpSp>
          <p:nvGrpSpPr>
            <p:cNvPr id="335" name="Grupo 334">
              <a:extLst>
                <a:ext uri="{FF2B5EF4-FFF2-40B4-BE49-F238E27FC236}">
                  <a16:creationId xmlns:a16="http://schemas.microsoft.com/office/drawing/2014/main" id="{80343B37-2968-A79D-2F11-F7338167BD05}"/>
                </a:ext>
              </a:extLst>
            </p:cNvPr>
            <p:cNvGrpSpPr/>
            <p:nvPr/>
          </p:nvGrpSpPr>
          <p:grpSpPr>
            <a:xfrm>
              <a:off x="3084529" y="2346908"/>
              <a:ext cx="390943" cy="324335"/>
              <a:chOff x="2737944" y="2328720"/>
              <a:chExt cx="390943" cy="324335"/>
            </a:xfrm>
          </p:grpSpPr>
          <p:sp>
            <p:nvSpPr>
              <p:cNvPr id="337" name="Marcador de texto 1">
                <a:extLst>
                  <a:ext uri="{FF2B5EF4-FFF2-40B4-BE49-F238E27FC236}">
                    <a16:creationId xmlns:a16="http://schemas.microsoft.com/office/drawing/2014/main" id="{8455AA7B-CD99-E6CC-FEA6-899AE5F44C6A}"/>
                  </a:ext>
                </a:extLst>
              </p:cNvPr>
              <p:cNvSpPr txBox="1">
                <a:spLocks/>
              </p:cNvSpPr>
              <p:nvPr/>
            </p:nvSpPr>
            <p:spPr>
              <a:xfrm>
                <a:off x="2738454" y="2328720"/>
                <a:ext cx="390433" cy="187887"/>
              </a:xfrm>
              <a:prstGeom prst="rect">
                <a:avLst/>
              </a:prstGeom>
            </p:spPr>
            <p:txBody>
              <a:bodyPr wrap="square" lIns="0" tIns="0" rIns="0" bIns="0">
                <a:spAutoFit/>
              </a:bodyPr>
              <a:lstStyle>
                <a:lvl1pPr marL="180000" indent="-180000" algn="l" defTabSz="914400" rtl="0" eaLnBrk="1" latinLnBrk="0" hangingPunct="1">
                  <a:lnSpc>
                    <a:spcPct val="90000"/>
                  </a:lnSpc>
                  <a:spcBef>
                    <a:spcPts val="600"/>
                  </a:spcBef>
                  <a:spcAft>
                    <a:spcPts val="600"/>
                  </a:spcAft>
                  <a:buClr>
                    <a:schemeClr val="accent3"/>
                  </a:buClr>
                  <a:buFont typeface="Wingdings" panose="05000000000000000000" pitchFamily="2" charset="2"/>
                  <a:buChar char="§"/>
                  <a:defRPr sz="2000" kern="1200">
                    <a:solidFill>
                      <a:schemeClr val="tx1">
                        <a:lumMod val="75000"/>
                        <a:lumOff val="25000"/>
                      </a:schemeClr>
                    </a:solidFill>
                    <a:latin typeface="+mn-lt"/>
                    <a:ea typeface="+mn-ea"/>
                    <a:cs typeface="+mn-cs"/>
                  </a:defRPr>
                </a:lvl1pPr>
                <a:lvl2pPr marL="360000" indent="-180000" algn="l" defTabSz="914400" rtl="0" eaLnBrk="1" latinLnBrk="0" hangingPunct="1">
                  <a:lnSpc>
                    <a:spcPct val="90000"/>
                  </a:lnSpc>
                  <a:spcBef>
                    <a:spcPts val="300"/>
                  </a:spcBef>
                  <a:spcAft>
                    <a:spcPts val="600"/>
                  </a:spcAft>
                  <a:buClr>
                    <a:schemeClr val="accent2"/>
                  </a:buClr>
                  <a:buFont typeface="Wingdings" panose="05000000000000000000" pitchFamily="2" charset="2"/>
                  <a:buChar char="§"/>
                  <a:defRPr sz="1800" kern="1200">
                    <a:solidFill>
                      <a:schemeClr val="tx1">
                        <a:lumMod val="75000"/>
                        <a:lumOff val="25000"/>
                      </a:schemeClr>
                    </a:solidFill>
                    <a:latin typeface="+mn-lt"/>
                    <a:ea typeface="+mn-ea"/>
                    <a:cs typeface="+mn-cs"/>
                  </a:defRPr>
                </a:lvl2pPr>
                <a:lvl3pPr marL="540000" indent="-180000" algn="l" defTabSz="914400" rtl="0" eaLnBrk="1" latinLnBrk="0" hangingPunct="1">
                  <a:lnSpc>
                    <a:spcPct val="90000"/>
                  </a:lnSpc>
                  <a:spcBef>
                    <a:spcPts val="300"/>
                  </a:spcBef>
                  <a:spcAft>
                    <a:spcPts val="600"/>
                  </a:spcAft>
                  <a:buClr>
                    <a:schemeClr val="accent1"/>
                  </a:buClr>
                  <a:buFont typeface="Wingdings" panose="05000000000000000000" pitchFamily="2" charset="2"/>
                  <a:buChar char="§"/>
                  <a:defRPr sz="18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1C2544"/>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1C254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600"/>
                  </a:spcBef>
                  <a:spcAft>
                    <a:spcPts val="600"/>
                  </a:spcAft>
                  <a:buClr>
                    <a:srgbClr val="FDC647"/>
                  </a:buClr>
                  <a:buSzTx/>
                  <a:buFont typeface="Wingdings" panose="05000000000000000000" pitchFamily="2" charset="2"/>
                  <a:buNone/>
                  <a:tabLst/>
                  <a:defRPr/>
                </a:pPr>
                <a:r>
                  <a:rPr kumimoji="0" lang="es-ES" sz="1400" b="1" i="0" u="none" strike="noStrike" kern="1200" cap="none" spc="0" normalizeH="0" baseline="0" noProof="0">
                    <a:ln>
                      <a:noFill/>
                    </a:ln>
                    <a:solidFill>
                      <a:schemeClr val="accent1"/>
                    </a:solidFill>
                    <a:effectLst/>
                    <a:uLnTx/>
                    <a:uFillTx/>
                    <a:latin typeface="Calibri"/>
                    <a:ea typeface="+mn-ea"/>
                    <a:cs typeface="+mn-cs"/>
                  </a:rPr>
                  <a:t>1</a:t>
                </a:r>
              </a:p>
            </p:txBody>
          </p:sp>
          <p:sp>
            <p:nvSpPr>
              <p:cNvPr id="338" name="Marcador de texto 1">
                <a:extLst>
                  <a:ext uri="{FF2B5EF4-FFF2-40B4-BE49-F238E27FC236}">
                    <a16:creationId xmlns:a16="http://schemas.microsoft.com/office/drawing/2014/main" id="{55E85354-E97E-2946-2752-8852BA757F4D}"/>
                  </a:ext>
                </a:extLst>
              </p:cNvPr>
              <p:cNvSpPr txBox="1">
                <a:spLocks/>
              </p:cNvSpPr>
              <p:nvPr/>
            </p:nvSpPr>
            <p:spPr>
              <a:xfrm>
                <a:off x="2737944" y="2499992"/>
                <a:ext cx="383416" cy="153063"/>
              </a:xfrm>
              <a:prstGeom prst="rect">
                <a:avLst/>
              </a:prstGeom>
            </p:spPr>
            <p:txBody>
              <a:bodyPr wrap="square" lIns="0" tIns="0" rIns="0" bIns="0" anchor="ctr" anchorCtr="0">
                <a:noAutofit/>
              </a:bodyPr>
              <a:lstStyle>
                <a:lvl1pPr marL="180000" indent="-180000" algn="l" defTabSz="914400" rtl="0" eaLnBrk="1" latinLnBrk="0" hangingPunct="1">
                  <a:lnSpc>
                    <a:spcPct val="90000"/>
                  </a:lnSpc>
                  <a:spcBef>
                    <a:spcPts val="600"/>
                  </a:spcBef>
                  <a:spcAft>
                    <a:spcPts val="600"/>
                  </a:spcAft>
                  <a:buClr>
                    <a:schemeClr val="accent3"/>
                  </a:buClr>
                  <a:buFont typeface="Wingdings" panose="05000000000000000000" pitchFamily="2" charset="2"/>
                  <a:buChar char="§"/>
                  <a:defRPr sz="2000" kern="1200">
                    <a:solidFill>
                      <a:schemeClr val="tx1">
                        <a:lumMod val="75000"/>
                        <a:lumOff val="25000"/>
                      </a:schemeClr>
                    </a:solidFill>
                    <a:latin typeface="+mn-lt"/>
                    <a:ea typeface="+mn-ea"/>
                    <a:cs typeface="+mn-cs"/>
                  </a:defRPr>
                </a:lvl1pPr>
                <a:lvl2pPr marL="360000" indent="-180000" algn="l" defTabSz="914400" rtl="0" eaLnBrk="1" latinLnBrk="0" hangingPunct="1">
                  <a:lnSpc>
                    <a:spcPct val="90000"/>
                  </a:lnSpc>
                  <a:spcBef>
                    <a:spcPts val="300"/>
                  </a:spcBef>
                  <a:spcAft>
                    <a:spcPts val="600"/>
                  </a:spcAft>
                  <a:buClr>
                    <a:schemeClr val="accent2"/>
                  </a:buClr>
                  <a:buFont typeface="Wingdings" panose="05000000000000000000" pitchFamily="2" charset="2"/>
                  <a:buChar char="§"/>
                  <a:defRPr sz="1800" kern="1200">
                    <a:solidFill>
                      <a:schemeClr val="tx1">
                        <a:lumMod val="75000"/>
                        <a:lumOff val="25000"/>
                      </a:schemeClr>
                    </a:solidFill>
                    <a:latin typeface="+mn-lt"/>
                    <a:ea typeface="+mn-ea"/>
                    <a:cs typeface="+mn-cs"/>
                  </a:defRPr>
                </a:lvl2pPr>
                <a:lvl3pPr marL="540000" indent="-180000" algn="l" defTabSz="914400" rtl="0" eaLnBrk="1" latinLnBrk="0" hangingPunct="1">
                  <a:lnSpc>
                    <a:spcPct val="90000"/>
                  </a:lnSpc>
                  <a:spcBef>
                    <a:spcPts val="300"/>
                  </a:spcBef>
                  <a:spcAft>
                    <a:spcPts val="600"/>
                  </a:spcAft>
                  <a:buClr>
                    <a:schemeClr val="accent1"/>
                  </a:buClr>
                  <a:buFont typeface="Wingdings" panose="05000000000000000000" pitchFamily="2" charset="2"/>
                  <a:buChar char="§"/>
                  <a:defRPr sz="18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1C2544"/>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1C254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600"/>
                  </a:spcBef>
                  <a:spcAft>
                    <a:spcPts val="600"/>
                  </a:spcAft>
                  <a:buClr>
                    <a:srgbClr val="FDC647"/>
                  </a:buClr>
                  <a:buSzTx/>
                  <a:buFont typeface="Wingdings" panose="05000000000000000000" pitchFamily="2" charset="2"/>
                  <a:buNone/>
                  <a:tabLst/>
                  <a:defRPr/>
                </a:pPr>
                <a:r>
                  <a:rPr kumimoji="0" lang="es-ES" sz="1050" b="1" i="0" u="none" strike="noStrike" kern="1200" cap="none" spc="0" normalizeH="0" baseline="0" noProof="0">
                    <a:ln>
                      <a:noFill/>
                    </a:ln>
                    <a:solidFill>
                      <a:schemeClr val="accent1"/>
                    </a:solidFill>
                    <a:effectLst/>
                    <a:uLnTx/>
                    <a:uFillTx/>
                    <a:latin typeface="Calibri"/>
                    <a:ea typeface="+mn-ea"/>
                    <a:cs typeface="+mn-cs"/>
                  </a:rPr>
                  <a:t>AÑO</a:t>
                </a:r>
                <a:endParaRPr kumimoji="0" lang="es-ES" sz="1000" b="1" i="0" u="none" strike="noStrike" kern="1200" cap="none" spc="0" normalizeH="0" baseline="0" noProof="0">
                  <a:ln>
                    <a:noFill/>
                  </a:ln>
                  <a:solidFill>
                    <a:schemeClr val="accent1"/>
                  </a:solidFill>
                  <a:effectLst/>
                  <a:uLnTx/>
                  <a:uFillTx/>
                  <a:latin typeface="Calibri"/>
                  <a:ea typeface="+mn-ea"/>
                  <a:cs typeface="+mn-cs"/>
                </a:endParaRPr>
              </a:p>
            </p:txBody>
          </p:sp>
        </p:grpSp>
      </p:grpSp>
      <p:grpSp>
        <p:nvGrpSpPr>
          <p:cNvPr id="320" name="Grupo 319">
            <a:extLst>
              <a:ext uri="{FF2B5EF4-FFF2-40B4-BE49-F238E27FC236}">
                <a16:creationId xmlns:a16="http://schemas.microsoft.com/office/drawing/2014/main" id="{A603C88A-D727-8317-FF2B-798E4EF9DED4}"/>
              </a:ext>
            </a:extLst>
          </p:cNvPr>
          <p:cNvGrpSpPr/>
          <p:nvPr/>
        </p:nvGrpSpPr>
        <p:grpSpPr>
          <a:xfrm>
            <a:off x="9513870" y="2227824"/>
            <a:ext cx="378109" cy="545847"/>
            <a:chOff x="3084529" y="2346908"/>
            <a:chExt cx="390943" cy="528924"/>
          </a:xfrm>
        </p:grpSpPr>
        <p:cxnSp>
          <p:nvCxnSpPr>
            <p:cNvPr id="329" name="Conector recto 328">
              <a:extLst>
                <a:ext uri="{FF2B5EF4-FFF2-40B4-BE49-F238E27FC236}">
                  <a16:creationId xmlns:a16="http://schemas.microsoft.com/office/drawing/2014/main" id="{B69F790B-D1AC-5108-86C6-87533296FF0D}"/>
                </a:ext>
              </a:extLst>
            </p:cNvPr>
            <p:cNvCxnSpPr>
              <a:cxnSpLocks/>
            </p:cNvCxnSpPr>
            <p:nvPr/>
          </p:nvCxnSpPr>
          <p:spPr>
            <a:xfrm flipV="1">
              <a:off x="3280261" y="2649487"/>
              <a:ext cx="0" cy="226345"/>
            </a:xfrm>
            <a:prstGeom prst="line">
              <a:avLst/>
            </a:prstGeom>
            <a:ln w="9525">
              <a:solidFill>
                <a:schemeClr val="accent1"/>
              </a:solidFill>
              <a:prstDash val="solid"/>
            </a:ln>
          </p:spPr>
          <p:style>
            <a:lnRef idx="1">
              <a:schemeClr val="accent1"/>
            </a:lnRef>
            <a:fillRef idx="0">
              <a:schemeClr val="accent1"/>
            </a:fillRef>
            <a:effectRef idx="0">
              <a:schemeClr val="accent1"/>
            </a:effectRef>
            <a:fontRef idx="minor">
              <a:schemeClr val="tx1"/>
            </a:fontRef>
          </p:style>
        </p:cxnSp>
        <p:grpSp>
          <p:nvGrpSpPr>
            <p:cNvPr id="330" name="Grupo 329">
              <a:extLst>
                <a:ext uri="{FF2B5EF4-FFF2-40B4-BE49-F238E27FC236}">
                  <a16:creationId xmlns:a16="http://schemas.microsoft.com/office/drawing/2014/main" id="{E3B35E85-A68F-DA1F-4C12-A1911DB2853E}"/>
                </a:ext>
              </a:extLst>
            </p:cNvPr>
            <p:cNvGrpSpPr/>
            <p:nvPr/>
          </p:nvGrpSpPr>
          <p:grpSpPr>
            <a:xfrm>
              <a:off x="3084529" y="2346908"/>
              <a:ext cx="390943" cy="326188"/>
              <a:chOff x="2737944" y="2328720"/>
              <a:chExt cx="390943" cy="326188"/>
            </a:xfrm>
          </p:grpSpPr>
          <p:sp>
            <p:nvSpPr>
              <p:cNvPr id="332" name="Marcador de texto 1">
                <a:extLst>
                  <a:ext uri="{FF2B5EF4-FFF2-40B4-BE49-F238E27FC236}">
                    <a16:creationId xmlns:a16="http://schemas.microsoft.com/office/drawing/2014/main" id="{F5DBA1A7-5DD4-BB77-AFD1-6F33221CF774}"/>
                  </a:ext>
                </a:extLst>
              </p:cNvPr>
              <p:cNvSpPr txBox="1">
                <a:spLocks/>
              </p:cNvSpPr>
              <p:nvPr/>
            </p:nvSpPr>
            <p:spPr>
              <a:xfrm>
                <a:off x="2738454" y="2328720"/>
                <a:ext cx="390433" cy="187887"/>
              </a:xfrm>
              <a:prstGeom prst="rect">
                <a:avLst/>
              </a:prstGeom>
            </p:spPr>
            <p:txBody>
              <a:bodyPr wrap="square" lIns="0" tIns="0" rIns="0" bIns="0">
                <a:spAutoFit/>
              </a:bodyPr>
              <a:lstStyle>
                <a:lvl1pPr marL="180000" indent="-180000" algn="l" defTabSz="914400" rtl="0" eaLnBrk="1" latinLnBrk="0" hangingPunct="1">
                  <a:lnSpc>
                    <a:spcPct val="90000"/>
                  </a:lnSpc>
                  <a:spcBef>
                    <a:spcPts val="600"/>
                  </a:spcBef>
                  <a:spcAft>
                    <a:spcPts val="600"/>
                  </a:spcAft>
                  <a:buClr>
                    <a:schemeClr val="accent3"/>
                  </a:buClr>
                  <a:buFont typeface="Wingdings" panose="05000000000000000000" pitchFamily="2" charset="2"/>
                  <a:buChar char="§"/>
                  <a:defRPr sz="2000" kern="1200">
                    <a:solidFill>
                      <a:schemeClr val="tx1">
                        <a:lumMod val="75000"/>
                        <a:lumOff val="25000"/>
                      </a:schemeClr>
                    </a:solidFill>
                    <a:latin typeface="+mn-lt"/>
                    <a:ea typeface="+mn-ea"/>
                    <a:cs typeface="+mn-cs"/>
                  </a:defRPr>
                </a:lvl1pPr>
                <a:lvl2pPr marL="360000" indent="-180000" algn="l" defTabSz="914400" rtl="0" eaLnBrk="1" latinLnBrk="0" hangingPunct="1">
                  <a:lnSpc>
                    <a:spcPct val="90000"/>
                  </a:lnSpc>
                  <a:spcBef>
                    <a:spcPts val="300"/>
                  </a:spcBef>
                  <a:spcAft>
                    <a:spcPts val="600"/>
                  </a:spcAft>
                  <a:buClr>
                    <a:schemeClr val="accent2"/>
                  </a:buClr>
                  <a:buFont typeface="Wingdings" panose="05000000000000000000" pitchFamily="2" charset="2"/>
                  <a:buChar char="§"/>
                  <a:defRPr sz="1800" kern="1200">
                    <a:solidFill>
                      <a:schemeClr val="tx1">
                        <a:lumMod val="75000"/>
                        <a:lumOff val="25000"/>
                      </a:schemeClr>
                    </a:solidFill>
                    <a:latin typeface="+mn-lt"/>
                    <a:ea typeface="+mn-ea"/>
                    <a:cs typeface="+mn-cs"/>
                  </a:defRPr>
                </a:lvl2pPr>
                <a:lvl3pPr marL="540000" indent="-180000" algn="l" defTabSz="914400" rtl="0" eaLnBrk="1" latinLnBrk="0" hangingPunct="1">
                  <a:lnSpc>
                    <a:spcPct val="90000"/>
                  </a:lnSpc>
                  <a:spcBef>
                    <a:spcPts val="300"/>
                  </a:spcBef>
                  <a:spcAft>
                    <a:spcPts val="600"/>
                  </a:spcAft>
                  <a:buClr>
                    <a:schemeClr val="accent1"/>
                  </a:buClr>
                  <a:buFont typeface="Wingdings" panose="05000000000000000000" pitchFamily="2" charset="2"/>
                  <a:buChar char="§"/>
                  <a:defRPr sz="18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1C2544"/>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1C254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600"/>
                  </a:spcBef>
                  <a:spcAft>
                    <a:spcPts val="600"/>
                  </a:spcAft>
                  <a:buClr>
                    <a:srgbClr val="FDC647"/>
                  </a:buClr>
                  <a:buSzTx/>
                  <a:buFont typeface="Wingdings" panose="05000000000000000000" pitchFamily="2" charset="2"/>
                  <a:buNone/>
                  <a:tabLst/>
                  <a:defRPr/>
                </a:pPr>
                <a:r>
                  <a:rPr kumimoji="0" lang="es-ES" sz="1400" b="1" i="0" u="none" strike="noStrike" kern="1200" cap="none" spc="0" normalizeH="0" baseline="0" noProof="0">
                    <a:ln>
                      <a:noFill/>
                    </a:ln>
                    <a:solidFill>
                      <a:schemeClr val="accent1"/>
                    </a:solidFill>
                    <a:effectLst/>
                    <a:uLnTx/>
                    <a:uFillTx/>
                    <a:latin typeface="Calibri"/>
                    <a:ea typeface="+mn-ea"/>
                    <a:cs typeface="+mn-cs"/>
                  </a:rPr>
                  <a:t>5</a:t>
                </a:r>
              </a:p>
            </p:txBody>
          </p:sp>
          <p:sp>
            <p:nvSpPr>
              <p:cNvPr id="333" name="Marcador de texto 1">
                <a:extLst>
                  <a:ext uri="{FF2B5EF4-FFF2-40B4-BE49-F238E27FC236}">
                    <a16:creationId xmlns:a16="http://schemas.microsoft.com/office/drawing/2014/main" id="{688A8DEB-F984-9348-80B6-C1ECA5868578}"/>
                  </a:ext>
                </a:extLst>
              </p:cNvPr>
              <p:cNvSpPr txBox="1">
                <a:spLocks/>
              </p:cNvSpPr>
              <p:nvPr/>
            </p:nvSpPr>
            <p:spPr>
              <a:xfrm>
                <a:off x="2737944" y="2513993"/>
                <a:ext cx="383416" cy="140915"/>
              </a:xfrm>
              <a:prstGeom prst="rect">
                <a:avLst/>
              </a:prstGeom>
            </p:spPr>
            <p:txBody>
              <a:bodyPr wrap="square" lIns="0" tIns="0" rIns="0" bIns="0">
                <a:spAutoFit/>
              </a:bodyPr>
              <a:lstStyle>
                <a:lvl1pPr marL="180000" indent="-180000" algn="l" defTabSz="914400" rtl="0" eaLnBrk="1" latinLnBrk="0" hangingPunct="1">
                  <a:lnSpc>
                    <a:spcPct val="90000"/>
                  </a:lnSpc>
                  <a:spcBef>
                    <a:spcPts val="600"/>
                  </a:spcBef>
                  <a:spcAft>
                    <a:spcPts val="600"/>
                  </a:spcAft>
                  <a:buClr>
                    <a:schemeClr val="accent3"/>
                  </a:buClr>
                  <a:buFont typeface="Wingdings" panose="05000000000000000000" pitchFamily="2" charset="2"/>
                  <a:buChar char="§"/>
                  <a:defRPr sz="2000" kern="1200">
                    <a:solidFill>
                      <a:schemeClr val="tx1">
                        <a:lumMod val="75000"/>
                        <a:lumOff val="25000"/>
                      </a:schemeClr>
                    </a:solidFill>
                    <a:latin typeface="+mn-lt"/>
                    <a:ea typeface="+mn-ea"/>
                    <a:cs typeface="+mn-cs"/>
                  </a:defRPr>
                </a:lvl1pPr>
                <a:lvl2pPr marL="360000" indent="-180000" algn="l" defTabSz="914400" rtl="0" eaLnBrk="1" latinLnBrk="0" hangingPunct="1">
                  <a:lnSpc>
                    <a:spcPct val="90000"/>
                  </a:lnSpc>
                  <a:spcBef>
                    <a:spcPts val="300"/>
                  </a:spcBef>
                  <a:spcAft>
                    <a:spcPts val="600"/>
                  </a:spcAft>
                  <a:buClr>
                    <a:schemeClr val="accent2"/>
                  </a:buClr>
                  <a:buFont typeface="Wingdings" panose="05000000000000000000" pitchFamily="2" charset="2"/>
                  <a:buChar char="§"/>
                  <a:defRPr sz="1800" kern="1200">
                    <a:solidFill>
                      <a:schemeClr val="tx1">
                        <a:lumMod val="75000"/>
                        <a:lumOff val="25000"/>
                      </a:schemeClr>
                    </a:solidFill>
                    <a:latin typeface="+mn-lt"/>
                    <a:ea typeface="+mn-ea"/>
                    <a:cs typeface="+mn-cs"/>
                  </a:defRPr>
                </a:lvl2pPr>
                <a:lvl3pPr marL="540000" indent="-180000" algn="l" defTabSz="914400" rtl="0" eaLnBrk="1" latinLnBrk="0" hangingPunct="1">
                  <a:lnSpc>
                    <a:spcPct val="90000"/>
                  </a:lnSpc>
                  <a:spcBef>
                    <a:spcPts val="300"/>
                  </a:spcBef>
                  <a:spcAft>
                    <a:spcPts val="600"/>
                  </a:spcAft>
                  <a:buClr>
                    <a:schemeClr val="accent1"/>
                  </a:buClr>
                  <a:buFont typeface="Wingdings" panose="05000000000000000000" pitchFamily="2" charset="2"/>
                  <a:buChar char="§"/>
                  <a:defRPr sz="18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1C2544"/>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1C254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600"/>
                  </a:spcBef>
                  <a:spcAft>
                    <a:spcPts val="600"/>
                  </a:spcAft>
                  <a:buClr>
                    <a:srgbClr val="FDC647"/>
                  </a:buClr>
                  <a:buSzTx/>
                  <a:buFont typeface="Wingdings" panose="05000000000000000000" pitchFamily="2" charset="2"/>
                  <a:buNone/>
                  <a:tabLst/>
                  <a:defRPr/>
                </a:pPr>
                <a:r>
                  <a:rPr kumimoji="0" lang="es-ES" sz="1050" b="1" i="0" u="none" strike="noStrike" kern="1200" cap="none" spc="0" normalizeH="0" baseline="0" noProof="0">
                    <a:ln>
                      <a:noFill/>
                    </a:ln>
                    <a:solidFill>
                      <a:schemeClr val="accent1"/>
                    </a:solidFill>
                    <a:effectLst/>
                    <a:uLnTx/>
                    <a:uFillTx/>
                    <a:latin typeface="Calibri"/>
                    <a:ea typeface="+mn-ea"/>
                    <a:cs typeface="+mn-cs"/>
                  </a:rPr>
                  <a:t>AÑOS</a:t>
                </a:r>
                <a:endParaRPr kumimoji="0" lang="es-ES" sz="1000" b="1" i="0" u="none" strike="noStrike" kern="1200" cap="none" spc="0" normalizeH="0" baseline="0" noProof="0">
                  <a:ln>
                    <a:noFill/>
                  </a:ln>
                  <a:solidFill>
                    <a:schemeClr val="accent1"/>
                  </a:solidFill>
                  <a:effectLst/>
                  <a:uLnTx/>
                  <a:uFillTx/>
                  <a:latin typeface="Calibri"/>
                  <a:ea typeface="+mn-ea"/>
                  <a:cs typeface="+mn-cs"/>
                </a:endParaRPr>
              </a:p>
            </p:txBody>
          </p:sp>
        </p:grpSp>
      </p:grpSp>
      <p:grpSp>
        <p:nvGrpSpPr>
          <p:cNvPr id="23" name="Grupo 22">
            <a:extLst>
              <a:ext uri="{FF2B5EF4-FFF2-40B4-BE49-F238E27FC236}">
                <a16:creationId xmlns:a16="http://schemas.microsoft.com/office/drawing/2014/main" id="{3EE84D02-47A3-BA46-6C09-1E10C5594FA8}"/>
              </a:ext>
            </a:extLst>
          </p:cNvPr>
          <p:cNvGrpSpPr/>
          <p:nvPr/>
        </p:nvGrpSpPr>
        <p:grpSpPr>
          <a:xfrm>
            <a:off x="10343722" y="3363184"/>
            <a:ext cx="1041027" cy="714307"/>
            <a:chOff x="10356884" y="3302754"/>
            <a:chExt cx="1041027" cy="714307"/>
          </a:xfrm>
        </p:grpSpPr>
        <p:sp>
          <p:nvSpPr>
            <p:cNvPr id="319" name="Rectángulo: esquinas diagonales redondeadas 318">
              <a:extLst>
                <a:ext uri="{FF2B5EF4-FFF2-40B4-BE49-F238E27FC236}">
                  <a16:creationId xmlns:a16="http://schemas.microsoft.com/office/drawing/2014/main" id="{EA847954-6313-25FA-A7AD-1EFC1A6A86BD}"/>
                </a:ext>
              </a:extLst>
            </p:cNvPr>
            <p:cNvSpPr/>
            <p:nvPr/>
          </p:nvSpPr>
          <p:spPr>
            <a:xfrm>
              <a:off x="10364279" y="3302754"/>
              <a:ext cx="1020470" cy="689705"/>
            </a:xfrm>
            <a:prstGeom prst="round2DiagRect">
              <a:avLst>
                <a:gd name="adj1" fmla="val 22882"/>
                <a:gd name="adj2" fmla="val 0"/>
              </a:avLst>
            </a:prstGeom>
            <a:solidFill>
              <a:schemeClr val="accent2"/>
            </a:solidFill>
            <a:ln w="158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321" name="Grupo 320">
              <a:extLst>
                <a:ext uri="{FF2B5EF4-FFF2-40B4-BE49-F238E27FC236}">
                  <a16:creationId xmlns:a16="http://schemas.microsoft.com/office/drawing/2014/main" id="{55DBB2B4-1178-140C-37E3-4116801C0F3C}"/>
                </a:ext>
              </a:extLst>
            </p:cNvPr>
            <p:cNvGrpSpPr/>
            <p:nvPr/>
          </p:nvGrpSpPr>
          <p:grpSpPr>
            <a:xfrm>
              <a:off x="10356884" y="3319224"/>
              <a:ext cx="1041027" cy="697837"/>
              <a:chOff x="9519152" y="2915656"/>
              <a:chExt cx="1076366" cy="676204"/>
            </a:xfrm>
          </p:grpSpPr>
          <p:sp>
            <p:nvSpPr>
              <p:cNvPr id="327" name="Marcador de texto 1">
                <a:extLst>
                  <a:ext uri="{FF2B5EF4-FFF2-40B4-BE49-F238E27FC236}">
                    <a16:creationId xmlns:a16="http://schemas.microsoft.com/office/drawing/2014/main" id="{8D0DD563-3DB3-1E93-9193-4CF8F41DFEE4}"/>
                  </a:ext>
                </a:extLst>
              </p:cNvPr>
              <p:cNvSpPr txBox="1">
                <a:spLocks/>
              </p:cNvSpPr>
              <p:nvPr/>
            </p:nvSpPr>
            <p:spPr>
              <a:xfrm>
                <a:off x="9526803" y="2915656"/>
                <a:ext cx="1068715" cy="338861"/>
              </a:xfrm>
              <a:prstGeom prst="rect">
                <a:avLst/>
              </a:prstGeom>
            </p:spPr>
            <p:txBody>
              <a:bodyPr wrap="square" lIns="72000" tIns="36000" rIns="72000" bIns="36000">
                <a:spAutoFit/>
              </a:bodyPr>
              <a:lstStyle>
                <a:lvl1pPr marL="180000" indent="-180000" algn="l" defTabSz="914400" rtl="0" eaLnBrk="1" latinLnBrk="0" hangingPunct="1">
                  <a:lnSpc>
                    <a:spcPct val="90000"/>
                  </a:lnSpc>
                  <a:spcBef>
                    <a:spcPts val="600"/>
                  </a:spcBef>
                  <a:spcAft>
                    <a:spcPts val="600"/>
                  </a:spcAft>
                  <a:buClr>
                    <a:schemeClr val="accent3"/>
                  </a:buClr>
                  <a:buFont typeface="Wingdings" panose="05000000000000000000" pitchFamily="2" charset="2"/>
                  <a:buChar char="§"/>
                  <a:defRPr sz="2000" kern="1200">
                    <a:solidFill>
                      <a:schemeClr val="tx1">
                        <a:lumMod val="75000"/>
                        <a:lumOff val="25000"/>
                      </a:schemeClr>
                    </a:solidFill>
                    <a:latin typeface="+mn-lt"/>
                    <a:ea typeface="+mn-ea"/>
                    <a:cs typeface="+mn-cs"/>
                  </a:defRPr>
                </a:lvl1pPr>
                <a:lvl2pPr marL="360000" indent="-180000" algn="l" defTabSz="914400" rtl="0" eaLnBrk="1" latinLnBrk="0" hangingPunct="1">
                  <a:lnSpc>
                    <a:spcPct val="90000"/>
                  </a:lnSpc>
                  <a:spcBef>
                    <a:spcPts val="300"/>
                  </a:spcBef>
                  <a:spcAft>
                    <a:spcPts val="600"/>
                  </a:spcAft>
                  <a:buClr>
                    <a:schemeClr val="accent2"/>
                  </a:buClr>
                  <a:buFont typeface="Wingdings" panose="05000000000000000000" pitchFamily="2" charset="2"/>
                  <a:buChar char="§"/>
                  <a:defRPr sz="1800" kern="1200">
                    <a:solidFill>
                      <a:schemeClr val="tx1">
                        <a:lumMod val="75000"/>
                        <a:lumOff val="25000"/>
                      </a:schemeClr>
                    </a:solidFill>
                    <a:latin typeface="+mn-lt"/>
                    <a:ea typeface="+mn-ea"/>
                    <a:cs typeface="+mn-cs"/>
                  </a:defRPr>
                </a:lvl2pPr>
                <a:lvl3pPr marL="540000" indent="-180000" algn="l" defTabSz="914400" rtl="0" eaLnBrk="1" latinLnBrk="0" hangingPunct="1">
                  <a:lnSpc>
                    <a:spcPct val="90000"/>
                  </a:lnSpc>
                  <a:spcBef>
                    <a:spcPts val="300"/>
                  </a:spcBef>
                  <a:spcAft>
                    <a:spcPts val="600"/>
                  </a:spcAft>
                  <a:buClr>
                    <a:schemeClr val="accent1"/>
                  </a:buClr>
                  <a:buFont typeface="Wingdings" panose="05000000000000000000" pitchFamily="2" charset="2"/>
                  <a:buChar char="§"/>
                  <a:defRPr sz="18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1C2544"/>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1C254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600"/>
                  </a:spcBef>
                  <a:spcAft>
                    <a:spcPts val="600"/>
                  </a:spcAft>
                  <a:buClr>
                    <a:srgbClr val="FDC647"/>
                  </a:buClr>
                  <a:buSzTx/>
                  <a:buFont typeface="Wingdings" panose="05000000000000000000" pitchFamily="2" charset="2"/>
                  <a:buNone/>
                  <a:tabLst/>
                  <a:defRPr/>
                </a:pPr>
                <a:r>
                  <a:rPr kumimoji="0" lang="es-ES" i="0" u="none" strike="noStrike" kern="1200" cap="none" spc="0" normalizeH="0" baseline="0" noProof="0">
                    <a:ln>
                      <a:noFill/>
                    </a:ln>
                    <a:solidFill>
                      <a:schemeClr val="bg1"/>
                    </a:solidFill>
                    <a:effectLst/>
                    <a:uLnTx/>
                    <a:uFillTx/>
                    <a:latin typeface="Calibri"/>
                    <a:ea typeface="+mn-ea"/>
                    <a:cs typeface="+mn-cs"/>
                  </a:rPr>
                  <a:t>PASI&lt;3</a:t>
                </a:r>
              </a:p>
            </p:txBody>
          </p:sp>
          <p:sp>
            <p:nvSpPr>
              <p:cNvPr id="328" name="Marcador de texto 1">
                <a:extLst>
                  <a:ext uri="{FF2B5EF4-FFF2-40B4-BE49-F238E27FC236}">
                    <a16:creationId xmlns:a16="http://schemas.microsoft.com/office/drawing/2014/main" id="{09AED081-39DE-89D0-BF41-E2B779A21A59}"/>
                  </a:ext>
                </a:extLst>
              </p:cNvPr>
              <p:cNvSpPr txBox="1">
                <a:spLocks/>
              </p:cNvSpPr>
              <p:nvPr/>
            </p:nvSpPr>
            <p:spPr>
              <a:xfrm>
                <a:off x="9519152" y="3145634"/>
                <a:ext cx="1076366" cy="446226"/>
              </a:xfrm>
              <a:prstGeom prst="rect">
                <a:avLst/>
              </a:prstGeom>
            </p:spPr>
            <p:txBody>
              <a:bodyPr wrap="square" lIns="72000" tIns="36000" rIns="72000" bIns="36000">
                <a:spAutoFit/>
              </a:bodyPr>
              <a:lstStyle>
                <a:lvl1pPr marL="180000" indent="-180000" algn="l" defTabSz="914400" rtl="0" eaLnBrk="1" latinLnBrk="0" hangingPunct="1">
                  <a:lnSpc>
                    <a:spcPct val="90000"/>
                  </a:lnSpc>
                  <a:spcBef>
                    <a:spcPts val="600"/>
                  </a:spcBef>
                  <a:spcAft>
                    <a:spcPts val="600"/>
                  </a:spcAft>
                  <a:buClr>
                    <a:schemeClr val="accent3"/>
                  </a:buClr>
                  <a:buFont typeface="Wingdings" panose="05000000000000000000" pitchFamily="2" charset="2"/>
                  <a:buChar char="§"/>
                  <a:defRPr sz="2000" kern="1200">
                    <a:solidFill>
                      <a:schemeClr val="tx1">
                        <a:lumMod val="75000"/>
                        <a:lumOff val="25000"/>
                      </a:schemeClr>
                    </a:solidFill>
                    <a:latin typeface="+mn-lt"/>
                    <a:ea typeface="+mn-ea"/>
                    <a:cs typeface="+mn-cs"/>
                  </a:defRPr>
                </a:lvl1pPr>
                <a:lvl2pPr marL="360000" indent="-180000" algn="l" defTabSz="914400" rtl="0" eaLnBrk="1" latinLnBrk="0" hangingPunct="1">
                  <a:lnSpc>
                    <a:spcPct val="90000"/>
                  </a:lnSpc>
                  <a:spcBef>
                    <a:spcPts val="300"/>
                  </a:spcBef>
                  <a:spcAft>
                    <a:spcPts val="600"/>
                  </a:spcAft>
                  <a:buClr>
                    <a:schemeClr val="accent2"/>
                  </a:buClr>
                  <a:buFont typeface="Wingdings" panose="05000000000000000000" pitchFamily="2" charset="2"/>
                  <a:buChar char="§"/>
                  <a:defRPr sz="1800" kern="1200">
                    <a:solidFill>
                      <a:schemeClr val="tx1">
                        <a:lumMod val="75000"/>
                        <a:lumOff val="25000"/>
                      </a:schemeClr>
                    </a:solidFill>
                    <a:latin typeface="+mn-lt"/>
                    <a:ea typeface="+mn-ea"/>
                    <a:cs typeface="+mn-cs"/>
                  </a:defRPr>
                </a:lvl2pPr>
                <a:lvl3pPr marL="540000" indent="-180000" algn="l" defTabSz="914400" rtl="0" eaLnBrk="1" latinLnBrk="0" hangingPunct="1">
                  <a:lnSpc>
                    <a:spcPct val="90000"/>
                  </a:lnSpc>
                  <a:spcBef>
                    <a:spcPts val="300"/>
                  </a:spcBef>
                  <a:spcAft>
                    <a:spcPts val="600"/>
                  </a:spcAft>
                  <a:buClr>
                    <a:schemeClr val="accent1"/>
                  </a:buClr>
                  <a:buFont typeface="Wingdings" panose="05000000000000000000" pitchFamily="2" charset="2"/>
                  <a:buChar char="§"/>
                  <a:defRPr sz="18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1C2544"/>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1C254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600"/>
                  </a:spcBef>
                  <a:spcAft>
                    <a:spcPts val="600"/>
                  </a:spcAft>
                  <a:buClr>
                    <a:srgbClr val="FDC647"/>
                  </a:buClr>
                  <a:buSzTx/>
                  <a:buFont typeface="Wingdings" panose="05000000000000000000" pitchFamily="2" charset="2"/>
                  <a:buNone/>
                  <a:tabLst/>
                  <a:defRPr/>
                </a:pPr>
                <a:r>
                  <a:rPr kumimoji="0" lang="es-ES" sz="2800" b="1" i="0" u="none" strike="noStrike" kern="1200" cap="none" spc="0" normalizeH="0" baseline="0" noProof="0">
                    <a:ln>
                      <a:noFill/>
                    </a:ln>
                    <a:solidFill>
                      <a:schemeClr val="bg1"/>
                    </a:solidFill>
                    <a:effectLst/>
                    <a:uLnTx/>
                    <a:uFillTx/>
                    <a:latin typeface="Calibri"/>
                    <a:ea typeface="+mn-ea"/>
                    <a:cs typeface="+mn-cs"/>
                  </a:rPr>
                  <a:t>78</a:t>
                </a:r>
                <a:r>
                  <a:rPr kumimoji="0" lang="es-ES" sz="2400" b="1" i="0" u="none" strike="noStrike" kern="1200" cap="none" spc="0" normalizeH="0" baseline="0" noProof="0">
                    <a:ln>
                      <a:noFill/>
                    </a:ln>
                    <a:solidFill>
                      <a:schemeClr val="bg1"/>
                    </a:solidFill>
                    <a:effectLst/>
                    <a:uLnTx/>
                    <a:uFillTx/>
                    <a:latin typeface="Calibri"/>
                    <a:ea typeface="+mn-ea"/>
                    <a:cs typeface="+mn-cs"/>
                  </a:rPr>
                  <a:t>,</a:t>
                </a:r>
                <a:r>
                  <a:rPr kumimoji="0" lang="es-ES" b="1" i="0" u="none" strike="noStrike" kern="1200" cap="none" spc="0" normalizeH="0" baseline="0" noProof="0">
                    <a:ln>
                      <a:noFill/>
                    </a:ln>
                    <a:solidFill>
                      <a:schemeClr val="bg1"/>
                    </a:solidFill>
                    <a:effectLst/>
                    <a:uLnTx/>
                    <a:uFillTx/>
                    <a:latin typeface="Calibri"/>
                    <a:ea typeface="+mn-ea"/>
                    <a:cs typeface="+mn-cs"/>
                  </a:rPr>
                  <a:t>8</a:t>
                </a:r>
                <a:r>
                  <a:rPr kumimoji="0" lang="es-ES" i="0" u="none" strike="noStrike" kern="1200" cap="none" spc="0" normalizeH="0" baseline="0" noProof="0">
                    <a:ln>
                      <a:noFill/>
                    </a:ln>
                    <a:solidFill>
                      <a:schemeClr val="bg1"/>
                    </a:solidFill>
                    <a:effectLst/>
                    <a:uLnTx/>
                    <a:uFillTx/>
                    <a:latin typeface="Calibri"/>
                    <a:ea typeface="+mn-ea"/>
                    <a:cs typeface="+mn-cs"/>
                  </a:rPr>
                  <a:t>%</a:t>
                </a:r>
                <a:endParaRPr kumimoji="0" lang="es-ES" sz="2800" i="0" u="none" strike="noStrike" kern="1200" cap="none" spc="0" normalizeH="0" baseline="0" noProof="0">
                  <a:ln>
                    <a:noFill/>
                  </a:ln>
                  <a:solidFill>
                    <a:schemeClr val="bg1"/>
                  </a:solidFill>
                  <a:effectLst/>
                  <a:uLnTx/>
                  <a:uFillTx/>
                  <a:latin typeface="Calibri"/>
                  <a:ea typeface="+mn-ea"/>
                  <a:cs typeface="+mn-cs"/>
                </a:endParaRPr>
              </a:p>
            </p:txBody>
          </p:sp>
        </p:grpSp>
      </p:grpSp>
      <p:sp>
        <p:nvSpPr>
          <p:cNvPr id="270" name="Título 1">
            <a:extLst>
              <a:ext uri="{FF2B5EF4-FFF2-40B4-BE49-F238E27FC236}">
                <a16:creationId xmlns:a16="http://schemas.microsoft.com/office/drawing/2014/main" id="{7D7F3AF4-296D-481B-4E75-DFA191049201}"/>
              </a:ext>
            </a:extLst>
          </p:cNvPr>
          <p:cNvSpPr txBox="1">
            <a:spLocks/>
          </p:cNvSpPr>
          <p:nvPr/>
        </p:nvSpPr>
        <p:spPr>
          <a:xfrm>
            <a:off x="3417543" y="1449388"/>
            <a:ext cx="7326495" cy="576293"/>
          </a:xfrm>
          <a:prstGeom prst="rect">
            <a:avLst/>
          </a:prstGeom>
        </p:spPr>
        <p:txBody>
          <a:bodyPr vert="horz" wrap="square" lIns="72000" tIns="72000" rIns="72000" bIns="72000" rtlCol="0" anchor="ctr" anchorCtr="0">
            <a:spAutoFit/>
          </a:bodyPr>
          <a:lstStyle>
            <a:lvl1pPr algn="l" defTabSz="457200" rtl="0" eaLnBrk="1" latinLnBrk="0" hangingPunct="1">
              <a:spcBef>
                <a:spcPct val="0"/>
              </a:spcBef>
              <a:buNone/>
              <a:defRPr lang="es-ES" sz="1800" b="0" i="0" kern="1200">
                <a:solidFill>
                  <a:srgbClr val="4E124D"/>
                </a:solidFill>
                <a:latin typeface="Arial"/>
                <a:ea typeface="+mj-ea"/>
                <a:cs typeface="Arial"/>
              </a:defRPr>
            </a:lvl1pPr>
          </a:lstStyle>
          <a:p>
            <a:pPr algn="ctr"/>
            <a:r>
              <a:rPr lang="es-ES" sz="1400" dirty="0">
                <a:solidFill>
                  <a:schemeClr val="accent2"/>
                </a:solidFill>
                <a:latin typeface="+mn-lt"/>
              </a:rPr>
              <a:t>Porcentajes de pacientes respondedores* a ILUMETRI® 100 mg que alcanzaron </a:t>
            </a:r>
            <a:br>
              <a:rPr lang="es-ES" sz="1400" dirty="0">
                <a:solidFill>
                  <a:schemeClr val="accent2"/>
                </a:solidFill>
                <a:latin typeface="+mn-lt"/>
              </a:rPr>
            </a:br>
            <a:r>
              <a:rPr lang="es-ES" sz="1400" dirty="0">
                <a:solidFill>
                  <a:schemeClr val="accent2"/>
                </a:solidFill>
                <a:latin typeface="+mn-lt"/>
              </a:rPr>
              <a:t>puntuaciones de PASI absoluto (&lt;5, &lt;3 y &lt;1) desde la semana 28 hasta la semana 244.</a:t>
            </a:r>
            <a:r>
              <a:rPr lang="es-ES" sz="1400" baseline="30000" dirty="0">
                <a:solidFill>
                  <a:schemeClr val="accent2"/>
                </a:solidFill>
                <a:latin typeface="+mn-lt"/>
              </a:rPr>
              <a:t>1</a:t>
            </a:r>
          </a:p>
        </p:txBody>
      </p:sp>
      <p:sp>
        <p:nvSpPr>
          <p:cNvPr id="358" name="CuadroTexto 357">
            <a:extLst>
              <a:ext uri="{FF2B5EF4-FFF2-40B4-BE49-F238E27FC236}">
                <a16:creationId xmlns:a16="http://schemas.microsoft.com/office/drawing/2014/main" id="{BB2DDC8E-8846-1C77-5116-F4B2DA83E5FD}"/>
              </a:ext>
            </a:extLst>
          </p:cNvPr>
          <p:cNvSpPr txBox="1"/>
          <p:nvPr/>
        </p:nvSpPr>
        <p:spPr>
          <a:xfrm>
            <a:off x="641062" y="2900986"/>
            <a:ext cx="1983957" cy="1938992"/>
          </a:xfrm>
          <a:prstGeom prst="rect">
            <a:avLst/>
          </a:prstGeom>
          <a:noFill/>
        </p:spPr>
        <p:txBody>
          <a:bodyPr wrap="square" rtlCol="0">
            <a:spAutoFit/>
          </a:bodyPr>
          <a:lstStyle/>
          <a:p>
            <a:r>
              <a:rPr lang="es-ES" sz="2000" b="1" dirty="0">
                <a:solidFill>
                  <a:schemeClr val="accent1"/>
                </a:solidFill>
                <a:latin typeface="+mj-lt"/>
              </a:rPr>
              <a:t>El 78,8% de </a:t>
            </a:r>
            <a:br>
              <a:rPr lang="es-ES" sz="2000" b="1" dirty="0">
                <a:solidFill>
                  <a:schemeClr val="accent1"/>
                </a:solidFill>
                <a:latin typeface="+mj-lt"/>
              </a:rPr>
            </a:br>
            <a:r>
              <a:rPr lang="es-ES" sz="2000" b="1" dirty="0">
                <a:solidFill>
                  <a:schemeClr val="accent1"/>
                </a:solidFill>
                <a:latin typeface="+mj-lt"/>
              </a:rPr>
              <a:t>los pacientes</a:t>
            </a:r>
            <a:r>
              <a:rPr lang="es-ES" sz="2000" dirty="0">
                <a:solidFill>
                  <a:schemeClr val="accent1"/>
                </a:solidFill>
                <a:latin typeface="+mj-lt"/>
              </a:rPr>
              <a:t> respondedores </a:t>
            </a:r>
            <a:br>
              <a:rPr lang="es-ES" sz="2000" dirty="0">
                <a:solidFill>
                  <a:schemeClr val="accent1"/>
                </a:solidFill>
                <a:latin typeface="+mj-lt"/>
              </a:rPr>
            </a:br>
            <a:r>
              <a:rPr lang="es-ES" sz="2000" dirty="0">
                <a:solidFill>
                  <a:schemeClr val="accent1"/>
                </a:solidFill>
                <a:latin typeface="+mj-lt"/>
              </a:rPr>
              <a:t>a ILUMETRI</a:t>
            </a:r>
            <a:r>
              <a:rPr lang="es-ES" sz="2000" baseline="30000" dirty="0">
                <a:solidFill>
                  <a:schemeClr val="accent1"/>
                </a:solidFill>
                <a:latin typeface="+mj-lt"/>
              </a:rPr>
              <a:t>®</a:t>
            </a:r>
            <a:r>
              <a:rPr lang="es-ES" sz="2000" dirty="0">
                <a:solidFill>
                  <a:schemeClr val="accent1"/>
                </a:solidFill>
                <a:latin typeface="+mj-lt"/>
              </a:rPr>
              <a:t> </a:t>
            </a:r>
            <a:r>
              <a:rPr lang="es-ES" sz="2000" b="1" dirty="0">
                <a:solidFill>
                  <a:schemeClr val="accent1"/>
                </a:solidFill>
                <a:latin typeface="+mj-lt"/>
              </a:rPr>
              <a:t>mantuvieron </a:t>
            </a:r>
            <a:br>
              <a:rPr lang="es-ES" sz="2000" b="1" dirty="0">
                <a:solidFill>
                  <a:schemeClr val="accent1"/>
                </a:solidFill>
                <a:latin typeface="+mj-lt"/>
              </a:rPr>
            </a:br>
            <a:r>
              <a:rPr lang="es-ES" sz="2000" b="1" dirty="0">
                <a:solidFill>
                  <a:schemeClr val="accent1"/>
                </a:solidFill>
                <a:latin typeface="+mj-lt"/>
              </a:rPr>
              <a:t>PASI &lt;3</a:t>
            </a:r>
            <a:r>
              <a:rPr lang="es-ES" sz="2000" b="1" baseline="30000" dirty="0">
                <a:solidFill>
                  <a:schemeClr val="accent1"/>
                </a:solidFill>
                <a:latin typeface="+mj-lt"/>
              </a:rPr>
              <a:t>1</a:t>
            </a:r>
          </a:p>
        </p:txBody>
      </p:sp>
      <p:pic>
        <p:nvPicPr>
          <p:cNvPr id="16" name="Gráfico 15">
            <a:extLst>
              <a:ext uri="{FF2B5EF4-FFF2-40B4-BE49-F238E27FC236}">
                <a16:creationId xmlns:a16="http://schemas.microsoft.com/office/drawing/2014/main" id="{21AD55F6-0E67-4D74-34FE-91B76E73A8A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44073" y="2062521"/>
            <a:ext cx="736828" cy="736828"/>
          </a:xfrm>
          <a:prstGeom prst="rect">
            <a:avLst/>
          </a:prstGeom>
        </p:spPr>
      </p:pic>
      <p:grpSp>
        <p:nvGrpSpPr>
          <p:cNvPr id="24" name="Grupo 23">
            <a:extLst>
              <a:ext uri="{FF2B5EF4-FFF2-40B4-BE49-F238E27FC236}">
                <a16:creationId xmlns:a16="http://schemas.microsoft.com/office/drawing/2014/main" id="{A4904C9B-4FBA-F832-5873-5B62003D089B}"/>
              </a:ext>
            </a:extLst>
          </p:cNvPr>
          <p:cNvGrpSpPr/>
          <p:nvPr/>
        </p:nvGrpSpPr>
        <p:grpSpPr>
          <a:xfrm>
            <a:off x="10343722" y="4333656"/>
            <a:ext cx="1041027" cy="714307"/>
            <a:chOff x="10356884" y="3302754"/>
            <a:chExt cx="1041027" cy="714307"/>
          </a:xfrm>
        </p:grpSpPr>
        <p:sp>
          <p:nvSpPr>
            <p:cNvPr id="25" name="Rectángulo: esquinas diagonales redondeadas 24">
              <a:extLst>
                <a:ext uri="{FF2B5EF4-FFF2-40B4-BE49-F238E27FC236}">
                  <a16:creationId xmlns:a16="http://schemas.microsoft.com/office/drawing/2014/main" id="{10C61AAA-1B73-F299-24E4-E8079B03D7ED}"/>
                </a:ext>
              </a:extLst>
            </p:cNvPr>
            <p:cNvSpPr/>
            <p:nvPr/>
          </p:nvSpPr>
          <p:spPr>
            <a:xfrm>
              <a:off x="10364279" y="3302754"/>
              <a:ext cx="1020470" cy="689705"/>
            </a:xfrm>
            <a:prstGeom prst="round2DiagRect">
              <a:avLst>
                <a:gd name="adj1" fmla="val 22882"/>
                <a:gd name="adj2" fmla="val 0"/>
              </a:avLst>
            </a:pr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chemeClr val="accent1"/>
                </a:solidFill>
                <a:effectLst/>
                <a:uLnTx/>
                <a:uFillTx/>
                <a:latin typeface="Calibri"/>
                <a:ea typeface="+mn-ea"/>
                <a:cs typeface="+mn-cs"/>
              </a:endParaRPr>
            </a:p>
          </p:txBody>
        </p:sp>
        <p:grpSp>
          <p:nvGrpSpPr>
            <p:cNvPr id="26" name="Grupo 25">
              <a:extLst>
                <a:ext uri="{FF2B5EF4-FFF2-40B4-BE49-F238E27FC236}">
                  <a16:creationId xmlns:a16="http://schemas.microsoft.com/office/drawing/2014/main" id="{B5D89669-7C37-CCBA-7DEA-0951D7A1E6CA}"/>
                </a:ext>
              </a:extLst>
            </p:cNvPr>
            <p:cNvGrpSpPr/>
            <p:nvPr/>
          </p:nvGrpSpPr>
          <p:grpSpPr>
            <a:xfrm>
              <a:off x="10356884" y="3319224"/>
              <a:ext cx="1041027" cy="697837"/>
              <a:chOff x="9519152" y="2915656"/>
              <a:chExt cx="1076366" cy="676204"/>
            </a:xfrm>
          </p:grpSpPr>
          <p:sp>
            <p:nvSpPr>
              <p:cNvPr id="27" name="Marcador de texto 1">
                <a:extLst>
                  <a:ext uri="{FF2B5EF4-FFF2-40B4-BE49-F238E27FC236}">
                    <a16:creationId xmlns:a16="http://schemas.microsoft.com/office/drawing/2014/main" id="{49F7DDF4-918C-935F-9347-07F72293FE01}"/>
                  </a:ext>
                </a:extLst>
              </p:cNvPr>
              <p:cNvSpPr txBox="1">
                <a:spLocks/>
              </p:cNvSpPr>
              <p:nvPr/>
            </p:nvSpPr>
            <p:spPr>
              <a:xfrm>
                <a:off x="9526803" y="2915656"/>
                <a:ext cx="1068715" cy="338861"/>
              </a:xfrm>
              <a:prstGeom prst="rect">
                <a:avLst/>
              </a:prstGeom>
            </p:spPr>
            <p:txBody>
              <a:bodyPr wrap="square" lIns="72000" tIns="36000" rIns="72000" bIns="36000">
                <a:spAutoFit/>
              </a:bodyPr>
              <a:lstStyle>
                <a:lvl1pPr marL="180000" indent="-180000" algn="l" defTabSz="914400" rtl="0" eaLnBrk="1" latinLnBrk="0" hangingPunct="1">
                  <a:lnSpc>
                    <a:spcPct val="90000"/>
                  </a:lnSpc>
                  <a:spcBef>
                    <a:spcPts val="600"/>
                  </a:spcBef>
                  <a:spcAft>
                    <a:spcPts val="600"/>
                  </a:spcAft>
                  <a:buClr>
                    <a:schemeClr val="accent3"/>
                  </a:buClr>
                  <a:buFont typeface="Wingdings" panose="05000000000000000000" pitchFamily="2" charset="2"/>
                  <a:buChar char="§"/>
                  <a:defRPr sz="2000" kern="1200">
                    <a:solidFill>
                      <a:schemeClr val="tx1">
                        <a:lumMod val="75000"/>
                        <a:lumOff val="25000"/>
                      </a:schemeClr>
                    </a:solidFill>
                    <a:latin typeface="+mn-lt"/>
                    <a:ea typeface="+mn-ea"/>
                    <a:cs typeface="+mn-cs"/>
                  </a:defRPr>
                </a:lvl1pPr>
                <a:lvl2pPr marL="360000" indent="-180000" algn="l" defTabSz="914400" rtl="0" eaLnBrk="1" latinLnBrk="0" hangingPunct="1">
                  <a:lnSpc>
                    <a:spcPct val="90000"/>
                  </a:lnSpc>
                  <a:spcBef>
                    <a:spcPts val="300"/>
                  </a:spcBef>
                  <a:spcAft>
                    <a:spcPts val="600"/>
                  </a:spcAft>
                  <a:buClr>
                    <a:schemeClr val="accent2"/>
                  </a:buClr>
                  <a:buFont typeface="Wingdings" panose="05000000000000000000" pitchFamily="2" charset="2"/>
                  <a:buChar char="§"/>
                  <a:defRPr sz="1800" kern="1200">
                    <a:solidFill>
                      <a:schemeClr val="tx1">
                        <a:lumMod val="75000"/>
                        <a:lumOff val="25000"/>
                      </a:schemeClr>
                    </a:solidFill>
                    <a:latin typeface="+mn-lt"/>
                    <a:ea typeface="+mn-ea"/>
                    <a:cs typeface="+mn-cs"/>
                  </a:defRPr>
                </a:lvl2pPr>
                <a:lvl3pPr marL="540000" indent="-180000" algn="l" defTabSz="914400" rtl="0" eaLnBrk="1" latinLnBrk="0" hangingPunct="1">
                  <a:lnSpc>
                    <a:spcPct val="90000"/>
                  </a:lnSpc>
                  <a:spcBef>
                    <a:spcPts val="300"/>
                  </a:spcBef>
                  <a:spcAft>
                    <a:spcPts val="600"/>
                  </a:spcAft>
                  <a:buClr>
                    <a:schemeClr val="accent1"/>
                  </a:buClr>
                  <a:buFont typeface="Wingdings" panose="05000000000000000000" pitchFamily="2" charset="2"/>
                  <a:buChar char="§"/>
                  <a:defRPr sz="18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1C2544"/>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1C254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600"/>
                  </a:spcBef>
                  <a:spcAft>
                    <a:spcPts val="600"/>
                  </a:spcAft>
                  <a:buClr>
                    <a:srgbClr val="FDC647"/>
                  </a:buClr>
                  <a:buSzTx/>
                  <a:buFont typeface="Wingdings" panose="05000000000000000000" pitchFamily="2" charset="2"/>
                  <a:buNone/>
                  <a:tabLst/>
                  <a:defRPr/>
                </a:pPr>
                <a:r>
                  <a:rPr kumimoji="0" lang="es-ES" i="0" u="none" strike="noStrike" kern="1200" cap="none" spc="0" normalizeH="0" baseline="0" noProof="0">
                    <a:ln>
                      <a:noFill/>
                    </a:ln>
                    <a:solidFill>
                      <a:schemeClr val="accent1"/>
                    </a:solidFill>
                    <a:effectLst/>
                    <a:uLnTx/>
                    <a:uFillTx/>
                    <a:latin typeface="Calibri"/>
                    <a:ea typeface="+mn-ea"/>
                    <a:cs typeface="+mn-cs"/>
                  </a:rPr>
                  <a:t>PASI&lt;1</a:t>
                </a:r>
              </a:p>
            </p:txBody>
          </p:sp>
          <p:sp>
            <p:nvSpPr>
              <p:cNvPr id="28" name="Marcador de texto 1">
                <a:extLst>
                  <a:ext uri="{FF2B5EF4-FFF2-40B4-BE49-F238E27FC236}">
                    <a16:creationId xmlns:a16="http://schemas.microsoft.com/office/drawing/2014/main" id="{D827CDE0-943D-BF5A-6491-7C7863636FBC}"/>
                  </a:ext>
                </a:extLst>
              </p:cNvPr>
              <p:cNvSpPr txBox="1">
                <a:spLocks/>
              </p:cNvSpPr>
              <p:nvPr/>
            </p:nvSpPr>
            <p:spPr>
              <a:xfrm>
                <a:off x="9519152" y="3145634"/>
                <a:ext cx="1076366" cy="446226"/>
              </a:xfrm>
              <a:prstGeom prst="rect">
                <a:avLst/>
              </a:prstGeom>
            </p:spPr>
            <p:txBody>
              <a:bodyPr wrap="square" lIns="72000" tIns="36000" rIns="72000" bIns="36000">
                <a:spAutoFit/>
              </a:bodyPr>
              <a:lstStyle>
                <a:lvl1pPr marL="180000" indent="-180000" algn="l" defTabSz="914400" rtl="0" eaLnBrk="1" latinLnBrk="0" hangingPunct="1">
                  <a:lnSpc>
                    <a:spcPct val="90000"/>
                  </a:lnSpc>
                  <a:spcBef>
                    <a:spcPts val="600"/>
                  </a:spcBef>
                  <a:spcAft>
                    <a:spcPts val="600"/>
                  </a:spcAft>
                  <a:buClr>
                    <a:schemeClr val="accent3"/>
                  </a:buClr>
                  <a:buFont typeface="Wingdings" panose="05000000000000000000" pitchFamily="2" charset="2"/>
                  <a:buChar char="§"/>
                  <a:defRPr sz="2000" kern="1200">
                    <a:solidFill>
                      <a:schemeClr val="tx1">
                        <a:lumMod val="75000"/>
                        <a:lumOff val="25000"/>
                      </a:schemeClr>
                    </a:solidFill>
                    <a:latin typeface="+mn-lt"/>
                    <a:ea typeface="+mn-ea"/>
                    <a:cs typeface="+mn-cs"/>
                  </a:defRPr>
                </a:lvl1pPr>
                <a:lvl2pPr marL="360000" indent="-180000" algn="l" defTabSz="914400" rtl="0" eaLnBrk="1" latinLnBrk="0" hangingPunct="1">
                  <a:lnSpc>
                    <a:spcPct val="90000"/>
                  </a:lnSpc>
                  <a:spcBef>
                    <a:spcPts val="300"/>
                  </a:spcBef>
                  <a:spcAft>
                    <a:spcPts val="600"/>
                  </a:spcAft>
                  <a:buClr>
                    <a:schemeClr val="accent2"/>
                  </a:buClr>
                  <a:buFont typeface="Wingdings" panose="05000000000000000000" pitchFamily="2" charset="2"/>
                  <a:buChar char="§"/>
                  <a:defRPr sz="1800" kern="1200">
                    <a:solidFill>
                      <a:schemeClr val="tx1">
                        <a:lumMod val="75000"/>
                        <a:lumOff val="25000"/>
                      </a:schemeClr>
                    </a:solidFill>
                    <a:latin typeface="+mn-lt"/>
                    <a:ea typeface="+mn-ea"/>
                    <a:cs typeface="+mn-cs"/>
                  </a:defRPr>
                </a:lvl2pPr>
                <a:lvl3pPr marL="540000" indent="-180000" algn="l" defTabSz="914400" rtl="0" eaLnBrk="1" latinLnBrk="0" hangingPunct="1">
                  <a:lnSpc>
                    <a:spcPct val="90000"/>
                  </a:lnSpc>
                  <a:spcBef>
                    <a:spcPts val="300"/>
                  </a:spcBef>
                  <a:spcAft>
                    <a:spcPts val="600"/>
                  </a:spcAft>
                  <a:buClr>
                    <a:schemeClr val="accent1"/>
                  </a:buClr>
                  <a:buFont typeface="Wingdings" panose="05000000000000000000" pitchFamily="2" charset="2"/>
                  <a:buChar char="§"/>
                  <a:defRPr sz="18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1C2544"/>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1C254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600"/>
                  </a:spcBef>
                  <a:spcAft>
                    <a:spcPts val="600"/>
                  </a:spcAft>
                  <a:buClr>
                    <a:srgbClr val="FDC647"/>
                  </a:buClr>
                  <a:buSzTx/>
                  <a:buFont typeface="Wingdings" panose="05000000000000000000" pitchFamily="2" charset="2"/>
                  <a:buNone/>
                  <a:tabLst/>
                  <a:defRPr/>
                </a:pPr>
                <a:r>
                  <a:rPr kumimoji="0" lang="es-ES" sz="2800" b="1" i="0" u="none" strike="noStrike" kern="1200" cap="none" spc="0" normalizeH="0" baseline="0" noProof="0">
                    <a:ln>
                      <a:noFill/>
                    </a:ln>
                    <a:solidFill>
                      <a:schemeClr val="accent1"/>
                    </a:solidFill>
                    <a:effectLst/>
                    <a:uLnTx/>
                    <a:uFillTx/>
                    <a:latin typeface="Calibri"/>
                    <a:ea typeface="+mn-ea"/>
                    <a:cs typeface="+mn-cs"/>
                  </a:rPr>
                  <a:t>47</a:t>
                </a:r>
                <a:r>
                  <a:rPr kumimoji="0" lang="es-ES" sz="2400" b="1" i="0" u="none" strike="noStrike" kern="1200" cap="none" spc="0" normalizeH="0" baseline="0" noProof="0">
                    <a:ln>
                      <a:noFill/>
                    </a:ln>
                    <a:solidFill>
                      <a:schemeClr val="accent1"/>
                    </a:solidFill>
                    <a:effectLst/>
                    <a:uLnTx/>
                    <a:uFillTx/>
                    <a:latin typeface="Calibri"/>
                    <a:ea typeface="+mn-ea"/>
                    <a:cs typeface="+mn-cs"/>
                  </a:rPr>
                  <a:t>,</a:t>
                </a:r>
                <a:r>
                  <a:rPr kumimoji="0" lang="es-ES" b="1" i="0" u="none" strike="noStrike" kern="1200" cap="none" spc="0" normalizeH="0" baseline="0" noProof="0">
                    <a:ln>
                      <a:noFill/>
                    </a:ln>
                    <a:solidFill>
                      <a:schemeClr val="accent1"/>
                    </a:solidFill>
                    <a:effectLst/>
                    <a:uLnTx/>
                    <a:uFillTx/>
                    <a:latin typeface="Calibri"/>
                    <a:ea typeface="+mn-ea"/>
                    <a:cs typeface="+mn-cs"/>
                  </a:rPr>
                  <a:t>7</a:t>
                </a:r>
                <a:r>
                  <a:rPr kumimoji="0" lang="es-ES" i="0" u="none" strike="noStrike" kern="1200" cap="none" spc="0" normalizeH="0" baseline="0" noProof="0">
                    <a:ln>
                      <a:noFill/>
                    </a:ln>
                    <a:solidFill>
                      <a:schemeClr val="accent1"/>
                    </a:solidFill>
                    <a:effectLst/>
                    <a:uLnTx/>
                    <a:uFillTx/>
                    <a:latin typeface="Calibri"/>
                    <a:ea typeface="+mn-ea"/>
                    <a:cs typeface="+mn-cs"/>
                  </a:rPr>
                  <a:t>%</a:t>
                </a:r>
                <a:endParaRPr kumimoji="0" lang="es-ES" sz="2800" i="0" u="none" strike="noStrike" kern="1200" cap="none" spc="0" normalizeH="0" baseline="0" noProof="0">
                  <a:ln>
                    <a:noFill/>
                  </a:ln>
                  <a:solidFill>
                    <a:schemeClr val="accent1"/>
                  </a:solidFill>
                  <a:effectLst/>
                  <a:uLnTx/>
                  <a:uFillTx/>
                  <a:latin typeface="Calibri"/>
                  <a:ea typeface="+mn-ea"/>
                  <a:cs typeface="+mn-cs"/>
                </a:endParaRPr>
              </a:p>
            </p:txBody>
          </p:sp>
        </p:grpSp>
      </p:grpSp>
      <p:grpSp>
        <p:nvGrpSpPr>
          <p:cNvPr id="29" name="Grupo 28">
            <a:extLst>
              <a:ext uri="{FF2B5EF4-FFF2-40B4-BE49-F238E27FC236}">
                <a16:creationId xmlns:a16="http://schemas.microsoft.com/office/drawing/2014/main" id="{59A95B1E-0497-0EE6-3E80-0743183728DB}"/>
              </a:ext>
            </a:extLst>
          </p:cNvPr>
          <p:cNvGrpSpPr/>
          <p:nvPr/>
        </p:nvGrpSpPr>
        <p:grpSpPr>
          <a:xfrm>
            <a:off x="10343722" y="2392712"/>
            <a:ext cx="1041027" cy="714307"/>
            <a:chOff x="10356884" y="3302754"/>
            <a:chExt cx="1041027" cy="714307"/>
          </a:xfrm>
        </p:grpSpPr>
        <p:sp>
          <p:nvSpPr>
            <p:cNvPr id="30" name="Rectángulo: esquinas diagonales redondeadas 29">
              <a:extLst>
                <a:ext uri="{FF2B5EF4-FFF2-40B4-BE49-F238E27FC236}">
                  <a16:creationId xmlns:a16="http://schemas.microsoft.com/office/drawing/2014/main" id="{CF1947B1-D29C-79EE-1D0E-E7B5FD2BEEB3}"/>
                </a:ext>
              </a:extLst>
            </p:cNvPr>
            <p:cNvSpPr/>
            <p:nvPr/>
          </p:nvSpPr>
          <p:spPr>
            <a:xfrm>
              <a:off x="10364279" y="3302754"/>
              <a:ext cx="1020470" cy="689705"/>
            </a:xfrm>
            <a:prstGeom prst="round2DiagRect">
              <a:avLst>
                <a:gd name="adj1" fmla="val 22882"/>
                <a:gd name="adj2" fmla="val 0"/>
              </a:avLst>
            </a:prstGeom>
            <a:no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31" name="Grupo 30">
              <a:extLst>
                <a:ext uri="{FF2B5EF4-FFF2-40B4-BE49-F238E27FC236}">
                  <a16:creationId xmlns:a16="http://schemas.microsoft.com/office/drawing/2014/main" id="{3C3AC6AD-A0B7-7AD1-7D9E-5F8DA1DDDD4F}"/>
                </a:ext>
              </a:extLst>
            </p:cNvPr>
            <p:cNvGrpSpPr/>
            <p:nvPr/>
          </p:nvGrpSpPr>
          <p:grpSpPr>
            <a:xfrm>
              <a:off x="10356884" y="3319224"/>
              <a:ext cx="1041027" cy="697837"/>
              <a:chOff x="9519152" y="2915656"/>
              <a:chExt cx="1076366" cy="676204"/>
            </a:xfrm>
          </p:grpSpPr>
          <p:sp>
            <p:nvSpPr>
              <p:cNvPr id="224" name="Marcador de texto 1">
                <a:extLst>
                  <a:ext uri="{FF2B5EF4-FFF2-40B4-BE49-F238E27FC236}">
                    <a16:creationId xmlns:a16="http://schemas.microsoft.com/office/drawing/2014/main" id="{D35CA187-8E53-72FB-D736-5D5D414FAF01}"/>
                  </a:ext>
                </a:extLst>
              </p:cNvPr>
              <p:cNvSpPr txBox="1">
                <a:spLocks/>
              </p:cNvSpPr>
              <p:nvPr/>
            </p:nvSpPr>
            <p:spPr>
              <a:xfrm>
                <a:off x="9526803" y="2915656"/>
                <a:ext cx="1068715" cy="338861"/>
              </a:xfrm>
              <a:prstGeom prst="rect">
                <a:avLst/>
              </a:prstGeom>
            </p:spPr>
            <p:txBody>
              <a:bodyPr wrap="square" lIns="72000" tIns="36000" rIns="72000" bIns="36000">
                <a:spAutoFit/>
              </a:bodyPr>
              <a:lstStyle>
                <a:lvl1pPr marL="180000" indent="-180000" algn="l" defTabSz="914400" rtl="0" eaLnBrk="1" latinLnBrk="0" hangingPunct="1">
                  <a:lnSpc>
                    <a:spcPct val="90000"/>
                  </a:lnSpc>
                  <a:spcBef>
                    <a:spcPts val="600"/>
                  </a:spcBef>
                  <a:spcAft>
                    <a:spcPts val="600"/>
                  </a:spcAft>
                  <a:buClr>
                    <a:schemeClr val="accent3"/>
                  </a:buClr>
                  <a:buFont typeface="Wingdings" panose="05000000000000000000" pitchFamily="2" charset="2"/>
                  <a:buChar char="§"/>
                  <a:defRPr sz="2000" kern="1200">
                    <a:solidFill>
                      <a:schemeClr val="tx1">
                        <a:lumMod val="75000"/>
                        <a:lumOff val="25000"/>
                      </a:schemeClr>
                    </a:solidFill>
                    <a:latin typeface="+mn-lt"/>
                    <a:ea typeface="+mn-ea"/>
                    <a:cs typeface="+mn-cs"/>
                  </a:defRPr>
                </a:lvl1pPr>
                <a:lvl2pPr marL="360000" indent="-180000" algn="l" defTabSz="914400" rtl="0" eaLnBrk="1" latinLnBrk="0" hangingPunct="1">
                  <a:lnSpc>
                    <a:spcPct val="90000"/>
                  </a:lnSpc>
                  <a:spcBef>
                    <a:spcPts val="300"/>
                  </a:spcBef>
                  <a:spcAft>
                    <a:spcPts val="600"/>
                  </a:spcAft>
                  <a:buClr>
                    <a:schemeClr val="accent2"/>
                  </a:buClr>
                  <a:buFont typeface="Wingdings" panose="05000000000000000000" pitchFamily="2" charset="2"/>
                  <a:buChar char="§"/>
                  <a:defRPr sz="1800" kern="1200">
                    <a:solidFill>
                      <a:schemeClr val="tx1">
                        <a:lumMod val="75000"/>
                        <a:lumOff val="25000"/>
                      </a:schemeClr>
                    </a:solidFill>
                    <a:latin typeface="+mn-lt"/>
                    <a:ea typeface="+mn-ea"/>
                    <a:cs typeface="+mn-cs"/>
                  </a:defRPr>
                </a:lvl2pPr>
                <a:lvl3pPr marL="540000" indent="-180000" algn="l" defTabSz="914400" rtl="0" eaLnBrk="1" latinLnBrk="0" hangingPunct="1">
                  <a:lnSpc>
                    <a:spcPct val="90000"/>
                  </a:lnSpc>
                  <a:spcBef>
                    <a:spcPts val="300"/>
                  </a:spcBef>
                  <a:spcAft>
                    <a:spcPts val="600"/>
                  </a:spcAft>
                  <a:buClr>
                    <a:schemeClr val="accent1"/>
                  </a:buClr>
                  <a:buFont typeface="Wingdings" panose="05000000000000000000" pitchFamily="2" charset="2"/>
                  <a:buChar char="§"/>
                  <a:defRPr sz="18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1C2544"/>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1C254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600"/>
                  </a:spcBef>
                  <a:spcAft>
                    <a:spcPts val="600"/>
                  </a:spcAft>
                  <a:buClr>
                    <a:srgbClr val="FDC647"/>
                  </a:buClr>
                  <a:buSzTx/>
                  <a:buFont typeface="Wingdings" panose="05000000000000000000" pitchFamily="2" charset="2"/>
                  <a:buNone/>
                  <a:tabLst/>
                  <a:defRPr/>
                </a:pPr>
                <a:r>
                  <a:rPr kumimoji="0" lang="es-ES" i="0" u="none" strike="noStrike" kern="1200" cap="none" spc="0" normalizeH="0" baseline="0" noProof="0">
                    <a:ln>
                      <a:noFill/>
                    </a:ln>
                    <a:solidFill>
                      <a:schemeClr val="accent3"/>
                    </a:solidFill>
                    <a:effectLst/>
                    <a:uLnTx/>
                    <a:uFillTx/>
                    <a:latin typeface="Calibri"/>
                    <a:ea typeface="+mn-ea"/>
                    <a:cs typeface="+mn-cs"/>
                  </a:rPr>
                  <a:t>PASI&lt;5</a:t>
                </a:r>
              </a:p>
            </p:txBody>
          </p:sp>
          <p:sp>
            <p:nvSpPr>
              <p:cNvPr id="225" name="Marcador de texto 1">
                <a:extLst>
                  <a:ext uri="{FF2B5EF4-FFF2-40B4-BE49-F238E27FC236}">
                    <a16:creationId xmlns:a16="http://schemas.microsoft.com/office/drawing/2014/main" id="{F7AC9702-6880-BD57-5C08-55539816B2C0}"/>
                  </a:ext>
                </a:extLst>
              </p:cNvPr>
              <p:cNvSpPr txBox="1">
                <a:spLocks/>
              </p:cNvSpPr>
              <p:nvPr/>
            </p:nvSpPr>
            <p:spPr>
              <a:xfrm>
                <a:off x="9519152" y="3145634"/>
                <a:ext cx="1076366" cy="446226"/>
              </a:xfrm>
              <a:prstGeom prst="rect">
                <a:avLst/>
              </a:prstGeom>
            </p:spPr>
            <p:txBody>
              <a:bodyPr wrap="square" lIns="72000" tIns="36000" rIns="72000" bIns="36000">
                <a:spAutoFit/>
              </a:bodyPr>
              <a:lstStyle>
                <a:lvl1pPr marL="180000" indent="-180000" algn="l" defTabSz="914400" rtl="0" eaLnBrk="1" latinLnBrk="0" hangingPunct="1">
                  <a:lnSpc>
                    <a:spcPct val="90000"/>
                  </a:lnSpc>
                  <a:spcBef>
                    <a:spcPts val="600"/>
                  </a:spcBef>
                  <a:spcAft>
                    <a:spcPts val="600"/>
                  </a:spcAft>
                  <a:buClr>
                    <a:schemeClr val="accent3"/>
                  </a:buClr>
                  <a:buFont typeface="Wingdings" panose="05000000000000000000" pitchFamily="2" charset="2"/>
                  <a:buChar char="§"/>
                  <a:defRPr sz="2000" kern="1200">
                    <a:solidFill>
                      <a:schemeClr val="tx1">
                        <a:lumMod val="75000"/>
                        <a:lumOff val="25000"/>
                      </a:schemeClr>
                    </a:solidFill>
                    <a:latin typeface="+mn-lt"/>
                    <a:ea typeface="+mn-ea"/>
                    <a:cs typeface="+mn-cs"/>
                  </a:defRPr>
                </a:lvl1pPr>
                <a:lvl2pPr marL="360000" indent="-180000" algn="l" defTabSz="914400" rtl="0" eaLnBrk="1" latinLnBrk="0" hangingPunct="1">
                  <a:lnSpc>
                    <a:spcPct val="90000"/>
                  </a:lnSpc>
                  <a:spcBef>
                    <a:spcPts val="300"/>
                  </a:spcBef>
                  <a:spcAft>
                    <a:spcPts val="600"/>
                  </a:spcAft>
                  <a:buClr>
                    <a:schemeClr val="accent2"/>
                  </a:buClr>
                  <a:buFont typeface="Wingdings" panose="05000000000000000000" pitchFamily="2" charset="2"/>
                  <a:buChar char="§"/>
                  <a:defRPr sz="1800" kern="1200">
                    <a:solidFill>
                      <a:schemeClr val="tx1">
                        <a:lumMod val="75000"/>
                        <a:lumOff val="25000"/>
                      </a:schemeClr>
                    </a:solidFill>
                    <a:latin typeface="+mn-lt"/>
                    <a:ea typeface="+mn-ea"/>
                    <a:cs typeface="+mn-cs"/>
                  </a:defRPr>
                </a:lvl2pPr>
                <a:lvl3pPr marL="540000" indent="-180000" algn="l" defTabSz="914400" rtl="0" eaLnBrk="1" latinLnBrk="0" hangingPunct="1">
                  <a:lnSpc>
                    <a:spcPct val="90000"/>
                  </a:lnSpc>
                  <a:spcBef>
                    <a:spcPts val="300"/>
                  </a:spcBef>
                  <a:spcAft>
                    <a:spcPts val="600"/>
                  </a:spcAft>
                  <a:buClr>
                    <a:schemeClr val="accent1"/>
                  </a:buClr>
                  <a:buFont typeface="Wingdings" panose="05000000000000000000" pitchFamily="2" charset="2"/>
                  <a:buChar char="§"/>
                  <a:defRPr sz="18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1C2544"/>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1C254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600"/>
                  </a:spcBef>
                  <a:spcAft>
                    <a:spcPts val="600"/>
                  </a:spcAft>
                  <a:buClr>
                    <a:srgbClr val="FDC647"/>
                  </a:buClr>
                  <a:buSzTx/>
                  <a:buFont typeface="Wingdings" panose="05000000000000000000" pitchFamily="2" charset="2"/>
                  <a:buNone/>
                  <a:tabLst/>
                  <a:defRPr/>
                </a:pPr>
                <a:r>
                  <a:rPr kumimoji="0" lang="es-ES" sz="2800" b="1" i="0" u="none" strike="noStrike" kern="1200" cap="none" spc="0" normalizeH="0" baseline="0" noProof="0">
                    <a:ln>
                      <a:noFill/>
                    </a:ln>
                    <a:solidFill>
                      <a:schemeClr val="accent3"/>
                    </a:solidFill>
                    <a:effectLst/>
                    <a:uLnTx/>
                    <a:uFillTx/>
                    <a:latin typeface="Calibri"/>
                    <a:ea typeface="+mn-ea"/>
                    <a:cs typeface="+mn-cs"/>
                  </a:rPr>
                  <a:t>88</a:t>
                </a:r>
                <a:r>
                  <a:rPr kumimoji="0" lang="es-ES" sz="2400" b="1" i="0" u="none" strike="noStrike" kern="1200" cap="none" spc="0" normalizeH="0" baseline="0" noProof="0">
                    <a:ln>
                      <a:noFill/>
                    </a:ln>
                    <a:solidFill>
                      <a:schemeClr val="accent3"/>
                    </a:solidFill>
                    <a:effectLst/>
                    <a:uLnTx/>
                    <a:uFillTx/>
                    <a:latin typeface="Calibri"/>
                    <a:ea typeface="+mn-ea"/>
                    <a:cs typeface="+mn-cs"/>
                  </a:rPr>
                  <a:t>,</a:t>
                </a:r>
                <a:r>
                  <a:rPr kumimoji="0" lang="es-ES" b="1" i="0" u="none" strike="noStrike" kern="1200" cap="none" spc="0" normalizeH="0" baseline="0" noProof="0">
                    <a:ln>
                      <a:noFill/>
                    </a:ln>
                    <a:solidFill>
                      <a:schemeClr val="accent3"/>
                    </a:solidFill>
                    <a:effectLst/>
                    <a:uLnTx/>
                    <a:uFillTx/>
                    <a:latin typeface="Calibri"/>
                    <a:ea typeface="+mn-ea"/>
                    <a:cs typeface="+mn-cs"/>
                  </a:rPr>
                  <a:t>7</a:t>
                </a:r>
                <a:r>
                  <a:rPr kumimoji="0" lang="es-ES" i="0" u="none" strike="noStrike" kern="1200" cap="none" spc="0" normalizeH="0" baseline="0" noProof="0">
                    <a:ln>
                      <a:noFill/>
                    </a:ln>
                    <a:solidFill>
                      <a:schemeClr val="accent3"/>
                    </a:solidFill>
                    <a:effectLst/>
                    <a:uLnTx/>
                    <a:uFillTx/>
                    <a:latin typeface="Calibri"/>
                    <a:ea typeface="+mn-ea"/>
                    <a:cs typeface="+mn-cs"/>
                  </a:rPr>
                  <a:t>%</a:t>
                </a:r>
                <a:endParaRPr kumimoji="0" lang="es-ES" sz="2800" i="0" u="none" strike="noStrike" kern="1200" cap="none" spc="0" normalizeH="0" baseline="0" noProof="0">
                  <a:ln>
                    <a:noFill/>
                  </a:ln>
                  <a:solidFill>
                    <a:schemeClr val="accent3"/>
                  </a:solidFill>
                  <a:effectLst/>
                  <a:uLnTx/>
                  <a:uFillTx/>
                  <a:latin typeface="Calibri"/>
                  <a:ea typeface="+mn-ea"/>
                  <a:cs typeface="+mn-cs"/>
                </a:endParaRPr>
              </a:p>
            </p:txBody>
          </p:sp>
        </p:grpSp>
      </p:grpSp>
      <p:sp>
        <p:nvSpPr>
          <p:cNvPr id="226" name="Marcador de pie de página 225">
            <a:extLst>
              <a:ext uri="{FF2B5EF4-FFF2-40B4-BE49-F238E27FC236}">
                <a16:creationId xmlns:a16="http://schemas.microsoft.com/office/drawing/2014/main" id="{50F8E226-3478-7845-3E63-3296C552E53D}"/>
              </a:ext>
            </a:extLst>
          </p:cNvPr>
          <p:cNvSpPr>
            <a:spLocks noGrp="1"/>
          </p:cNvSpPr>
          <p:nvPr>
            <p:ph type="ftr" sz="quarter" idx="10"/>
          </p:nvPr>
        </p:nvSpPr>
        <p:spPr>
          <a:xfrm>
            <a:off x="623887" y="5848335"/>
            <a:ext cx="10909301" cy="565146"/>
          </a:xfr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 sz="800" b="0" i="0" u="none" strike="noStrike" kern="1200" cap="none" spc="0" normalizeH="0" baseline="0" noProof="0" dirty="0">
                <a:ln>
                  <a:noFill/>
                </a:ln>
                <a:solidFill>
                  <a:srgbClr val="7E7E7E"/>
                </a:solidFill>
                <a:effectLst/>
                <a:uLnTx/>
                <a:uFillTx/>
                <a:latin typeface="Calibri"/>
                <a:ea typeface="+mn-ea"/>
                <a:cs typeface="+mn-cs"/>
              </a:rPr>
              <a:t>En los análisis de eficacia se utilizó un enfoque de imputación múltiple (MI) para los datos no disponibles. Las barras de error muestran los intervalos de confianza del 95 %. </a:t>
            </a:r>
            <a:r>
              <a:rPr kumimoji="0" lang="es-ES" sz="800" b="0" i="0" u="none" strike="noStrike" kern="1200" cap="none" spc="0" normalizeH="0" baseline="0" noProof="0" dirty="0" err="1">
                <a:ln>
                  <a:noFill/>
                </a:ln>
                <a:solidFill>
                  <a:srgbClr val="7E7E7E"/>
                </a:solidFill>
                <a:effectLst/>
                <a:uLnTx/>
                <a:uFillTx/>
                <a:latin typeface="Calibri"/>
                <a:ea typeface="+mn-ea"/>
                <a:cs typeface="+mn-cs"/>
              </a:rPr>
              <a:t>Thaçi</a:t>
            </a:r>
            <a:r>
              <a:rPr kumimoji="0" lang="es-ES" sz="800" b="0" i="0" u="none" strike="noStrike" kern="1200" cap="none" spc="0" normalizeH="0" baseline="0" noProof="0" dirty="0">
                <a:ln>
                  <a:noFill/>
                </a:ln>
                <a:solidFill>
                  <a:srgbClr val="7E7E7E"/>
                </a:solidFill>
                <a:effectLst/>
                <a:uLnTx/>
                <a:uFillTx/>
                <a:latin typeface="Calibri"/>
                <a:ea typeface="+mn-ea"/>
                <a:cs typeface="+mn-cs"/>
              </a:rPr>
              <a:t> </a:t>
            </a:r>
            <a:r>
              <a:rPr kumimoji="0" lang="es-ES" sz="800" b="0" i="1" u="none" strike="noStrike" kern="1200" cap="none" spc="0" normalizeH="0" baseline="0" noProof="0" dirty="0">
                <a:ln>
                  <a:noFill/>
                </a:ln>
                <a:solidFill>
                  <a:srgbClr val="7E7E7E"/>
                </a:solidFill>
                <a:effectLst/>
                <a:uLnTx/>
                <a:uFillTx/>
                <a:latin typeface="Calibri"/>
                <a:ea typeface="+mn-ea"/>
                <a:cs typeface="+mn-cs"/>
              </a:rPr>
              <a:t>et al. </a:t>
            </a:r>
            <a:r>
              <a:rPr kumimoji="0" lang="es-ES" sz="800" b="0" i="0" u="none" strike="noStrike" kern="1200" cap="none" spc="0" normalizeH="0" baseline="0" noProof="0" dirty="0">
                <a:ln>
                  <a:noFill/>
                </a:ln>
                <a:solidFill>
                  <a:srgbClr val="7E7E7E"/>
                </a:solidFill>
                <a:effectLst/>
                <a:uLnTx/>
                <a:uFillTx/>
                <a:latin typeface="Calibri"/>
                <a:ea typeface="+mn-ea"/>
                <a:cs typeface="+mn-cs"/>
              </a:rPr>
              <a:t>2021.</a:t>
            </a:r>
            <a:r>
              <a:rPr kumimoji="0" lang="es-ES" sz="800" b="0" i="0" u="none" strike="noStrike" kern="1200" cap="none" spc="0" normalizeH="0" baseline="30000" noProof="0" dirty="0">
                <a:ln>
                  <a:noFill/>
                </a:ln>
                <a:solidFill>
                  <a:srgbClr val="7E7E7E"/>
                </a:solidFill>
                <a:effectLst/>
                <a:uLnTx/>
                <a:uFillTx/>
                <a:latin typeface="Calibri"/>
                <a:ea typeface="+mn-ea"/>
                <a:cs typeface="+mn-cs"/>
              </a:rPr>
              <a:t>1</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 sz="800" b="1" i="0" u="none" strike="noStrike" kern="1200" cap="none" spc="0" normalizeH="0" baseline="0" noProof="0" dirty="0">
                <a:ln>
                  <a:noFill/>
                </a:ln>
                <a:solidFill>
                  <a:srgbClr val="7E7E7E"/>
                </a:solidFill>
                <a:effectLst/>
                <a:uLnTx/>
                <a:uFillTx/>
                <a:latin typeface="Calibri"/>
                <a:ea typeface="+mn-ea"/>
                <a:cs typeface="+mn-cs"/>
              </a:rPr>
              <a:t>*</a:t>
            </a:r>
            <a:r>
              <a:rPr kumimoji="0" lang="es-ES" sz="800" b="0" i="0" u="none" strike="noStrike" kern="1200" cap="none" spc="0" normalizeH="0" baseline="0" noProof="0" dirty="0">
                <a:ln>
                  <a:noFill/>
                </a:ln>
                <a:solidFill>
                  <a:srgbClr val="7E7E7E"/>
                </a:solidFill>
                <a:effectLst/>
                <a:uLnTx/>
                <a:uFillTx/>
                <a:latin typeface="Calibri"/>
                <a:ea typeface="+mn-ea"/>
                <a:cs typeface="+mn-cs"/>
              </a:rPr>
              <a:t>Pacientes respondedores a </a:t>
            </a:r>
            <a:r>
              <a:rPr kumimoji="0" lang="es-ES" sz="800" b="0" i="0" u="none" strike="noStrike" kern="1200" cap="none" spc="0" normalizeH="0" baseline="0" noProof="0" dirty="0" err="1">
                <a:ln>
                  <a:noFill/>
                </a:ln>
                <a:solidFill>
                  <a:srgbClr val="7E7E7E"/>
                </a:solidFill>
                <a:effectLst/>
                <a:uLnTx/>
                <a:uFillTx/>
                <a:latin typeface="Calibri"/>
                <a:ea typeface="+mn-ea"/>
                <a:cs typeface="+mn-cs"/>
              </a:rPr>
              <a:t>tildrakizumab</a:t>
            </a:r>
            <a:r>
              <a:rPr kumimoji="0" lang="es-ES" sz="800" b="0" i="0" u="none" strike="noStrike" kern="1200" cap="none" spc="0" normalizeH="0" baseline="0" noProof="0" dirty="0">
                <a:ln>
                  <a:noFill/>
                </a:ln>
                <a:solidFill>
                  <a:srgbClr val="7E7E7E"/>
                </a:solidFill>
                <a:effectLst/>
                <a:uLnTx/>
                <a:uFillTx/>
                <a:latin typeface="Calibri"/>
                <a:ea typeface="+mn-ea"/>
                <a:cs typeface="+mn-cs"/>
              </a:rPr>
              <a:t> en la semana 28 que recibieron la misma dosis de forma continuada. </a:t>
            </a:r>
            <a:r>
              <a:rPr kumimoji="0" lang="es-ES" sz="800" b="1" i="0" u="none" strike="noStrike" kern="1200" cap="none" spc="0" normalizeH="0" baseline="0" noProof="0" dirty="0">
                <a:ln>
                  <a:noFill/>
                </a:ln>
                <a:solidFill>
                  <a:srgbClr val="7E7E7E"/>
                </a:solidFill>
                <a:effectLst/>
                <a:uLnTx/>
                <a:uFillTx/>
                <a:latin typeface="Calibri"/>
                <a:ea typeface="+mn-ea"/>
                <a:cs typeface="+mn-cs"/>
              </a:rPr>
              <a:t>IM: </a:t>
            </a:r>
            <a:r>
              <a:rPr kumimoji="0" lang="es-ES" sz="800" b="0" i="0" u="none" strike="noStrike" kern="1200" cap="none" spc="0" normalizeH="0" baseline="0" noProof="0" dirty="0">
                <a:ln>
                  <a:noFill/>
                </a:ln>
                <a:solidFill>
                  <a:srgbClr val="7E7E7E"/>
                </a:solidFill>
                <a:effectLst/>
                <a:uLnTx/>
                <a:uFillTx/>
                <a:latin typeface="Calibri"/>
                <a:ea typeface="+mn-ea"/>
                <a:cs typeface="+mn-cs"/>
              </a:rPr>
              <a:t>imputación múltiple; </a:t>
            </a:r>
            <a:r>
              <a:rPr kumimoji="0" lang="es-ES" sz="800" b="1" i="0" u="none" strike="noStrike" kern="1200" cap="none" spc="0" normalizeH="0" baseline="0" noProof="0" dirty="0">
                <a:ln>
                  <a:noFill/>
                </a:ln>
                <a:solidFill>
                  <a:srgbClr val="7E7E7E"/>
                </a:solidFill>
                <a:effectLst/>
                <a:uLnTx/>
                <a:uFillTx/>
                <a:latin typeface="Calibri"/>
                <a:ea typeface="+mn-ea"/>
                <a:cs typeface="+mn-cs"/>
              </a:rPr>
              <a:t>PASI: </a:t>
            </a:r>
            <a:r>
              <a:rPr kumimoji="0" lang="es-ES" sz="800" b="0" i="0" u="none" strike="noStrike" kern="1200" cap="none" spc="0" normalizeH="0" baseline="0" noProof="0" dirty="0">
                <a:ln>
                  <a:noFill/>
                </a:ln>
                <a:solidFill>
                  <a:srgbClr val="7E7E7E"/>
                </a:solidFill>
                <a:effectLst/>
                <a:uLnTx/>
                <a:uFillTx/>
                <a:latin typeface="Calibri"/>
                <a:ea typeface="+mn-ea"/>
                <a:cs typeface="+mn-cs"/>
              </a:rPr>
              <a:t>índice de actividad y gravedad de la psoriasis, </a:t>
            </a:r>
            <a:r>
              <a:rPr lang="es-ES" dirty="0">
                <a:solidFill>
                  <a:prstClr val="black">
                    <a:tint val="75000"/>
                  </a:prstClr>
                </a:solidFill>
                <a:latin typeface="Calibri"/>
              </a:rPr>
              <a:t>por sus siglas en inglés.</a:t>
            </a:r>
            <a:endParaRPr kumimoji="0" lang="es-ES" sz="800" b="0" i="0" u="none" strike="noStrike" kern="1200" cap="none" spc="0" normalizeH="0" baseline="0" noProof="0" dirty="0">
              <a:ln>
                <a:noFill/>
              </a:ln>
              <a:solidFill>
                <a:srgbClr val="7E7E7E"/>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 sz="800" b="1" i="0" u="none" strike="noStrike" kern="1200" cap="none" spc="0" normalizeH="0" baseline="0" noProof="0" dirty="0">
                <a:ln>
                  <a:noFill/>
                </a:ln>
                <a:solidFill>
                  <a:srgbClr val="7E7E7E"/>
                </a:solidFill>
                <a:effectLst/>
                <a:uLnTx/>
                <a:uFillTx/>
                <a:latin typeface="Calibri"/>
                <a:ea typeface="+mn-ea"/>
                <a:cs typeface="+mn-cs"/>
              </a:rPr>
              <a:t>1. </a:t>
            </a:r>
            <a:r>
              <a:rPr kumimoji="0" lang="en-US" sz="800" b="0" i="0" u="none" strike="noStrike" kern="1200" cap="none" spc="0" normalizeH="0" baseline="0" noProof="0" dirty="0">
                <a:ln>
                  <a:noFill/>
                </a:ln>
                <a:solidFill>
                  <a:srgbClr val="7E7E7E"/>
                </a:solidFill>
                <a:effectLst/>
                <a:uLnTx/>
                <a:uFillTx/>
                <a:latin typeface="Calibri"/>
                <a:ea typeface="+mn-ea"/>
                <a:cs typeface="+mn-cs"/>
              </a:rPr>
              <a:t>Thaçi D, </a:t>
            </a:r>
            <a:r>
              <a:rPr kumimoji="0" lang="en-US" sz="800" b="0" i="0" u="none" strike="noStrike" kern="1200" cap="none" spc="0" normalizeH="0" baseline="0" noProof="0" dirty="0" err="1">
                <a:ln>
                  <a:noFill/>
                </a:ln>
                <a:solidFill>
                  <a:srgbClr val="7E7E7E"/>
                </a:solidFill>
                <a:effectLst/>
                <a:uLnTx/>
                <a:uFillTx/>
                <a:latin typeface="Calibri"/>
                <a:ea typeface="+mn-ea"/>
                <a:cs typeface="+mn-cs"/>
              </a:rPr>
              <a:t>Piaserico</a:t>
            </a:r>
            <a:r>
              <a:rPr kumimoji="0" lang="en-US" sz="800" b="0" i="0" u="none" strike="noStrike" kern="1200" cap="none" spc="0" normalizeH="0" baseline="0" noProof="0" dirty="0">
                <a:ln>
                  <a:noFill/>
                </a:ln>
                <a:solidFill>
                  <a:srgbClr val="7E7E7E"/>
                </a:solidFill>
                <a:effectLst/>
                <a:uLnTx/>
                <a:uFillTx/>
                <a:latin typeface="Calibri"/>
                <a:ea typeface="+mn-ea"/>
                <a:cs typeface="+mn-cs"/>
              </a:rPr>
              <a:t> S, Warren RB, </a:t>
            </a:r>
            <a:r>
              <a:rPr kumimoji="0" lang="en-US" sz="800" b="0" i="1" u="none" strike="noStrike" kern="1200" cap="none" spc="0" normalizeH="0" baseline="0" noProof="0" dirty="0">
                <a:ln>
                  <a:noFill/>
                </a:ln>
                <a:solidFill>
                  <a:srgbClr val="7E7E7E"/>
                </a:solidFill>
                <a:effectLst/>
                <a:uLnTx/>
                <a:uFillTx/>
                <a:latin typeface="Calibri"/>
                <a:ea typeface="+mn-ea"/>
                <a:cs typeface="+mn-cs"/>
              </a:rPr>
              <a:t>et al. </a:t>
            </a:r>
            <a:r>
              <a:rPr kumimoji="0" lang="en-US" sz="800" b="0" i="0" u="none" strike="noStrike" kern="1200" cap="none" spc="0" normalizeH="0" baseline="0" noProof="0" dirty="0">
                <a:ln>
                  <a:noFill/>
                </a:ln>
                <a:solidFill>
                  <a:srgbClr val="7E7E7E"/>
                </a:solidFill>
                <a:effectLst/>
                <a:uLnTx/>
                <a:uFillTx/>
                <a:latin typeface="Calibri"/>
                <a:ea typeface="+mn-ea"/>
                <a:cs typeface="+mn-cs"/>
              </a:rPr>
              <a:t>Five-year efficacy and safety of tildrakizumab in patients with moderate to severe psoriasis who respond at week 28: pooled analyses of two </a:t>
            </a:r>
            <a:r>
              <a:rPr kumimoji="0" lang="en-US" sz="800" b="0" i="0" u="none" strike="noStrike" kern="1200" cap="none" spc="0" normalizeH="0" baseline="0" noProof="0" dirty="0" err="1">
                <a:ln>
                  <a:noFill/>
                </a:ln>
                <a:solidFill>
                  <a:srgbClr val="7E7E7E"/>
                </a:solidFill>
                <a:effectLst/>
                <a:uLnTx/>
                <a:uFillTx/>
                <a:latin typeface="Calibri"/>
                <a:ea typeface="+mn-ea"/>
                <a:cs typeface="+mn-cs"/>
              </a:rPr>
              <a:t>randomised</a:t>
            </a:r>
            <a:r>
              <a:rPr kumimoji="0" lang="en-US" sz="800" b="0" i="0" u="none" strike="noStrike" kern="1200" cap="none" spc="0" normalizeH="0" baseline="0" noProof="0" dirty="0">
                <a:ln>
                  <a:noFill/>
                </a:ln>
                <a:solidFill>
                  <a:srgbClr val="7E7E7E"/>
                </a:solidFill>
                <a:effectLst/>
                <a:uLnTx/>
                <a:uFillTx/>
                <a:latin typeface="Calibri"/>
                <a:ea typeface="+mn-ea"/>
                <a:cs typeface="+mn-cs"/>
              </a:rPr>
              <a:t> phase 3 clinical trials (</a:t>
            </a:r>
            <a:r>
              <a:rPr kumimoji="0" lang="en-US" sz="800" b="0" i="0" u="none" strike="noStrike" kern="1200" cap="none" spc="0" normalizeH="0" baseline="0" noProof="0" dirty="0" err="1">
                <a:ln>
                  <a:noFill/>
                </a:ln>
                <a:solidFill>
                  <a:srgbClr val="7E7E7E"/>
                </a:solidFill>
                <a:effectLst/>
                <a:uLnTx/>
                <a:uFillTx/>
                <a:latin typeface="Calibri"/>
                <a:ea typeface="+mn-ea"/>
                <a:cs typeface="+mn-cs"/>
              </a:rPr>
              <a:t>reSURFACE</a:t>
            </a:r>
            <a:r>
              <a:rPr kumimoji="0" lang="en-US" sz="800" b="0" i="0" u="none" strike="noStrike" kern="1200" cap="none" spc="0" normalizeH="0" baseline="0" noProof="0" dirty="0">
                <a:ln>
                  <a:noFill/>
                </a:ln>
                <a:solidFill>
                  <a:srgbClr val="7E7E7E"/>
                </a:solidFill>
                <a:effectLst/>
                <a:uLnTx/>
                <a:uFillTx/>
                <a:latin typeface="Calibri"/>
                <a:ea typeface="+mn-ea"/>
                <a:cs typeface="+mn-cs"/>
              </a:rPr>
              <a:t> 1 and </a:t>
            </a:r>
            <a:r>
              <a:rPr kumimoji="0" lang="en-US" sz="800" b="0" i="0" u="none" strike="noStrike" kern="1200" cap="none" spc="0" normalizeH="0" baseline="0" noProof="0" dirty="0" err="1">
                <a:ln>
                  <a:noFill/>
                </a:ln>
                <a:solidFill>
                  <a:srgbClr val="7E7E7E"/>
                </a:solidFill>
                <a:effectLst/>
                <a:uLnTx/>
                <a:uFillTx/>
                <a:latin typeface="Calibri"/>
                <a:ea typeface="+mn-ea"/>
                <a:cs typeface="+mn-cs"/>
              </a:rPr>
              <a:t>reSURFACE</a:t>
            </a:r>
            <a:r>
              <a:rPr kumimoji="0" lang="en-US" sz="800" b="0" i="0" u="none" strike="noStrike" kern="1200" cap="none" spc="0" normalizeH="0" baseline="0" noProof="0" dirty="0">
                <a:ln>
                  <a:noFill/>
                </a:ln>
                <a:solidFill>
                  <a:srgbClr val="7E7E7E"/>
                </a:solidFill>
                <a:effectLst/>
                <a:uLnTx/>
                <a:uFillTx/>
                <a:latin typeface="Calibri"/>
                <a:ea typeface="+mn-ea"/>
                <a:cs typeface="+mn-cs"/>
              </a:rPr>
              <a:t> 2). British Journal of Dermatology. 2021;185(2):323-334. </a:t>
            </a:r>
            <a:endParaRPr kumimoji="0" lang="es-ES" sz="800" b="0" i="0" u="none" strike="noStrike" kern="1200" cap="none" spc="0" normalizeH="0" baseline="0" noProof="0" dirty="0">
              <a:ln>
                <a:noFill/>
              </a:ln>
              <a:solidFill>
                <a:srgbClr val="7E7E7E"/>
              </a:solidFill>
              <a:effectLst/>
              <a:uLnTx/>
              <a:uFillTx/>
              <a:latin typeface="Calibri"/>
              <a:ea typeface="+mn-ea"/>
              <a:cs typeface="+mn-cs"/>
            </a:endParaRPr>
          </a:p>
        </p:txBody>
      </p:sp>
      <p:grpSp>
        <p:nvGrpSpPr>
          <p:cNvPr id="231" name="Grupo 230">
            <a:extLst>
              <a:ext uri="{FF2B5EF4-FFF2-40B4-BE49-F238E27FC236}">
                <a16:creationId xmlns:a16="http://schemas.microsoft.com/office/drawing/2014/main" id="{B5D5A572-54D5-DE97-1F7B-E73E8FD443EB}"/>
              </a:ext>
            </a:extLst>
          </p:cNvPr>
          <p:cNvGrpSpPr/>
          <p:nvPr/>
        </p:nvGrpSpPr>
        <p:grpSpPr>
          <a:xfrm>
            <a:off x="689311" y="996307"/>
            <a:ext cx="943729" cy="458396"/>
            <a:chOff x="722035" y="1271055"/>
            <a:chExt cx="943729" cy="458396"/>
          </a:xfrm>
        </p:grpSpPr>
        <p:sp>
          <p:nvSpPr>
            <p:cNvPr id="232" name="Forma libre: forma 231">
              <a:extLst>
                <a:ext uri="{FF2B5EF4-FFF2-40B4-BE49-F238E27FC236}">
                  <a16:creationId xmlns:a16="http://schemas.microsoft.com/office/drawing/2014/main" id="{DA12EE8A-FF7B-C38C-4B29-80CC98F2EF06}"/>
                </a:ext>
              </a:extLst>
            </p:cNvPr>
            <p:cNvSpPr/>
            <p:nvPr/>
          </p:nvSpPr>
          <p:spPr>
            <a:xfrm>
              <a:off x="747398" y="1271055"/>
              <a:ext cx="893003" cy="453438"/>
            </a:xfrm>
            <a:custGeom>
              <a:avLst/>
              <a:gdLst>
                <a:gd name="connsiteX0" fmla="*/ 593843 w 1180504"/>
                <a:gd name="connsiteY0" fmla="*/ 0 h 603300"/>
                <a:gd name="connsiteX1" fmla="*/ 717808 w 1180504"/>
                <a:gd name="connsiteY1" fmla="*/ 130616 h 603300"/>
                <a:gd name="connsiteX2" fmla="*/ 1180504 w 1180504"/>
                <a:gd name="connsiteY2" fmla="*/ 130616 h 603300"/>
                <a:gd name="connsiteX3" fmla="*/ 1180504 w 1180504"/>
                <a:gd name="connsiteY3" fmla="*/ 603300 h 603300"/>
                <a:gd name="connsiteX4" fmla="*/ 0 w 1180504"/>
                <a:gd name="connsiteY4" fmla="*/ 603300 h 603300"/>
                <a:gd name="connsiteX5" fmla="*/ 0 w 1180504"/>
                <a:gd name="connsiteY5" fmla="*/ 130616 h 603300"/>
                <a:gd name="connsiteX6" fmla="*/ 469878 w 1180504"/>
                <a:gd name="connsiteY6" fmla="*/ 130616 h 603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504" h="603300">
                  <a:moveTo>
                    <a:pt x="593843" y="0"/>
                  </a:moveTo>
                  <a:lnTo>
                    <a:pt x="717808" y="130616"/>
                  </a:lnTo>
                  <a:lnTo>
                    <a:pt x="1180504" y="130616"/>
                  </a:lnTo>
                  <a:lnTo>
                    <a:pt x="1180504" y="603300"/>
                  </a:lnTo>
                  <a:lnTo>
                    <a:pt x="0" y="603300"/>
                  </a:lnTo>
                  <a:lnTo>
                    <a:pt x="0" y="130616"/>
                  </a:lnTo>
                  <a:lnTo>
                    <a:pt x="469878" y="130616"/>
                  </a:lnTo>
                  <a:close/>
                </a:path>
              </a:pathLst>
            </a:custGeom>
            <a:solidFill>
              <a:srgbClr val="E6DEE6"/>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s-ES"/>
            </a:p>
          </p:txBody>
        </p:sp>
        <p:sp>
          <p:nvSpPr>
            <p:cNvPr id="233" name="Marcador de texto 1">
              <a:extLst>
                <a:ext uri="{FF2B5EF4-FFF2-40B4-BE49-F238E27FC236}">
                  <a16:creationId xmlns:a16="http://schemas.microsoft.com/office/drawing/2014/main" id="{CD1AB391-25CD-1504-5A7F-FE894B206FE9}"/>
                </a:ext>
              </a:extLst>
            </p:cNvPr>
            <p:cNvSpPr txBox="1">
              <a:spLocks/>
            </p:cNvSpPr>
            <p:nvPr/>
          </p:nvSpPr>
          <p:spPr>
            <a:xfrm>
              <a:off x="722035" y="1397052"/>
              <a:ext cx="943729" cy="332399"/>
            </a:xfrm>
            <a:prstGeom prst="rect">
              <a:avLst/>
            </a:prstGeom>
            <a:noFill/>
            <a:effectLst/>
          </p:spPr>
          <p:txBody>
            <a:bodyPr wrap="square" lIns="0" tIns="0" rIns="0" bIns="0" anchor="ctr" anchorCtr="0">
              <a:spAutoFit/>
            </a:bodyPr>
            <a:lstStyle>
              <a:lvl1pPr marL="342900" indent="-342900" algn="l" defTabSz="457200" rtl="0" eaLnBrk="1" latinLnBrk="0" hangingPunct="1">
                <a:spcBef>
                  <a:spcPct val="20000"/>
                </a:spcBef>
                <a:buFont typeface="Arial"/>
                <a:buChar char="•"/>
                <a:defRPr lang="es-ES" sz="1400" b="0" i="0" kern="1200" baseline="0" dirty="0">
                  <a:solidFill>
                    <a:srgbClr val="646568"/>
                  </a:solidFill>
                  <a:latin typeface="Arial"/>
                  <a:ea typeface="+mn-ea"/>
                  <a:cs typeface="Arial"/>
                </a:defRPr>
              </a:lvl1pPr>
              <a:lvl2pPr marL="342900" indent="-342900" algn="l" defTabSz="457200" rtl="0" eaLnBrk="1" latinLnBrk="0" hangingPunct="1">
                <a:spcBef>
                  <a:spcPct val="20000"/>
                </a:spcBef>
                <a:buFont typeface="Arial"/>
                <a:buChar char="–"/>
                <a:defRPr sz="1600" kern="1200">
                  <a:solidFill>
                    <a:schemeClr val="tx1"/>
                  </a:solidFill>
                  <a:latin typeface="+mn-lt"/>
                  <a:ea typeface="+mn-ea"/>
                  <a:cs typeface="+mn-cs"/>
                </a:defRPr>
              </a:lvl2pPr>
              <a:lvl3pPr marL="342900" indent="-342900" algn="l" defTabSz="457200" rtl="0" eaLnBrk="1" latinLnBrk="0" hangingPunct="1">
                <a:spcBef>
                  <a:spcPct val="20000"/>
                </a:spcBef>
                <a:buFont typeface="Arial"/>
                <a:buChar char="•"/>
                <a:defRPr sz="1600" kern="1200">
                  <a:solidFill>
                    <a:schemeClr val="tx1"/>
                  </a:solidFill>
                  <a:latin typeface="+mn-lt"/>
                  <a:ea typeface="+mn-ea"/>
                  <a:cs typeface="+mn-cs"/>
                </a:defRPr>
              </a:lvl3pPr>
              <a:lvl4pPr marL="342900" indent="-342900" algn="l" defTabSz="457200" rtl="0" eaLnBrk="1" latinLnBrk="0" hangingPunct="1">
                <a:spcBef>
                  <a:spcPct val="20000"/>
                </a:spcBef>
                <a:buFont typeface="Arial"/>
                <a:buChar char="–"/>
                <a:defRPr sz="1600" kern="1200">
                  <a:solidFill>
                    <a:schemeClr val="tx1"/>
                  </a:solidFill>
                  <a:latin typeface="+mn-lt"/>
                  <a:ea typeface="+mn-ea"/>
                  <a:cs typeface="+mn-cs"/>
                </a:defRPr>
              </a:lvl4pPr>
              <a:lvl5pPr marL="342900" indent="-342900" algn="l" defTabSz="457200" rtl="0" eaLnBrk="1" latinLnBrk="0" hangingPunct="1">
                <a:spcBef>
                  <a:spcPct val="20000"/>
                </a:spcBef>
                <a:buFont typeface="Arial"/>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defTabSz="609585">
                <a:lnSpc>
                  <a:spcPct val="90000"/>
                </a:lnSpc>
                <a:buNone/>
              </a:pPr>
              <a:r>
                <a:rPr lang="es-ES" sz="1200" b="1">
                  <a:solidFill>
                    <a:schemeClr val="accent2"/>
                  </a:solidFill>
                  <a:latin typeface="Calibri"/>
                </a:rPr>
                <a:t>En ensayos clínicos</a:t>
              </a:r>
              <a:endParaRPr lang="es-ES" sz="1200" b="1" baseline="30000">
                <a:solidFill>
                  <a:schemeClr val="accent2"/>
                </a:solidFill>
                <a:latin typeface="Calibri"/>
              </a:endParaRPr>
            </a:p>
          </p:txBody>
        </p:sp>
      </p:grpSp>
      <p:sp>
        <p:nvSpPr>
          <p:cNvPr id="2" name="CuadroTexto 1">
            <a:extLst>
              <a:ext uri="{FF2B5EF4-FFF2-40B4-BE49-F238E27FC236}">
                <a16:creationId xmlns:a16="http://schemas.microsoft.com/office/drawing/2014/main" id="{85AAD524-71DD-0C75-0AF9-3218C78D2257}"/>
              </a:ext>
            </a:extLst>
          </p:cNvPr>
          <p:cNvSpPr txBox="1"/>
          <p:nvPr/>
        </p:nvSpPr>
        <p:spPr>
          <a:xfrm>
            <a:off x="11380918" y="2792333"/>
            <a:ext cx="820413" cy="307777"/>
          </a:xfrm>
          <a:prstGeom prst="rect">
            <a:avLst/>
          </a:prstGeom>
          <a:noFill/>
        </p:spPr>
        <p:txBody>
          <a:bodyPr wrap="square" rtlCol="0">
            <a:spAutoFit/>
          </a:bodyPr>
          <a:lstStyle/>
          <a:p>
            <a:r>
              <a:rPr lang="es-ES" sz="1400" dirty="0">
                <a:solidFill>
                  <a:schemeClr val="accent3"/>
                </a:solidFill>
              </a:rPr>
              <a:t> n= 208</a:t>
            </a:r>
          </a:p>
        </p:txBody>
      </p:sp>
      <p:sp>
        <p:nvSpPr>
          <p:cNvPr id="3" name="Rectángulo: esquinas diagonales redondeadas 2">
            <a:extLst>
              <a:ext uri="{FF2B5EF4-FFF2-40B4-BE49-F238E27FC236}">
                <a16:creationId xmlns:a16="http://schemas.microsoft.com/office/drawing/2014/main" id="{3ECC6EE2-544F-35A5-B74A-B459933A35CD}"/>
              </a:ext>
            </a:extLst>
          </p:cNvPr>
          <p:cNvSpPr/>
          <p:nvPr/>
        </p:nvSpPr>
        <p:spPr>
          <a:xfrm>
            <a:off x="11416281" y="2787373"/>
            <a:ext cx="629540" cy="278741"/>
          </a:xfrm>
          <a:prstGeom prst="round2DiagRect">
            <a:avLst>
              <a:gd name="adj1" fmla="val 22882"/>
              <a:gd name="adj2" fmla="val 0"/>
            </a:avLst>
          </a:prstGeom>
          <a:no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CuadroTexto 3">
            <a:extLst>
              <a:ext uri="{FF2B5EF4-FFF2-40B4-BE49-F238E27FC236}">
                <a16:creationId xmlns:a16="http://schemas.microsoft.com/office/drawing/2014/main" id="{5B6C55B0-2082-F790-7822-74B6EEC8D848}"/>
              </a:ext>
            </a:extLst>
          </p:cNvPr>
          <p:cNvSpPr txBox="1"/>
          <p:nvPr/>
        </p:nvSpPr>
        <p:spPr>
          <a:xfrm>
            <a:off x="11392144" y="3759445"/>
            <a:ext cx="820413" cy="307777"/>
          </a:xfrm>
          <a:prstGeom prst="rect">
            <a:avLst/>
          </a:prstGeom>
          <a:noFill/>
        </p:spPr>
        <p:txBody>
          <a:bodyPr wrap="square" rtlCol="0">
            <a:spAutoFit/>
          </a:bodyPr>
          <a:lstStyle/>
          <a:p>
            <a:r>
              <a:rPr lang="es-ES" sz="1400" dirty="0">
                <a:solidFill>
                  <a:schemeClr val="accent2"/>
                </a:solidFill>
              </a:rPr>
              <a:t> n= 185</a:t>
            </a:r>
          </a:p>
        </p:txBody>
      </p:sp>
      <p:sp>
        <p:nvSpPr>
          <p:cNvPr id="6" name="Rectángulo: esquinas diagonales redondeadas 5">
            <a:extLst>
              <a:ext uri="{FF2B5EF4-FFF2-40B4-BE49-F238E27FC236}">
                <a16:creationId xmlns:a16="http://schemas.microsoft.com/office/drawing/2014/main" id="{2659510E-DB66-06C3-692C-3FA57FBCD4A1}"/>
              </a:ext>
            </a:extLst>
          </p:cNvPr>
          <p:cNvSpPr/>
          <p:nvPr/>
        </p:nvSpPr>
        <p:spPr>
          <a:xfrm>
            <a:off x="11427507" y="3754485"/>
            <a:ext cx="629540" cy="278741"/>
          </a:xfrm>
          <a:prstGeom prst="round2DiagRect">
            <a:avLst>
              <a:gd name="adj1" fmla="val 22882"/>
              <a:gd name="adj2" fmla="val 0"/>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chemeClr val="accent2"/>
              </a:solidFill>
              <a:effectLst/>
              <a:uLnTx/>
              <a:uFillTx/>
              <a:latin typeface="Calibri"/>
              <a:ea typeface="+mn-ea"/>
              <a:cs typeface="+mn-cs"/>
            </a:endParaRPr>
          </a:p>
        </p:txBody>
      </p:sp>
      <p:sp>
        <p:nvSpPr>
          <p:cNvPr id="7" name="CuadroTexto 6">
            <a:extLst>
              <a:ext uri="{FF2B5EF4-FFF2-40B4-BE49-F238E27FC236}">
                <a16:creationId xmlns:a16="http://schemas.microsoft.com/office/drawing/2014/main" id="{47ED3111-FDBC-446A-EB45-D32D892B87C6}"/>
              </a:ext>
            </a:extLst>
          </p:cNvPr>
          <p:cNvSpPr txBox="1"/>
          <p:nvPr/>
        </p:nvSpPr>
        <p:spPr>
          <a:xfrm>
            <a:off x="11406950" y="4743668"/>
            <a:ext cx="820413" cy="307777"/>
          </a:xfrm>
          <a:prstGeom prst="rect">
            <a:avLst/>
          </a:prstGeom>
          <a:noFill/>
        </p:spPr>
        <p:txBody>
          <a:bodyPr wrap="square" rtlCol="0">
            <a:spAutoFit/>
          </a:bodyPr>
          <a:lstStyle/>
          <a:p>
            <a:r>
              <a:rPr lang="es-ES" sz="1400" dirty="0">
                <a:solidFill>
                  <a:schemeClr val="accent1"/>
                </a:solidFill>
              </a:rPr>
              <a:t> n= 112</a:t>
            </a:r>
          </a:p>
        </p:txBody>
      </p:sp>
      <p:sp>
        <p:nvSpPr>
          <p:cNvPr id="8" name="Rectángulo: esquinas diagonales redondeadas 7">
            <a:extLst>
              <a:ext uri="{FF2B5EF4-FFF2-40B4-BE49-F238E27FC236}">
                <a16:creationId xmlns:a16="http://schemas.microsoft.com/office/drawing/2014/main" id="{7FD06ED8-B934-1242-D9F8-D070D50F3A1D}"/>
              </a:ext>
            </a:extLst>
          </p:cNvPr>
          <p:cNvSpPr/>
          <p:nvPr/>
        </p:nvSpPr>
        <p:spPr>
          <a:xfrm>
            <a:off x="11442313" y="4738708"/>
            <a:ext cx="629540" cy="278741"/>
          </a:xfrm>
          <a:prstGeom prst="round2DiagRect">
            <a:avLst>
              <a:gd name="adj1" fmla="val 22882"/>
              <a:gd name="adj2" fmla="val 0"/>
            </a:avLst>
          </a:pr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80838372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a:extLst>
              <a:ext uri="{FF2B5EF4-FFF2-40B4-BE49-F238E27FC236}">
                <a16:creationId xmlns:a16="http://schemas.microsoft.com/office/drawing/2014/main" id="{B9DEF4AF-4177-AB10-2B0E-E293B008B8CF}"/>
              </a:ext>
            </a:extLst>
          </p:cNvPr>
          <p:cNvSpPr>
            <a:spLocks noGrp="1"/>
          </p:cNvSpPr>
          <p:nvPr>
            <p:ph type="title"/>
          </p:nvPr>
        </p:nvSpPr>
        <p:spPr>
          <a:xfrm>
            <a:off x="623888" y="615374"/>
            <a:ext cx="9950232" cy="453183"/>
          </a:xfrm>
        </p:spPr>
        <p:txBody>
          <a:bodyPr wrap="square">
            <a:spAutoFit/>
          </a:bodyPr>
          <a:lstStyle/>
          <a:p>
            <a:r>
              <a:rPr lang="es-ES" sz="2000"/>
              <a:t>ILUMETRI</a:t>
            </a:r>
            <a:r>
              <a:rPr lang="es-ES" sz="2000" baseline="30000"/>
              <a:t>®</a:t>
            </a:r>
            <a:r>
              <a:rPr lang="es-ES" sz="2000"/>
              <a:t> </a:t>
            </a:r>
            <a:r>
              <a:rPr lang="es-ES" sz="2000" b="1"/>
              <a:t>mejoró los síntomas y la CVRS</a:t>
            </a:r>
            <a:r>
              <a:rPr lang="es-ES" sz="2000" baseline="30000"/>
              <a:t>1</a:t>
            </a:r>
          </a:p>
        </p:txBody>
      </p:sp>
      <p:sp>
        <p:nvSpPr>
          <p:cNvPr id="247" name="Forma libre: forma 246" hidden="1">
            <a:extLst>
              <a:ext uri="{FF2B5EF4-FFF2-40B4-BE49-F238E27FC236}">
                <a16:creationId xmlns:a16="http://schemas.microsoft.com/office/drawing/2014/main" id="{E21CE63C-08CA-9B55-6A5A-48F5DD5301C6}"/>
              </a:ext>
            </a:extLst>
          </p:cNvPr>
          <p:cNvSpPr/>
          <p:nvPr/>
        </p:nvSpPr>
        <p:spPr>
          <a:xfrm>
            <a:off x="2538912" y="2939332"/>
            <a:ext cx="6363285" cy="290262"/>
          </a:xfrm>
          <a:custGeom>
            <a:avLst/>
            <a:gdLst>
              <a:gd name="connsiteX0" fmla="*/ 0 w 6363285"/>
              <a:gd name="connsiteY0" fmla="*/ 0 h 290262"/>
              <a:gd name="connsiteX1" fmla="*/ 353642 w 6363285"/>
              <a:gd name="connsiteY1" fmla="*/ 20057 h 290262"/>
              <a:gd name="connsiteX2" fmla="*/ 718500 w 6363285"/>
              <a:gd name="connsiteY2" fmla="*/ 110125 h 290262"/>
              <a:gd name="connsiteX3" fmla="*/ 1083357 w 6363285"/>
              <a:gd name="connsiteY3" fmla="*/ 90069 h 290262"/>
              <a:gd name="connsiteX4" fmla="*/ 1459714 w 6363285"/>
              <a:gd name="connsiteY4" fmla="*/ 140148 h 290262"/>
              <a:gd name="connsiteX5" fmla="*/ 1836071 w 6363285"/>
              <a:gd name="connsiteY5" fmla="*/ 180137 h 290262"/>
              <a:gd name="connsiteX6" fmla="*/ 2200929 w 6363285"/>
              <a:gd name="connsiteY6" fmla="*/ 250149 h 290262"/>
              <a:gd name="connsiteX7" fmla="*/ 2588643 w 6363285"/>
              <a:gd name="connsiteY7" fmla="*/ 280172 h 290262"/>
              <a:gd name="connsiteX8" fmla="*/ 3033428 w 6363285"/>
              <a:gd name="connsiteY8" fmla="*/ 230217 h 290262"/>
              <a:gd name="connsiteX9" fmla="*/ 3432500 w 6363285"/>
              <a:gd name="connsiteY9" fmla="*/ 290263 h 290262"/>
              <a:gd name="connsiteX10" fmla="*/ 3843071 w 6363285"/>
              <a:gd name="connsiteY10" fmla="*/ 200194 h 290262"/>
              <a:gd name="connsiteX11" fmla="*/ 4766715 w 6363285"/>
              <a:gd name="connsiteY11" fmla="*/ 270206 h 290262"/>
              <a:gd name="connsiteX12" fmla="*/ 5314143 w 6363285"/>
              <a:gd name="connsiteY12" fmla="*/ 280172 h 290262"/>
              <a:gd name="connsiteX13" fmla="*/ 5781643 w 6363285"/>
              <a:gd name="connsiteY13" fmla="*/ 280172 h 290262"/>
              <a:gd name="connsiteX14" fmla="*/ 6363286 w 6363285"/>
              <a:gd name="connsiteY14" fmla="*/ 250149 h 290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363285" h="290262">
                <a:moveTo>
                  <a:pt x="0" y="0"/>
                </a:moveTo>
                <a:lnTo>
                  <a:pt x="353642" y="20057"/>
                </a:lnTo>
                <a:lnTo>
                  <a:pt x="718500" y="110125"/>
                </a:lnTo>
                <a:lnTo>
                  <a:pt x="1083357" y="90069"/>
                </a:lnTo>
                <a:lnTo>
                  <a:pt x="1459714" y="140148"/>
                </a:lnTo>
                <a:lnTo>
                  <a:pt x="1836071" y="180137"/>
                </a:lnTo>
                <a:lnTo>
                  <a:pt x="2200929" y="250149"/>
                </a:lnTo>
                <a:lnTo>
                  <a:pt x="2588643" y="280172"/>
                </a:lnTo>
                <a:lnTo>
                  <a:pt x="3033428" y="230217"/>
                </a:lnTo>
                <a:lnTo>
                  <a:pt x="3432500" y="290263"/>
                </a:lnTo>
                <a:lnTo>
                  <a:pt x="3843071" y="200194"/>
                </a:lnTo>
                <a:lnTo>
                  <a:pt x="4766715" y="270206"/>
                </a:lnTo>
                <a:lnTo>
                  <a:pt x="5314143" y="280172"/>
                </a:lnTo>
                <a:lnTo>
                  <a:pt x="5781643" y="280172"/>
                </a:lnTo>
                <a:lnTo>
                  <a:pt x="6363286" y="250149"/>
                </a:lnTo>
              </a:path>
            </a:pathLst>
          </a:custGeom>
          <a:noFill/>
          <a:ln w="13100" cap="flat">
            <a:solidFill>
              <a:schemeClr val="accent6"/>
            </a:solidFill>
            <a:prstDash val="solid"/>
            <a:miter/>
          </a:ln>
        </p:spPr>
        <p:txBody>
          <a:bodyPr rtlCol="0" anchor="ctr"/>
          <a:lstStyle/>
          <a:p>
            <a:endParaRPr lang="es-ES"/>
          </a:p>
        </p:txBody>
      </p:sp>
      <p:sp>
        <p:nvSpPr>
          <p:cNvPr id="258" name="Marcador de pie de página 257">
            <a:extLst>
              <a:ext uri="{FF2B5EF4-FFF2-40B4-BE49-F238E27FC236}">
                <a16:creationId xmlns:a16="http://schemas.microsoft.com/office/drawing/2014/main" id="{44A0D0E5-32F9-639C-F74D-160C9E16738A}"/>
              </a:ext>
            </a:extLst>
          </p:cNvPr>
          <p:cNvSpPr>
            <a:spLocks noGrp="1"/>
          </p:cNvSpPr>
          <p:nvPr>
            <p:ph type="ftr" sz="quarter" idx="10"/>
          </p:nvPr>
        </p:nvSpPr>
        <p:spPr>
          <a:xfrm>
            <a:off x="660567" y="5779275"/>
            <a:ext cx="10909301" cy="626701"/>
          </a:xfrm>
        </p:spPr>
        <p:txBody>
          <a:bodyPr/>
          <a:lstStyle/>
          <a:p>
            <a:pPr>
              <a:defRPr/>
            </a:pPr>
            <a:r>
              <a:rPr kumimoji="0" lang="es-ES" sz="900" b="1" i="0" u="none" strike="noStrike" kern="1200" cap="none" spc="0" normalizeH="0" baseline="0" noProof="0" dirty="0">
                <a:ln>
                  <a:noFill/>
                </a:ln>
                <a:effectLst/>
                <a:uLnTx/>
                <a:uFillTx/>
                <a:ea typeface="+mn-ea"/>
                <a:cs typeface="+mn-cs"/>
              </a:rPr>
              <a:t>CV: </a:t>
            </a:r>
            <a:r>
              <a:rPr kumimoji="0" lang="es-ES" sz="900" i="0" u="none" strike="noStrike" kern="1200" cap="none" spc="0" normalizeH="0" baseline="0" noProof="0" dirty="0">
                <a:ln>
                  <a:noFill/>
                </a:ln>
                <a:effectLst/>
                <a:uLnTx/>
                <a:uFillTx/>
                <a:ea typeface="+mn-ea"/>
                <a:cs typeface="+mn-cs"/>
              </a:rPr>
              <a:t>calidad de vida; </a:t>
            </a:r>
            <a:r>
              <a:rPr kumimoji="0" lang="es-ES" sz="900" b="1" i="0" u="none" strike="noStrike" kern="1200" cap="none" spc="0" normalizeH="0" baseline="0" noProof="0" dirty="0">
                <a:ln>
                  <a:noFill/>
                </a:ln>
                <a:effectLst/>
                <a:uLnTx/>
                <a:uFillTx/>
                <a:ea typeface="+mn-ea"/>
                <a:cs typeface="+mn-cs"/>
              </a:rPr>
              <a:t>CVRS: </a:t>
            </a:r>
            <a:r>
              <a:rPr kumimoji="0" lang="es-ES" sz="900" i="0" u="none" strike="noStrike" kern="1200" cap="none" spc="0" normalizeH="0" baseline="0" noProof="0" dirty="0">
                <a:ln>
                  <a:noFill/>
                </a:ln>
                <a:effectLst/>
                <a:uLnTx/>
                <a:uFillTx/>
                <a:ea typeface="+mn-ea"/>
                <a:cs typeface="+mn-cs"/>
              </a:rPr>
              <a:t>calidad de vida relacionada con la salud; </a:t>
            </a:r>
            <a:r>
              <a:rPr kumimoji="0" lang="es-ES" sz="900" b="1" i="0" u="none" strike="noStrike" kern="1200" cap="none" spc="0" normalizeH="0" baseline="0" noProof="0" dirty="0">
                <a:ln>
                  <a:noFill/>
                </a:ln>
                <a:effectLst/>
                <a:uLnTx/>
                <a:uFillTx/>
                <a:ea typeface="+mn-ea"/>
                <a:cs typeface="+mn-cs"/>
              </a:rPr>
              <a:t>DE</a:t>
            </a:r>
            <a:r>
              <a:rPr kumimoji="0" lang="es-ES" sz="900" i="0" u="none" strike="noStrike" kern="1200" cap="none" spc="0" normalizeH="0" baseline="0" noProof="0" dirty="0">
                <a:ln>
                  <a:noFill/>
                </a:ln>
                <a:effectLst/>
                <a:uLnTx/>
                <a:uFillTx/>
                <a:ea typeface="+mn-ea"/>
                <a:cs typeface="+mn-cs"/>
              </a:rPr>
              <a:t>: desviación estándar; </a:t>
            </a:r>
            <a:r>
              <a:rPr kumimoji="0" lang="es-ES" sz="900" b="1" i="0" u="none" strike="noStrike" kern="1200" cap="none" spc="0" normalizeH="0" baseline="0" noProof="0" dirty="0">
                <a:ln>
                  <a:noFill/>
                </a:ln>
                <a:effectLst/>
                <a:uLnTx/>
                <a:uFillTx/>
                <a:ea typeface="+mn-ea"/>
                <a:cs typeface="+mn-cs"/>
              </a:rPr>
              <a:t>DLQI: </a:t>
            </a:r>
            <a:r>
              <a:rPr kumimoji="0" lang="es-ES" sz="900" i="0" u="none" strike="noStrike" kern="1200" cap="none" spc="0" normalizeH="0" baseline="0" noProof="0" dirty="0">
                <a:ln>
                  <a:noFill/>
                </a:ln>
                <a:effectLst/>
                <a:uLnTx/>
                <a:uFillTx/>
                <a:ea typeface="+mn-ea"/>
                <a:cs typeface="+mn-cs"/>
              </a:rPr>
              <a:t>índice de calidad de vida en dermatología, </a:t>
            </a:r>
            <a:r>
              <a:rPr lang="es-ES" sz="900" dirty="0">
                <a:solidFill>
                  <a:prstClr val="black">
                    <a:tint val="75000"/>
                  </a:prstClr>
                </a:solidFill>
                <a:latin typeface="Calibri"/>
              </a:rPr>
              <a:t>por sus siglas en inglés;</a:t>
            </a:r>
            <a:r>
              <a:rPr kumimoji="0" lang="es-ES" sz="900" i="0" u="none" strike="noStrike" kern="1200" cap="none" spc="0" normalizeH="0" baseline="0" noProof="0" dirty="0">
                <a:ln>
                  <a:noFill/>
                </a:ln>
                <a:effectLst/>
                <a:uLnTx/>
                <a:uFillTx/>
                <a:ea typeface="+mn-ea"/>
                <a:cs typeface="+mn-cs"/>
              </a:rPr>
              <a:t> </a:t>
            </a:r>
            <a:r>
              <a:rPr kumimoji="0" lang="es-ES" sz="900" b="1" i="0" u="none" strike="noStrike" kern="1200" cap="none" spc="0" normalizeH="0" baseline="0" noProof="0" dirty="0">
                <a:ln>
                  <a:noFill/>
                </a:ln>
                <a:effectLst/>
                <a:uLnTx/>
                <a:uFillTx/>
                <a:ea typeface="+mn-ea"/>
                <a:cs typeface="+mn-cs"/>
              </a:rPr>
              <a:t>DLQI-R: </a:t>
            </a:r>
            <a:r>
              <a:rPr kumimoji="0" lang="es-ES" sz="900" i="0" u="none" strike="noStrike" kern="1200" cap="none" spc="0" normalizeH="0" baseline="0" noProof="0" dirty="0">
                <a:ln>
                  <a:noFill/>
                </a:ln>
                <a:effectLst/>
                <a:uLnTx/>
                <a:uFillTx/>
                <a:ea typeface="+mn-ea"/>
                <a:cs typeface="+mn-cs"/>
              </a:rPr>
              <a:t>índice de calidad de vida en dermatología-relevante, </a:t>
            </a:r>
            <a:r>
              <a:rPr lang="es-ES" sz="900" dirty="0">
                <a:solidFill>
                  <a:prstClr val="black">
                    <a:tint val="75000"/>
                  </a:prstClr>
                </a:solidFill>
                <a:latin typeface="Calibri"/>
              </a:rPr>
              <a:t>por sus siglas en inglés</a:t>
            </a:r>
            <a:r>
              <a:rPr kumimoji="0" lang="es-ES" sz="900" i="0" u="none" strike="noStrike" kern="1200" cap="none" spc="0" normalizeH="0" baseline="0" noProof="0" dirty="0">
                <a:ln>
                  <a:noFill/>
                </a:ln>
                <a:effectLst/>
                <a:uLnTx/>
                <a:uFillTx/>
                <a:ea typeface="+mn-ea"/>
                <a:cs typeface="+mn-cs"/>
              </a:rPr>
              <a:t>; </a:t>
            </a:r>
            <a:r>
              <a:rPr kumimoji="0" lang="es-ES" sz="900" b="1" i="0" u="none" strike="noStrike" kern="1200" cap="none" spc="0" normalizeH="0" baseline="0" noProof="0" dirty="0">
                <a:ln>
                  <a:noFill/>
                </a:ln>
                <a:effectLst/>
                <a:uLnTx/>
                <a:uFillTx/>
                <a:ea typeface="+mn-ea"/>
                <a:cs typeface="+mn-cs"/>
              </a:rPr>
              <a:t>PASI: </a:t>
            </a:r>
            <a:r>
              <a:rPr kumimoji="0" lang="es-ES" sz="900" i="0" u="none" strike="noStrike" kern="1200" cap="none" spc="0" normalizeH="0" baseline="0" noProof="0" dirty="0">
                <a:ln>
                  <a:noFill/>
                </a:ln>
                <a:effectLst/>
                <a:uLnTx/>
                <a:uFillTx/>
                <a:ea typeface="+mn-ea"/>
                <a:cs typeface="+mn-cs"/>
              </a:rPr>
              <a:t>índice de actividad y gravedad de la psoriasis,</a:t>
            </a:r>
            <a:r>
              <a:rPr lang="es-ES" sz="900" dirty="0">
                <a:solidFill>
                  <a:prstClr val="black">
                    <a:tint val="75000"/>
                  </a:prstClr>
                </a:solidFill>
                <a:latin typeface="Calibri"/>
              </a:rPr>
              <a:t> por sus siglas en inglés.</a:t>
            </a:r>
          </a:p>
          <a:p>
            <a:pPr>
              <a:defRPr/>
            </a:pPr>
            <a:r>
              <a:rPr kumimoji="0" lang="es-ES" sz="900" b="1" i="0" u="none" strike="noStrike" kern="1200" cap="none" spc="0" normalizeH="0" baseline="0" noProof="0" dirty="0">
                <a:ln>
                  <a:noFill/>
                </a:ln>
                <a:effectLst/>
                <a:uLnTx/>
                <a:uFillTx/>
                <a:ea typeface="+mn-ea"/>
                <a:cs typeface="+mn-cs"/>
              </a:rPr>
              <a:t>1. </a:t>
            </a:r>
            <a:r>
              <a:rPr kumimoji="0" lang="es-ES" sz="900" i="0" u="none" strike="noStrike" kern="1200" cap="none" spc="0" normalizeH="0" baseline="0" noProof="0" dirty="0" err="1">
                <a:ln>
                  <a:noFill/>
                </a:ln>
                <a:effectLst/>
                <a:uLnTx/>
                <a:uFillTx/>
                <a:ea typeface="+mn-ea"/>
                <a:cs typeface="+mn-cs"/>
              </a:rPr>
              <a:t>Costanzo</a:t>
            </a:r>
            <a:r>
              <a:rPr kumimoji="0" lang="es-ES" sz="900" i="0" u="none" strike="noStrike" kern="1200" cap="none" spc="0" normalizeH="0" baseline="0" noProof="0" dirty="0">
                <a:ln>
                  <a:noFill/>
                </a:ln>
                <a:effectLst/>
                <a:uLnTx/>
                <a:uFillTx/>
                <a:ea typeface="+mn-ea"/>
                <a:cs typeface="+mn-cs"/>
              </a:rPr>
              <a:t> A, </a:t>
            </a:r>
            <a:r>
              <a:rPr kumimoji="0" lang="es-ES" sz="900" i="0" u="none" strike="noStrike" kern="1200" cap="none" spc="0" normalizeH="0" baseline="0" noProof="0" dirty="0" err="1">
                <a:ln>
                  <a:noFill/>
                </a:ln>
                <a:effectLst/>
                <a:uLnTx/>
                <a:uFillTx/>
                <a:ea typeface="+mn-ea"/>
                <a:cs typeface="+mn-cs"/>
              </a:rPr>
              <a:t>Llammas</a:t>
            </a:r>
            <a:r>
              <a:rPr kumimoji="0" lang="es-ES" sz="900" i="0" u="none" strike="noStrike" kern="1200" cap="none" spc="0" normalizeH="0" baseline="0" noProof="0" dirty="0">
                <a:ln>
                  <a:noFill/>
                </a:ln>
                <a:effectLst/>
                <a:uLnTx/>
                <a:uFillTx/>
                <a:ea typeface="+mn-ea"/>
                <a:cs typeface="+mn-cs"/>
              </a:rPr>
              <a:t>-Velasco M, </a:t>
            </a:r>
            <a:r>
              <a:rPr kumimoji="0" lang="es-ES" sz="900" i="0" u="none" strike="noStrike" kern="1200" cap="none" spc="0" normalizeH="0" baseline="0" noProof="0" dirty="0" err="1">
                <a:ln>
                  <a:noFill/>
                </a:ln>
                <a:effectLst/>
                <a:uLnTx/>
                <a:uFillTx/>
                <a:ea typeface="+mn-ea"/>
                <a:cs typeface="+mn-cs"/>
              </a:rPr>
              <a:t>Fabbrocini</a:t>
            </a:r>
            <a:r>
              <a:rPr kumimoji="0" lang="es-ES" sz="900" i="0" u="none" strike="noStrike" kern="1200" cap="none" spc="0" normalizeH="0" baseline="0" noProof="0" dirty="0">
                <a:ln>
                  <a:noFill/>
                </a:ln>
                <a:effectLst/>
                <a:uLnTx/>
                <a:uFillTx/>
                <a:ea typeface="+mn-ea"/>
                <a:cs typeface="+mn-cs"/>
              </a:rPr>
              <a:t> G, </a:t>
            </a:r>
            <a:r>
              <a:rPr kumimoji="0" lang="es-ES" sz="900" i="1" u="none" strike="noStrike" kern="1200" cap="none" spc="0" normalizeH="0" baseline="0" noProof="0" dirty="0">
                <a:ln>
                  <a:noFill/>
                </a:ln>
                <a:effectLst/>
                <a:uLnTx/>
                <a:uFillTx/>
                <a:ea typeface="+mn-ea"/>
                <a:cs typeface="+mn-cs"/>
              </a:rPr>
              <a:t>et al</a:t>
            </a:r>
            <a:r>
              <a:rPr kumimoji="0" lang="es-ES" sz="900" i="0" u="none" strike="noStrike" kern="1200" cap="none" spc="0" normalizeH="0" baseline="0" noProof="0" dirty="0">
                <a:ln>
                  <a:noFill/>
                </a:ln>
                <a:effectLst/>
                <a:uLnTx/>
                <a:uFillTx/>
                <a:ea typeface="+mn-ea"/>
                <a:cs typeface="+mn-cs"/>
              </a:rPr>
              <a:t>. Tildrakizumab </a:t>
            </a:r>
            <a:r>
              <a:rPr kumimoji="0" lang="es-ES" sz="900" i="0" u="none" strike="noStrike" kern="1200" cap="none" spc="0" normalizeH="0" baseline="0" noProof="0" dirty="0" err="1">
                <a:ln>
                  <a:noFill/>
                </a:ln>
                <a:effectLst/>
                <a:uLnTx/>
                <a:uFillTx/>
                <a:ea typeface="+mn-ea"/>
                <a:cs typeface="+mn-cs"/>
              </a:rPr>
              <a:t>improves</a:t>
            </a:r>
            <a:r>
              <a:rPr kumimoji="0" lang="es-ES" sz="900" i="0" u="none" strike="noStrike" kern="1200" cap="none" spc="0" normalizeH="0" baseline="0" noProof="0" dirty="0">
                <a:ln>
                  <a:noFill/>
                </a:ln>
                <a:effectLst/>
                <a:uLnTx/>
                <a:uFillTx/>
                <a:ea typeface="+mn-ea"/>
                <a:cs typeface="+mn-cs"/>
              </a:rPr>
              <a:t> </a:t>
            </a:r>
            <a:r>
              <a:rPr kumimoji="0" lang="es-ES" sz="900" i="0" u="none" strike="noStrike" kern="1200" cap="none" spc="0" normalizeH="0" baseline="0" noProof="0" dirty="0" err="1">
                <a:ln>
                  <a:noFill/>
                </a:ln>
                <a:effectLst/>
                <a:uLnTx/>
                <a:uFillTx/>
                <a:ea typeface="+mn-ea"/>
                <a:cs typeface="+mn-cs"/>
              </a:rPr>
              <a:t>high</a:t>
            </a:r>
            <a:r>
              <a:rPr kumimoji="0" lang="es-ES" sz="900" i="0" u="none" strike="noStrike" kern="1200" cap="none" spc="0" normalizeH="0" baseline="0" noProof="0" dirty="0">
                <a:ln>
                  <a:noFill/>
                </a:ln>
                <a:effectLst/>
                <a:uLnTx/>
                <a:uFillTx/>
                <a:ea typeface="+mn-ea"/>
                <a:cs typeface="+mn-cs"/>
              </a:rPr>
              <a:t> </a:t>
            </a:r>
            <a:r>
              <a:rPr kumimoji="0" lang="es-ES" sz="900" i="0" u="none" strike="noStrike" kern="1200" cap="none" spc="0" normalizeH="0" baseline="0" noProof="0" dirty="0" err="1">
                <a:ln>
                  <a:noFill/>
                </a:ln>
                <a:effectLst/>
                <a:uLnTx/>
                <a:uFillTx/>
                <a:ea typeface="+mn-ea"/>
                <a:cs typeface="+mn-cs"/>
              </a:rPr>
              <a:t>burden</a:t>
            </a:r>
            <a:r>
              <a:rPr kumimoji="0" lang="es-ES" sz="900" i="0" u="none" strike="noStrike" kern="1200" cap="none" spc="0" normalizeH="0" baseline="0" noProof="0" dirty="0">
                <a:ln>
                  <a:noFill/>
                </a:ln>
                <a:effectLst/>
                <a:uLnTx/>
                <a:uFillTx/>
                <a:ea typeface="+mn-ea"/>
                <a:cs typeface="+mn-cs"/>
              </a:rPr>
              <a:t> skin </a:t>
            </a:r>
            <a:r>
              <a:rPr kumimoji="0" lang="es-ES" sz="900" i="0" u="none" strike="noStrike" kern="1200" cap="none" spc="0" normalizeH="0" baseline="0" noProof="0" dirty="0" err="1">
                <a:ln>
                  <a:noFill/>
                </a:ln>
                <a:effectLst/>
                <a:uLnTx/>
                <a:uFillTx/>
                <a:ea typeface="+mn-ea"/>
                <a:cs typeface="+mn-cs"/>
              </a:rPr>
              <a:t>symptoms</a:t>
            </a:r>
            <a:r>
              <a:rPr kumimoji="0" lang="es-ES" sz="900" i="0" u="none" strike="noStrike" kern="1200" cap="none" spc="0" normalizeH="0" baseline="0" noProof="0" dirty="0">
                <a:ln>
                  <a:noFill/>
                </a:ln>
                <a:effectLst/>
                <a:uLnTx/>
                <a:uFillTx/>
                <a:ea typeface="+mn-ea"/>
                <a:cs typeface="+mn-cs"/>
              </a:rPr>
              <a:t>, </a:t>
            </a:r>
            <a:r>
              <a:rPr kumimoji="0" lang="es-ES" sz="900" i="0" u="none" strike="noStrike" kern="1200" cap="none" spc="0" normalizeH="0" baseline="0" noProof="0" dirty="0" err="1">
                <a:ln>
                  <a:noFill/>
                </a:ln>
                <a:effectLst/>
                <a:uLnTx/>
                <a:uFillTx/>
                <a:ea typeface="+mn-ea"/>
                <a:cs typeface="+mn-cs"/>
              </a:rPr>
              <a:t>impaired</a:t>
            </a:r>
            <a:r>
              <a:rPr kumimoji="0" lang="es-ES" sz="900" i="0" u="none" strike="noStrike" kern="1200" cap="none" spc="0" normalizeH="0" baseline="0" noProof="0" dirty="0">
                <a:ln>
                  <a:noFill/>
                </a:ln>
                <a:effectLst/>
                <a:uLnTx/>
                <a:uFillTx/>
                <a:ea typeface="+mn-ea"/>
                <a:cs typeface="+mn-cs"/>
              </a:rPr>
              <a:t> </a:t>
            </a:r>
            <a:r>
              <a:rPr kumimoji="0" lang="es-ES" sz="900" i="0" u="none" strike="noStrike" kern="1200" cap="none" spc="0" normalizeH="0" baseline="0" noProof="0" dirty="0" err="1">
                <a:ln>
                  <a:noFill/>
                </a:ln>
                <a:effectLst/>
                <a:uLnTx/>
                <a:uFillTx/>
                <a:ea typeface="+mn-ea"/>
                <a:cs typeface="+mn-cs"/>
              </a:rPr>
              <a:t>sleep</a:t>
            </a:r>
            <a:r>
              <a:rPr kumimoji="0" lang="es-ES" sz="900" i="0" u="none" strike="noStrike" kern="1200" cap="none" spc="0" normalizeH="0" baseline="0" noProof="0" dirty="0">
                <a:ln>
                  <a:noFill/>
                </a:ln>
                <a:effectLst/>
                <a:uLnTx/>
                <a:uFillTx/>
                <a:ea typeface="+mn-ea"/>
                <a:cs typeface="+mn-cs"/>
              </a:rPr>
              <a:t> and </a:t>
            </a:r>
            <a:r>
              <a:rPr kumimoji="0" lang="es-ES" sz="900" i="0" u="none" strike="noStrike" kern="1200" cap="none" spc="0" normalizeH="0" baseline="0" noProof="0" dirty="0" err="1">
                <a:ln>
                  <a:noFill/>
                </a:ln>
                <a:effectLst/>
                <a:uLnTx/>
                <a:uFillTx/>
                <a:ea typeface="+mn-ea"/>
                <a:cs typeface="+mn-cs"/>
              </a:rPr>
              <a:t>quality</a:t>
            </a:r>
            <a:r>
              <a:rPr kumimoji="0" lang="es-ES" sz="900" i="0" u="none" strike="noStrike" kern="1200" cap="none" spc="0" normalizeH="0" baseline="0" noProof="0" dirty="0">
                <a:ln>
                  <a:noFill/>
                </a:ln>
                <a:effectLst/>
                <a:uLnTx/>
                <a:uFillTx/>
                <a:ea typeface="+mn-ea"/>
                <a:cs typeface="+mn-cs"/>
              </a:rPr>
              <a:t> </a:t>
            </a:r>
            <a:r>
              <a:rPr kumimoji="0" lang="es-ES" sz="900" i="0" u="none" strike="noStrike" kern="1200" cap="none" spc="0" normalizeH="0" baseline="0" noProof="0" dirty="0" err="1">
                <a:ln>
                  <a:noFill/>
                </a:ln>
                <a:effectLst/>
                <a:uLnTx/>
                <a:uFillTx/>
                <a:ea typeface="+mn-ea"/>
                <a:cs typeface="+mn-cs"/>
              </a:rPr>
              <a:t>of</a:t>
            </a:r>
            <a:r>
              <a:rPr kumimoji="0" lang="es-ES" sz="900" i="0" u="none" strike="noStrike" kern="1200" cap="none" spc="0" normalizeH="0" baseline="0" noProof="0" dirty="0">
                <a:ln>
                  <a:noFill/>
                </a:ln>
                <a:effectLst/>
                <a:uLnTx/>
                <a:uFillTx/>
                <a:ea typeface="+mn-ea"/>
                <a:cs typeface="+mn-cs"/>
              </a:rPr>
              <a:t> </a:t>
            </a:r>
            <a:r>
              <a:rPr kumimoji="0" lang="es-ES" sz="900" i="0" u="none" strike="noStrike" kern="1200" cap="none" spc="0" normalizeH="0" baseline="0" noProof="0" dirty="0" err="1">
                <a:ln>
                  <a:noFill/>
                </a:ln>
                <a:effectLst/>
                <a:uLnTx/>
                <a:uFillTx/>
                <a:ea typeface="+mn-ea"/>
                <a:cs typeface="+mn-cs"/>
              </a:rPr>
              <a:t>life</a:t>
            </a:r>
            <a:r>
              <a:rPr kumimoji="0" lang="es-ES" sz="900" i="0" u="none" strike="noStrike" kern="1200" cap="none" spc="0" normalizeH="0" baseline="0" noProof="0" dirty="0">
                <a:ln>
                  <a:noFill/>
                </a:ln>
                <a:effectLst/>
                <a:uLnTx/>
                <a:uFillTx/>
                <a:ea typeface="+mn-ea"/>
                <a:cs typeface="+mn-cs"/>
              </a:rPr>
              <a:t> </a:t>
            </a:r>
            <a:r>
              <a:rPr kumimoji="0" lang="es-ES" sz="900" i="0" u="none" strike="noStrike" kern="1200" cap="none" spc="0" normalizeH="0" baseline="0" noProof="0" dirty="0" err="1">
                <a:ln>
                  <a:noFill/>
                </a:ln>
                <a:effectLst/>
                <a:uLnTx/>
                <a:uFillTx/>
                <a:ea typeface="+mn-ea"/>
                <a:cs typeface="+mn-cs"/>
              </a:rPr>
              <a:t>of</a:t>
            </a:r>
            <a:r>
              <a:rPr kumimoji="0" lang="es-ES" sz="900" i="0" u="none" strike="noStrike" kern="1200" cap="none" spc="0" normalizeH="0" baseline="0" noProof="0" dirty="0">
                <a:ln>
                  <a:noFill/>
                </a:ln>
                <a:effectLst/>
                <a:uLnTx/>
                <a:uFillTx/>
                <a:ea typeface="+mn-ea"/>
                <a:cs typeface="+mn-cs"/>
              </a:rPr>
              <a:t> </a:t>
            </a:r>
            <a:r>
              <a:rPr kumimoji="0" lang="es-ES" sz="900" i="0" u="none" strike="noStrike" kern="1200" cap="none" spc="0" normalizeH="0" baseline="0" noProof="0" dirty="0" err="1">
                <a:ln>
                  <a:noFill/>
                </a:ln>
                <a:effectLst/>
                <a:uLnTx/>
                <a:uFillTx/>
                <a:ea typeface="+mn-ea"/>
                <a:cs typeface="+mn-cs"/>
              </a:rPr>
              <a:t>moderate</a:t>
            </a:r>
            <a:r>
              <a:rPr kumimoji="0" lang="es-ES" sz="900" i="0" u="none" strike="noStrike" kern="1200" cap="none" spc="0" normalizeH="0" baseline="0" noProof="0" dirty="0">
                <a:ln>
                  <a:noFill/>
                </a:ln>
                <a:effectLst/>
                <a:uLnTx/>
                <a:uFillTx/>
                <a:ea typeface="+mn-ea"/>
                <a:cs typeface="+mn-cs"/>
              </a:rPr>
              <a:t>- </a:t>
            </a:r>
            <a:r>
              <a:rPr kumimoji="0" lang="es-ES" sz="900" i="0" u="none" strike="noStrike" kern="1200" cap="none" spc="0" normalizeH="0" baseline="0" noProof="0" dirty="0" err="1">
                <a:ln>
                  <a:noFill/>
                </a:ln>
                <a:effectLst/>
                <a:uLnTx/>
                <a:uFillTx/>
                <a:ea typeface="+mn-ea"/>
                <a:cs typeface="+mn-cs"/>
              </a:rPr>
              <a:t>to</a:t>
            </a:r>
            <a:r>
              <a:rPr kumimoji="0" lang="es-ES" sz="900" i="0" u="none" strike="noStrike" kern="1200" cap="none" spc="0" normalizeH="0" baseline="0" noProof="0" dirty="0">
                <a:ln>
                  <a:noFill/>
                </a:ln>
                <a:effectLst/>
                <a:uLnTx/>
                <a:uFillTx/>
                <a:ea typeface="+mn-ea"/>
                <a:cs typeface="+mn-cs"/>
              </a:rPr>
              <a:t>- severe plaque psoriasis </a:t>
            </a:r>
            <a:r>
              <a:rPr kumimoji="0" lang="es-ES" sz="900" i="0" u="none" strike="noStrike" kern="1200" cap="none" spc="0" normalizeH="0" baseline="0" noProof="0" dirty="0" err="1">
                <a:ln>
                  <a:noFill/>
                </a:ln>
                <a:effectLst/>
                <a:uLnTx/>
                <a:uFillTx/>
                <a:ea typeface="+mn-ea"/>
                <a:cs typeface="+mn-cs"/>
              </a:rPr>
              <a:t>patients</a:t>
            </a:r>
            <a:r>
              <a:rPr kumimoji="0" lang="es-ES" sz="900" i="0" u="none" strike="noStrike" kern="1200" cap="none" spc="0" normalizeH="0" baseline="0" noProof="0" dirty="0">
                <a:ln>
                  <a:noFill/>
                </a:ln>
                <a:effectLst/>
                <a:uLnTx/>
                <a:uFillTx/>
                <a:ea typeface="+mn-ea"/>
                <a:cs typeface="+mn-cs"/>
              </a:rPr>
              <a:t> in </a:t>
            </a:r>
            <a:r>
              <a:rPr kumimoji="0" lang="es-ES" sz="900" i="0" u="none" strike="noStrike" kern="1200" cap="none" spc="0" normalizeH="0" baseline="0" noProof="0" dirty="0" err="1">
                <a:ln>
                  <a:noFill/>
                </a:ln>
                <a:effectLst/>
                <a:uLnTx/>
                <a:uFillTx/>
                <a:ea typeface="+mn-ea"/>
                <a:cs typeface="+mn-cs"/>
              </a:rPr>
              <a:t>conditions</a:t>
            </a:r>
            <a:r>
              <a:rPr kumimoji="0" lang="es-ES" sz="900" i="0" u="none" strike="noStrike" kern="1200" cap="none" spc="0" normalizeH="0" baseline="0" noProof="0" dirty="0">
                <a:ln>
                  <a:noFill/>
                </a:ln>
                <a:effectLst/>
                <a:uLnTx/>
                <a:uFillTx/>
                <a:ea typeface="+mn-ea"/>
                <a:cs typeface="+mn-cs"/>
              </a:rPr>
              <a:t> </a:t>
            </a:r>
            <a:r>
              <a:rPr kumimoji="0" lang="es-ES" sz="900" i="0" u="none" strike="noStrike" kern="1200" cap="none" spc="0" normalizeH="0" baseline="0" noProof="0" dirty="0" err="1">
                <a:ln>
                  <a:noFill/>
                </a:ln>
                <a:effectLst/>
                <a:uLnTx/>
                <a:uFillTx/>
                <a:ea typeface="+mn-ea"/>
                <a:cs typeface="+mn-cs"/>
              </a:rPr>
              <a:t>close</a:t>
            </a:r>
            <a:r>
              <a:rPr kumimoji="0" lang="es-ES" sz="900" i="0" u="none" strike="noStrike" kern="1200" cap="none" spc="0" normalizeH="0" baseline="0" noProof="0" dirty="0">
                <a:ln>
                  <a:noFill/>
                </a:ln>
                <a:effectLst/>
                <a:uLnTx/>
                <a:uFillTx/>
                <a:ea typeface="+mn-ea"/>
                <a:cs typeface="+mn-cs"/>
              </a:rPr>
              <a:t> </a:t>
            </a:r>
            <a:r>
              <a:rPr kumimoji="0" lang="es-ES" sz="900" i="0" u="none" strike="noStrike" kern="1200" cap="none" spc="0" normalizeH="0" baseline="0" noProof="0" dirty="0" err="1">
                <a:ln>
                  <a:noFill/>
                </a:ln>
                <a:effectLst/>
                <a:uLnTx/>
                <a:uFillTx/>
                <a:ea typeface="+mn-ea"/>
                <a:cs typeface="+mn-cs"/>
              </a:rPr>
              <a:t>to</a:t>
            </a:r>
            <a:r>
              <a:rPr kumimoji="0" lang="es-ES" sz="900" i="0" u="none" strike="noStrike" kern="1200" cap="none" spc="0" normalizeH="0" baseline="0" noProof="0" dirty="0">
                <a:ln>
                  <a:noFill/>
                </a:ln>
                <a:effectLst/>
                <a:uLnTx/>
                <a:uFillTx/>
                <a:ea typeface="+mn-ea"/>
                <a:cs typeface="+mn-cs"/>
              </a:rPr>
              <a:t> </a:t>
            </a:r>
            <a:r>
              <a:rPr kumimoji="0" lang="es-ES" sz="900" i="0" u="none" strike="noStrike" kern="1200" cap="none" spc="0" normalizeH="0" baseline="0" noProof="0" dirty="0" err="1">
                <a:ln>
                  <a:noFill/>
                </a:ln>
                <a:effectLst/>
                <a:uLnTx/>
                <a:uFillTx/>
                <a:ea typeface="+mn-ea"/>
                <a:cs typeface="+mn-cs"/>
              </a:rPr>
              <a:t>clinical</a:t>
            </a:r>
            <a:r>
              <a:rPr kumimoji="0" lang="es-ES" sz="900" i="0" u="none" strike="noStrike" kern="1200" cap="none" spc="0" normalizeH="0" baseline="0" noProof="0" dirty="0">
                <a:ln>
                  <a:noFill/>
                </a:ln>
                <a:effectLst/>
                <a:uLnTx/>
                <a:uFillTx/>
                <a:ea typeface="+mn-ea"/>
                <a:cs typeface="+mn-cs"/>
              </a:rPr>
              <a:t> </a:t>
            </a:r>
            <a:r>
              <a:rPr kumimoji="0" lang="es-ES" sz="900" i="0" u="none" strike="noStrike" kern="1200" cap="none" spc="0" normalizeH="0" baseline="0" noProof="0" dirty="0" err="1">
                <a:ln>
                  <a:noFill/>
                </a:ln>
                <a:effectLst/>
                <a:uLnTx/>
                <a:uFillTx/>
                <a:ea typeface="+mn-ea"/>
                <a:cs typeface="+mn-cs"/>
              </a:rPr>
              <a:t>practice</a:t>
            </a:r>
            <a:r>
              <a:rPr kumimoji="0" lang="es-ES" sz="900" i="0" u="none" strike="noStrike" kern="1200" cap="none" spc="0" normalizeH="0" baseline="0" noProof="0" dirty="0">
                <a:ln>
                  <a:noFill/>
                </a:ln>
                <a:effectLst/>
                <a:uLnTx/>
                <a:uFillTx/>
                <a:ea typeface="+mn-ea"/>
                <a:cs typeface="+mn-cs"/>
              </a:rPr>
              <a:t>. J </a:t>
            </a:r>
            <a:r>
              <a:rPr kumimoji="0" lang="es-ES" sz="900" i="0" u="none" strike="noStrike" kern="1200" cap="none" spc="0" normalizeH="0" baseline="0" noProof="0" dirty="0" err="1">
                <a:ln>
                  <a:noFill/>
                </a:ln>
                <a:effectLst/>
                <a:uLnTx/>
                <a:uFillTx/>
                <a:ea typeface="+mn-ea"/>
                <a:cs typeface="+mn-cs"/>
              </a:rPr>
              <a:t>Eur</a:t>
            </a:r>
            <a:r>
              <a:rPr kumimoji="0" lang="es-ES" sz="900" i="0" u="none" strike="noStrike" kern="1200" cap="none" spc="0" normalizeH="0" baseline="0" noProof="0" dirty="0">
                <a:ln>
                  <a:noFill/>
                </a:ln>
                <a:effectLst/>
                <a:uLnTx/>
                <a:uFillTx/>
                <a:ea typeface="+mn-ea"/>
                <a:cs typeface="+mn-cs"/>
              </a:rPr>
              <a:t> Acad </a:t>
            </a:r>
            <a:r>
              <a:rPr kumimoji="0" lang="es-ES" sz="900" i="0" u="none" strike="noStrike" kern="1200" cap="none" spc="0" normalizeH="0" baseline="0" noProof="0" dirty="0" err="1">
                <a:ln>
                  <a:noFill/>
                </a:ln>
                <a:effectLst/>
                <a:uLnTx/>
                <a:uFillTx/>
                <a:ea typeface="+mn-ea"/>
                <a:cs typeface="+mn-cs"/>
              </a:rPr>
              <a:t>Dermatol</a:t>
            </a:r>
            <a:r>
              <a:rPr kumimoji="0" lang="es-ES" sz="900" i="0" u="none" strike="noStrike" kern="1200" cap="none" spc="0" normalizeH="0" baseline="0" noProof="0" dirty="0">
                <a:ln>
                  <a:noFill/>
                </a:ln>
                <a:effectLst/>
                <a:uLnTx/>
                <a:uFillTx/>
                <a:ea typeface="+mn-ea"/>
                <a:cs typeface="+mn-cs"/>
              </a:rPr>
              <a:t> </a:t>
            </a:r>
            <a:r>
              <a:rPr kumimoji="0" lang="es-ES" sz="900" i="0" u="none" strike="noStrike" kern="1200" cap="none" spc="0" normalizeH="0" baseline="0" noProof="0" dirty="0" err="1">
                <a:ln>
                  <a:noFill/>
                </a:ln>
                <a:effectLst/>
                <a:uLnTx/>
                <a:uFillTx/>
                <a:ea typeface="+mn-ea"/>
                <a:cs typeface="+mn-cs"/>
              </a:rPr>
              <a:t>Venereol</a:t>
            </a:r>
            <a:r>
              <a:rPr kumimoji="0" lang="es-ES" sz="900" i="0" u="none" strike="noStrike" kern="1200" cap="none" spc="0" normalizeH="0" baseline="0" noProof="0" dirty="0">
                <a:ln>
                  <a:noFill/>
                </a:ln>
                <a:effectLst/>
                <a:uLnTx/>
                <a:uFillTx/>
                <a:ea typeface="+mn-ea"/>
                <a:cs typeface="+mn-cs"/>
              </a:rPr>
              <a:t>. 2023 May 29. </a:t>
            </a:r>
            <a:r>
              <a:rPr kumimoji="0" lang="es-ES" sz="900" i="0" u="none" strike="noStrike" kern="1200" cap="none" spc="0" normalizeH="0" baseline="0" noProof="0" dirty="0" err="1">
                <a:ln>
                  <a:noFill/>
                </a:ln>
                <a:effectLst/>
                <a:uLnTx/>
                <a:uFillTx/>
                <a:ea typeface="+mn-ea"/>
                <a:cs typeface="+mn-cs"/>
              </a:rPr>
              <a:t>doi</a:t>
            </a:r>
            <a:r>
              <a:rPr kumimoji="0" lang="es-ES" sz="900" i="0" u="none" strike="noStrike" kern="1200" cap="none" spc="0" normalizeH="0" baseline="0" noProof="0" dirty="0">
                <a:ln>
                  <a:noFill/>
                </a:ln>
                <a:effectLst/>
                <a:uLnTx/>
                <a:uFillTx/>
                <a:ea typeface="+mn-ea"/>
                <a:cs typeface="+mn-cs"/>
              </a:rPr>
              <a:t>: 10.1111/jdv.19229. </a:t>
            </a:r>
            <a:r>
              <a:rPr kumimoji="0" lang="es-ES" sz="900" i="0" u="none" strike="noStrike" kern="1200" cap="none" spc="0" normalizeH="0" baseline="0" noProof="0" dirty="0" err="1">
                <a:ln>
                  <a:noFill/>
                </a:ln>
                <a:effectLst/>
                <a:uLnTx/>
                <a:uFillTx/>
                <a:ea typeface="+mn-ea"/>
                <a:cs typeface="+mn-cs"/>
              </a:rPr>
              <a:t>Epub</a:t>
            </a:r>
            <a:r>
              <a:rPr kumimoji="0" lang="es-ES" sz="900" i="0" u="none" strike="noStrike" kern="1200" cap="none" spc="0" normalizeH="0" baseline="0" noProof="0" dirty="0">
                <a:ln>
                  <a:noFill/>
                </a:ln>
                <a:effectLst/>
                <a:uLnTx/>
                <a:uFillTx/>
                <a:ea typeface="+mn-ea"/>
                <a:cs typeface="+mn-cs"/>
              </a:rPr>
              <a:t> </a:t>
            </a:r>
            <a:r>
              <a:rPr kumimoji="0" lang="es-ES" sz="900" i="0" u="none" strike="noStrike" kern="1200" cap="none" spc="0" normalizeH="0" baseline="0" noProof="0" dirty="0" err="1">
                <a:ln>
                  <a:noFill/>
                </a:ln>
                <a:effectLst/>
                <a:uLnTx/>
                <a:uFillTx/>
                <a:ea typeface="+mn-ea"/>
                <a:cs typeface="+mn-cs"/>
              </a:rPr>
              <a:t>ahead</a:t>
            </a:r>
            <a:r>
              <a:rPr kumimoji="0" lang="es-ES" sz="900" i="0" u="none" strike="noStrike" kern="1200" cap="none" spc="0" normalizeH="0" baseline="0" noProof="0" dirty="0">
                <a:ln>
                  <a:noFill/>
                </a:ln>
                <a:effectLst/>
                <a:uLnTx/>
                <a:uFillTx/>
                <a:ea typeface="+mn-ea"/>
                <a:cs typeface="+mn-cs"/>
              </a:rPr>
              <a:t> </a:t>
            </a:r>
            <a:r>
              <a:rPr kumimoji="0" lang="es-ES" sz="900" i="0" u="none" strike="noStrike" kern="1200" cap="none" spc="0" normalizeH="0" baseline="0" noProof="0" dirty="0" err="1">
                <a:ln>
                  <a:noFill/>
                </a:ln>
                <a:effectLst/>
                <a:uLnTx/>
                <a:uFillTx/>
                <a:ea typeface="+mn-ea"/>
                <a:cs typeface="+mn-cs"/>
              </a:rPr>
              <a:t>of</a:t>
            </a:r>
            <a:r>
              <a:rPr kumimoji="0" lang="es-ES" sz="900" i="0" u="none" strike="noStrike" kern="1200" cap="none" spc="0" normalizeH="0" baseline="0" noProof="0" dirty="0">
                <a:ln>
                  <a:noFill/>
                </a:ln>
                <a:effectLst/>
                <a:uLnTx/>
                <a:uFillTx/>
                <a:ea typeface="+mn-ea"/>
                <a:cs typeface="+mn-cs"/>
              </a:rPr>
              <a:t> </a:t>
            </a:r>
            <a:r>
              <a:rPr kumimoji="0" lang="es-ES" sz="900" i="0" u="none" strike="noStrike" kern="1200" cap="none" spc="0" normalizeH="0" baseline="0" noProof="0" dirty="0" err="1">
                <a:ln>
                  <a:noFill/>
                </a:ln>
                <a:effectLst/>
                <a:uLnTx/>
                <a:uFillTx/>
                <a:ea typeface="+mn-ea"/>
                <a:cs typeface="+mn-cs"/>
              </a:rPr>
              <a:t>print</a:t>
            </a:r>
            <a:r>
              <a:rPr kumimoji="0" lang="es-ES" sz="900" i="0" u="none" strike="noStrike" kern="1200" cap="none" spc="0" normalizeH="0" baseline="0" noProof="0" dirty="0">
                <a:ln>
                  <a:noFill/>
                </a:ln>
                <a:effectLst/>
                <a:uLnTx/>
                <a:uFillTx/>
                <a:ea typeface="+mn-ea"/>
                <a:cs typeface="+mn-cs"/>
              </a:rPr>
              <a:t>.</a:t>
            </a:r>
          </a:p>
        </p:txBody>
      </p:sp>
      <p:grpSp>
        <p:nvGrpSpPr>
          <p:cNvPr id="12" name="Grupo 11">
            <a:extLst>
              <a:ext uri="{FF2B5EF4-FFF2-40B4-BE49-F238E27FC236}">
                <a16:creationId xmlns:a16="http://schemas.microsoft.com/office/drawing/2014/main" id="{C631A8C7-4353-EEA4-47F9-2B97B2485176}"/>
              </a:ext>
            </a:extLst>
          </p:cNvPr>
          <p:cNvGrpSpPr/>
          <p:nvPr/>
        </p:nvGrpSpPr>
        <p:grpSpPr>
          <a:xfrm>
            <a:off x="11264294" y="0"/>
            <a:ext cx="598437" cy="682835"/>
            <a:chOff x="11264294" y="0"/>
            <a:chExt cx="598437" cy="682835"/>
          </a:xfrm>
        </p:grpSpPr>
        <p:sp>
          <p:nvSpPr>
            <p:cNvPr id="10" name="Forma libre: forma 9">
              <a:extLst>
                <a:ext uri="{FF2B5EF4-FFF2-40B4-BE49-F238E27FC236}">
                  <a16:creationId xmlns:a16="http://schemas.microsoft.com/office/drawing/2014/main" id="{CDB09CE2-33F8-8F21-B81F-01187D3C19F5}"/>
                </a:ext>
              </a:extLst>
            </p:cNvPr>
            <p:cNvSpPr/>
            <p:nvPr/>
          </p:nvSpPr>
          <p:spPr>
            <a:xfrm flipV="1">
              <a:off x="11264294" y="0"/>
              <a:ext cx="598437" cy="682835"/>
            </a:xfrm>
            <a:custGeom>
              <a:avLst/>
              <a:gdLst>
                <a:gd name="connsiteX0" fmla="*/ 0 w 598437"/>
                <a:gd name="connsiteY0" fmla="*/ 682835 h 682835"/>
                <a:gd name="connsiteX1" fmla="*/ 598437 w 598437"/>
                <a:gd name="connsiteY1" fmla="*/ 682835 h 682835"/>
                <a:gd name="connsiteX2" fmla="*/ 598437 w 598437"/>
                <a:gd name="connsiteY2" fmla="*/ 84398 h 682835"/>
                <a:gd name="connsiteX3" fmla="*/ 392114 w 598437"/>
                <a:gd name="connsiteY3" fmla="*/ 84398 h 682835"/>
                <a:gd name="connsiteX4" fmla="*/ 299218 w 598437"/>
                <a:gd name="connsiteY4" fmla="*/ 0 h 682835"/>
                <a:gd name="connsiteX5" fmla="*/ 206322 w 598437"/>
                <a:gd name="connsiteY5" fmla="*/ 84398 h 682835"/>
                <a:gd name="connsiteX6" fmla="*/ 0 w 598437"/>
                <a:gd name="connsiteY6" fmla="*/ 84398 h 682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8437" h="682835">
                  <a:moveTo>
                    <a:pt x="0" y="682835"/>
                  </a:moveTo>
                  <a:lnTo>
                    <a:pt x="598437" y="682835"/>
                  </a:lnTo>
                  <a:lnTo>
                    <a:pt x="598437" y="84398"/>
                  </a:lnTo>
                  <a:lnTo>
                    <a:pt x="392114" y="84398"/>
                  </a:lnTo>
                  <a:lnTo>
                    <a:pt x="299218" y="0"/>
                  </a:lnTo>
                  <a:lnTo>
                    <a:pt x="206322" y="84398"/>
                  </a:lnTo>
                  <a:lnTo>
                    <a:pt x="0" y="84398"/>
                  </a:lnTo>
                  <a:close/>
                </a:path>
              </a:pathLst>
            </a:custGeom>
            <a:solidFill>
              <a:srgbClr val="00BEA0">
                <a:alpha val="19000"/>
              </a:srgbClr>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s-ES"/>
            </a:p>
          </p:txBody>
        </p:sp>
        <p:pic>
          <p:nvPicPr>
            <p:cNvPr id="4" name="Graphic 2">
              <a:extLst>
                <a:ext uri="{FF2B5EF4-FFF2-40B4-BE49-F238E27FC236}">
                  <a16:creationId xmlns:a16="http://schemas.microsoft.com/office/drawing/2014/main" id="{9619379E-5DD9-5715-CD3C-624B57F89317}"/>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11372522" y="148910"/>
              <a:ext cx="381981" cy="385013"/>
            </a:xfrm>
            <a:prstGeom prst="rect">
              <a:avLst/>
            </a:prstGeom>
          </p:spPr>
        </p:pic>
      </p:grpSp>
      <p:pic>
        <p:nvPicPr>
          <p:cNvPr id="14" name="Picture 28" descr="Logo, company name&#10;&#10;Description automatically generated">
            <a:extLst>
              <a:ext uri="{FF2B5EF4-FFF2-40B4-BE49-F238E27FC236}">
                <a16:creationId xmlns:a16="http://schemas.microsoft.com/office/drawing/2014/main" id="{4D9877A5-0B81-8E44-F33E-260078879D8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0186" t="28898" r="10122" b="30169"/>
          <a:stretch/>
        </p:blipFill>
        <p:spPr>
          <a:xfrm>
            <a:off x="9393054" y="111280"/>
            <a:ext cx="1758153" cy="410333"/>
          </a:xfrm>
          <a:prstGeom prst="rect">
            <a:avLst/>
          </a:prstGeom>
        </p:spPr>
      </p:pic>
      <p:grpSp>
        <p:nvGrpSpPr>
          <p:cNvPr id="8" name="Grupo 7">
            <a:extLst>
              <a:ext uri="{FF2B5EF4-FFF2-40B4-BE49-F238E27FC236}">
                <a16:creationId xmlns:a16="http://schemas.microsoft.com/office/drawing/2014/main" id="{2F1D706F-282E-5856-45CC-B17AB484F932}"/>
              </a:ext>
            </a:extLst>
          </p:cNvPr>
          <p:cNvGrpSpPr/>
          <p:nvPr/>
        </p:nvGrpSpPr>
        <p:grpSpPr>
          <a:xfrm>
            <a:off x="2443979" y="1430682"/>
            <a:ext cx="7304042" cy="3923170"/>
            <a:chOff x="2443979" y="1430682"/>
            <a:chExt cx="7304042" cy="3923170"/>
          </a:xfrm>
        </p:grpSpPr>
        <p:sp>
          <p:nvSpPr>
            <p:cNvPr id="259" name="Título 1">
              <a:extLst>
                <a:ext uri="{FF2B5EF4-FFF2-40B4-BE49-F238E27FC236}">
                  <a16:creationId xmlns:a16="http://schemas.microsoft.com/office/drawing/2014/main" id="{87F996BF-4ED7-F85E-8C50-0D57E37947C0}"/>
                </a:ext>
              </a:extLst>
            </p:cNvPr>
            <p:cNvSpPr txBox="1">
              <a:spLocks/>
            </p:cNvSpPr>
            <p:nvPr/>
          </p:nvSpPr>
          <p:spPr>
            <a:xfrm>
              <a:off x="3289721" y="1430682"/>
              <a:ext cx="5612558" cy="637849"/>
            </a:xfrm>
            <a:prstGeom prst="rect">
              <a:avLst/>
            </a:prstGeom>
          </p:spPr>
          <p:txBody>
            <a:bodyPr vert="horz" wrap="square" lIns="72000" tIns="72000" rIns="72000" bIns="72000" rtlCol="0" anchor="ctr" anchorCtr="0">
              <a:spAutoFit/>
            </a:bodyPr>
            <a:lstStyle>
              <a:lvl1pPr algn="l" defTabSz="457200" rtl="0" eaLnBrk="1" latinLnBrk="0" hangingPunct="1">
                <a:spcBef>
                  <a:spcPct val="0"/>
                </a:spcBef>
                <a:buNone/>
                <a:defRPr lang="es-ES" sz="1800" b="0" i="0" kern="1200">
                  <a:solidFill>
                    <a:srgbClr val="4E124D"/>
                  </a:solidFill>
                  <a:latin typeface="Arial"/>
                  <a:ea typeface="+mj-ea"/>
                  <a:cs typeface="Arial"/>
                </a:defRPr>
              </a:lvl1pPr>
            </a:lstStyle>
            <a:p>
              <a:pPr algn="ctr">
                <a:spcBef>
                  <a:spcPts val="600"/>
                </a:spcBef>
              </a:pPr>
              <a:r>
                <a:rPr lang="es-ES" sz="1600" b="1" dirty="0">
                  <a:solidFill>
                    <a:schemeClr val="accent2"/>
                  </a:solidFill>
                  <a:latin typeface="+mj-lt"/>
                </a:rPr>
                <a:t>Desde el inicio a la semana 24, tildrakizumab proporcionó grandes mejoras en PASI, DLQI y DLQI-R:</a:t>
              </a:r>
              <a:r>
                <a:rPr lang="es-ES" sz="1600" b="1" baseline="30000" dirty="0">
                  <a:solidFill>
                    <a:schemeClr val="accent2"/>
                  </a:solidFill>
                  <a:latin typeface="+mj-lt"/>
                </a:rPr>
                <a:t>1</a:t>
              </a:r>
            </a:p>
          </p:txBody>
        </p:sp>
        <p:grpSp>
          <p:nvGrpSpPr>
            <p:cNvPr id="234" name="Grupo 233">
              <a:extLst>
                <a:ext uri="{FF2B5EF4-FFF2-40B4-BE49-F238E27FC236}">
                  <a16:creationId xmlns:a16="http://schemas.microsoft.com/office/drawing/2014/main" id="{F71ACEF6-A740-3F7E-E196-A0D126B531EA}"/>
                </a:ext>
              </a:extLst>
            </p:cNvPr>
            <p:cNvGrpSpPr/>
            <p:nvPr/>
          </p:nvGrpSpPr>
          <p:grpSpPr>
            <a:xfrm>
              <a:off x="2443979" y="4616555"/>
              <a:ext cx="7304042" cy="737297"/>
              <a:chOff x="2589765" y="4616555"/>
              <a:chExt cx="7304042" cy="737297"/>
            </a:xfrm>
          </p:grpSpPr>
          <p:sp>
            <p:nvSpPr>
              <p:cNvPr id="229" name="Rectángulo: esquinas diagonales redondeadas 228">
                <a:extLst>
                  <a:ext uri="{FF2B5EF4-FFF2-40B4-BE49-F238E27FC236}">
                    <a16:creationId xmlns:a16="http://schemas.microsoft.com/office/drawing/2014/main" id="{7EBB495A-18EA-D731-E1E9-F00115577B31}"/>
                  </a:ext>
                </a:extLst>
              </p:cNvPr>
              <p:cNvSpPr/>
              <p:nvPr/>
            </p:nvSpPr>
            <p:spPr>
              <a:xfrm>
                <a:off x="2589765" y="4616555"/>
                <a:ext cx="7304042" cy="737297"/>
              </a:xfrm>
              <a:prstGeom prst="round2DiagRect">
                <a:avLst>
                  <a:gd name="adj1" fmla="val 27002"/>
                  <a:gd name="adj2" fmla="val 0"/>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233" name="Marcador de texto 1">
                <a:extLst>
                  <a:ext uri="{FF2B5EF4-FFF2-40B4-BE49-F238E27FC236}">
                    <a16:creationId xmlns:a16="http://schemas.microsoft.com/office/drawing/2014/main" id="{C6F4C14D-AC53-4B2A-3920-6D4E9A6F3D6D}"/>
                  </a:ext>
                </a:extLst>
              </p:cNvPr>
              <p:cNvSpPr txBox="1">
                <a:spLocks/>
              </p:cNvSpPr>
              <p:nvPr/>
            </p:nvSpPr>
            <p:spPr>
              <a:xfrm>
                <a:off x="2634402" y="4717438"/>
                <a:ext cx="7214769" cy="535531"/>
              </a:xfrm>
              <a:prstGeom prst="rect">
                <a:avLst/>
              </a:prstGeom>
            </p:spPr>
            <p:txBody>
              <a:bodyPr wrap="square">
                <a:spAutoFit/>
              </a:bodyPr>
              <a:lstStyle>
                <a:lvl1pPr marL="180000" indent="-180000" algn="l" defTabSz="914400" rtl="0" eaLnBrk="1" latinLnBrk="0" hangingPunct="1">
                  <a:lnSpc>
                    <a:spcPct val="90000"/>
                  </a:lnSpc>
                  <a:spcBef>
                    <a:spcPts val="600"/>
                  </a:spcBef>
                  <a:spcAft>
                    <a:spcPts val="600"/>
                  </a:spcAft>
                  <a:buClr>
                    <a:schemeClr val="accent3"/>
                  </a:buClr>
                  <a:buFont typeface="Wingdings" panose="05000000000000000000" pitchFamily="2" charset="2"/>
                  <a:buChar char="§"/>
                  <a:defRPr sz="2000" kern="1200">
                    <a:solidFill>
                      <a:schemeClr val="tx1">
                        <a:lumMod val="75000"/>
                        <a:lumOff val="25000"/>
                      </a:schemeClr>
                    </a:solidFill>
                    <a:latin typeface="+mn-lt"/>
                    <a:ea typeface="+mn-ea"/>
                    <a:cs typeface="+mn-cs"/>
                  </a:defRPr>
                </a:lvl1pPr>
                <a:lvl2pPr marL="360000" indent="-180000" algn="l" defTabSz="914400" rtl="0" eaLnBrk="1" latinLnBrk="0" hangingPunct="1">
                  <a:lnSpc>
                    <a:spcPct val="90000"/>
                  </a:lnSpc>
                  <a:spcBef>
                    <a:spcPts val="300"/>
                  </a:spcBef>
                  <a:spcAft>
                    <a:spcPts val="600"/>
                  </a:spcAft>
                  <a:buClr>
                    <a:schemeClr val="accent2"/>
                  </a:buClr>
                  <a:buFont typeface="Wingdings" panose="05000000000000000000" pitchFamily="2" charset="2"/>
                  <a:buChar char="§"/>
                  <a:defRPr sz="1800" kern="1200">
                    <a:solidFill>
                      <a:schemeClr val="tx1">
                        <a:lumMod val="75000"/>
                        <a:lumOff val="25000"/>
                      </a:schemeClr>
                    </a:solidFill>
                    <a:latin typeface="+mn-lt"/>
                    <a:ea typeface="+mn-ea"/>
                    <a:cs typeface="+mn-cs"/>
                  </a:defRPr>
                </a:lvl2pPr>
                <a:lvl3pPr marL="540000" indent="-180000" algn="l" defTabSz="914400" rtl="0" eaLnBrk="1" latinLnBrk="0" hangingPunct="1">
                  <a:lnSpc>
                    <a:spcPct val="90000"/>
                  </a:lnSpc>
                  <a:spcBef>
                    <a:spcPts val="300"/>
                  </a:spcBef>
                  <a:spcAft>
                    <a:spcPts val="600"/>
                  </a:spcAft>
                  <a:buClr>
                    <a:schemeClr val="accent1"/>
                  </a:buClr>
                  <a:buFont typeface="Wingdings" panose="05000000000000000000" pitchFamily="2" charset="2"/>
                  <a:buChar char="§"/>
                  <a:defRPr sz="18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1C2544"/>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1C254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600"/>
                  </a:spcBef>
                  <a:spcAft>
                    <a:spcPts val="600"/>
                  </a:spcAft>
                  <a:buClr>
                    <a:srgbClr val="FDC647"/>
                  </a:buClr>
                  <a:buSzTx/>
                  <a:buFont typeface="Wingdings" panose="05000000000000000000" pitchFamily="2" charset="2"/>
                  <a:buNone/>
                  <a:tabLst/>
                  <a:defRPr/>
                </a:pPr>
                <a:r>
                  <a:rPr kumimoji="0" lang="es-ES" sz="1600" i="0" u="none" strike="noStrike" kern="1200" cap="none" spc="0" normalizeH="0" baseline="0" noProof="0" dirty="0">
                    <a:ln>
                      <a:noFill/>
                    </a:ln>
                    <a:solidFill>
                      <a:schemeClr val="bg1"/>
                    </a:solidFill>
                    <a:effectLst/>
                    <a:uLnTx/>
                    <a:uFillTx/>
                    <a:latin typeface="Calibri"/>
                    <a:ea typeface="+mn-ea"/>
                    <a:cs typeface="+mn-cs"/>
                  </a:rPr>
                  <a:t>Los pacientes alcanzaron beneficios significativos y satisfacción con el tratamiento, </a:t>
                </a:r>
                <a:br>
                  <a:rPr kumimoji="0" lang="es-ES" sz="1600" i="0" u="none" strike="noStrike" kern="1200" cap="none" spc="0" normalizeH="0" baseline="0" noProof="0" dirty="0">
                    <a:ln>
                      <a:noFill/>
                    </a:ln>
                    <a:solidFill>
                      <a:schemeClr val="bg1"/>
                    </a:solidFill>
                    <a:effectLst/>
                    <a:uLnTx/>
                    <a:uFillTx/>
                    <a:latin typeface="Calibri"/>
                    <a:ea typeface="+mn-ea"/>
                    <a:cs typeface="+mn-cs"/>
                  </a:rPr>
                </a:br>
                <a:r>
                  <a:rPr kumimoji="0" lang="es-ES" sz="1600" i="0" u="none" strike="noStrike" kern="1200" cap="none" spc="0" normalizeH="0" baseline="0" noProof="0" dirty="0">
                    <a:ln>
                      <a:noFill/>
                    </a:ln>
                    <a:solidFill>
                      <a:schemeClr val="bg1"/>
                    </a:solidFill>
                    <a:effectLst/>
                    <a:uLnTx/>
                    <a:uFillTx/>
                    <a:latin typeface="Calibri"/>
                    <a:ea typeface="+mn-ea"/>
                    <a:cs typeface="+mn-cs"/>
                  </a:rPr>
                  <a:t>además de un perfil de seguridad favorable de ILUMETRI®.</a:t>
                </a:r>
                <a:r>
                  <a:rPr kumimoji="0" lang="es-ES" sz="1600" i="0" u="none" strike="noStrike" kern="1200" cap="none" spc="0" normalizeH="0" baseline="30000" noProof="0" dirty="0">
                    <a:ln>
                      <a:noFill/>
                    </a:ln>
                    <a:solidFill>
                      <a:schemeClr val="bg1"/>
                    </a:solidFill>
                    <a:effectLst/>
                    <a:uLnTx/>
                    <a:uFillTx/>
                    <a:latin typeface="Calibri"/>
                    <a:ea typeface="+mn-ea"/>
                    <a:cs typeface="+mn-cs"/>
                  </a:rPr>
                  <a:t>1</a:t>
                </a:r>
              </a:p>
            </p:txBody>
          </p:sp>
        </p:grpSp>
        <p:grpSp>
          <p:nvGrpSpPr>
            <p:cNvPr id="6" name="Grupo 5">
              <a:extLst>
                <a:ext uri="{FF2B5EF4-FFF2-40B4-BE49-F238E27FC236}">
                  <a16:creationId xmlns:a16="http://schemas.microsoft.com/office/drawing/2014/main" id="{798BDB84-8FF9-C432-53ED-2BB6BE4C3FCA}"/>
                </a:ext>
              </a:extLst>
            </p:cNvPr>
            <p:cNvGrpSpPr/>
            <p:nvPr/>
          </p:nvGrpSpPr>
          <p:grpSpPr>
            <a:xfrm>
              <a:off x="3017785" y="2071087"/>
              <a:ext cx="6156430" cy="2444990"/>
              <a:chOff x="3236624" y="2248781"/>
              <a:chExt cx="6156430" cy="2444990"/>
            </a:xfrm>
          </p:grpSpPr>
          <p:sp>
            <p:nvSpPr>
              <p:cNvPr id="11" name="Flecha: pentágono 10">
                <a:extLst>
                  <a:ext uri="{FF2B5EF4-FFF2-40B4-BE49-F238E27FC236}">
                    <a16:creationId xmlns:a16="http://schemas.microsoft.com/office/drawing/2014/main" id="{1106449B-804F-438F-ED9A-1C318B93745E}"/>
                  </a:ext>
                </a:extLst>
              </p:cNvPr>
              <p:cNvSpPr/>
              <p:nvPr/>
            </p:nvSpPr>
            <p:spPr>
              <a:xfrm rot="16200000">
                <a:off x="3313591" y="2635707"/>
                <a:ext cx="1158287" cy="1312222"/>
              </a:xfrm>
              <a:prstGeom prst="homePlate">
                <a:avLst>
                  <a:gd name="adj" fmla="val 32336"/>
                </a:avLst>
              </a:prstGeom>
              <a:solidFill>
                <a:srgbClr val="00BEA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solidFill>
                    <a:schemeClr val="bg1"/>
                  </a:solidFill>
                </a:endParaRPr>
              </a:p>
            </p:txBody>
          </p:sp>
          <p:sp>
            <p:nvSpPr>
              <p:cNvPr id="2" name="Título 1">
                <a:extLst>
                  <a:ext uri="{FF2B5EF4-FFF2-40B4-BE49-F238E27FC236}">
                    <a16:creationId xmlns:a16="http://schemas.microsoft.com/office/drawing/2014/main" id="{55FD3561-3E27-0A66-EF01-CBE34A9BB156}"/>
                  </a:ext>
                </a:extLst>
              </p:cNvPr>
              <p:cNvSpPr txBox="1">
                <a:spLocks/>
              </p:cNvSpPr>
              <p:nvPr/>
            </p:nvSpPr>
            <p:spPr>
              <a:xfrm>
                <a:off x="3313019" y="2248781"/>
                <a:ext cx="1159430" cy="453183"/>
              </a:xfrm>
              <a:prstGeom prst="rect">
                <a:avLst/>
              </a:prstGeom>
            </p:spPr>
            <p:txBody>
              <a:bodyPr vert="horz" wrap="square" lIns="72000" tIns="72000" rIns="72000" bIns="72000" rtlCol="0" anchor="ctr" anchorCtr="0">
                <a:spAutoFit/>
              </a:bodyPr>
              <a:lstStyle>
                <a:lvl1pPr algn="l" defTabSz="457200" rtl="0" eaLnBrk="1" latinLnBrk="0" hangingPunct="1">
                  <a:spcBef>
                    <a:spcPct val="0"/>
                  </a:spcBef>
                  <a:buNone/>
                  <a:defRPr lang="es-ES" sz="1800" b="0" i="0" kern="1200">
                    <a:solidFill>
                      <a:srgbClr val="4E124D"/>
                    </a:solidFill>
                    <a:latin typeface="Arial"/>
                    <a:ea typeface="+mj-ea"/>
                    <a:cs typeface="Arial"/>
                  </a:defRPr>
                </a:lvl1pPr>
              </a:lstStyle>
              <a:p>
                <a:pPr algn="ctr">
                  <a:spcBef>
                    <a:spcPts val="600"/>
                  </a:spcBef>
                </a:pPr>
                <a:r>
                  <a:rPr lang="es-ES" sz="2000" b="1">
                    <a:solidFill>
                      <a:srgbClr val="00BEA0"/>
                    </a:solidFill>
                    <a:latin typeface="+mj-lt"/>
                  </a:rPr>
                  <a:t>PASI &lt;3</a:t>
                </a:r>
              </a:p>
            </p:txBody>
          </p:sp>
          <p:sp>
            <p:nvSpPr>
              <p:cNvPr id="7" name="Título 1">
                <a:extLst>
                  <a:ext uri="{FF2B5EF4-FFF2-40B4-BE49-F238E27FC236}">
                    <a16:creationId xmlns:a16="http://schemas.microsoft.com/office/drawing/2014/main" id="{49CB5A35-01D5-6B92-FCCE-48CB1531DE82}"/>
                  </a:ext>
                </a:extLst>
              </p:cNvPr>
              <p:cNvSpPr txBox="1">
                <a:spLocks/>
              </p:cNvSpPr>
              <p:nvPr/>
            </p:nvSpPr>
            <p:spPr>
              <a:xfrm>
                <a:off x="3313019" y="2950238"/>
                <a:ext cx="1159430" cy="637849"/>
              </a:xfrm>
              <a:prstGeom prst="rect">
                <a:avLst/>
              </a:prstGeom>
            </p:spPr>
            <p:txBody>
              <a:bodyPr vert="horz" wrap="square" lIns="0" tIns="72000" rIns="0" bIns="72000" rtlCol="0" anchor="ctr" anchorCtr="0">
                <a:spAutoFit/>
              </a:bodyPr>
              <a:lstStyle>
                <a:lvl1pPr algn="l" defTabSz="457200" rtl="0" eaLnBrk="1" latinLnBrk="0" hangingPunct="1">
                  <a:spcBef>
                    <a:spcPct val="0"/>
                  </a:spcBef>
                  <a:buNone/>
                  <a:defRPr lang="es-ES" sz="1800" b="0" i="0" kern="1200">
                    <a:solidFill>
                      <a:srgbClr val="4E124D"/>
                    </a:solidFill>
                    <a:latin typeface="Arial"/>
                    <a:ea typeface="+mj-ea"/>
                    <a:cs typeface="Arial"/>
                  </a:defRPr>
                </a:lvl1pPr>
              </a:lstStyle>
              <a:p>
                <a:pPr algn="ctr">
                  <a:spcBef>
                    <a:spcPts val="600"/>
                  </a:spcBef>
                </a:pPr>
                <a:r>
                  <a:rPr lang="es-ES" sz="3200" b="1" dirty="0">
                    <a:solidFill>
                      <a:schemeClr val="bg1"/>
                    </a:solidFill>
                    <a:latin typeface="+mj-lt"/>
                  </a:rPr>
                  <a:t>88,</a:t>
                </a:r>
                <a:r>
                  <a:rPr lang="es-ES" sz="2400" b="1" dirty="0">
                    <a:solidFill>
                      <a:schemeClr val="bg1"/>
                    </a:solidFill>
                    <a:latin typeface="+mj-lt"/>
                  </a:rPr>
                  <a:t>4%</a:t>
                </a:r>
                <a:endParaRPr lang="es-ES" sz="3200" b="1" baseline="30000" dirty="0">
                  <a:solidFill>
                    <a:schemeClr val="bg1"/>
                  </a:solidFill>
                  <a:latin typeface="+mj-lt"/>
                </a:endParaRPr>
              </a:p>
            </p:txBody>
          </p:sp>
          <p:sp>
            <p:nvSpPr>
              <p:cNvPr id="26" name="Título 1">
                <a:extLst>
                  <a:ext uri="{FF2B5EF4-FFF2-40B4-BE49-F238E27FC236}">
                    <a16:creationId xmlns:a16="http://schemas.microsoft.com/office/drawing/2014/main" id="{111B3798-18A8-EFDF-DCFD-9EC537E634BE}"/>
                  </a:ext>
                </a:extLst>
              </p:cNvPr>
              <p:cNvSpPr txBox="1">
                <a:spLocks/>
              </p:cNvSpPr>
              <p:nvPr/>
            </p:nvSpPr>
            <p:spPr>
              <a:xfrm>
                <a:off x="3313020" y="3839751"/>
                <a:ext cx="1159429" cy="391628"/>
              </a:xfrm>
              <a:prstGeom prst="rect">
                <a:avLst/>
              </a:prstGeom>
            </p:spPr>
            <p:txBody>
              <a:bodyPr vert="horz" wrap="square" lIns="72000" tIns="72000" rIns="72000" bIns="72000" rtlCol="0" anchor="ctr" anchorCtr="0">
                <a:spAutoFit/>
              </a:bodyPr>
              <a:lstStyle>
                <a:lvl1pPr algn="l" defTabSz="457200" rtl="0" eaLnBrk="1" latinLnBrk="0" hangingPunct="1">
                  <a:spcBef>
                    <a:spcPct val="0"/>
                  </a:spcBef>
                  <a:buNone/>
                  <a:defRPr lang="es-ES" sz="1800" b="0" i="0" kern="1200">
                    <a:solidFill>
                      <a:srgbClr val="4E124D"/>
                    </a:solidFill>
                    <a:latin typeface="Arial"/>
                    <a:ea typeface="+mj-ea"/>
                    <a:cs typeface="Arial"/>
                  </a:defRPr>
                </a:lvl1pPr>
              </a:lstStyle>
              <a:p>
                <a:pPr algn="ctr">
                  <a:spcBef>
                    <a:spcPts val="600"/>
                  </a:spcBef>
                </a:pPr>
                <a:r>
                  <a:rPr lang="es-ES" sz="1600" b="1" dirty="0">
                    <a:solidFill>
                      <a:srgbClr val="00BEA0"/>
                    </a:solidFill>
                    <a:latin typeface="+mn-lt"/>
                  </a:rPr>
                  <a:t>n=173</a:t>
                </a:r>
              </a:p>
            </p:txBody>
          </p:sp>
          <p:sp>
            <p:nvSpPr>
              <p:cNvPr id="16" name="Flecha: pentágono 15">
                <a:extLst>
                  <a:ext uri="{FF2B5EF4-FFF2-40B4-BE49-F238E27FC236}">
                    <a16:creationId xmlns:a16="http://schemas.microsoft.com/office/drawing/2014/main" id="{0BC4BB10-851C-062B-FE1C-3783002653B6}"/>
                  </a:ext>
                </a:extLst>
              </p:cNvPr>
              <p:cNvSpPr/>
              <p:nvPr/>
            </p:nvSpPr>
            <p:spPr>
              <a:xfrm rot="16200000">
                <a:off x="5536074" y="2635704"/>
                <a:ext cx="1158284" cy="1312224"/>
              </a:xfrm>
              <a:prstGeom prst="homePlate">
                <a:avLst>
                  <a:gd name="adj" fmla="val 32336"/>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solidFill>
                    <a:schemeClr val="bg1"/>
                  </a:solidFill>
                </a:endParaRPr>
              </a:p>
            </p:txBody>
          </p:sp>
          <p:sp>
            <p:nvSpPr>
              <p:cNvPr id="17" name="Título 1">
                <a:extLst>
                  <a:ext uri="{FF2B5EF4-FFF2-40B4-BE49-F238E27FC236}">
                    <a16:creationId xmlns:a16="http://schemas.microsoft.com/office/drawing/2014/main" id="{0FF06E12-1E78-0221-C6E3-BC945BF10CCC}"/>
                  </a:ext>
                </a:extLst>
              </p:cNvPr>
              <p:cNvSpPr txBox="1">
                <a:spLocks/>
              </p:cNvSpPr>
              <p:nvPr/>
            </p:nvSpPr>
            <p:spPr>
              <a:xfrm>
                <a:off x="5494053" y="2248781"/>
                <a:ext cx="1242326" cy="453183"/>
              </a:xfrm>
              <a:prstGeom prst="rect">
                <a:avLst/>
              </a:prstGeom>
            </p:spPr>
            <p:txBody>
              <a:bodyPr vert="horz" wrap="square" lIns="72000" tIns="72000" rIns="72000" bIns="72000" rtlCol="0" anchor="ctr" anchorCtr="0">
                <a:spAutoFit/>
              </a:bodyPr>
              <a:lstStyle>
                <a:lvl1pPr algn="l" defTabSz="457200" rtl="0" eaLnBrk="1" latinLnBrk="0" hangingPunct="1">
                  <a:spcBef>
                    <a:spcPct val="0"/>
                  </a:spcBef>
                  <a:buNone/>
                  <a:defRPr lang="es-ES" sz="1800" b="0" i="0" kern="1200">
                    <a:solidFill>
                      <a:srgbClr val="4E124D"/>
                    </a:solidFill>
                    <a:latin typeface="Arial"/>
                    <a:ea typeface="+mj-ea"/>
                    <a:cs typeface="Arial"/>
                  </a:defRPr>
                </a:lvl1pPr>
              </a:lstStyle>
              <a:p>
                <a:pPr algn="ctr">
                  <a:spcBef>
                    <a:spcPts val="600"/>
                  </a:spcBef>
                </a:pPr>
                <a:r>
                  <a:rPr lang="es-ES" sz="2000" b="1" dirty="0">
                    <a:solidFill>
                      <a:schemeClr val="accent2"/>
                    </a:solidFill>
                    <a:latin typeface="+mj-lt"/>
                  </a:rPr>
                  <a:t>DLQI 0/1</a:t>
                </a:r>
              </a:p>
            </p:txBody>
          </p:sp>
          <p:sp>
            <p:nvSpPr>
              <p:cNvPr id="19" name="Título 1">
                <a:extLst>
                  <a:ext uri="{FF2B5EF4-FFF2-40B4-BE49-F238E27FC236}">
                    <a16:creationId xmlns:a16="http://schemas.microsoft.com/office/drawing/2014/main" id="{E02F791D-A72F-F269-9ADF-044018D3142B}"/>
                  </a:ext>
                </a:extLst>
              </p:cNvPr>
              <p:cNvSpPr txBox="1">
                <a:spLocks/>
              </p:cNvSpPr>
              <p:nvPr/>
            </p:nvSpPr>
            <p:spPr>
              <a:xfrm>
                <a:off x="5535501" y="2924839"/>
                <a:ext cx="1159430" cy="637849"/>
              </a:xfrm>
              <a:prstGeom prst="rect">
                <a:avLst/>
              </a:prstGeom>
            </p:spPr>
            <p:txBody>
              <a:bodyPr vert="horz" wrap="square" lIns="72000" tIns="72000" rIns="72000" bIns="72000" rtlCol="0" anchor="ctr" anchorCtr="0">
                <a:spAutoFit/>
              </a:bodyPr>
              <a:lstStyle>
                <a:lvl1pPr algn="l" defTabSz="457200" rtl="0" eaLnBrk="1" latinLnBrk="0" hangingPunct="1">
                  <a:spcBef>
                    <a:spcPct val="0"/>
                  </a:spcBef>
                  <a:buNone/>
                  <a:defRPr lang="es-ES" sz="1800" b="0" i="0" kern="1200">
                    <a:solidFill>
                      <a:srgbClr val="4E124D"/>
                    </a:solidFill>
                    <a:latin typeface="Arial"/>
                    <a:ea typeface="+mj-ea"/>
                    <a:cs typeface="Arial"/>
                  </a:defRPr>
                </a:lvl1pPr>
              </a:lstStyle>
              <a:p>
                <a:pPr algn="ctr">
                  <a:spcBef>
                    <a:spcPts val="600"/>
                  </a:spcBef>
                </a:pPr>
                <a:r>
                  <a:rPr lang="es-ES" sz="3200" b="1" dirty="0">
                    <a:solidFill>
                      <a:schemeClr val="bg1"/>
                    </a:solidFill>
                    <a:latin typeface="+mj-lt"/>
                  </a:rPr>
                  <a:t>70,</a:t>
                </a:r>
                <a:r>
                  <a:rPr lang="es-ES" sz="2400" b="1" dirty="0">
                    <a:solidFill>
                      <a:schemeClr val="bg1"/>
                    </a:solidFill>
                    <a:latin typeface="+mj-lt"/>
                  </a:rPr>
                  <a:t>4%</a:t>
                </a:r>
                <a:endParaRPr lang="es-ES" sz="3200" b="1" dirty="0">
                  <a:solidFill>
                    <a:schemeClr val="bg1"/>
                  </a:solidFill>
                  <a:latin typeface="+mj-lt"/>
                </a:endParaRPr>
              </a:p>
            </p:txBody>
          </p:sp>
          <p:sp>
            <p:nvSpPr>
              <p:cNvPr id="20" name="Título 1">
                <a:extLst>
                  <a:ext uri="{FF2B5EF4-FFF2-40B4-BE49-F238E27FC236}">
                    <a16:creationId xmlns:a16="http://schemas.microsoft.com/office/drawing/2014/main" id="{6B2755BB-4A45-DF87-9673-1BC3113C957E}"/>
                  </a:ext>
                </a:extLst>
              </p:cNvPr>
              <p:cNvSpPr txBox="1">
                <a:spLocks/>
              </p:cNvSpPr>
              <p:nvPr/>
            </p:nvSpPr>
            <p:spPr>
              <a:xfrm>
                <a:off x="5535501" y="3359663"/>
                <a:ext cx="1159430" cy="514738"/>
              </a:xfrm>
              <a:prstGeom prst="rect">
                <a:avLst/>
              </a:prstGeom>
            </p:spPr>
            <p:txBody>
              <a:bodyPr vert="horz" wrap="square" lIns="72000" tIns="72000" rIns="72000" bIns="72000" rtlCol="0" anchor="ctr" anchorCtr="0">
                <a:spAutoFit/>
              </a:bodyPr>
              <a:lstStyle>
                <a:lvl1pPr algn="l" defTabSz="457200" rtl="0" eaLnBrk="1" latinLnBrk="0" hangingPunct="1">
                  <a:spcBef>
                    <a:spcPct val="0"/>
                  </a:spcBef>
                  <a:buNone/>
                  <a:defRPr lang="es-ES" sz="1800" b="0" i="0" kern="1200">
                    <a:solidFill>
                      <a:srgbClr val="4E124D"/>
                    </a:solidFill>
                    <a:latin typeface="Arial"/>
                    <a:ea typeface="+mj-ea"/>
                    <a:cs typeface="Arial"/>
                  </a:defRPr>
                </a:lvl1pPr>
              </a:lstStyle>
              <a:p>
                <a:pPr algn="ctr">
                  <a:spcBef>
                    <a:spcPts val="0"/>
                  </a:spcBef>
                </a:pPr>
                <a:r>
                  <a:rPr lang="es-ES" sz="1200" dirty="0">
                    <a:solidFill>
                      <a:schemeClr val="bg1"/>
                    </a:solidFill>
                    <a:latin typeface="+mj-lt"/>
                  </a:rPr>
                  <a:t>pacientes</a:t>
                </a:r>
              </a:p>
              <a:p>
                <a:pPr algn="ctr">
                  <a:spcBef>
                    <a:spcPts val="0"/>
                  </a:spcBef>
                </a:pPr>
                <a:r>
                  <a:rPr lang="es-ES" sz="1200" dirty="0">
                    <a:solidFill>
                      <a:schemeClr val="bg1"/>
                    </a:solidFill>
                    <a:latin typeface="+mj-lt"/>
                  </a:rPr>
                  <a:t>Semana 24.</a:t>
                </a:r>
                <a:r>
                  <a:rPr lang="es-ES" sz="1200" baseline="30000" dirty="0">
                    <a:solidFill>
                      <a:schemeClr val="bg1"/>
                    </a:solidFill>
                    <a:latin typeface="+mj-lt"/>
                  </a:rPr>
                  <a:t>1</a:t>
                </a:r>
              </a:p>
            </p:txBody>
          </p:sp>
          <p:sp>
            <p:nvSpPr>
              <p:cNvPr id="28" name="Título 1">
                <a:extLst>
                  <a:ext uri="{FF2B5EF4-FFF2-40B4-BE49-F238E27FC236}">
                    <a16:creationId xmlns:a16="http://schemas.microsoft.com/office/drawing/2014/main" id="{7177F43B-63FF-732F-6215-89A0E19D66E9}"/>
                  </a:ext>
                </a:extLst>
              </p:cNvPr>
              <p:cNvSpPr txBox="1">
                <a:spLocks/>
              </p:cNvSpPr>
              <p:nvPr/>
            </p:nvSpPr>
            <p:spPr>
              <a:xfrm>
                <a:off x="5156248" y="4107916"/>
                <a:ext cx="1917937" cy="576293"/>
              </a:xfrm>
              <a:prstGeom prst="rect">
                <a:avLst/>
              </a:prstGeom>
            </p:spPr>
            <p:txBody>
              <a:bodyPr vert="horz" wrap="square" lIns="72000" tIns="72000" rIns="72000" bIns="72000" rtlCol="0" anchor="ctr" anchorCtr="0">
                <a:spAutoFit/>
              </a:bodyPr>
              <a:lstStyle>
                <a:lvl1pPr algn="l" defTabSz="457200" rtl="0" eaLnBrk="1" latinLnBrk="0" hangingPunct="1">
                  <a:spcBef>
                    <a:spcPct val="0"/>
                  </a:spcBef>
                  <a:buNone/>
                  <a:defRPr lang="es-ES" sz="1800" b="0" i="0" kern="1200">
                    <a:solidFill>
                      <a:srgbClr val="4E124D"/>
                    </a:solidFill>
                    <a:latin typeface="Arial"/>
                    <a:ea typeface="+mj-ea"/>
                    <a:cs typeface="Arial"/>
                  </a:defRPr>
                </a:lvl1pPr>
              </a:lstStyle>
              <a:p>
                <a:pPr algn="ctr">
                  <a:spcBef>
                    <a:spcPts val="600"/>
                  </a:spcBef>
                </a:pPr>
                <a:r>
                  <a:rPr lang="pt-BR" sz="1400" dirty="0">
                    <a:solidFill>
                      <a:schemeClr val="tx1"/>
                    </a:solidFill>
                    <a:latin typeface="+mn-lt"/>
                  </a:rPr>
                  <a:t>Media (DE) </a:t>
                </a:r>
                <a:br>
                  <a:rPr lang="pt-BR" sz="1400" dirty="0">
                    <a:solidFill>
                      <a:schemeClr val="tx1"/>
                    </a:solidFill>
                    <a:latin typeface="+mn-lt"/>
                  </a:rPr>
                </a:br>
                <a:r>
                  <a:rPr lang="pt-BR" sz="1400" dirty="0">
                    <a:solidFill>
                      <a:schemeClr val="tx1"/>
                    </a:solidFill>
                    <a:latin typeface="+mn-lt"/>
                  </a:rPr>
                  <a:t>14,1 (7,4) a 2,0 (3,6)</a:t>
                </a:r>
              </a:p>
            </p:txBody>
          </p:sp>
          <p:sp>
            <p:nvSpPr>
              <p:cNvPr id="30" name="Título 1">
                <a:extLst>
                  <a:ext uri="{FF2B5EF4-FFF2-40B4-BE49-F238E27FC236}">
                    <a16:creationId xmlns:a16="http://schemas.microsoft.com/office/drawing/2014/main" id="{556C64EF-FA7D-F2DA-D330-E052C0FDC8BD}"/>
                  </a:ext>
                </a:extLst>
              </p:cNvPr>
              <p:cNvSpPr txBox="1">
                <a:spLocks/>
              </p:cNvSpPr>
              <p:nvPr/>
            </p:nvSpPr>
            <p:spPr>
              <a:xfrm>
                <a:off x="5535502" y="3839751"/>
                <a:ext cx="1159429" cy="391628"/>
              </a:xfrm>
              <a:prstGeom prst="rect">
                <a:avLst/>
              </a:prstGeom>
            </p:spPr>
            <p:txBody>
              <a:bodyPr vert="horz" wrap="square" lIns="72000" tIns="72000" rIns="72000" bIns="72000" rtlCol="0" anchor="ctr" anchorCtr="0">
                <a:spAutoFit/>
              </a:bodyPr>
              <a:lstStyle>
                <a:lvl1pPr algn="l" defTabSz="457200" rtl="0" eaLnBrk="1" latinLnBrk="0" hangingPunct="1">
                  <a:spcBef>
                    <a:spcPct val="0"/>
                  </a:spcBef>
                  <a:buNone/>
                  <a:defRPr lang="es-ES" sz="1800" b="0" i="0" kern="1200">
                    <a:solidFill>
                      <a:srgbClr val="4E124D"/>
                    </a:solidFill>
                    <a:latin typeface="Arial"/>
                    <a:ea typeface="+mj-ea"/>
                    <a:cs typeface="Arial"/>
                  </a:defRPr>
                </a:lvl1pPr>
              </a:lstStyle>
              <a:p>
                <a:pPr algn="ctr">
                  <a:spcBef>
                    <a:spcPts val="600"/>
                  </a:spcBef>
                </a:pPr>
                <a:r>
                  <a:rPr lang="es-ES" sz="1600" b="1" dirty="0">
                    <a:solidFill>
                      <a:schemeClr val="accent2"/>
                    </a:solidFill>
                    <a:latin typeface="+mn-lt"/>
                  </a:rPr>
                  <a:t>n=159</a:t>
                </a:r>
              </a:p>
            </p:txBody>
          </p:sp>
          <p:sp>
            <p:nvSpPr>
              <p:cNvPr id="22" name="Flecha: pentágono 21">
                <a:extLst>
                  <a:ext uri="{FF2B5EF4-FFF2-40B4-BE49-F238E27FC236}">
                    <a16:creationId xmlns:a16="http://schemas.microsoft.com/office/drawing/2014/main" id="{B271120D-C410-C14F-8447-E0AE7966DAF1}"/>
                  </a:ext>
                </a:extLst>
              </p:cNvPr>
              <p:cNvSpPr/>
              <p:nvPr/>
            </p:nvSpPr>
            <p:spPr>
              <a:xfrm rot="16200000">
                <a:off x="7998552" y="2635706"/>
                <a:ext cx="1158285" cy="1312222"/>
              </a:xfrm>
              <a:prstGeom prst="homePlate">
                <a:avLst>
                  <a:gd name="adj" fmla="val 32336"/>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solidFill>
                    <a:schemeClr val="bg1"/>
                  </a:solidFill>
                </a:endParaRPr>
              </a:p>
            </p:txBody>
          </p:sp>
          <p:sp>
            <p:nvSpPr>
              <p:cNvPr id="23" name="Título 1">
                <a:extLst>
                  <a:ext uri="{FF2B5EF4-FFF2-40B4-BE49-F238E27FC236}">
                    <a16:creationId xmlns:a16="http://schemas.microsoft.com/office/drawing/2014/main" id="{BD7C0E7F-B9A4-C5E3-83E8-E09D23C9EF91}"/>
                  </a:ext>
                </a:extLst>
              </p:cNvPr>
              <p:cNvSpPr txBox="1">
                <a:spLocks/>
              </p:cNvSpPr>
              <p:nvPr/>
            </p:nvSpPr>
            <p:spPr>
              <a:xfrm>
                <a:off x="7836195" y="2248781"/>
                <a:ext cx="1482999" cy="453183"/>
              </a:xfrm>
              <a:prstGeom prst="rect">
                <a:avLst/>
              </a:prstGeom>
            </p:spPr>
            <p:txBody>
              <a:bodyPr vert="horz" wrap="square" lIns="72000" tIns="72000" rIns="72000" bIns="72000" rtlCol="0" anchor="ctr" anchorCtr="0">
                <a:spAutoFit/>
              </a:bodyPr>
              <a:lstStyle>
                <a:lvl1pPr algn="l" defTabSz="457200" rtl="0" eaLnBrk="1" latinLnBrk="0" hangingPunct="1">
                  <a:spcBef>
                    <a:spcPct val="0"/>
                  </a:spcBef>
                  <a:buNone/>
                  <a:defRPr lang="es-ES" sz="1800" b="0" i="0" kern="1200">
                    <a:solidFill>
                      <a:srgbClr val="4E124D"/>
                    </a:solidFill>
                    <a:latin typeface="Arial"/>
                    <a:ea typeface="+mj-ea"/>
                    <a:cs typeface="Arial"/>
                  </a:defRPr>
                </a:lvl1pPr>
              </a:lstStyle>
              <a:p>
                <a:pPr algn="ctr">
                  <a:spcBef>
                    <a:spcPts val="600"/>
                  </a:spcBef>
                </a:pPr>
                <a:r>
                  <a:rPr lang="es-ES" sz="2000" b="1" dirty="0">
                    <a:solidFill>
                      <a:schemeClr val="accent1"/>
                    </a:solidFill>
                    <a:latin typeface="+mj-lt"/>
                  </a:rPr>
                  <a:t>DLQI-R 0/1</a:t>
                </a:r>
              </a:p>
            </p:txBody>
          </p:sp>
          <p:sp>
            <p:nvSpPr>
              <p:cNvPr id="24" name="Título 1">
                <a:extLst>
                  <a:ext uri="{FF2B5EF4-FFF2-40B4-BE49-F238E27FC236}">
                    <a16:creationId xmlns:a16="http://schemas.microsoft.com/office/drawing/2014/main" id="{8EBC0FC0-A27C-B99E-D94C-36C9E4ABB86D}"/>
                  </a:ext>
                </a:extLst>
              </p:cNvPr>
              <p:cNvSpPr txBox="1">
                <a:spLocks/>
              </p:cNvSpPr>
              <p:nvPr/>
            </p:nvSpPr>
            <p:spPr>
              <a:xfrm>
                <a:off x="7997979" y="2924839"/>
                <a:ext cx="1159430" cy="637849"/>
              </a:xfrm>
              <a:prstGeom prst="rect">
                <a:avLst/>
              </a:prstGeom>
            </p:spPr>
            <p:txBody>
              <a:bodyPr vert="horz" wrap="square" lIns="36000" tIns="72000" rIns="36000" bIns="72000" rtlCol="0" anchor="ctr" anchorCtr="0">
                <a:spAutoFit/>
              </a:bodyPr>
              <a:lstStyle>
                <a:lvl1pPr algn="l" defTabSz="457200" rtl="0" eaLnBrk="1" latinLnBrk="0" hangingPunct="1">
                  <a:spcBef>
                    <a:spcPct val="0"/>
                  </a:spcBef>
                  <a:buNone/>
                  <a:defRPr lang="es-ES" sz="1800" b="0" i="0" kern="1200">
                    <a:solidFill>
                      <a:srgbClr val="4E124D"/>
                    </a:solidFill>
                    <a:latin typeface="Arial"/>
                    <a:ea typeface="+mj-ea"/>
                    <a:cs typeface="Arial"/>
                  </a:defRPr>
                </a:lvl1pPr>
              </a:lstStyle>
              <a:p>
                <a:pPr algn="ctr">
                  <a:spcBef>
                    <a:spcPts val="600"/>
                  </a:spcBef>
                </a:pPr>
                <a:r>
                  <a:rPr lang="es-ES" sz="3200" b="1" dirty="0">
                    <a:solidFill>
                      <a:schemeClr val="bg1"/>
                    </a:solidFill>
                    <a:latin typeface="+mj-lt"/>
                  </a:rPr>
                  <a:t>59,</a:t>
                </a:r>
                <a:r>
                  <a:rPr lang="es-ES" sz="2400" b="1" dirty="0">
                    <a:solidFill>
                      <a:schemeClr val="bg1"/>
                    </a:solidFill>
                    <a:latin typeface="+mj-lt"/>
                  </a:rPr>
                  <a:t>1%</a:t>
                </a:r>
                <a:endParaRPr lang="es-ES" sz="3200" b="1" dirty="0">
                  <a:solidFill>
                    <a:schemeClr val="bg1"/>
                  </a:solidFill>
                  <a:latin typeface="+mj-lt"/>
                </a:endParaRPr>
              </a:p>
            </p:txBody>
          </p:sp>
          <p:sp>
            <p:nvSpPr>
              <p:cNvPr id="25" name="Título 1">
                <a:extLst>
                  <a:ext uri="{FF2B5EF4-FFF2-40B4-BE49-F238E27FC236}">
                    <a16:creationId xmlns:a16="http://schemas.microsoft.com/office/drawing/2014/main" id="{DE231A22-3CBA-89DB-468C-7B493DA67139}"/>
                  </a:ext>
                </a:extLst>
              </p:cNvPr>
              <p:cNvSpPr txBox="1">
                <a:spLocks/>
              </p:cNvSpPr>
              <p:nvPr/>
            </p:nvSpPr>
            <p:spPr>
              <a:xfrm>
                <a:off x="7997979" y="3344728"/>
                <a:ext cx="1159430" cy="514738"/>
              </a:xfrm>
              <a:prstGeom prst="rect">
                <a:avLst/>
              </a:prstGeom>
            </p:spPr>
            <p:txBody>
              <a:bodyPr vert="horz" wrap="square" lIns="72000" tIns="72000" rIns="72000" bIns="72000" rtlCol="0" anchor="ctr" anchorCtr="0">
                <a:spAutoFit/>
              </a:bodyPr>
              <a:lstStyle>
                <a:lvl1pPr algn="l" defTabSz="457200" rtl="0" eaLnBrk="1" latinLnBrk="0" hangingPunct="1">
                  <a:spcBef>
                    <a:spcPct val="0"/>
                  </a:spcBef>
                  <a:buNone/>
                  <a:defRPr lang="es-ES" sz="1800" b="0" i="0" kern="1200">
                    <a:solidFill>
                      <a:srgbClr val="4E124D"/>
                    </a:solidFill>
                    <a:latin typeface="Arial"/>
                    <a:ea typeface="+mj-ea"/>
                    <a:cs typeface="Arial"/>
                  </a:defRPr>
                </a:lvl1pPr>
              </a:lstStyle>
              <a:p>
                <a:pPr algn="ctr">
                  <a:spcBef>
                    <a:spcPts val="0"/>
                  </a:spcBef>
                </a:pPr>
                <a:r>
                  <a:rPr lang="es-ES" sz="1200" dirty="0">
                    <a:solidFill>
                      <a:schemeClr val="bg1"/>
                    </a:solidFill>
                    <a:latin typeface="+mj-lt"/>
                  </a:rPr>
                  <a:t>pacientes</a:t>
                </a:r>
              </a:p>
              <a:p>
                <a:pPr algn="ctr">
                  <a:spcBef>
                    <a:spcPts val="0"/>
                  </a:spcBef>
                </a:pPr>
                <a:r>
                  <a:rPr lang="es-ES" sz="1200" dirty="0">
                    <a:solidFill>
                      <a:schemeClr val="bg1"/>
                    </a:solidFill>
                    <a:latin typeface="+mj-lt"/>
                  </a:rPr>
                  <a:t>Semana 24.</a:t>
                </a:r>
                <a:r>
                  <a:rPr lang="es-ES" sz="1200" baseline="30000" dirty="0">
                    <a:solidFill>
                      <a:schemeClr val="bg1"/>
                    </a:solidFill>
                    <a:latin typeface="+mj-lt"/>
                  </a:rPr>
                  <a:t>1</a:t>
                </a:r>
              </a:p>
            </p:txBody>
          </p:sp>
          <p:sp>
            <p:nvSpPr>
              <p:cNvPr id="29" name="Título 1">
                <a:extLst>
                  <a:ext uri="{FF2B5EF4-FFF2-40B4-BE49-F238E27FC236}">
                    <a16:creationId xmlns:a16="http://schemas.microsoft.com/office/drawing/2014/main" id="{C284A9AE-4649-81A0-D16E-B4F98B260B4A}"/>
                  </a:ext>
                </a:extLst>
              </p:cNvPr>
              <p:cNvSpPr txBox="1">
                <a:spLocks/>
              </p:cNvSpPr>
              <p:nvPr/>
            </p:nvSpPr>
            <p:spPr>
              <a:xfrm>
                <a:off x="7762335" y="4117478"/>
                <a:ext cx="1630719" cy="576293"/>
              </a:xfrm>
              <a:prstGeom prst="rect">
                <a:avLst/>
              </a:prstGeom>
            </p:spPr>
            <p:txBody>
              <a:bodyPr vert="horz" wrap="square" lIns="72000" tIns="72000" rIns="72000" bIns="72000" rtlCol="0" anchor="ctr" anchorCtr="0">
                <a:spAutoFit/>
              </a:bodyPr>
              <a:lstStyle>
                <a:lvl1pPr algn="l" defTabSz="457200" rtl="0" eaLnBrk="1" latinLnBrk="0" hangingPunct="1">
                  <a:spcBef>
                    <a:spcPct val="0"/>
                  </a:spcBef>
                  <a:buNone/>
                  <a:defRPr lang="es-ES" sz="1800" b="0" i="0" kern="1200">
                    <a:solidFill>
                      <a:srgbClr val="4E124D"/>
                    </a:solidFill>
                    <a:latin typeface="Arial"/>
                    <a:ea typeface="+mj-ea"/>
                    <a:cs typeface="Arial"/>
                  </a:defRPr>
                </a:lvl1pPr>
              </a:lstStyle>
              <a:p>
                <a:pPr algn="ctr">
                  <a:spcBef>
                    <a:spcPts val="600"/>
                  </a:spcBef>
                </a:pPr>
                <a:r>
                  <a:rPr lang="pt-BR" sz="1400" dirty="0">
                    <a:solidFill>
                      <a:schemeClr val="tx1"/>
                    </a:solidFill>
                    <a:latin typeface="+mn-lt"/>
                  </a:rPr>
                  <a:t>Media (DE) </a:t>
                </a:r>
                <a:br>
                  <a:rPr lang="pt-BR" sz="1400" dirty="0">
                    <a:solidFill>
                      <a:schemeClr val="tx1"/>
                    </a:solidFill>
                    <a:latin typeface="+mn-lt"/>
                  </a:rPr>
                </a:br>
                <a:r>
                  <a:rPr lang="pt-BR" sz="1400" dirty="0">
                    <a:solidFill>
                      <a:schemeClr val="tx1"/>
                    </a:solidFill>
                    <a:latin typeface="+mn-lt"/>
                  </a:rPr>
                  <a:t>14,9 (7,5) a 2,3 (4,0)</a:t>
                </a:r>
              </a:p>
            </p:txBody>
          </p:sp>
          <p:sp>
            <p:nvSpPr>
              <p:cNvPr id="31" name="Título 1">
                <a:extLst>
                  <a:ext uri="{FF2B5EF4-FFF2-40B4-BE49-F238E27FC236}">
                    <a16:creationId xmlns:a16="http://schemas.microsoft.com/office/drawing/2014/main" id="{97CAD6C0-D9E6-DED9-E7E6-D1D3CCA79941}"/>
                  </a:ext>
                </a:extLst>
              </p:cNvPr>
              <p:cNvSpPr txBox="1">
                <a:spLocks/>
              </p:cNvSpPr>
              <p:nvPr/>
            </p:nvSpPr>
            <p:spPr>
              <a:xfrm>
                <a:off x="7997980" y="3878025"/>
                <a:ext cx="1159429" cy="391628"/>
              </a:xfrm>
              <a:prstGeom prst="rect">
                <a:avLst/>
              </a:prstGeom>
            </p:spPr>
            <p:txBody>
              <a:bodyPr vert="horz" wrap="square" lIns="72000" tIns="72000" rIns="72000" bIns="72000" rtlCol="0" anchor="ctr" anchorCtr="0">
                <a:spAutoFit/>
              </a:bodyPr>
              <a:lstStyle>
                <a:lvl1pPr algn="l" defTabSz="457200" rtl="0" eaLnBrk="1" latinLnBrk="0" hangingPunct="1">
                  <a:spcBef>
                    <a:spcPct val="0"/>
                  </a:spcBef>
                  <a:buNone/>
                  <a:defRPr lang="es-ES" sz="1800" b="0" i="0" kern="1200">
                    <a:solidFill>
                      <a:srgbClr val="4E124D"/>
                    </a:solidFill>
                    <a:latin typeface="Arial"/>
                    <a:ea typeface="+mj-ea"/>
                    <a:cs typeface="Arial"/>
                  </a:defRPr>
                </a:lvl1pPr>
              </a:lstStyle>
              <a:p>
                <a:pPr algn="ctr">
                  <a:spcBef>
                    <a:spcPts val="600"/>
                  </a:spcBef>
                </a:pPr>
                <a:r>
                  <a:rPr lang="es-ES" sz="1600" b="1" dirty="0">
                    <a:solidFill>
                      <a:schemeClr val="accent1"/>
                    </a:solidFill>
                    <a:latin typeface="+mn-lt"/>
                  </a:rPr>
                  <a:t>n=159</a:t>
                </a:r>
              </a:p>
            </p:txBody>
          </p:sp>
          <p:sp>
            <p:nvSpPr>
              <p:cNvPr id="3" name="Título 1">
                <a:extLst>
                  <a:ext uri="{FF2B5EF4-FFF2-40B4-BE49-F238E27FC236}">
                    <a16:creationId xmlns:a16="http://schemas.microsoft.com/office/drawing/2014/main" id="{93D08565-8393-16D5-779D-DEA29E63FD21}"/>
                  </a:ext>
                </a:extLst>
              </p:cNvPr>
              <p:cNvSpPr txBox="1">
                <a:spLocks/>
              </p:cNvSpPr>
              <p:nvPr/>
            </p:nvSpPr>
            <p:spPr>
              <a:xfrm>
                <a:off x="3313019" y="3369848"/>
                <a:ext cx="1159430" cy="514738"/>
              </a:xfrm>
              <a:prstGeom prst="rect">
                <a:avLst/>
              </a:prstGeom>
            </p:spPr>
            <p:txBody>
              <a:bodyPr vert="horz" wrap="square" lIns="72000" tIns="72000" rIns="72000" bIns="72000" rtlCol="0" anchor="ctr" anchorCtr="0">
                <a:spAutoFit/>
              </a:bodyPr>
              <a:lstStyle>
                <a:lvl1pPr algn="l" defTabSz="457200" rtl="0" eaLnBrk="1" latinLnBrk="0" hangingPunct="1">
                  <a:spcBef>
                    <a:spcPct val="0"/>
                  </a:spcBef>
                  <a:buNone/>
                  <a:defRPr lang="es-ES" sz="1800" b="0" i="0" kern="1200">
                    <a:solidFill>
                      <a:srgbClr val="4E124D"/>
                    </a:solidFill>
                    <a:latin typeface="Arial"/>
                    <a:ea typeface="+mj-ea"/>
                    <a:cs typeface="Arial"/>
                  </a:defRPr>
                </a:lvl1pPr>
              </a:lstStyle>
              <a:p>
                <a:pPr algn="ctr">
                  <a:spcBef>
                    <a:spcPts val="0"/>
                  </a:spcBef>
                </a:pPr>
                <a:r>
                  <a:rPr lang="es-ES" sz="1200" dirty="0">
                    <a:solidFill>
                      <a:schemeClr val="bg1"/>
                    </a:solidFill>
                    <a:latin typeface="+mj-lt"/>
                  </a:rPr>
                  <a:t>pacientes</a:t>
                </a:r>
              </a:p>
              <a:p>
                <a:pPr algn="ctr">
                  <a:spcBef>
                    <a:spcPts val="0"/>
                  </a:spcBef>
                </a:pPr>
                <a:r>
                  <a:rPr lang="es-ES" sz="1200" dirty="0">
                    <a:solidFill>
                      <a:schemeClr val="bg1"/>
                    </a:solidFill>
                    <a:latin typeface="+mj-lt"/>
                  </a:rPr>
                  <a:t>Semana 24.</a:t>
                </a:r>
                <a:r>
                  <a:rPr lang="es-ES" sz="1200" baseline="30000" dirty="0">
                    <a:solidFill>
                      <a:schemeClr val="bg1"/>
                    </a:solidFill>
                    <a:latin typeface="+mj-lt"/>
                  </a:rPr>
                  <a:t>1</a:t>
                </a:r>
              </a:p>
            </p:txBody>
          </p:sp>
        </p:grpSp>
      </p:grpSp>
    </p:spTree>
    <p:extLst>
      <p:ext uri="{BB962C8B-B14F-4D97-AF65-F5344CB8AC3E}">
        <p14:creationId xmlns:p14="http://schemas.microsoft.com/office/powerpoint/2010/main" val="137671412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a:extLst>
              <a:ext uri="{FF2B5EF4-FFF2-40B4-BE49-F238E27FC236}">
                <a16:creationId xmlns:a16="http://schemas.microsoft.com/office/drawing/2014/main" id="{B9DEF4AF-4177-AB10-2B0E-E293B008B8CF}"/>
              </a:ext>
            </a:extLst>
          </p:cNvPr>
          <p:cNvSpPr>
            <a:spLocks noGrp="1"/>
          </p:cNvSpPr>
          <p:nvPr>
            <p:ph type="title"/>
          </p:nvPr>
        </p:nvSpPr>
        <p:spPr>
          <a:xfrm>
            <a:off x="623887" y="553819"/>
            <a:ext cx="10909301" cy="514738"/>
          </a:xfrm>
        </p:spPr>
        <p:txBody>
          <a:bodyPr wrap="square">
            <a:spAutoFit/>
          </a:bodyPr>
          <a:lstStyle/>
          <a:p>
            <a:r>
              <a:rPr lang="es-ES" dirty="0"/>
              <a:t>ILUMETRI</a:t>
            </a:r>
            <a:r>
              <a:rPr lang="es-ES" baseline="30000" dirty="0"/>
              <a:t>®</a:t>
            </a:r>
            <a:r>
              <a:rPr lang="es-ES" dirty="0"/>
              <a:t> </a:t>
            </a:r>
            <a:r>
              <a:rPr lang="es-ES" b="1" dirty="0"/>
              <a:t>redujo el prurito</a:t>
            </a:r>
            <a:r>
              <a:rPr lang="es-ES" b="1" baseline="30000" dirty="0"/>
              <a:t>1</a:t>
            </a:r>
          </a:p>
        </p:txBody>
      </p:sp>
      <p:sp>
        <p:nvSpPr>
          <p:cNvPr id="247" name="Forma libre: forma 246" hidden="1">
            <a:extLst>
              <a:ext uri="{FF2B5EF4-FFF2-40B4-BE49-F238E27FC236}">
                <a16:creationId xmlns:a16="http://schemas.microsoft.com/office/drawing/2014/main" id="{E21CE63C-08CA-9B55-6A5A-48F5DD5301C6}"/>
              </a:ext>
            </a:extLst>
          </p:cNvPr>
          <p:cNvSpPr/>
          <p:nvPr/>
        </p:nvSpPr>
        <p:spPr>
          <a:xfrm>
            <a:off x="2538912" y="2939332"/>
            <a:ext cx="6363285" cy="290262"/>
          </a:xfrm>
          <a:custGeom>
            <a:avLst/>
            <a:gdLst>
              <a:gd name="connsiteX0" fmla="*/ 0 w 6363285"/>
              <a:gd name="connsiteY0" fmla="*/ 0 h 290262"/>
              <a:gd name="connsiteX1" fmla="*/ 353642 w 6363285"/>
              <a:gd name="connsiteY1" fmla="*/ 20057 h 290262"/>
              <a:gd name="connsiteX2" fmla="*/ 718500 w 6363285"/>
              <a:gd name="connsiteY2" fmla="*/ 110125 h 290262"/>
              <a:gd name="connsiteX3" fmla="*/ 1083357 w 6363285"/>
              <a:gd name="connsiteY3" fmla="*/ 90069 h 290262"/>
              <a:gd name="connsiteX4" fmla="*/ 1459714 w 6363285"/>
              <a:gd name="connsiteY4" fmla="*/ 140148 h 290262"/>
              <a:gd name="connsiteX5" fmla="*/ 1836071 w 6363285"/>
              <a:gd name="connsiteY5" fmla="*/ 180137 h 290262"/>
              <a:gd name="connsiteX6" fmla="*/ 2200929 w 6363285"/>
              <a:gd name="connsiteY6" fmla="*/ 250149 h 290262"/>
              <a:gd name="connsiteX7" fmla="*/ 2588643 w 6363285"/>
              <a:gd name="connsiteY7" fmla="*/ 280172 h 290262"/>
              <a:gd name="connsiteX8" fmla="*/ 3033428 w 6363285"/>
              <a:gd name="connsiteY8" fmla="*/ 230217 h 290262"/>
              <a:gd name="connsiteX9" fmla="*/ 3432500 w 6363285"/>
              <a:gd name="connsiteY9" fmla="*/ 290263 h 290262"/>
              <a:gd name="connsiteX10" fmla="*/ 3843071 w 6363285"/>
              <a:gd name="connsiteY10" fmla="*/ 200194 h 290262"/>
              <a:gd name="connsiteX11" fmla="*/ 4766715 w 6363285"/>
              <a:gd name="connsiteY11" fmla="*/ 270206 h 290262"/>
              <a:gd name="connsiteX12" fmla="*/ 5314143 w 6363285"/>
              <a:gd name="connsiteY12" fmla="*/ 280172 h 290262"/>
              <a:gd name="connsiteX13" fmla="*/ 5781643 w 6363285"/>
              <a:gd name="connsiteY13" fmla="*/ 280172 h 290262"/>
              <a:gd name="connsiteX14" fmla="*/ 6363286 w 6363285"/>
              <a:gd name="connsiteY14" fmla="*/ 250149 h 290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363285" h="290262">
                <a:moveTo>
                  <a:pt x="0" y="0"/>
                </a:moveTo>
                <a:lnTo>
                  <a:pt x="353642" y="20057"/>
                </a:lnTo>
                <a:lnTo>
                  <a:pt x="718500" y="110125"/>
                </a:lnTo>
                <a:lnTo>
                  <a:pt x="1083357" y="90069"/>
                </a:lnTo>
                <a:lnTo>
                  <a:pt x="1459714" y="140148"/>
                </a:lnTo>
                <a:lnTo>
                  <a:pt x="1836071" y="180137"/>
                </a:lnTo>
                <a:lnTo>
                  <a:pt x="2200929" y="250149"/>
                </a:lnTo>
                <a:lnTo>
                  <a:pt x="2588643" y="280172"/>
                </a:lnTo>
                <a:lnTo>
                  <a:pt x="3033428" y="230217"/>
                </a:lnTo>
                <a:lnTo>
                  <a:pt x="3432500" y="290263"/>
                </a:lnTo>
                <a:lnTo>
                  <a:pt x="3843071" y="200194"/>
                </a:lnTo>
                <a:lnTo>
                  <a:pt x="4766715" y="270206"/>
                </a:lnTo>
                <a:lnTo>
                  <a:pt x="5314143" y="280172"/>
                </a:lnTo>
                <a:lnTo>
                  <a:pt x="5781643" y="280172"/>
                </a:lnTo>
                <a:lnTo>
                  <a:pt x="6363286" y="250149"/>
                </a:lnTo>
              </a:path>
            </a:pathLst>
          </a:custGeom>
          <a:noFill/>
          <a:ln w="13100" cap="flat">
            <a:solidFill>
              <a:schemeClr val="accent6"/>
            </a:solidFill>
            <a:prstDash val="solid"/>
            <a:miter/>
          </a:ln>
        </p:spPr>
        <p:txBody>
          <a:bodyPr rtlCol="0" anchor="ctr"/>
          <a:lstStyle/>
          <a:p>
            <a:endParaRPr lang="es-ES"/>
          </a:p>
        </p:txBody>
      </p:sp>
      <p:sp>
        <p:nvSpPr>
          <p:cNvPr id="7" name="Título 1">
            <a:extLst>
              <a:ext uri="{FF2B5EF4-FFF2-40B4-BE49-F238E27FC236}">
                <a16:creationId xmlns:a16="http://schemas.microsoft.com/office/drawing/2014/main" id="{A20F9D95-7833-5C13-5405-F690227B37B1}"/>
              </a:ext>
            </a:extLst>
          </p:cNvPr>
          <p:cNvSpPr txBox="1">
            <a:spLocks/>
          </p:cNvSpPr>
          <p:nvPr/>
        </p:nvSpPr>
        <p:spPr>
          <a:xfrm>
            <a:off x="640464" y="2795202"/>
            <a:ext cx="2886082" cy="884070"/>
          </a:xfrm>
          <a:prstGeom prst="rect">
            <a:avLst/>
          </a:prstGeom>
        </p:spPr>
        <p:txBody>
          <a:bodyPr vert="horz" wrap="square" lIns="72000" tIns="72000" rIns="72000" bIns="72000" rtlCol="0" anchor="ctr" anchorCtr="0">
            <a:spAutoFit/>
          </a:bodyPr>
          <a:lstStyle>
            <a:lvl1pPr algn="l" defTabSz="457200" rtl="0" eaLnBrk="1" latinLnBrk="0" hangingPunct="1">
              <a:spcBef>
                <a:spcPct val="0"/>
              </a:spcBef>
              <a:buNone/>
              <a:defRPr lang="es-ES" sz="1800" b="0" i="0" kern="1200">
                <a:solidFill>
                  <a:srgbClr val="4E124D"/>
                </a:solidFill>
                <a:latin typeface="Arial"/>
                <a:ea typeface="+mj-ea"/>
                <a:cs typeface="Arial"/>
              </a:defRPr>
            </a:lvl1pPr>
          </a:lstStyle>
          <a:p>
            <a:pPr>
              <a:spcBef>
                <a:spcPts val="600"/>
              </a:spcBef>
            </a:pPr>
            <a:r>
              <a:rPr lang="es-ES" sz="1600" b="1" dirty="0">
                <a:solidFill>
                  <a:schemeClr val="accent2"/>
                </a:solidFill>
                <a:latin typeface="+mj-lt"/>
              </a:rPr>
              <a:t>de los pacientes alcanzaron una puntuación en prurito-NRS &lt;3 </a:t>
            </a:r>
            <a:r>
              <a:rPr lang="es-ES" sz="1600" dirty="0">
                <a:solidFill>
                  <a:schemeClr val="accent2"/>
                </a:solidFill>
                <a:latin typeface="+mj-lt"/>
              </a:rPr>
              <a:t>(prurito leve).</a:t>
            </a:r>
            <a:r>
              <a:rPr lang="es-ES" sz="1600" baseline="30000" dirty="0">
                <a:solidFill>
                  <a:schemeClr val="accent2"/>
                </a:solidFill>
                <a:latin typeface="+mj-lt"/>
              </a:rPr>
              <a:t>1,2</a:t>
            </a:r>
          </a:p>
        </p:txBody>
      </p:sp>
      <p:grpSp>
        <p:nvGrpSpPr>
          <p:cNvPr id="29" name="Grupo 28">
            <a:extLst>
              <a:ext uri="{FF2B5EF4-FFF2-40B4-BE49-F238E27FC236}">
                <a16:creationId xmlns:a16="http://schemas.microsoft.com/office/drawing/2014/main" id="{D31E2676-8DC5-AFE3-DAFC-EEB9225FECC5}"/>
              </a:ext>
            </a:extLst>
          </p:cNvPr>
          <p:cNvGrpSpPr/>
          <p:nvPr/>
        </p:nvGrpSpPr>
        <p:grpSpPr>
          <a:xfrm>
            <a:off x="4343530" y="1473616"/>
            <a:ext cx="7049862" cy="695773"/>
            <a:chOff x="3859711" y="1566275"/>
            <a:chExt cx="7049862" cy="695773"/>
          </a:xfrm>
        </p:grpSpPr>
        <p:sp>
          <p:nvSpPr>
            <p:cNvPr id="28" name="Forma libre: forma 27">
              <a:extLst>
                <a:ext uri="{FF2B5EF4-FFF2-40B4-BE49-F238E27FC236}">
                  <a16:creationId xmlns:a16="http://schemas.microsoft.com/office/drawing/2014/main" id="{739A42AE-0BAC-CD53-71E3-05956D33241E}"/>
                </a:ext>
              </a:extLst>
            </p:cNvPr>
            <p:cNvSpPr/>
            <p:nvPr/>
          </p:nvSpPr>
          <p:spPr>
            <a:xfrm flipV="1">
              <a:off x="3859711" y="1566275"/>
              <a:ext cx="7049862" cy="695773"/>
            </a:xfrm>
            <a:custGeom>
              <a:avLst/>
              <a:gdLst>
                <a:gd name="connsiteX0" fmla="*/ 0 w 7049862"/>
                <a:gd name="connsiteY0" fmla="*/ 695773 h 695773"/>
                <a:gd name="connsiteX1" fmla="*/ 7049862 w 7049862"/>
                <a:gd name="connsiteY1" fmla="*/ 695773 h 695773"/>
                <a:gd name="connsiteX2" fmla="*/ 7049862 w 7049862"/>
                <a:gd name="connsiteY2" fmla="*/ 227773 h 695773"/>
                <a:gd name="connsiteX3" fmla="*/ 3765240 w 7049862"/>
                <a:gd name="connsiteY3" fmla="*/ 227773 h 695773"/>
                <a:gd name="connsiteX4" fmla="*/ 3524931 w 7049862"/>
                <a:gd name="connsiteY4" fmla="*/ 0 h 695773"/>
                <a:gd name="connsiteX5" fmla="*/ 3284623 w 7049862"/>
                <a:gd name="connsiteY5" fmla="*/ 227773 h 695773"/>
                <a:gd name="connsiteX6" fmla="*/ 0 w 7049862"/>
                <a:gd name="connsiteY6" fmla="*/ 227773 h 695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049862" h="695773">
                  <a:moveTo>
                    <a:pt x="0" y="695773"/>
                  </a:moveTo>
                  <a:lnTo>
                    <a:pt x="7049862" y="695773"/>
                  </a:lnTo>
                  <a:lnTo>
                    <a:pt x="7049862" y="227773"/>
                  </a:lnTo>
                  <a:lnTo>
                    <a:pt x="3765240" y="227773"/>
                  </a:lnTo>
                  <a:lnTo>
                    <a:pt x="3524931" y="0"/>
                  </a:lnTo>
                  <a:lnTo>
                    <a:pt x="3284623" y="227773"/>
                  </a:lnTo>
                  <a:lnTo>
                    <a:pt x="0" y="227773"/>
                  </a:lnTo>
                  <a:close/>
                </a:path>
              </a:pathLst>
            </a:custGeom>
            <a:solidFill>
              <a:srgbClr val="E6DEE6"/>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s-ES"/>
            </a:p>
          </p:txBody>
        </p:sp>
        <p:sp>
          <p:nvSpPr>
            <p:cNvPr id="20" name="Título 1">
              <a:extLst>
                <a:ext uri="{FF2B5EF4-FFF2-40B4-BE49-F238E27FC236}">
                  <a16:creationId xmlns:a16="http://schemas.microsoft.com/office/drawing/2014/main" id="{E2794C91-8330-EB27-BCD9-F625E8D3B106}"/>
                </a:ext>
              </a:extLst>
            </p:cNvPr>
            <p:cNvSpPr txBox="1">
              <a:spLocks/>
            </p:cNvSpPr>
            <p:nvPr/>
          </p:nvSpPr>
          <p:spPr>
            <a:xfrm>
              <a:off x="4017547" y="1619402"/>
              <a:ext cx="6734191" cy="360850"/>
            </a:xfrm>
            <a:prstGeom prst="rect">
              <a:avLst/>
            </a:prstGeom>
          </p:spPr>
          <p:txBody>
            <a:bodyPr vert="horz" wrap="square" lIns="72000" tIns="72000" rIns="72000" bIns="72000" rtlCol="0" anchor="ctr" anchorCtr="0">
              <a:spAutoFit/>
            </a:bodyPr>
            <a:lstStyle>
              <a:lvl1pPr algn="l" defTabSz="457200" rtl="0" eaLnBrk="1" latinLnBrk="0" hangingPunct="1">
                <a:spcBef>
                  <a:spcPct val="0"/>
                </a:spcBef>
                <a:buNone/>
                <a:defRPr lang="es-ES" sz="1800" b="0" i="0" kern="1200">
                  <a:solidFill>
                    <a:srgbClr val="4E124D"/>
                  </a:solidFill>
                  <a:latin typeface="Arial"/>
                  <a:ea typeface="+mj-ea"/>
                  <a:cs typeface="Arial"/>
                </a:defRPr>
              </a:lvl1pPr>
            </a:lstStyle>
            <a:p>
              <a:pPr algn="ctr"/>
              <a:r>
                <a:rPr lang="es-ES" sz="1400" dirty="0">
                  <a:solidFill>
                    <a:schemeClr val="accent2"/>
                  </a:solidFill>
                  <a:latin typeface="+mn-lt"/>
                </a:rPr>
                <a:t>Puntuación en la escala de prurito (NRS) en las diferentes visitas (población ITT, CO).</a:t>
              </a:r>
              <a:r>
                <a:rPr lang="es-ES" sz="1400" baseline="30000" dirty="0">
                  <a:solidFill>
                    <a:schemeClr val="accent2"/>
                  </a:solidFill>
                  <a:latin typeface="+mn-lt"/>
                </a:rPr>
                <a:t>1</a:t>
              </a:r>
              <a:r>
                <a:rPr lang="es-ES" sz="1400" dirty="0">
                  <a:solidFill>
                    <a:schemeClr val="accent2"/>
                  </a:solidFill>
                  <a:latin typeface="+mn-lt"/>
                </a:rPr>
                <a:t> </a:t>
              </a:r>
            </a:p>
          </p:txBody>
        </p:sp>
      </p:grpSp>
      <p:grpSp>
        <p:nvGrpSpPr>
          <p:cNvPr id="2" name="Grupo 1">
            <a:extLst>
              <a:ext uri="{FF2B5EF4-FFF2-40B4-BE49-F238E27FC236}">
                <a16:creationId xmlns:a16="http://schemas.microsoft.com/office/drawing/2014/main" id="{97CDB2A7-1962-59C1-3940-F419D154BD62}"/>
              </a:ext>
            </a:extLst>
          </p:cNvPr>
          <p:cNvGrpSpPr/>
          <p:nvPr/>
        </p:nvGrpSpPr>
        <p:grpSpPr>
          <a:xfrm>
            <a:off x="11264294" y="0"/>
            <a:ext cx="598437" cy="682835"/>
            <a:chOff x="11264294" y="0"/>
            <a:chExt cx="598437" cy="682835"/>
          </a:xfrm>
        </p:grpSpPr>
        <p:sp>
          <p:nvSpPr>
            <p:cNvPr id="4" name="Forma libre: forma 3">
              <a:extLst>
                <a:ext uri="{FF2B5EF4-FFF2-40B4-BE49-F238E27FC236}">
                  <a16:creationId xmlns:a16="http://schemas.microsoft.com/office/drawing/2014/main" id="{3D235440-578C-878B-CA45-F777FD55CFF6}"/>
                </a:ext>
              </a:extLst>
            </p:cNvPr>
            <p:cNvSpPr/>
            <p:nvPr/>
          </p:nvSpPr>
          <p:spPr>
            <a:xfrm flipV="1">
              <a:off x="11264294" y="0"/>
              <a:ext cx="598437" cy="682835"/>
            </a:xfrm>
            <a:custGeom>
              <a:avLst/>
              <a:gdLst>
                <a:gd name="connsiteX0" fmla="*/ 0 w 598437"/>
                <a:gd name="connsiteY0" fmla="*/ 682835 h 682835"/>
                <a:gd name="connsiteX1" fmla="*/ 598437 w 598437"/>
                <a:gd name="connsiteY1" fmla="*/ 682835 h 682835"/>
                <a:gd name="connsiteX2" fmla="*/ 598437 w 598437"/>
                <a:gd name="connsiteY2" fmla="*/ 84398 h 682835"/>
                <a:gd name="connsiteX3" fmla="*/ 392114 w 598437"/>
                <a:gd name="connsiteY3" fmla="*/ 84398 h 682835"/>
                <a:gd name="connsiteX4" fmla="*/ 299218 w 598437"/>
                <a:gd name="connsiteY4" fmla="*/ 0 h 682835"/>
                <a:gd name="connsiteX5" fmla="*/ 206322 w 598437"/>
                <a:gd name="connsiteY5" fmla="*/ 84398 h 682835"/>
                <a:gd name="connsiteX6" fmla="*/ 0 w 598437"/>
                <a:gd name="connsiteY6" fmla="*/ 84398 h 682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8437" h="682835">
                  <a:moveTo>
                    <a:pt x="0" y="682835"/>
                  </a:moveTo>
                  <a:lnTo>
                    <a:pt x="598437" y="682835"/>
                  </a:lnTo>
                  <a:lnTo>
                    <a:pt x="598437" y="84398"/>
                  </a:lnTo>
                  <a:lnTo>
                    <a:pt x="392114" y="84398"/>
                  </a:lnTo>
                  <a:lnTo>
                    <a:pt x="299218" y="0"/>
                  </a:lnTo>
                  <a:lnTo>
                    <a:pt x="206322" y="84398"/>
                  </a:lnTo>
                  <a:lnTo>
                    <a:pt x="0" y="84398"/>
                  </a:lnTo>
                  <a:close/>
                </a:path>
              </a:pathLst>
            </a:custGeom>
            <a:solidFill>
              <a:srgbClr val="00BEA0">
                <a:alpha val="19000"/>
              </a:srgbClr>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s-ES"/>
            </a:p>
          </p:txBody>
        </p:sp>
        <p:pic>
          <p:nvPicPr>
            <p:cNvPr id="6" name="Graphic 2">
              <a:extLst>
                <a:ext uri="{FF2B5EF4-FFF2-40B4-BE49-F238E27FC236}">
                  <a16:creationId xmlns:a16="http://schemas.microsoft.com/office/drawing/2014/main" id="{980D86BD-4E8A-5D93-269C-88268A9F2DAD}"/>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11372522" y="148910"/>
              <a:ext cx="381981" cy="385013"/>
            </a:xfrm>
            <a:prstGeom prst="rect">
              <a:avLst/>
            </a:prstGeom>
          </p:spPr>
        </p:pic>
      </p:grpSp>
      <p:pic>
        <p:nvPicPr>
          <p:cNvPr id="8" name="Picture 28" descr="Logo, company name&#10;&#10;Description automatically generated">
            <a:extLst>
              <a:ext uri="{FF2B5EF4-FFF2-40B4-BE49-F238E27FC236}">
                <a16:creationId xmlns:a16="http://schemas.microsoft.com/office/drawing/2014/main" id="{CDC75261-981D-80B5-1F09-6E78822D113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0186" t="28898" r="10122" b="30169"/>
          <a:stretch/>
        </p:blipFill>
        <p:spPr>
          <a:xfrm>
            <a:off x="9393054" y="111280"/>
            <a:ext cx="1758153" cy="410333"/>
          </a:xfrm>
          <a:prstGeom prst="rect">
            <a:avLst/>
          </a:prstGeom>
        </p:spPr>
      </p:pic>
      <p:graphicFrame>
        <p:nvGraphicFramePr>
          <p:cNvPr id="9" name="Chart 30">
            <a:extLst>
              <a:ext uri="{FF2B5EF4-FFF2-40B4-BE49-F238E27FC236}">
                <a16:creationId xmlns:a16="http://schemas.microsoft.com/office/drawing/2014/main" id="{A11DFBE4-A593-E49A-130C-DF391D921F81}"/>
              </a:ext>
            </a:extLst>
          </p:cNvPr>
          <p:cNvGraphicFramePr/>
          <p:nvPr/>
        </p:nvGraphicFramePr>
        <p:xfrm>
          <a:off x="4193378" y="2042056"/>
          <a:ext cx="7374735" cy="2928352"/>
        </p:xfrm>
        <a:graphic>
          <a:graphicData uri="http://schemas.openxmlformats.org/drawingml/2006/chart">
            <c:chart xmlns:c="http://schemas.openxmlformats.org/drawingml/2006/chart" xmlns:r="http://schemas.openxmlformats.org/officeDocument/2006/relationships" r:id="rId6"/>
          </a:graphicData>
        </a:graphic>
      </p:graphicFrame>
      <p:sp>
        <p:nvSpPr>
          <p:cNvPr id="26" name="TextBox 1">
            <a:extLst>
              <a:ext uri="{FF2B5EF4-FFF2-40B4-BE49-F238E27FC236}">
                <a16:creationId xmlns:a16="http://schemas.microsoft.com/office/drawing/2014/main" id="{A8675491-211F-953A-9B92-9CDB38C2FEF1}"/>
              </a:ext>
            </a:extLst>
          </p:cNvPr>
          <p:cNvSpPr txBox="1"/>
          <p:nvPr/>
        </p:nvSpPr>
        <p:spPr>
          <a:xfrm>
            <a:off x="4221261" y="4833624"/>
            <a:ext cx="1124837" cy="261610"/>
          </a:xfrm>
          <a:prstGeom prst="rect">
            <a:avLst/>
          </a:prstGeom>
          <a:noFill/>
        </p:spPr>
        <p:txBody>
          <a:bodyPr wrap="square" rtlCol="0">
            <a:spAutoFit/>
          </a:bodyPr>
          <a:lstStyle/>
          <a:p>
            <a:pPr defTabSz="342900">
              <a:defRPr/>
            </a:pPr>
            <a:r>
              <a:rPr lang="es-ES" sz="1100">
                <a:solidFill>
                  <a:srgbClr val="00BEA0"/>
                </a:solidFill>
                <a:cs typeface="Arial" panose="020B0604020202020204" pitchFamily="34" charset="0"/>
              </a:rPr>
              <a:t>N.º</a:t>
            </a:r>
            <a:r>
              <a:rPr lang="es-ES" sz="900">
                <a:solidFill>
                  <a:srgbClr val="00BEA0"/>
                </a:solidFill>
                <a:cs typeface="Arial" panose="020B0604020202020204" pitchFamily="34" charset="0"/>
              </a:rPr>
              <a:t> de pacientes</a:t>
            </a:r>
            <a:endParaRPr lang="en-GB" sz="900">
              <a:solidFill>
                <a:srgbClr val="00BEA0"/>
              </a:solidFill>
              <a:cs typeface="Arial" panose="020B0604020202020204" pitchFamily="34" charset="0"/>
            </a:endParaRPr>
          </a:p>
        </p:txBody>
      </p:sp>
      <p:graphicFrame>
        <p:nvGraphicFramePr>
          <p:cNvPr id="27" name="Table 4">
            <a:extLst>
              <a:ext uri="{FF2B5EF4-FFF2-40B4-BE49-F238E27FC236}">
                <a16:creationId xmlns:a16="http://schemas.microsoft.com/office/drawing/2014/main" id="{C666BDE2-E202-BBB5-576D-656F564213F1}"/>
              </a:ext>
            </a:extLst>
          </p:cNvPr>
          <p:cNvGraphicFramePr>
            <a:graphicFrameLocks noGrp="1"/>
          </p:cNvGraphicFramePr>
          <p:nvPr/>
        </p:nvGraphicFramePr>
        <p:xfrm>
          <a:off x="4743020" y="4846319"/>
          <a:ext cx="6714380" cy="236220"/>
        </p:xfrm>
        <a:graphic>
          <a:graphicData uri="http://schemas.openxmlformats.org/drawingml/2006/table">
            <a:tbl>
              <a:tblPr firstRow="1" bandRow="1">
                <a:tableStyleId>{5C22544A-7EE6-4342-B048-85BDC9FD1C3A}</a:tableStyleId>
              </a:tblPr>
              <a:tblGrid>
                <a:gridCol w="1678595">
                  <a:extLst>
                    <a:ext uri="{9D8B030D-6E8A-4147-A177-3AD203B41FA5}">
                      <a16:colId xmlns:a16="http://schemas.microsoft.com/office/drawing/2014/main" val="1823137493"/>
                    </a:ext>
                  </a:extLst>
                </a:gridCol>
                <a:gridCol w="1678595">
                  <a:extLst>
                    <a:ext uri="{9D8B030D-6E8A-4147-A177-3AD203B41FA5}">
                      <a16:colId xmlns:a16="http://schemas.microsoft.com/office/drawing/2014/main" val="1714348685"/>
                    </a:ext>
                  </a:extLst>
                </a:gridCol>
                <a:gridCol w="1678595">
                  <a:extLst>
                    <a:ext uri="{9D8B030D-6E8A-4147-A177-3AD203B41FA5}">
                      <a16:colId xmlns:a16="http://schemas.microsoft.com/office/drawing/2014/main" val="4092436832"/>
                    </a:ext>
                  </a:extLst>
                </a:gridCol>
                <a:gridCol w="1678595">
                  <a:extLst>
                    <a:ext uri="{9D8B030D-6E8A-4147-A177-3AD203B41FA5}">
                      <a16:colId xmlns:a16="http://schemas.microsoft.com/office/drawing/2014/main" val="1804249161"/>
                    </a:ext>
                  </a:extLst>
                </a:gridCol>
              </a:tblGrid>
              <a:tr h="229002">
                <a:tc>
                  <a:txBody>
                    <a:bodyPr/>
                    <a:lstStyle/>
                    <a:p>
                      <a:pPr algn="ctr"/>
                      <a:r>
                        <a:rPr lang="es-ES" sz="1100" b="0">
                          <a:solidFill>
                            <a:srgbClr val="00BEA0"/>
                          </a:solidFill>
                        </a:rPr>
                        <a:t>174</a:t>
                      </a:r>
                      <a:endParaRPr lang="en-GB" sz="1100" b="0">
                        <a:solidFill>
                          <a:srgbClr val="00BEA0"/>
                        </a:solidFill>
                      </a:endParaRPr>
                    </a:p>
                  </a:txBody>
                  <a:tcPr marL="68580" marR="68580" marT="34290" marB="3429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s-ES" sz="1100" b="0">
                          <a:solidFill>
                            <a:srgbClr val="00BEA0"/>
                          </a:solidFill>
                        </a:rPr>
                        <a:t>172</a:t>
                      </a:r>
                      <a:endParaRPr lang="en-GB" sz="1100" b="0">
                        <a:solidFill>
                          <a:srgbClr val="00BEA0"/>
                        </a:solidFill>
                      </a:endParaRPr>
                    </a:p>
                  </a:txBody>
                  <a:tcPr marL="68580" marR="68580" marT="34290" marB="3429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s-ES" sz="1100" b="0">
                          <a:solidFill>
                            <a:srgbClr val="00BEA0"/>
                          </a:solidFill>
                        </a:rPr>
                        <a:t>168</a:t>
                      </a:r>
                      <a:endParaRPr lang="en-GB" sz="1100" b="0">
                        <a:solidFill>
                          <a:srgbClr val="00BEA0"/>
                        </a:solidFill>
                      </a:endParaRPr>
                    </a:p>
                  </a:txBody>
                  <a:tcPr marL="68580" marR="68580" marT="34290" marB="3429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s-ES" sz="1100" b="0">
                          <a:solidFill>
                            <a:srgbClr val="00BEA0"/>
                          </a:solidFill>
                        </a:rPr>
                        <a:t>162</a:t>
                      </a:r>
                      <a:endParaRPr lang="en-GB" sz="1100" b="0">
                        <a:solidFill>
                          <a:srgbClr val="00BEA0"/>
                        </a:solidFill>
                      </a:endParaRPr>
                    </a:p>
                  </a:txBody>
                  <a:tcPr marL="68580" marR="68580" marT="34290" marB="34290">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662203202"/>
                  </a:ext>
                </a:extLst>
              </a:tr>
            </a:tbl>
          </a:graphicData>
        </a:graphic>
      </p:graphicFrame>
      <p:grpSp>
        <p:nvGrpSpPr>
          <p:cNvPr id="11" name="Grupo 10">
            <a:extLst>
              <a:ext uri="{FF2B5EF4-FFF2-40B4-BE49-F238E27FC236}">
                <a16:creationId xmlns:a16="http://schemas.microsoft.com/office/drawing/2014/main" id="{7D2E44A5-7275-7EA9-9083-DE791E107C9D}"/>
              </a:ext>
            </a:extLst>
          </p:cNvPr>
          <p:cNvGrpSpPr/>
          <p:nvPr/>
        </p:nvGrpSpPr>
        <p:grpSpPr>
          <a:xfrm>
            <a:off x="695324" y="2099426"/>
            <a:ext cx="1428897" cy="695776"/>
            <a:chOff x="695325" y="2033139"/>
            <a:chExt cx="1159432" cy="695776"/>
          </a:xfrm>
        </p:grpSpPr>
        <p:sp>
          <p:nvSpPr>
            <p:cNvPr id="3" name="Flecha: pentágono 2">
              <a:extLst>
                <a:ext uri="{FF2B5EF4-FFF2-40B4-BE49-F238E27FC236}">
                  <a16:creationId xmlns:a16="http://schemas.microsoft.com/office/drawing/2014/main" id="{65F77121-C639-649F-567F-3F1A38526E95}"/>
                </a:ext>
              </a:extLst>
            </p:cNvPr>
            <p:cNvSpPr/>
            <p:nvPr/>
          </p:nvSpPr>
          <p:spPr>
            <a:xfrm rot="16200000">
              <a:off x="927154" y="1801312"/>
              <a:ext cx="695776" cy="1159430"/>
            </a:xfrm>
            <a:prstGeom prst="homePlate">
              <a:avLst>
                <a:gd name="adj" fmla="val 32336"/>
              </a:avLst>
            </a:prstGeom>
            <a:solidFill>
              <a:srgbClr val="00BEA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solidFill>
                  <a:schemeClr val="bg1"/>
                </a:solidFill>
              </a:endParaRPr>
            </a:p>
          </p:txBody>
        </p:sp>
        <p:sp>
          <p:nvSpPr>
            <p:cNvPr id="225" name="Título 1">
              <a:extLst>
                <a:ext uri="{FF2B5EF4-FFF2-40B4-BE49-F238E27FC236}">
                  <a16:creationId xmlns:a16="http://schemas.microsoft.com/office/drawing/2014/main" id="{8A299832-0AA3-17D5-4B16-D6EA4BC46E98}"/>
                </a:ext>
              </a:extLst>
            </p:cNvPr>
            <p:cNvSpPr txBox="1">
              <a:spLocks/>
            </p:cNvSpPr>
            <p:nvPr/>
          </p:nvSpPr>
          <p:spPr>
            <a:xfrm>
              <a:off x="695325" y="2133061"/>
              <a:ext cx="1159432" cy="576293"/>
            </a:xfrm>
            <a:prstGeom prst="rect">
              <a:avLst/>
            </a:prstGeom>
          </p:spPr>
          <p:txBody>
            <a:bodyPr vert="horz" wrap="square" lIns="72000" tIns="72000" rIns="72000" bIns="72000" rtlCol="0" anchor="ctr" anchorCtr="0">
              <a:spAutoFit/>
            </a:bodyPr>
            <a:lstStyle>
              <a:lvl1pPr algn="l" defTabSz="457200" rtl="0" eaLnBrk="1" latinLnBrk="0" hangingPunct="1">
                <a:spcBef>
                  <a:spcPct val="0"/>
                </a:spcBef>
                <a:buNone/>
                <a:defRPr lang="es-ES" sz="1800" b="0" i="0" kern="1200">
                  <a:solidFill>
                    <a:srgbClr val="4E124D"/>
                  </a:solidFill>
                  <a:latin typeface="Arial"/>
                  <a:ea typeface="+mj-ea"/>
                  <a:cs typeface="Arial"/>
                </a:defRPr>
              </a:lvl1pPr>
            </a:lstStyle>
            <a:p>
              <a:pPr algn="ctr">
                <a:spcBef>
                  <a:spcPts val="600"/>
                </a:spcBef>
              </a:pPr>
              <a:r>
                <a:rPr lang="es-ES" sz="2800" b="1" dirty="0">
                  <a:solidFill>
                    <a:schemeClr val="bg1"/>
                  </a:solidFill>
                  <a:latin typeface="+mj-lt"/>
                </a:rPr>
                <a:t>76,</a:t>
              </a:r>
              <a:r>
                <a:rPr lang="es-ES" sz="2400" b="1" dirty="0">
                  <a:solidFill>
                    <a:schemeClr val="bg1"/>
                  </a:solidFill>
                  <a:latin typeface="+mj-lt"/>
                </a:rPr>
                <a:t>5%</a:t>
              </a:r>
              <a:r>
                <a:rPr lang="es-ES" sz="2400" b="1" baseline="30000" dirty="0">
                  <a:solidFill>
                    <a:schemeClr val="bg1"/>
                  </a:solidFill>
                  <a:latin typeface="+mj-lt"/>
                </a:rPr>
                <a:t>1</a:t>
              </a:r>
            </a:p>
          </p:txBody>
        </p:sp>
      </p:grpSp>
      <p:sp>
        <p:nvSpPr>
          <p:cNvPr id="227" name="Título 1">
            <a:extLst>
              <a:ext uri="{FF2B5EF4-FFF2-40B4-BE49-F238E27FC236}">
                <a16:creationId xmlns:a16="http://schemas.microsoft.com/office/drawing/2014/main" id="{5BEF6F01-EDC5-F5B3-B5DA-6E5CD450E8FD}"/>
              </a:ext>
            </a:extLst>
          </p:cNvPr>
          <p:cNvSpPr txBox="1">
            <a:spLocks/>
          </p:cNvSpPr>
          <p:nvPr/>
        </p:nvSpPr>
        <p:spPr>
          <a:xfrm>
            <a:off x="623887" y="3590089"/>
            <a:ext cx="2700309" cy="1130291"/>
          </a:xfrm>
          <a:prstGeom prst="rect">
            <a:avLst/>
          </a:prstGeom>
        </p:spPr>
        <p:txBody>
          <a:bodyPr vert="horz" wrap="square" lIns="72000" tIns="72000" rIns="72000" bIns="72000" rtlCol="0" anchor="ctr" anchorCtr="0">
            <a:spAutoFit/>
          </a:bodyPr>
          <a:lstStyle>
            <a:lvl1pPr algn="l" defTabSz="457200" rtl="0" eaLnBrk="1" latinLnBrk="0" hangingPunct="1">
              <a:spcBef>
                <a:spcPct val="0"/>
              </a:spcBef>
              <a:buNone/>
              <a:defRPr lang="es-ES" sz="1800" b="0" i="0" kern="1200">
                <a:solidFill>
                  <a:srgbClr val="4E124D"/>
                </a:solidFill>
                <a:latin typeface="Arial"/>
                <a:ea typeface="+mj-ea"/>
                <a:cs typeface="Arial"/>
              </a:defRPr>
            </a:lvl1pPr>
          </a:lstStyle>
          <a:p>
            <a:pPr>
              <a:spcBef>
                <a:spcPts val="600"/>
              </a:spcBef>
            </a:pPr>
            <a:r>
              <a:rPr lang="es-ES" sz="1600" dirty="0">
                <a:solidFill>
                  <a:schemeClr val="tx1"/>
                </a:solidFill>
                <a:latin typeface="+mj-lt"/>
              </a:rPr>
              <a:t>ILUMETRI</a:t>
            </a:r>
            <a:r>
              <a:rPr lang="es-ES" sz="1600" baseline="30000" dirty="0">
                <a:solidFill>
                  <a:schemeClr val="tx1"/>
                </a:solidFill>
                <a:latin typeface="+mj-lt"/>
              </a:rPr>
              <a:t>®</a:t>
            </a:r>
            <a:r>
              <a:rPr lang="es-ES" sz="1600" dirty="0">
                <a:solidFill>
                  <a:schemeClr val="tx1"/>
                </a:solidFill>
                <a:latin typeface="+mj-lt"/>
              </a:rPr>
              <a:t> mostró una reducción del picor, del dolor y la descamación temprana y marcada.</a:t>
            </a:r>
            <a:r>
              <a:rPr lang="es-ES" sz="1600" baseline="30000" dirty="0">
                <a:solidFill>
                  <a:schemeClr val="tx1"/>
                </a:solidFill>
                <a:latin typeface="+mj-lt"/>
              </a:rPr>
              <a:t>1</a:t>
            </a:r>
          </a:p>
        </p:txBody>
      </p:sp>
      <p:sp>
        <p:nvSpPr>
          <p:cNvPr id="228" name="Marcador de pie de página 227">
            <a:extLst>
              <a:ext uri="{FF2B5EF4-FFF2-40B4-BE49-F238E27FC236}">
                <a16:creationId xmlns:a16="http://schemas.microsoft.com/office/drawing/2014/main" id="{37E34C3B-6B9E-542D-F820-31EB7EF1ED6C}"/>
              </a:ext>
            </a:extLst>
          </p:cNvPr>
          <p:cNvSpPr>
            <a:spLocks noGrp="1"/>
          </p:cNvSpPr>
          <p:nvPr>
            <p:ph type="ftr" sz="quarter" idx="10"/>
          </p:nvPr>
        </p:nvSpPr>
        <p:spPr>
          <a:xfrm>
            <a:off x="623887" y="5848335"/>
            <a:ext cx="10909301" cy="565146"/>
          </a:xfrm>
        </p:spPr>
        <p:txBody>
          <a:bodyPr/>
          <a:lstStyle/>
          <a:p>
            <a:pPr>
              <a:defRPr/>
            </a:pPr>
            <a:r>
              <a:rPr kumimoji="0" lang="es-ES" sz="800" b="0" i="0" u="none" strike="noStrike" kern="1200" cap="none" spc="0" normalizeH="0" baseline="0" noProof="0" dirty="0">
                <a:ln>
                  <a:noFill/>
                </a:ln>
                <a:solidFill>
                  <a:prstClr val="black">
                    <a:tint val="75000"/>
                  </a:prstClr>
                </a:solidFill>
                <a:effectLst/>
                <a:uLnTx/>
                <a:uFillTx/>
                <a:latin typeface="Calibri"/>
                <a:ea typeface="+mn-ea"/>
                <a:cs typeface="+mn-cs"/>
              </a:rPr>
              <a:t>Cambio desde basal.​ </a:t>
            </a:r>
          </a:p>
          <a:p>
            <a:pPr>
              <a:defRPr/>
            </a:pPr>
            <a:r>
              <a:rPr kumimoji="0" lang="es-ES" sz="800" b="1" i="0" u="none" strike="noStrike" kern="1200" cap="none" spc="0" normalizeH="0" baseline="0" noProof="0" dirty="0">
                <a:ln>
                  <a:noFill/>
                </a:ln>
                <a:solidFill>
                  <a:prstClr val="black">
                    <a:tint val="75000"/>
                  </a:prstClr>
                </a:solidFill>
                <a:effectLst/>
                <a:uLnTx/>
                <a:uFillTx/>
                <a:latin typeface="Calibri"/>
                <a:ea typeface="+mn-ea"/>
                <a:cs typeface="+mn-cs"/>
              </a:rPr>
              <a:t>CO: </a:t>
            </a:r>
            <a:r>
              <a:rPr kumimoji="0" lang="es-ES" sz="800" b="0" i="0" u="none" strike="noStrike" kern="1200" cap="none" spc="0" normalizeH="0" baseline="0" noProof="0" dirty="0">
                <a:ln>
                  <a:noFill/>
                </a:ln>
                <a:solidFill>
                  <a:prstClr val="black">
                    <a:tint val="75000"/>
                  </a:prstClr>
                </a:solidFill>
                <a:effectLst/>
                <a:uLnTx/>
                <a:uFillTx/>
                <a:latin typeface="Calibri"/>
                <a:ea typeface="+mn-ea"/>
                <a:cs typeface="+mn-cs"/>
              </a:rPr>
              <a:t>casos observados; </a:t>
            </a:r>
            <a:r>
              <a:rPr kumimoji="0" lang="es-ES" sz="800" b="1" i="0" u="none" strike="noStrike" kern="1200" cap="none" spc="0" normalizeH="0" baseline="0" noProof="0" dirty="0">
                <a:ln>
                  <a:noFill/>
                </a:ln>
                <a:solidFill>
                  <a:prstClr val="black">
                    <a:tint val="75000"/>
                  </a:prstClr>
                </a:solidFill>
                <a:effectLst/>
                <a:uLnTx/>
                <a:uFillTx/>
                <a:latin typeface="Calibri"/>
                <a:ea typeface="+mn-ea"/>
                <a:cs typeface="+mn-cs"/>
              </a:rPr>
              <a:t>ITT: </a:t>
            </a:r>
            <a:r>
              <a:rPr lang="es-ES" dirty="0">
                <a:solidFill>
                  <a:prstClr val="black">
                    <a:tint val="75000"/>
                  </a:prstClr>
                </a:solidFill>
                <a:latin typeface="Calibri"/>
              </a:rPr>
              <a:t>i</a:t>
            </a:r>
            <a:r>
              <a:rPr kumimoji="0" lang="es-ES" sz="800" b="0" i="0" u="none" strike="noStrike" kern="1200" cap="none" spc="0" normalizeH="0" baseline="0" noProof="0" dirty="0" err="1">
                <a:ln>
                  <a:noFill/>
                </a:ln>
                <a:solidFill>
                  <a:prstClr val="black">
                    <a:tint val="75000"/>
                  </a:prstClr>
                </a:solidFill>
                <a:effectLst/>
                <a:uLnTx/>
                <a:uFillTx/>
                <a:latin typeface="Calibri"/>
                <a:ea typeface="+mn-ea"/>
                <a:cs typeface="+mn-cs"/>
              </a:rPr>
              <a:t>ntención</a:t>
            </a:r>
            <a:r>
              <a:rPr kumimoji="0" lang="es-ES" sz="800" b="0" i="0" u="none" strike="noStrike" kern="1200" cap="none" spc="0" normalizeH="0" baseline="0" noProof="0" dirty="0">
                <a:ln>
                  <a:noFill/>
                </a:ln>
                <a:solidFill>
                  <a:prstClr val="black">
                    <a:tint val="75000"/>
                  </a:prstClr>
                </a:solidFill>
                <a:effectLst/>
                <a:uLnTx/>
                <a:uFillTx/>
                <a:latin typeface="Calibri"/>
                <a:ea typeface="+mn-ea"/>
                <a:cs typeface="+mn-cs"/>
              </a:rPr>
              <a:t> de tratar, por sus siglas en inglés; </a:t>
            </a:r>
            <a:r>
              <a:rPr kumimoji="0" lang="es-ES" sz="800" b="1" i="0" u="none" strike="noStrike" kern="1200" cap="none" spc="0" normalizeH="0" baseline="0" noProof="0" dirty="0">
                <a:ln>
                  <a:noFill/>
                </a:ln>
                <a:solidFill>
                  <a:prstClr val="black">
                    <a:tint val="75000"/>
                  </a:prstClr>
                </a:solidFill>
                <a:effectLst/>
                <a:uLnTx/>
                <a:uFillTx/>
                <a:latin typeface="Calibri"/>
                <a:ea typeface="+mn-ea"/>
                <a:cs typeface="+mn-cs"/>
              </a:rPr>
              <a:t>NRS: </a:t>
            </a:r>
            <a:r>
              <a:rPr kumimoji="0" lang="es-ES" sz="800" b="0" i="0" u="none" strike="noStrike" kern="1200" cap="none" spc="0" normalizeH="0" baseline="0" noProof="0" dirty="0">
                <a:ln>
                  <a:noFill/>
                </a:ln>
                <a:solidFill>
                  <a:prstClr val="black">
                    <a:tint val="75000"/>
                  </a:prstClr>
                </a:solidFill>
                <a:effectLst/>
                <a:uLnTx/>
                <a:uFillTx/>
                <a:latin typeface="Calibri"/>
                <a:ea typeface="+mn-ea"/>
                <a:cs typeface="+mn-cs"/>
              </a:rPr>
              <a:t>escala de valoración numérica, </a:t>
            </a:r>
            <a:r>
              <a:rPr lang="es-ES" dirty="0">
                <a:solidFill>
                  <a:prstClr val="black">
                    <a:tint val="75000"/>
                  </a:prstClr>
                </a:solidFill>
                <a:latin typeface="Calibri"/>
              </a:rPr>
              <a:t>por sus siglas en inglés.</a:t>
            </a:r>
            <a:endParaRPr kumimoji="0" lang="es-ES" sz="800" b="0" i="0" u="none" strike="noStrike" kern="1200" cap="none" spc="0" normalizeH="0" baseline="0" noProof="0" dirty="0">
              <a:ln>
                <a:noFill/>
              </a:ln>
              <a:solidFill>
                <a:prstClr val="black">
                  <a:tint val="75000"/>
                </a:prstClr>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800" b="1" i="0" u="none" strike="noStrike" kern="1200" cap="none" spc="0" normalizeH="0" baseline="0" noProof="0" dirty="0">
                <a:ln>
                  <a:noFill/>
                </a:ln>
                <a:solidFill>
                  <a:prstClr val="black">
                    <a:tint val="75000"/>
                  </a:prstClr>
                </a:solidFill>
                <a:effectLst/>
                <a:uLnTx/>
                <a:uFillTx/>
                <a:latin typeface="Calibri"/>
                <a:ea typeface="+mn-ea"/>
                <a:cs typeface="+mn-cs"/>
              </a:rPr>
              <a:t>1. </a:t>
            </a:r>
            <a:r>
              <a:rPr kumimoji="0" lang="es-ES" sz="800" b="0" i="0" u="none" strike="noStrike" kern="1200" cap="none" spc="0" normalizeH="0" baseline="0" noProof="0" dirty="0" err="1">
                <a:ln>
                  <a:noFill/>
                </a:ln>
                <a:solidFill>
                  <a:prstClr val="black">
                    <a:tint val="75000"/>
                  </a:prstClr>
                </a:solidFill>
                <a:effectLst/>
                <a:uLnTx/>
                <a:uFillTx/>
                <a:latin typeface="Calibri"/>
                <a:ea typeface="+mn-ea"/>
                <a:cs typeface="+mn-cs"/>
              </a:rPr>
              <a:t>Costanzo</a:t>
            </a:r>
            <a:r>
              <a:rPr kumimoji="0" lang="es-ES" sz="800" b="0" i="0" u="none" strike="noStrike" kern="1200" cap="none" spc="0" normalizeH="0" baseline="0" noProof="0" dirty="0">
                <a:ln>
                  <a:noFill/>
                </a:ln>
                <a:solidFill>
                  <a:prstClr val="black">
                    <a:tint val="75000"/>
                  </a:prstClr>
                </a:solidFill>
                <a:effectLst/>
                <a:uLnTx/>
                <a:uFillTx/>
                <a:latin typeface="Calibri"/>
                <a:ea typeface="+mn-ea"/>
                <a:cs typeface="+mn-cs"/>
              </a:rPr>
              <a:t> A, </a:t>
            </a:r>
            <a:r>
              <a:rPr kumimoji="0" lang="es-ES" sz="800" b="0" i="0" u="none" strike="noStrike" kern="1200" cap="none" spc="0" normalizeH="0" baseline="0" noProof="0" dirty="0" err="1">
                <a:ln>
                  <a:noFill/>
                </a:ln>
                <a:solidFill>
                  <a:prstClr val="black">
                    <a:tint val="75000"/>
                  </a:prstClr>
                </a:solidFill>
                <a:effectLst/>
                <a:uLnTx/>
                <a:uFillTx/>
                <a:latin typeface="Calibri"/>
                <a:ea typeface="+mn-ea"/>
                <a:cs typeface="+mn-cs"/>
              </a:rPr>
              <a:t>Llammas</a:t>
            </a:r>
            <a:r>
              <a:rPr kumimoji="0" lang="es-ES" sz="800" b="0" i="0" u="none" strike="noStrike" kern="1200" cap="none" spc="0" normalizeH="0" baseline="0" noProof="0" dirty="0">
                <a:ln>
                  <a:noFill/>
                </a:ln>
                <a:solidFill>
                  <a:prstClr val="black">
                    <a:tint val="75000"/>
                  </a:prstClr>
                </a:solidFill>
                <a:effectLst/>
                <a:uLnTx/>
                <a:uFillTx/>
                <a:latin typeface="Calibri"/>
                <a:ea typeface="+mn-ea"/>
                <a:cs typeface="+mn-cs"/>
              </a:rPr>
              <a:t>-Velasco M, </a:t>
            </a:r>
            <a:r>
              <a:rPr kumimoji="0" lang="es-ES" sz="800" b="0" i="0" u="none" strike="noStrike" kern="1200" cap="none" spc="0" normalizeH="0" baseline="0" noProof="0" dirty="0" err="1">
                <a:ln>
                  <a:noFill/>
                </a:ln>
                <a:solidFill>
                  <a:prstClr val="black">
                    <a:tint val="75000"/>
                  </a:prstClr>
                </a:solidFill>
                <a:effectLst/>
                <a:uLnTx/>
                <a:uFillTx/>
                <a:latin typeface="Calibri"/>
                <a:ea typeface="+mn-ea"/>
                <a:cs typeface="+mn-cs"/>
              </a:rPr>
              <a:t>Fabbrocini</a:t>
            </a:r>
            <a:r>
              <a:rPr kumimoji="0" lang="es-ES" sz="800" b="0" i="0" u="none" strike="noStrike" kern="1200" cap="none" spc="0" normalizeH="0" baseline="0" noProof="0" dirty="0">
                <a:ln>
                  <a:noFill/>
                </a:ln>
                <a:solidFill>
                  <a:prstClr val="black">
                    <a:tint val="75000"/>
                  </a:prstClr>
                </a:solidFill>
                <a:effectLst/>
                <a:uLnTx/>
                <a:uFillTx/>
                <a:latin typeface="Calibri"/>
                <a:ea typeface="+mn-ea"/>
                <a:cs typeface="+mn-cs"/>
              </a:rPr>
              <a:t> G, </a:t>
            </a:r>
            <a:r>
              <a:rPr kumimoji="0" lang="es-ES" sz="800" b="0" i="1" u="none" strike="noStrike" kern="1200" cap="none" spc="0" normalizeH="0" baseline="0" noProof="0" dirty="0">
                <a:ln>
                  <a:noFill/>
                </a:ln>
                <a:solidFill>
                  <a:prstClr val="black">
                    <a:tint val="75000"/>
                  </a:prstClr>
                </a:solidFill>
                <a:effectLst/>
                <a:uLnTx/>
                <a:uFillTx/>
                <a:latin typeface="Calibri"/>
                <a:ea typeface="+mn-ea"/>
                <a:cs typeface="+mn-cs"/>
              </a:rPr>
              <a:t>et al. </a:t>
            </a:r>
            <a:r>
              <a:rPr kumimoji="0" lang="es-ES" sz="800" b="0" i="0" u="none" strike="noStrike" kern="1200" cap="none" spc="0" normalizeH="0" baseline="0" noProof="0" dirty="0">
                <a:ln>
                  <a:noFill/>
                </a:ln>
                <a:solidFill>
                  <a:prstClr val="black">
                    <a:tint val="75000"/>
                  </a:prstClr>
                </a:solidFill>
                <a:effectLst/>
                <a:uLnTx/>
                <a:uFillTx/>
                <a:latin typeface="Calibri"/>
                <a:ea typeface="+mn-ea"/>
                <a:cs typeface="+mn-cs"/>
              </a:rPr>
              <a:t>Tildrakizumab </a:t>
            </a:r>
            <a:r>
              <a:rPr kumimoji="0" lang="es-ES" sz="800" b="0" i="0" u="none" strike="noStrike" kern="1200" cap="none" spc="0" normalizeH="0" baseline="0" noProof="0" dirty="0" err="1">
                <a:ln>
                  <a:noFill/>
                </a:ln>
                <a:solidFill>
                  <a:prstClr val="black">
                    <a:tint val="75000"/>
                  </a:prstClr>
                </a:solidFill>
                <a:effectLst/>
                <a:uLnTx/>
                <a:uFillTx/>
                <a:latin typeface="Calibri"/>
                <a:ea typeface="+mn-ea"/>
                <a:cs typeface="+mn-cs"/>
              </a:rPr>
              <a:t>improves</a:t>
            </a:r>
            <a:r>
              <a:rPr kumimoji="0" lang="es-ES" sz="800" b="0" i="0" u="none" strike="noStrike" kern="1200" cap="none" spc="0" normalizeH="0" baseline="0" noProof="0" dirty="0">
                <a:ln>
                  <a:noFill/>
                </a:ln>
                <a:solidFill>
                  <a:prstClr val="black">
                    <a:tint val="75000"/>
                  </a:prstClr>
                </a:solidFill>
                <a:effectLst/>
                <a:uLnTx/>
                <a:uFillTx/>
                <a:latin typeface="Calibri"/>
                <a:ea typeface="+mn-ea"/>
                <a:cs typeface="+mn-cs"/>
              </a:rPr>
              <a:t> </a:t>
            </a:r>
            <a:r>
              <a:rPr kumimoji="0" lang="es-ES" sz="800" b="0" i="0" u="none" strike="noStrike" kern="1200" cap="none" spc="0" normalizeH="0" baseline="0" noProof="0" dirty="0" err="1">
                <a:ln>
                  <a:noFill/>
                </a:ln>
                <a:solidFill>
                  <a:prstClr val="black">
                    <a:tint val="75000"/>
                  </a:prstClr>
                </a:solidFill>
                <a:effectLst/>
                <a:uLnTx/>
                <a:uFillTx/>
                <a:latin typeface="Calibri"/>
                <a:ea typeface="+mn-ea"/>
                <a:cs typeface="+mn-cs"/>
              </a:rPr>
              <a:t>high</a:t>
            </a:r>
            <a:r>
              <a:rPr kumimoji="0" lang="es-ES" sz="800" b="0" i="0" u="none" strike="noStrike" kern="1200" cap="none" spc="0" normalizeH="0" baseline="0" noProof="0" dirty="0">
                <a:ln>
                  <a:noFill/>
                </a:ln>
                <a:solidFill>
                  <a:prstClr val="black">
                    <a:tint val="75000"/>
                  </a:prstClr>
                </a:solidFill>
                <a:effectLst/>
                <a:uLnTx/>
                <a:uFillTx/>
                <a:latin typeface="Calibri"/>
                <a:ea typeface="+mn-ea"/>
                <a:cs typeface="+mn-cs"/>
              </a:rPr>
              <a:t> </a:t>
            </a:r>
            <a:r>
              <a:rPr kumimoji="0" lang="es-ES" sz="800" b="0" i="0" u="none" strike="noStrike" kern="1200" cap="none" spc="0" normalizeH="0" baseline="0" noProof="0" dirty="0" err="1">
                <a:ln>
                  <a:noFill/>
                </a:ln>
                <a:solidFill>
                  <a:prstClr val="black">
                    <a:tint val="75000"/>
                  </a:prstClr>
                </a:solidFill>
                <a:effectLst/>
                <a:uLnTx/>
                <a:uFillTx/>
                <a:latin typeface="Calibri"/>
                <a:ea typeface="+mn-ea"/>
                <a:cs typeface="+mn-cs"/>
              </a:rPr>
              <a:t>burden</a:t>
            </a:r>
            <a:r>
              <a:rPr kumimoji="0" lang="es-ES" sz="800" b="0" i="0" u="none" strike="noStrike" kern="1200" cap="none" spc="0" normalizeH="0" baseline="0" noProof="0" dirty="0">
                <a:ln>
                  <a:noFill/>
                </a:ln>
                <a:solidFill>
                  <a:prstClr val="black">
                    <a:tint val="75000"/>
                  </a:prstClr>
                </a:solidFill>
                <a:effectLst/>
                <a:uLnTx/>
                <a:uFillTx/>
                <a:latin typeface="Calibri"/>
                <a:ea typeface="+mn-ea"/>
                <a:cs typeface="+mn-cs"/>
              </a:rPr>
              <a:t> skin </a:t>
            </a:r>
            <a:r>
              <a:rPr kumimoji="0" lang="es-ES" sz="800" b="0" i="0" u="none" strike="noStrike" kern="1200" cap="none" spc="0" normalizeH="0" baseline="0" noProof="0" dirty="0" err="1">
                <a:ln>
                  <a:noFill/>
                </a:ln>
                <a:solidFill>
                  <a:prstClr val="black">
                    <a:tint val="75000"/>
                  </a:prstClr>
                </a:solidFill>
                <a:effectLst/>
                <a:uLnTx/>
                <a:uFillTx/>
                <a:latin typeface="Calibri"/>
                <a:ea typeface="+mn-ea"/>
                <a:cs typeface="+mn-cs"/>
              </a:rPr>
              <a:t>symptoms</a:t>
            </a:r>
            <a:r>
              <a:rPr kumimoji="0" lang="es-ES" sz="800" b="0" i="0" u="none" strike="noStrike" kern="1200" cap="none" spc="0" normalizeH="0" baseline="0" noProof="0" dirty="0">
                <a:ln>
                  <a:noFill/>
                </a:ln>
                <a:solidFill>
                  <a:prstClr val="black">
                    <a:tint val="75000"/>
                  </a:prstClr>
                </a:solidFill>
                <a:effectLst/>
                <a:uLnTx/>
                <a:uFillTx/>
                <a:latin typeface="Calibri"/>
                <a:ea typeface="+mn-ea"/>
                <a:cs typeface="+mn-cs"/>
              </a:rPr>
              <a:t>, </a:t>
            </a:r>
            <a:r>
              <a:rPr kumimoji="0" lang="es-ES" sz="800" b="0" i="0" u="none" strike="noStrike" kern="1200" cap="none" spc="0" normalizeH="0" baseline="0" noProof="0" dirty="0" err="1">
                <a:ln>
                  <a:noFill/>
                </a:ln>
                <a:solidFill>
                  <a:prstClr val="black">
                    <a:tint val="75000"/>
                  </a:prstClr>
                </a:solidFill>
                <a:effectLst/>
                <a:uLnTx/>
                <a:uFillTx/>
                <a:latin typeface="Calibri"/>
                <a:ea typeface="+mn-ea"/>
                <a:cs typeface="+mn-cs"/>
              </a:rPr>
              <a:t>impaired</a:t>
            </a:r>
            <a:r>
              <a:rPr kumimoji="0" lang="es-ES" sz="800" b="0" i="0" u="none" strike="noStrike" kern="1200" cap="none" spc="0" normalizeH="0" baseline="0" noProof="0" dirty="0">
                <a:ln>
                  <a:noFill/>
                </a:ln>
                <a:solidFill>
                  <a:prstClr val="black">
                    <a:tint val="75000"/>
                  </a:prstClr>
                </a:solidFill>
                <a:effectLst/>
                <a:uLnTx/>
                <a:uFillTx/>
                <a:latin typeface="Calibri"/>
                <a:ea typeface="+mn-ea"/>
                <a:cs typeface="+mn-cs"/>
              </a:rPr>
              <a:t> </a:t>
            </a:r>
            <a:r>
              <a:rPr kumimoji="0" lang="es-ES" sz="800" b="0" i="0" u="none" strike="noStrike" kern="1200" cap="none" spc="0" normalizeH="0" baseline="0" noProof="0" dirty="0" err="1">
                <a:ln>
                  <a:noFill/>
                </a:ln>
                <a:solidFill>
                  <a:prstClr val="black">
                    <a:tint val="75000"/>
                  </a:prstClr>
                </a:solidFill>
                <a:effectLst/>
                <a:uLnTx/>
                <a:uFillTx/>
                <a:latin typeface="Calibri"/>
                <a:ea typeface="+mn-ea"/>
                <a:cs typeface="+mn-cs"/>
              </a:rPr>
              <a:t>sleep</a:t>
            </a:r>
            <a:r>
              <a:rPr kumimoji="0" lang="es-ES" sz="800" b="0" i="0" u="none" strike="noStrike" kern="1200" cap="none" spc="0" normalizeH="0" baseline="0" noProof="0" dirty="0">
                <a:ln>
                  <a:noFill/>
                </a:ln>
                <a:solidFill>
                  <a:prstClr val="black">
                    <a:tint val="75000"/>
                  </a:prstClr>
                </a:solidFill>
                <a:effectLst/>
                <a:uLnTx/>
                <a:uFillTx/>
                <a:latin typeface="Calibri"/>
                <a:ea typeface="+mn-ea"/>
                <a:cs typeface="+mn-cs"/>
              </a:rPr>
              <a:t> and </a:t>
            </a:r>
            <a:r>
              <a:rPr kumimoji="0" lang="es-ES" sz="800" b="0" i="0" u="none" strike="noStrike" kern="1200" cap="none" spc="0" normalizeH="0" baseline="0" noProof="0" dirty="0" err="1">
                <a:ln>
                  <a:noFill/>
                </a:ln>
                <a:solidFill>
                  <a:prstClr val="black">
                    <a:tint val="75000"/>
                  </a:prstClr>
                </a:solidFill>
                <a:effectLst/>
                <a:uLnTx/>
                <a:uFillTx/>
                <a:latin typeface="Calibri"/>
                <a:ea typeface="+mn-ea"/>
                <a:cs typeface="+mn-cs"/>
              </a:rPr>
              <a:t>quality</a:t>
            </a:r>
            <a:r>
              <a:rPr kumimoji="0" lang="es-ES" sz="800" b="0" i="0" u="none" strike="noStrike" kern="1200" cap="none" spc="0" normalizeH="0" baseline="0" noProof="0" dirty="0">
                <a:ln>
                  <a:noFill/>
                </a:ln>
                <a:solidFill>
                  <a:prstClr val="black">
                    <a:tint val="75000"/>
                  </a:prstClr>
                </a:solidFill>
                <a:effectLst/>
                <a:uLnTx/>
                <a:uFillTx/>
                <a:latin typeface="Calibri"/>
                <a:ea typeface="+mn-ea"/>
                <a:cs typeface="+mn-cs"/>
              </a:rPr>
              <a:t> </a:t>
            </a:r>
            <a:r>
              <a:rPr kumimoji="0" lang="es-ES" sz="800" b="0" i="0" u="none" strike="noStrike" kern="1200" cap="none" spc="0" normalizeH="0" baseline="0" noProof="0" dirty="0" err="1">
                <a:ln>
                  <a:noFill/>
                </a:ln>
                <a:solidFill>
                  <a:prstClr val="black">
                    <a:tint val="75000"/>
                  </a:prstClr>
                </a:solidFill>
                <a:effectLst/>
                <a:uLnTx/>
                <a:uFillTx/>
                <a:latin typeface="Calibri"/>
                <a:ea typeface="+mn-ea"/>
                <a:cs typeface="+mn-cs"/>
              </a:rPr>
              <a:t>of</a:t>
            </a:r>
            <a:r>
              <a:rPr kumimoji="0" lang="es-ES" sz="800" b="0" i="0" u="none" strike="noStrike" kern="1200" cap="none" spc="0" normalizeH="0" baseline="0" noProof="0" dirty="0">
                <a:ln>
                  <a:noFill/>
                </a:ln>
                <a:solidFill>
                  <a:prstClr val="black">
                    <a:tint val="75000"/>
                  </a:prstClr>
                </a:solidFill>
                <a:effectLst/>
                <a:uLnTx/>
                <a:uFillTx/>
                <a:latin typeface="Calibri"/>
                <a:ea typeface="+mn-ea"/>
                <a:cs typeface="+mn-cs"/>
              </a:rPr>
              <a:t> </a:t>
            </a:r>
            <a:r>
              <a:rPr kumimoji="0" lang="es-ES" sz="800" b="0" i="0" u="none" strike="noStrike" kern="1200" cap="none" spc="0" normalizeH="0" baseline="0" noProof="0" dirty="0" err="1">
                <a:ln>
                  <a:noFill/>
                </a:ln>
                <a:solidFill>
                  <a:prstClr val="black">
                    <a:tint val="75000"/>
                  </a:prstClr>
                </a:solidFill>
                <a:effectLst/>
                <a:uLnTx/>
                <a:uFillTx/>
                <a:latin typeface="Calibri"/>
                <a:ea typeface="+mn-ea"/>
                <a:cs typeface="+mn-cs"/>
              </a:rPr>
              <a:t>life</a:t>
            </a:r>
            <a:r>
              <a:rPr kumimoji="0" lang="es-ES" sz="800" b="0" i="0" u="none" strike="noStrike" kern="1200" cap="none" spc="0" normalizeH="0" baseline="0" noProof="0" dirty="0">
                <a:ln>
                  <a:noFill/>
                </a:ln>
                <a:solidFill>
                  <a:prstClr val="black">
                    <a:tint val="75000"/>
                  </a:prstClr>
                </a:solidFill>
                <a:effectLst/>
                <a:uLnTx/>
                <a:uFillTx/>
                <a:latin typeface="Calibri"/>
                <a:ea typeface="+mn-ea"/>
                <a:cs typeface="+mn-cs"/>
              </a:rPr>
              <a:t> </a:t>
            </a:r>
            <a:r>
              <a:rPr kumimoji="0" lang="es-ES" sz="800" b="0" i="0" u="none" strike="noStrike" kern="1200" cap="none" spc="0" normalizeH="0" baseline="0" noProof="0" dirty="0" err="1">
                <a:ln>
                  <a:noFill/>
                </a:ln>
                <a:solidFill>
                  <a:prstClr val="black">
                    <a:tint val="75000"/>
                  </a:prstClr>
                </a:solidFill>
                <a:effectLst/>
                <a:uLnTx/>
                <a:uFillTx/>
                <a:latin typeface="Calibri"/>
                <a:ea typeface="+mn-ea"/>
                <a:cs typeface="+mn-cs"/>
              </a:rPr>
              <a:t>of</a:t>
            </a:r>
            <a:r>
              <a:rPr kumimoji="0" lang="es-ES" sz="800" b="0" i="0" u="none" strike="noStrike" kern="1200" cap="none" spc="0" normalizeH="0" baseline="0" noProof="0" dirty="0">
                <a:ln>
                  <a:noFill/>
                </a:ln>
                <a:solidFill>
                  <a:prstClr val="black">
                    <a:tint val="75000"/>
                  </a:prstClr>
                </a:solidFill>
                <a:effectLst/>
                <a:uLnTx/>
                <a:uFillTx/>
                <a:latin typeface="Calibri"/>
                <a:ea typeface="+mn-ea"/>
                <a:cs typeface="+mn-cs"/>
              </a:rPr>
              <a:t> </a:t>
            </a:r>
            <a:r>
              <a:rPr kumimoji="0" lang="es-ES" sz="800" b="0" i="0" u="none" strike="noStrike" kern="1200" cap="none" spc="0" normalizeH="0" baseline="0" noProof="0" dirty="0" err="1">
                <a:ln>
                  <a:noFill/>
                </a:ln>
                <a:solidFill>
                  <a:prstClr val="black">
                    <a:tint val="75000"/>
                  </a:prstClr>
                </a:solidFill>
                <a:effectLst/>
                <a:uLnTx/>
                <a:uFillTx/>
                <a:latin typeface="Calibri"/>
                <a:ea typeface="+mn-ea"/>
                <a:cs typeface="+mn-cs"/>
              </a:rPr>
              <a:t>moderate</a:t>
            </a:r>
            <a:r>
              <a:rPr kumimoji="0" lang="es-ES" sz="800" b="0" i="0" u="none" strike="noStrike" kern="1200" cap="none" spc="0" normalizeH="0" baseline="0" noProof="0" dirty="0">
                <a:ln>
                  <a:noFill/>
                </a:ln>
                <a:solidFill>
                  <a:prstClr val="black">
                    <a:tint val="75000"/>
                  </a:prstClr>
                </a:solidFill>
                <a:effectLst/>
                <a:uLnTx/>
                <a:uFillTx/>
                <a:latin typeface="Calibri"/>
                <a:ea typeface="+mn-ea"/>
                <a:cs typeface="+mn-cs"/>
              </a:rPr>
              <a:t>- </a:t>
            </a:r>
            <a:r>
              <a:rPr kumimoji="0" lang="es-ES" sz="800" b="0" i="0" u="none" strike="noStrike" kern="1200" cap="none" spc="0" normalizeH="0" baseline="0" noProof="0" dirty="0" err="1">
                <a:ln>
                  <a:noFill/>
                </a:ln>
                <a:solidFill>
                  <a:prstClr val="black">
                    <a:tint val="75000"/>
                  </a:prstClr>
                </a:solidFill>
                <a:effectLst/>
                <a:uLnTx/>
                <a:uFillTx/>
                <a:latin typeface="Calibri"/>
                <a:ea typeface="+mn-ea"/>
                <a:cs typeface="+mn-cs"/>
              </a:rPr>
              <a:t>to</a:t>
            </a:r>
            <a:r>
              <a:rPr kumimoji="0" lang="es-ES" sz="800" b="0" i="0" u="none" strike="noStrike" kern="1200" cap="none" spc="0" normalizeH="0" baseline="0" noProof="0" dirty="0">
                <a:ln>
                  <a:noFill/>
                </a:ln>
                <a:solidFill>
                  <a:prstClr val="black">
                    <a:tint val="75000"/>
                  </a:prstClr>
                </a:solidFill>
                <a:effectLst/>
                <a:uLnTx/>
                <a:uFillTx/>
                <a:latin typeface="Calibri"/>
                <a:ea typeface="+mn-ea"/>
                <a:cs typeface="+mn-cs"/>
              </a:rPr>
              <a:t>- severe plaque psoriasis </a:t>
            </a:r>
            <a:r>
              <a:rPr kumimoji="0" lang="es-ES" sz="800" b="0" i="0" u="none" strike="noStrike" kern="1200" cap="none" spc="0" normalizeH="0" baseline="0" noProof="0" dirty="0" err="1">
                <a:ln>
                  <a:noFill/>
                </a:ln>
                <a:solidFill>
                  <a:prstClr val="black">
                    <a:tint val="75000"/>
                  </a:prstClr>
                </a:solidFill>
                <a:effectLst/>
                <a:uLnTx/>
                <a:uFillTx/>
                <a:latin typeface="Calibri"/>
                <a:ea typeface="+mn-ea"/>
                <a:cs typeface="+mn-cs"/>
              </a:rPr>
              <a:t>patients</a:t>
            </a:r>
            <a:r>
              <a:rPr kumimoji="0" lang="es-ES" sz="800" b="0" i="0" u="none" strike="noStrike" kern="1200" cap="none" spc="0" normalizeH="0" baseline="0" noProof="0" dirty="0">
                <a:ln>
                  <a:noFill/>
                </a:ln>
                <a:solidFill>
                  <a:prstClr val="black">
                    <a:tint val="75000"/>
                  </a:prstClr>
                </a:solidFill>
                <a:effectLst/>
                <a:uLnTx/>
                <a:uFillTx/>
                <a:latin typeface="Calibri"/>
                <a:ea typeface="+mn-ea"/>
                <a:cs typeface="+mn-cs"/>
              </a:rPr>
              <a:t> in </a:t>
            </a:r>
            <a:r>
              <a:rPr kumimoji="0" lang="es-ES" sz="800" b="0" i="0" u="none" strike="noStrike" kern="1200" cap="none" spc="0" normalizeH="0" baseline="0" noProof="0" dirty="0" err="1">
                <a:ln>
                  <a:noFill/>
                </a:ln>
                <a:solidFill>
                  <a:prstClr val="black">
                    <a:tint val="75000"/>
                  </a:prstClr>
                </a:solidFill>
                <a:effectLst/>
                <a:uLnTx/>
                <a:uFillTx/>
                <a:latin typeface="Calibri"/>
                <a:ea typeface="+mn-ea"/>
                <a:cs typeface="+mn-cs"/>
              </a:rPr>
              <a:t>conditions</a:t>
            </a:r>
            <a:r>
              <a:rPr kumimoji="0" lang="es-ES" sz="800" b="0" i="0" u="none" strike="noStrike" kern="1200" cap="none" spc="0" normalizeH="0" baseline="0" noProof="0" dirty="0">
                <a:ln>
                  <a:noFill/>
                </a:ln>
                <a:solidFill>
                  <a:prstClr val="black">
                    <a:tint val="75000"/>
                  </a:prstClr>
                </a:solidFill>
                <a:effectLst/>
                <a:uLnTx/>
                <a:uFillTx/>
                <a:latin typeface="Calibri"/>
                <a:ea typeface="+mn-ea"/>
                <a:cs typeface="+mn-cs"/>
              </a:rPr>
              <a:t> </a:t>
            </a:r>
            <a:r>
              <a:rPr kumimoji="0" lang="es-ES" sz="800" b="0" i="0" u="none" strike="noStrike" kern="1200" cap="none" spc="0" normalizeH="0" baseline="0" noProof="0" dirty="0" err="1">
                <a:ln>
                  <a:noFill/>
                </a:ln>
                <a:solidFill>
                  <a:prstClr val="black">
                    <a:tint val="75000"/>
                  </a:prstClr>
                </a:solidFill>
                <a:effectLst/>
                <a:uLnTx/>
                <a:uFillTx/>
                <a:latin typeface="Calibri"/>
                <a:ea typeface="+mn-ea"/>
                <a:cs typeface="+mn-cs"/>
              </a:rPr>
              <a:t>close</a:t>
            </a:r>
            <a:r>
              <a:rPr kumimoji="0" lang="es-ES" sz="800" b="0" i="0" u="none" strike="noStrike" kern="1200" cap="none" spc="0" normalizeH="0" baseline="0" noProof="0" dirty="0">
                <a:ln>
                  <a:noFill/>
                </a:ln>
                <a:solidFill>
                  <a:prstClr val="black">
                    <a:tint val="75000"/>
                  </a:prstClr>
                </a:solidFill>
                <a:effectLst/>
                <a:uLnTx/>
                <a:uFillTx/>
                <a:latin typeface="Calibri"/>
                <a:ea typeface="+mn-ea"/>
                <a:cs typeface="+mn-cs"/>
              </a:rPr>
              <a:t> </a:t>
            </a:r>
            <a:r>
              <a:rPr kumimoji="0" lang="es-ES" sz="800" b="0" i="0" u="none" strike="noStrike" kern="1200" cap="none" spc="0" normalizeH="0" baseline="0" noProof="0" dirty="0" err="1">
                <a:ln>
                  <a:noFill/>
                </a:ln>
                <a:solidFill>
                  <a:prstClr val="black">
                    <a:tint val="75000"/>
                  </a:prstClr>
                </a:solidFill>
                <a:effectLst/>
                <a:uLnTx/>
                <a:uFillTx/>
                <a:latin typeface="Calibri"/>
                <a:ea typeface="+mn-ea"/>
                <a:cs typeface="+mn-cs"/>
              </a:rPr>
              <a:t>to</a:t>
            </a:r>
            <a:r>
              <a:rPr kumimoji="0" lang="es-ES" sz="800" b="0" i="0" u="none" strike="noStrike" kern="1200" cap="none" spc="0" normalizeH="0" baseline="0" noProof="0" dirty="0">
                <a:ln>
                  <a:noFill/>
                </a:ln>
                <a:solidFill>
                  <a:prstClr val="black">
                    <a:tint val="75000"/>
                  </a:prstClr>
                </a:solidFill>
                <a:effectLst/>
                <a:uLnTx/>
                <a:uFillTx/>
                <a:latin typeface="Calibri"/>
                <a:ea typeface="+mn-ea"/>
                <a:cs typeface="+mn-cs"/>
              </a:rPr>
              <a:t> </a:t>
            </a:r>
            <a:r>
              <a:rPr kumimoji="0" lang="es-ES" sz="800" b="0" i="0" u="none" strike="noStrike" kern="1200" cap="none" spc="0" normalizeH="0" baseline="0" noProof="0" dirty="0" err="1">
                <a:ln>
                  <a:noFill/>
                </a:ln>
                <a:solidFill>
                  <a:prstClr val="black">
                    <a:tint val="75000"/>
                  </a:prstClr>
                </a:solidFill>
                <a:effectLst/>
                <a:uLnTx/>
                <a:uFillTx/>
                <a:latin typeface="Calibri"/>
                <a:ea typeface="+mn-ea"/>
                <a:cs typeface="+mn-cs"/>
              </a:rPr>
              <a:t>clinical</a:t>
            </a:r>
            <a:r>
              <a:rPr kumimoji="0" lang="es-ES" sz="800" b="0" i="0" u="none" strike="noStrike" kern="1200" cap="none" spc="0" normalizeH="0" baseline="0" noProof="0" dirty="0">
                <a:ln>
                  <a:noFill/>
                </a:ln>
                <a:solidFill>
                  <a:prstClr val="black">
                    <a:tint val="75000"/>
                  </a:prstClr>
                </a:solidFill>
                <a:effectLst/>
                <a:uLnTx/>
                <a:uFillTx/>
                <a:latin typeface="Calibri"/>
                <a:ea typeface="+mn-ea"/>
                <a:cs typeface="+mn-cs"/>
              </a:rPr>
              <a:t> </a:t>
            </a:r>
            <a:r>
              <a:rPr kumimoji="0" lang="es-ES" sz="800" b="0" i="0" u="none" strike="noStrike" kern="1200" cap="none" spc="0" normalizeH="0" baseline="0" noProof="0" dirty="0" err="1">
                <a:ln>
                  <a:noFill/>
                </a:ln>
                <a:solidFill>
                  <a:prstClr val="black">
                    <a:tint val="75000"/>
                  </a:prstClr>
                </a:solidFill>
                <a:effectLst/>
                <a:uLnTx/>
                <a:uFillTx/>
                <a:latin typeface="Calibri"/>
                <a:ea typeface="+mn-ea"/>
                <a:cs typeface="+mn-cs"/>
              </a:rPr>
              <a:t>practice</a:t>
            </a:r>
            <a:r>
              <a:rPr kumimoji="0" lang="es-ES" sz="800" b="0" i="0" u="none" strike="noStrike" kern="1200" cap="none" spc="0" normalizeH="0" baseline="0" noProof="0" dirty="0">
                <a:ln>
                  <a:noFill/>
                </a:ln>
                <a:solidFill>
                  <a:prstClr val="black">
                    <a:tint val="75000"/>
                  </a:prstClr>
                </a:solidFill>
                <a:effectLst/>
                <a:uLnTx/>
                <a:uFillTx/>
                <a:latin typeface="Calibri"/>
                <a:ea typeface="+mn-ea"/>
                <a:cs typeface="+mn-cs"/>
              </a:rPr>
              <a:t>. J </a:t>
            </a:r>
            <a:r>
              <a:rPr kumimoji="0" lang="es-ES" sz="800" b="0" i="0" u="none" strike="noStrike" kern="1200" cap="none" spc="0" normalizeH="0" baseline="0" noProof="0" dirty="0" err="1">
                <a:ln>
                  <a:noFill/>
                </a:ln>
                <a:solidFill>
                  <a:prstClr val="black">
                    <a:tint val="75000"/>
                  </a:prstClr>
                </a:solidFill>
                <a:effectLst/>
                <a:uLnTx/>
                <a:uFillTx/>
                <a:latin typeface="Calibri"/>
                <a:ea typeface="+mn-ea"/>
                <a:cs typeface="+mn-cs"/>
              </a:rPr>
              <a:t>Eur</a:t>
            </a:r>
            <a:r>
              <a:rPr kumimoji="0" lang="es-ES" sz="800" b="0" i="0" u="none" strike="noStrike" kern="1200" cap="none" spc="0" normalizeH="0" baseline="0" noProof="0" dirty="0">
                <a:ln>
                  <a:noFill/>
                </a:ln>
                <a:solidFill>
                  <a:prstClr val="black">
                    <a:tint val="75000"/>
                  </a:prstClr>
                </a:solidFill>
                <a:effectLst/>
                <a:uLnTx/>
                <a:uFillTx/>
                <a:latin typeface="Calibri"/>
                <a:ea typeface="+mn-ea"/>
                <a:cs typeface="+mn-cs"/>
              </a:rPr>
              <a:t> Acad </a:t>
            </a:r>
            <a:r>
              <a:rPr kumimoji="0" lang="es-ES" sz="800" b="0" i="0" u="none" strike="noStrike" kern="1200" cap="none" spc="0" normalizeH="0" baseline="0" noProof="0" dirty="0" err="1">
                <a:ln>
                  <a:noFill/>
                </a:ln>
                <a:solidFill>
                  <a:prstClr val="black">
                    <a:tint val="75000"/>
                  </a:prstClr>
                </a:solidFill>
                <a:effectLst/>
                <a:uLnTx/>
                <a:uFillTx/>
                <a:latin typeface="Calibri"/>
                <a:ea typeface="+mn-ea"/>
                <a:cs typeface="+mn-cs"/>
              </a:rPr>
              <a:t>Dermatol</a:t>
            </a:r>
            <a:r>
              <a:rPr kumimoji="0" lang="es-ES" sz="800" b="0" i="0" u="none" strike="noStrike" kern="1200" cap="none" spc="0" normalizeH="0" baseline="0" noProof="0" dirty="0">
                <a:ln>
                  <a:noFill/>
                </a:ln>
                <a:solidFill>
                  <a:prstClr val="black">
                    <a:tint val="75000"/>
                  </a:prstClr>
                </a:solidFill>
                <a:effectLst/>
                <a:uLnTx/>
                <a:uFillTx/>
                <a:latin typeface="Calibri"/>
                <a:ea typeface="+mn-ea"/>
                <a:cs typeface="+mn-cs"/>
              </a:rPr>
              <a:t> </a:t>
            </a:r>
            <a:r>
              <a:rPr kumimoji="0" lang="es-ES" sz="800" b="0" i="0" u="none" strike="noStrike" kern="1200" cap="none" spc="0" normalizeH="0" baseline="0" noProof="0" dirty="0" err="1">
                <a:ln>
                  <a:noFill/>
                </a:ln>
                <a:solidFill>
                  <a:prstClr val="black">
                    <a:tint val="75000"/>
                  </a:prstClr>
                </a:solidFill>
                <a:effectLst/>
                <a:uLnTx/>
                <a:uFillTx/>
                <a:latin typeface="Calibri"/>
                <a:ea typeface="+mn-ea"/>
                <a:cs typeface="+mn-cs"/>
              </a:rPr>
              <a:t>Venereol</a:t>
            </a:r>
            <a:r>
              <a:rPr kumimoji="0" lang="es-ES" sz="800" b="0" i="0" u="none" strike="noStrike" kern="1200" cap="none" spc="0" normalizeH="0" baseline="0" noProof="0" dirty="0">
                <a:ln>
                  <a:noFill/>
                </a:ln>
                <a:solidFill>
                  <a:prstClr val="black">
                    <a:tint val="75000"/>
                  </a:prstClr>
                </a:solidFill>
                <a:effectLst/>
                <a:uLnTx/>
                <a:uFillTx/>
                <a:latin typeface="Calibri"/>
                <a:ea typeface="+mn-ea"/>
                <a:cs typeface="+mn-cs"/>
              </a:rPr>
              <a:t>. 2023 May 29. </a:t>
            </a:r>
            <a:r>
              <a:rPr kumimoji="0" lang="es-ES" sz="800" b="0" i="0" u="none" strike="noStrike" kern="1200" cap="none" spc="0" normalizeH="0" baseline="0" noProof="0" dirty="0" err="1">
                <a:ln>
                  <a:noFill/>
                </a:ln>
                <a:solidFill>
                  <a:prstClr val="black">
                    <a:tint val="75000"/>
                  </a:prstClr>
                </a:solidFill>
                <a:effectLst/>
                <a:uLnTx/>
                <a:uFillTx/>
                <a:latin typeface="Calibri"/>
                <a:ea typeface="+mn-ea"/>
                <a:cs typeface="+mn-cs"/>
              </a:rPr>
              <a:t>doi</a:t>
            </a:r>
            <a:r>
              <a:rPr kumimoji="0" lang="es-ES" sz="800" b="0" i="0" u="none" strike="noStrike" kern="1200" cap="none" spc="0" normalizeH="0" baseline="0" noProof="0" dirty="0">
                <a:ln>
                  <a:noFill/>
                </a:ln>
                <a:solidFill>
                  <a:prstClr val="black">
                    <a:tint val="75000"/>
                  </a:prstClr>
                </a:solidFill>
                <a:effectLst/>
                <a:uLnTx/>
                <a:uFillTx/>
                <a:latin typeface="Calibri"/>
                <a:ea typeface="+mn-ea"/>
                <a:cs typeface="+mn-cs"/>
              </a:rPr>
              <a:t>: 10.1111/jdv.19229. </a:t>
            </a:r>
            <a:r>
              <a:rPr kumimoji="0" lang="es-ES" sz="800" b="0" i="0" u="none" strike="noStrike" kern="1200" cap="none" spc="0" normalizeH="0" baseline="0" noProof="0" dirty="0" err="1">
                <a:ln>
                  <a:noFill/>
                </a:ln>
                <a:solidFill>
                  <a:prstClr val="black">
                    <a:tint val="75000"/>
                  </a:prstClr>
                </a:solidFill>
                <a:effectLst/>
                <a:uLnTx/>
                <a:uFillTx/>
                <a:latin typeface="Calibri"/>
                <a:ea typeface="+mn-ea"/>
                <a:cs typeface="+mn-cs"/>
              </a:rPr>
              <a:t>Epub</a:t>
            </a:r>
            <a:r>
              <a:rPr kumimoji="0" lang="es-ES" sz="800" b="0" i="0" u="none" strike="noStrike" kern="1200" cap="none" spc="0" normalizeH="0" baseline="0" noProof="0" dirty="0">
                <a:ln>
                  <a:noFill/>
                </a:ln>
                <a:solidFill>
                  <a:prstClr val="black">
                    <a:tint val="75000"/>
                  </a:prstClr>
                </a:solidFill>
                <a:effectLst/>
                <a:uLnTx/>
                <a:uFillTx/>
                <a:latin typeface="Calibri"/>
                <a:ea typeface="+mn-ea"/>
                <a:cs typeface="+mn-cs"/>
              </a:rPr>
              <a:t> </a:t>
            </a:r>
            <a:r>
              <a:rPr kumimoji="0" lang="es-ES" sz="800" b="0" i="0" u="none" strike="noStrike" kern="1200" cap="none" spc="0" normalizeH="0" baseline="0" noProof="0" dirty="0" err="1">
                <a:ln>
                  <a:noFill/>
                </a:ln>
                <a:solidFill>
                  <a:prstClr val="black">
                    <a:tint val="75000"/>
                  </a:prstClr>
                </a:solidFill>
                <a:effectLst/>
                <a:uLnTx/>
                <a:uFillTx/>
                <a:latin typeface="Calibri"/>
                <a:ea typeface="+mn-ea"/>
                <a:cs typeface="+mn-cs"/>
              </a:rPr>
              <a:t>ahead</a:t>
            </a:r>
            <a:r>
              <a:rPr kumimoji="0" lang="es-ES" sz="800" b="0" i="0" u="none" strike="noStrike" kern="1200" cap="none" spc="0" normalizeH="0" baseline="0" noProof="0" dirty="0">
                <a:ln>
                  <a:noFill/>
                </a:ln>
                <a:solidFill>
                  <a:prstClr val="black">
                    <a:tint val="75000"/>
                  </a:prstClr>
                </a:solidFill>
                <a:effectLst/>
                <a:uLnTx/>
                <a:uFillTx/>
                <a:latin typeface="Calibri"/>
                <a:ea typeface="+mn-ea"/>
                <a:cs typeface="+mn-cs"/>
              </a:rPr>
              <a:t> </a:t>
            </a:r>
            <a:r>
              <a:rPr kumimoji="0" lang="es-ES" sz="800" b="0" i="0" u="none" strike="noStrike" kern="1200" cap="none" spc="0" normalizeH="0" baseline="0" noProof="0" dirty="0" err="1">
                <a:ln>
                  <a:noFill/>
                </a:ln>
                <a:solidFill>
                  <a:prstClr val="black">
                    <a:tint val="75000"/>
                  </a:prstClr>
                </a:solidFill>
                <a:effectLst/>
                <a:uLnTx/>
                <a:uFillTx/>
                <a:latin typeface="Calibri"/>
                <a:ea typeface="+mn-ea"/>
                <a:cs typeface="+mn-cs"/>
              </a:rPr>
              <a:t>of</a:t>
            </a:r>
            <a:r>
              <a:rPr kumimoji="0" lang="es-ES" sz="800" b="0" i="0" u="none" strike="noStrike" kern="1200" cap="none" spc="0" normalizeH="0" baseline="0" noProof="0" dirty="0">
                <a:ln>
                  <a:noFill/>
                </a:ln>
                <a:solidFill>
                  <a:prstClr val="black">
                    <a:tint val="75000"/>
                  </a:prstClr>
                </a:solidFill>
                <a:effectLst/>
                <a:uLnTx/>
                <a:uFillTx/>
                <a:latin typeface="Calibri"/>
                <a:ea typeface="+mn-ea"/>
                <a:cs typeface="+mn-cs"/>
              </a:rPr>
              <a:t> </a:t>
            </a:r>
            <a:r>
              <a:rPr kumimoji="0" lang="es-ES" sz="800" b="0" i="0" u="none" strike="noStrike" kern="1200" cap="none" spc="0" normalizeH="0" baseline="0" noProof="0" dirty="0" err="1">
                <a:ln>
                  <a:noFill/>
                </a:ln>
                <a:solidFill>
                  <a:prstClr val="black">
                    <a:tint val="75000"/>
                  </a:prstClr>
                </a:solidFill>
                <a:effectLst/>
                <a:uLnTx/>
                <a:uFillTx/>
                <a:latin typeface="Calibri"/>
                <a:ea typeface="+mn-ea"/>
                <a:cs typeface="+mn-cs"/>
              </a:rPr>
              <a:t>print</a:t>
            </a:r>
            <a:r>
              <a:rPr kumimoji="0" lang="es-ES" sz="800" b="0" i="0" u="none" strike="noStrike" kern="1200" cap="none" spc="0" normalizeH="0" baseline="0" noProof="0" dirty="0">
                <a:ln>
                  <a:noFill/>
                </a:ln>
                <a:solidFill>
                  <a:prstClr val="black">
                    <a:tint val="75000"/>
                  </a:prstClr>
                </a:solidFill>
                <a:effectLst/>
                <a:uLnTx/>
                <a:uFillTx/>
                <a:latin typeface="Calibri"/>
                <a:ea typeface="+mn-ea"/>
                <a:cs typeface="+mn-cs"/>
              </a:rPr>
              <a:t>.  </a:t>
            </a:r>
            <a:r>
              <a:rPr kumimoji="0" lang="es-ES" sz="800" b="1" i="0" u="none" strike="noStrike" kern="1200" cap="none" spc="0" normalizeH="0" baseline="0" noProof="0" dirty="0">
                <a:ln>
                  <a:noFill/>
                </a:ln>
                <a:solidFill>
                  <a:prstClr val="black">
                    <a:tint val="75000"/>
                  </a:prstClr>
                </a:solidFill>
                <a:effectLst/>
                <a:uLnTx/>
                <a:uFillTx/>
                <a:latin typeface="Calibri"/>
                <a:ea typeface="+mn-ea"/>
                <a:cs typeface="+mn-cs"/>
              </a:rPr>
              <a:t>2. </a:t>
            </a:r>
            <a:r>
              <a:rPr kumimoji="0" lang="es-ES" sz="800" b="0" i="0" u="none" strike="noStrike" kern="1200" cap="none" spc="0" normalizeH="0" baseline="0" noProof="0" dirty="0">
                <a:ln>
                  <a:noFill/>
                </a:ln>
                <a:solidFill>
                  <a:prstClr val="black">
                    <a:tint val="75000"/>
                  </a:prstClr>
                </a:solidFill>
                <a:effectLst/>
                <a:uLnTx/>
                <a:uFillTx/>
                <a:latin typeface="Calibri"/>
                <a:ea typeface="+mn-ea"/>
                <a:cs typeface="+mn-cs"/>
              </a:rPr>
              <a:t>Reich A, </a:t>
            </a:r>
            <a:r>
              <a:rPr kumimoji="0" lang="es-ES" sz="800" b="0" i="0" u="none" strike="noStrike" kern="1200" cap="none" spc="0" normalizeH="0" baseline="0" noProof="0" dirty="0" err="1">
                <a:ln>
                  <a:noFill/>
                </a:ln>
                <a:solidFill>
                  <a:prstClr val="black">
                    <a:tint val="75000"/>
                  </a:prstClr>
                </a:solidFill>
                <a:effectLst/>
                <a:uLnTx/>
                <a:uFillTx/>
                <a:latin typeface="Calibri"/>
                <a:ea typeface="+mn-ea"/>
                <a:cs typeface="+mn-cs"/>
              </a:rPr>
              <a:t>Chatzigeorkidis</a:t>
            </a:r>
            <a:r>
              <a:rPr kumimoji="0" lang="es-ES" sz="800" b="0" i="0" u="none" strike="noStrike" kern="1200" cap="none" spc="0" normalizeH="0" baseline="0" noProof="0" dirty="0">
                <a:ln>
                  <a:noFill/>
                </a:ln>
                <a:solidFill>
                  <a:prstClr val="black">
                    <a:tint val="75000"/>
                  </a:prstClr>
                </a:solidFill>
                <a:effectLst/>
                <a:uLnTx/>
                <a:uFillTx/>
                <a:latin typeface="Calibri"/>
                <a:ea typeface="+mn-ea"/>
                <a:cs typeface="+mn-cs"/>
              </a:rPr>
              <a:t> E, </a:t>
            </a:r>
            <a:r>
              <a:rPr kumimoji="0" lang="es-ES" sz="800" b="0" i="0" u="none" strike="noStrike" kern="1200" cap="none" spc="0" normalizeH="0" baseline="0" noProof="0" dirty="0" err="1">
                <a:ln>
                  <a:noFill/>
                </a:ln>
                <a:solidFill>
                  <a:prstClr val="black">
                    <a:tint val="75000"/>
                  </a:prstClr>
                </a:solidFill>
                <a:effectLst/>
                <a:uLnTx/>
                <a:uFillTx/>
                <a:latin typeface="Calibri"/>
                <a:ea typeface="+mn-ea"/>
                <a:cs typeface="+mn-cs"/>
              </a:rPr>
              <a:t>Zeidler</a:t>
            </a:r>
            <a:r>
              <a:rPr kumimoji="0" lang="es-ES" sz="800" b="0" i="0" u="none" strike="noStrike" kern="1200" cap="none" spc="0" normalizeH="0" baseline="0" noProof="0" dirty="0">
                <a:ln>
                  <a:noFill/>
                </a:ln>
                <a:solidFill>
                  <a:prstClr val="black">
                    <a:tint val="75000"/>
                  </a:prstClr>
                </a:solidFill>
                <a:effectLst/>
                <a:uLnTx/>
                <a:uFillTx/>
                <a:latin typeface="Calibri"/>
                <a:ea typeface="+mn-ea"/>
                <a:cs typeface="+mn-cs"/>
              </a:rPr>
              <a:t> C, </a:t>
            </a:r>
            <a:r>
              <a:rPr kumimoji="0" lang="es-ES" sz="800" b="0" i="1" u="none" strike="noStrike" kern="1200" cap="none" spc="0" normalizeH="0" baseline="0" noProof="0" dirty="0">
                <a:ln>
                  <a:noFill/>
                </a:ln>
                <a:solidFill>
                  <a:prstClr val="black">
                    <a:tint val="75000"/>
                  </a:prstClr>
                </a:solidFill>
                <a:effectLst/>
                <a:uLnTx/>
                <a:uFillTx/>
                <a:latin typeface="Calibri"/>
                <a:ea typeface="+mn-ea"/>
                <a:cs typeface="+mn-cs"/>
              </a:rPr>
              <a:t>et al</a:t>
            </a:r>
            <a:r>
              <a:rPr kumimoji="0" lang="es-ES" sz="800" b="0" i="0" u="none" strike="noStrike" kern="1200" cap="none" spc="0" normalizeH="0" baseline="0" noProof="0" dirty="0">
                <a:ln>
                  <a:noFill/>
                </a:ln>
                <a:solidFill>
                  <a:prstClr val="black">
                    <a:tint val="75000"/>
                  </a:prstClr>
                </a:solidFill>
                <a:effectLst/>
                <a:uLnTx/>
                <a:uFillTx/>
                <a:latin typeface="Calibri"/>
                <a:ea typeface="+mn-ea"/>
                <a:cs typeface="+mn-cs"/>
              </a:rPr>
              <a:t>. </a:t>
            </a:r>
            <a:r>
              <a:rPr kumimoji="0" lang="es-ES" sz="800" b="0" i="0" u="none" strike="noStrike" kern="1200" cap="none" spc="0" normalizeH="0" baseline="0" noProof="0" dirty="0" err="1">
                <a:ln>
                  <a:noFill/>
                </a:ln>
                <a:solidFill>
                  <a:prstClr val="black">
                    <a:tint val="75000"/>
                  </a:prstClr>
                </a:solidFill>
                <a:effectLst/>
                <a:uLnTx/>
                <a:uFillTx/>
                <a:latin typeface="Calibri"/>
                <a:ea typeface="+mn-ea"/>
                <a:cs typeface="+mn-cs"/>
              </a:rPr>
              <a:t>Tailoring</a:t>
            </a:r>
            <a:r>
              <a:rPr kumimoji="0" lang="es-ES" sz="800" b="0" i="0" u="none" strike="noStrike" kern="1200" cap="none" spc="0" normalizeH="0" baseline="0" noProof="0" dirty="0">
                <a:ln>
                  <a:noFill/>
                </a:ln>
                <a:solidFill>
                  <a:prstClr val="black">
                    <a:tint val="75000"/>
                  </a:prstClr>
                </a:solidFill>
                <a:effectLst/>
                <a:uLnTx/>
                <a:uFillTx/>
                <a:latin typeface="Calibri"/>
                <a:ea typeface="+mn-ea"/>
                <a:cs typeface="+mn-cs"/>
              </a:rPr>
              <a:t> </a:t>
            </a:r>
            <a:r>
              <a:rPr kumimoji="0" lang="es-ES" sz="800" b="0" i="0" u="none" strike="noStrike" kern="1200" cap="none" spc="0" normalizeH="0" baseline="0" noProof="0" dirty="0" err="1">
                <a:ln>
                  <a:noFill/>
                </a:ln>
                <a:solidFill>
                  <a:prstClr val="black">
                    <a:tint val="75000"/>
                  </a:prstClr>
                </a:solidFill>
                <a:effectLst/>
                <a:uLnTx/>
                <a:uFillTx/>
                <a:latin typeface="Calibri"/>
                <a:ea typeface="+mn-ea"/>
                <a:cs typeface="+mn-cs"/>
              </a:rPr>
              <a:t>the</a:t>
            </a:r>
            <a:r>
              <a:rPr kumimoji="0" lang="es-ES" sz="800" b="0" i="0" u="none" strike="noStrike" kern="1200" cap="none" spc="0" normalizeH="0" baseline="0" noProof="0" dirty="0">
                <a:ln>
                  <a:noFill/>
                </a:ln>
                <a:solidFill>
                  <a:prstClr val="black">
                    <a:tint val="75000"/>
                  </a:prstClr>
                </a:solidFill>
                <a:effectLst/>
                <a:uLnTx/>
                <a:uFillTx/>
                <a:latin typeface="Calibri"/>
                <a:ea typeface="+mn-ea"/>
                <a:cs typeface="+mn-cs"/>
              </a:rPr>
              <a:t> </a:t>
            </a:r>
            <a:r>
              <a:rPr kumimoji="0" lang="es-ES" sz="800" b="0" i="0" u="none" strike="noStrike" kern="1200" cap="none" spc="0" normalizeH="0" baseline="0" noProof="0" dirty="0" err="1">
                <a:ln>
                  <a:noFill/>
                </a:ln>
                <a:solidFill>
                  <a:prstClr val="black">
                    <a:tint val="75000"/>
                  </a:prstClr>
                </a:solidFill>
                <a:effectLst/>
                <a:uLnTx/>
                <a:uFillTx/>
                <a:latin typeface="Calibri"/>
                <a:ea typeface="+mn-ea"/>
                <a:cs typeface="+mn-cs"/>
              </a:rPr>
              <a:t>Cut</a:t>
            </a:r>
            <a:r>
              <a:rPr kumimoji="0" lang="es-ES" sz="800" b="0" i="0" u="none" strike="noStrike" kern="1200" cap="none" spc="0" normalizeH="0" baseline="0" noProof="0" dirty="0">
                <a:ln>
                  <a:noFill/>
                </a:ln>
                <a:solidFill>
                  <a:prstClr val="black">
                    <a:tint val="75000"/>
                  </a:prstClr>
                </a:solidFill>
                <a:effectLst/>
                <a:uLnTx/>
                <a:uFillTx/>
                <a:latin typeface="Calibri"/>
                <a:ea typeface="+mn-ea"/>
                <a:cs typeface="+mn-cs"/>
              </a:rPr>
              <a:t>-off </a:t>
            </a:r>
            <a:r>
              <a:rPr kumimoji="0" lang="es-ES" sz="800" b="0" i="0" u="none" strike="noStrike" kern="1200" cap="none" spc="0" normalizeH="0" baseline="0" noProof="0" dirty="0" err="1">
                <a:ln>
                  <a:noFill/>
                </a:ln>
                <a:solidFill>
                  <a:prstClr val="black">
                    <a:tint val="75000"/>
                  </a:prstClr>
                </a:solidFill>
                <a:effectLst/>
                <a:uLnTx/>
                <a:uFillTx/>
                <a:latin typeface="Calibri"/>
                <a:ea typeface="+mn-ea"/>
                <a:cs typeface="+mn-cs"/>
              </a:rPr>
              <a:t>Values</a:t>
            </a:r>
            <a:r>
              <a:rPr kumimoji="0" lang="es-ES" sz="800" b="0" i="0" u="none" strike="noStrike" kern="1200" cap="none" spc="0" normalizeH="0" baseline="0" noProof="0" dirty="0">
                <a:ln>
                  <a:noFill/>
                </a:ln>
                <a:solidFill>
                  <a:prstClr val="black">
                    <a:tint val="75000"/>
                  </a:prstClr>
                </a:solidFill>
                <a:effectLst/>
                <a:uLnTx/>
                <a:uFillTx/>
                <a:latin typeface="Calibri"/>
                <a:ea typeface="+mn-ea"/>
                <a:cs typeface="+mn-cs"/>
              </a:rPr>
              <a:t> </a:t>
            </a:r>
            <a:r>
              <a:rPr kumimoji="0" lang="es-ES" sz="800" b="0" i="0" u="none" strike="noStrike" kern="1200" cap="none" spc="0" normalizeH="0" baseline="0" noProof="0" dirty="0" err="1">
                <a:ln>
                  <a:noFill/>
                </a:ln>
                <a:solidFill>
                  <a:prstClr val="black">
                    <a:tint val="75000"/>
                  </a:prstClr>
                </a:solidFill>
                <a:effectLst/>
                <a:uLnTx/>
                <a:uFillTx/>
                <a:latin typeface="Calibri"/>
                <a:ea typeface="+mn-ea"/>
                <a:cs typeface="+mn-cs"/>
              </a:rPr>
              <a:t>of</a:t>
            </a:r>
            <a:r>
              <a:rPr kumimoji="0" lang="es-ES" sz="800" b="0" i="0" u="none" strike="noStrike" kern="1200" cap="none" spc="0" normalizeH="0" baseline="0" noProof="0" dirty="0">
                <a:ln>
                  <a:noFill/>
                </a:ln>
                <a:solidFill>
                  <a:prstClr val="black">
                    <a:tint val="75000"/>
                  </a:prstClr>
                </a:solidFill>
                <a:effectLst/>
                <a:uLnTx/>
                <a:uFillTx/>
                <a:latin typeface="Calibri"/>
                <a:ea typeface="+mn-ea"/>
                <a:cs typeface="+mn-cs"/>
              </a:rPr>
              <a:t> </a:t>
            </a:r>
            <a:r>
              <a:rPr kumimoji="0" lang="es-ES" sz="800" b="0" i="0" u="none" strike="noStrike" kern="1200" cap="none" spc="0" normalizeH="0" baseline="0" noProof="0" dirty="0" err="1">
                <a:ln>
                  <a:noFill/>
                </a:ln>
                <a:solidFill>
                  <a:prstClr val="black">
                    <a:tint val="75000"/>
                  </a:prstClr>
                </a:solidFill>
                <a:effectLst/>
                <a:uLnTx/>
                <a:uFillTx/>
                <a:latin typeface="Calibri"/>
                <a:ea typeface="+mn-ea"/>
                <a:cs typeface="+mn-cs"/>
              </a:rPr>
              <a:t>the</a:t>
            </a:r>
            <a:r>
              <a:rPr kumimoji="0" lang="es-ES" sz="800" b="0" i="0" u="none" strike="noStrike" kern="1200" cap="none" spc="0" normalizeH="0" baseline="0" noProof="0" dirty="0">
                <a:ln>
                  <a:noFill/>
                </a:ln>
                <a:solidFill>
                  <a:prstClr val="black">
                    <a:tint val="75000"/>
                  </a:prstClr>
                </a:solidFill>
                <a:effectLst/>
                <a:uLnTx/>
                <a:uFillTx/>
                <a:latin typeface="Calibri"/>
                <a:ea typeface="+mn-ea"/>
                <a:cs typeface="+mn-cs"/>
              </a:rPr>
              <a:t> Visual </a:t>
            </a:r>
            <a:r>
              <a:rPr kumimoji="0" lang="es-ES" sz="800" b="0" i="0" u="none" strike="noStrike" kern="1200" cap="none" spc="0" normalizeH="0" baseline="0" noProof="0" dirty="0" err="1">
                <a:ln>
                  <a:noFill/>
                </a:ln>
                <a:solidFill>
                  <a:prstClr val="black">
                    <a:tint val="75000"/>
                  </a:prstClr>
                </a:solidFill>
                <a:effectLst/>
                <a:uLnTx/>
                <a:uFillTx/>
                <a:latin typeface="Calibri"/>
                <a:ea typeface="+mn-ea"/>
                <a:cs typeface="+mn-cs"/>
              </a:rPr>
              <a:t>Analogue</a:t>
            </a:r>
            <a:r>
              <a:rPr kumimoji="0" lang="es-ES" sz="800" b="0" i="0" u="none" strike="noStrike" kern="1200" cap="none" spc="0" normalizeH="0" baseline="0" noProof="0" dirty="0">
                <a:ln>
                  <a:noFill/>
                </a:ln>
                <a:solidFill>
                  <a:prstClr val="black">
                    <a:tint val="75000"/>
                  </a:prstClr>
                </a:solidFill>
                <a:effectLst/>
                <a:uLnTx/>
                <a:uFillTx/>
                <a:latin typeface="Calibri"/>
                <a:ea typeface="+mn-ea"/>
                <a:cs typeface="+mn-cs"/>
              </a:rPr>
              <a:t> </a:t>
            </a:r>
            <a:r>
              <a:rPr kumimoji="0" lang="es-ES" sz="800" b="0" i="0" u="none" strike="noStrike" kern="1200" cap="none" spc="0" normalizeH="0" baseline="0" noProof="0" dirty="0" err="1">
                <a:ln>
                  <a:noFill/>
                </a:ln>
                <a:solidFill>
                  <a:prstClr val="black">
                    <a:tint val="75000"/>
                  </a:prstClr>
                </a:solidFill>
                <a:effectLst/>
                <a:uLnTx/>
                <a:uFillTx/>
                <a:latin typeface="Calibri"/>
                <a:ea typeface="+mn-ea"/>
                <a:cs typeface="+mn-cs"/>
              </a:rPr>
              <a:t>Scale</a:t>
            </a:r>
            <a:r>
              <a:rPr kumimoji="0" lang="es-ES" sz="800" b="0" i="0" u="none" strike="noStrike" kern="1200" cap="none" spc="0" normalizeH="0" baseline="0" noProof="0" dirty="0">
                <a:ln>
                  <a:noFill/>
                </a:ln>
                <a:solidFill>
                  <a:prstClr val="black">
                    <a:tint val="75000"/>
                  </a:prstClr>
                </a:solidFill>
                <a:effectLst/>
                <a:uLnTx/>
                <a:uFillTx/>
                <a:latin typeface="Calibri"/>
                <a:ea typeface="+mn-ea"/>
                <a:cs typeface="+mn-cs"/>
              </a:rPr>
              <a:t> and </a:t>
            </a:r>
            <a:r>
              <a:rPr kumimoji="0" lang="es-ES" sz="800" b="0" i="0" u="none" strike="noStrike" kern="1200" cap="none" spc="0" normalizeH="0" baseline="0" noProof="0" dirty="0" err="1">
                <a:ln>
                  <a:noFill/>
                </a:ln>
                <a:solidFill>
                  <a:prstClr val="black">
                    <a:tint val="75000"/>
                  </a:prstClr>
                </a:solidFill>
                <a:effectLst/>
                <a:uLnTx/>
                <a:uFillTx/>
                <a:latin typeface="Calibri"/>
                <a:ea typeface="+mn-ea"/>
                <a:cs typeface="+mn-cs"/>
              </a:rPr>
              <a:t>Numeric</a:t>
            </a:r>
            <a:r>
              <a:rPr kumimoji="0" lang="es-ES" sz="800" b="0" i="0" u="none" strike="noStrike" kern="1200" cap="none" spc="0" normalizeH="0" baseline="0" noProof="0" dirty="0">
                <a:ln>
                  <a:noFill/>
                </a:ln>
                <a:solidFill>
                  <a:prstClr val="black">
                    <a:tint val="75000"/>
                  </a:prstClr>
                </a:solidFill>
                <a:effectLst/>
                <a:uLnTx/>
                <a:uFillTx/>
                <a:latin typeface="Calibri"/>
                <a:ea typeface="+mn-ea"/>
                <a:cs typeface="+mn-cs"/>
              </a:rPr>
              <a:t> Rating </a:t>
            </a:r>
            <a:r>
              <a:rPr kumimoji="0" lang="es-ES" sz="800" b="0" i="0" u="none" strike="noStrike" kern="1200" cap="none" spc="0" normalizeH="0" baseline="0" noProof="0" dirty="0" err="1">
                <a:ln>
                  <a:noFill/>
                </a:ln>
                <a:solidFill>
                  <a:prstClr val="black">
                    <a:tint val="75000"/>
                  </a:prstClr>
                </a:solidFill>
                <a:effectLst/>
                <a:uLnTx/>
                <a:uFillTx/>
                <a:latin typeface="Calibri"/>
                <a:ea typeface="+mn-ea"/>
                <a:cs typeface="+mn-cs"/>
              </a:rPr>
              <a:t>Scale</a:t>
            </a:r>
            <a:r>
              <a:rPr kumimoji="0" lang="es-ES" sz="800" b="0" i="0" u="none" strike="noStrike" kern="1200" cap="none" spc="0" normalizeH="0" baseline="0" noProof="0" dirty="0">
                <a:ln>
                  <a:noFill/>
                </a:ln>
                <a:solidFill>
                  <a:prstClr val="black">
                    <a:tint val="75000"/>
                  </a:prstClr>
                </a:solidFill>
                <a:effectLst/>
                <a:uLnTx/>
                <a:uFillTx/>
                <a:latin typeface="Calibri"/>
                <a:ea typeface="+mn-ea"/>
                <a:cs typeface="+mn-cs"/>
              </a:rPr>
              <a:t> in </a:t>
            </a:r>
            <a:r>
              <a:rPr kumimoji="0" lang="es-ES" sz="800" b="0" i="0" u="none" strike="noStrike" kern="1200" cap="none" spc="0" normalizeH="0" baseline="0" noProof="0" dirty="0" err="1">
                <a:ln>
                  <a:noFill/>
                </a:ln>
                <a:solidFill>
                  <a:prstClr val="black">
                    <a:tint val="75000"/>
                  </a:prstClr>
                </a:solidFill>
                <a:effectLst/>
                <a:uLnTx/>
                <a:uFillTx/>
                <a:latin typeface="Calibri"/>
                <a:ea typeface="+mn-ea"/>
                <a:cs typeface="+mn-cs"/>
              </a:rPr>
              <a:t>Itch</a:t>
            </a:r>
            <a:r>
              <a:rPr kumimoji="0" lang="es-ES" sz="800" b="0" i="0" u="none" strike="noStrike" kern="1200" cap="none" spc="0" normalizeH="0" baseline="0" noProof="0" dirty="0">
                <a:ln>
                  <a:noFill/>
                </a:ln>
                <a:solidFill>
                  <a:prstClr val="black">
                    <a:tint val="75000"/>
                  </a:prstClr>
                </a:solidFill>
                <a:effectLst/>
                <a:uLnTx/>
                <a:uFillTx/>
                <a:latin typeface="Calibri"/>
                <a:ea typeface="+mn-ea"/>
                <a:cs typeface="+mn-cs"/>
              </a:rPr>
              <a:t> </a:t>
            </a:r>
            <a:r>
              <a:rPr kumimoji="0" lang="es-ES" sz="800" b="0" i="0" u="none" strike="noStrike" kern="1200" cap="none" spc="0" normalizeH="0" baseline="0" noProof="0" dirty="0" err="1">
                <a:ln>
                  <a:noFill/>
                </a:ln>
                <a:solidFill>
                  <a:prstClr val="black">
                    <a:tint val="75000"/>
                  </a:prstClr>
                </a:solidFill>
                <a:effectLst/>
                <a:uLnTx/>
                <a:uFillTx/>
                <a:latin typeface="Calibri"/>
                <a:ea typeface="+mn-ea"/>
                <a:cs typeface="+mn-cs"/>
              </a:rPr>
              <a:t>Assessment</a:t>
            </a:r>
            <a:r>
              <a:rPr kumimoji="0" lang="es-ES" sz="800" b="0" i="0" u="none" strike="noStrike" kern="1200" cap="none" spc="0" normalizeH="0" baseline="0" noProof="0" dirty="0">
                <a:ln>
                  <a:noFill/>
                </a:ln>
                <a:solidFill>
                  <a:prstClr val="black">
                    <a:tint val="75000"/>
                  </a:prstClr>
                </a:solidFill>
                <a:effectLst/>
                <a:uLnTx/>
                <a:uFillTx/>
                <a:latin typeface="Calibri"/>
                <a:ea typeface="+mn-ea"/>
                <a:cs typeface="+mn-cs"/>
              </a:rPr>
              <a:t>. Acta </a:t>
            </a:r>
            <a:r>
              <a:rPr kumimoji="0" lang="es-ES" sz="800" b="0" i="0" u="none" strike="noStrike" kern="1200" cap="none" spc="0" normalizeH="0" baseline="0" noProof="0" dirty="0" err="1">
                <a:ln>
                  <a:noFill/>
                </a:ln>
                <a:solidFill>
                  <a:prstClr val="black">
                    <a:tint val="75000"/>
                  </a:prstClr>
                </a:solidFill>
                <a:effectLst/>
                <a:uLnTx/>
                <a:uFillTx/>
                <a:latin typeface="Calibri"/>
                <a:ea typeface="+mn-ea"/>
                <a:cs typeface="+mn-cs"/>
              </a:rPr>
              <a:t>Derm</a:t>
            </a:r>
            <a:r>
              <a:rPr kumimoji="0" lang="es-ES" sz="800" b="0" i="0" u="none" strike="noStrike" kern="1200" cap="none" spc="0" normalizeH="0" baseline="0" noProof="0" dirty="0">
                <a:ln>
                  <a:noFill/>
                </a:ln>
                <a:solidFill>
                  <a:prstClr val="black">
                    <a:tint val="75000"/>
                  </a:prstClr>
                </a:solidFill>
                <a:effectLst/>
                <a:uLnTx/>
                <a:uFillTx/>
                <a:latin typeface="Calibri"/>
                <a:ea typeface="+mn-ea"/>
                <a:cs typeface="+mn-cs"/>
              </a:rPr>
              <a:t> </a:t>
            </a:r>
            <a:r>
              <a:rPr kumimoji="0" lang="es-ES" sz="800" b="0" i="0" u="none" strike="noStrike" kern="1200" cap="none" spc="0" normalizeH="0" baseline="0" noProof="0" dirty="0" err="1">
                <a:ln>
                  <a:noFill/>
                </a:ln>
                <a:solidFill>
                  <a:prstClr val="black">
                    <a:tint val="75000"/>
                  </a:prstClr>
                </a:solidFill>
                <a:effectLst/>
                <a:uLnTx/>
                <a:uFillTx/>
                <a:latin typeface="Calibri"/>
                <a:ea typeface="+mn-ea"/>
                <a:cs typeface="+mn-cs"/>
              </a:rPr>
              <a:t>Venereol</a:t>
            </a:r>
            <a:r>
              <a:rPr kumimoji="0" lang="es-ES" sz="800" b="0" i="0" u="none" strike="noStrike" kern="1200" cap="none" spc="0" normalizeH="0" baseline="0" noProof="0" dirty="0">
                <a:ln>
                  <a:noFill/>
                </a:ln>
                <a:solidFill>
                  <a:prstClr val="black">
                    <a:tint val="75000"/>
                  </a:prstClr>
                </a:solidFill>
                <a:effectLst/>
                <a:uLnTx/>
                <a:uFillTx/>
                <a:latin typeface="Calibri"/>
                <a:ea typeface="+mn-ea"/>
                <a:cs typeface="+mn-cs"/>
              </a:rPr>
              <a:t>. 2017 Jun 9;97(6):759–760.</a:t>
            </a:r>
          </a:p>
        </p:txBody>
      </p:sp>
      <p:grpSp>
        <p:nvGrpSpPr>
          <p:cNvPr id="230" name="Grupo 229">
            <a:extLst>
              <a:ext uri="{FF2B5EF4-FFF2-40B4-BE49-F238E27FC236}">
                <a16:creationId xmlns:a16="http://schemas.microsoft.com/office/drawing/2014/main" id="{F94AB86D-929A-7A9D-9041-E725629BB6B5}"/>
              </a:ext>
            </a:extLst>
          </p:cNvPr>
          <p:cNvGrpSpPr/>
          <p:nvPr/>
        </p:nvGrpSpPr>
        <p:grpSpPr>
          <a:xfrm>
            <a:off x="2258008" y="5187496"/>
            <a:ext cx="9275371" cy="636413"/>
            <a:chOff x="2589765" y="4616556"/>
            <a:chExt cx="7304042" cy="636413"/>
          </a:xfrm>
        </p:grpSpPr>
        <p:sp>
          <p:nvSpPr>
            <p:cNvPr id="231" name="Rectángulo: esquinas diagonales redondeadas 230">
              <a:extLst>
                <a:ext uri="{FF2B5EF4-FFF2-40B4-BE49-F238E27FC236}">
                  <a16:creationId xmlns:a16="http://schemas.microsoft.com/office/drawing/2014/main" id="{0327D1BC-BED8-3052-DD14-A2D7DDDF6681}"/>
                </a:ext>
              </a:extLst>
            </p:cNvPr>
            <p:cNvSpPr/>
            <p:nvPr/>
          </p:nvSpPr>
          <p:spPr>
            <a:xfrm>
              <a:off x="2589765" y="4616556"/>
              <a:ext cx="7304042" cy="442036"/>
            </a:xfrm>
            <a:prstGeom prst="round2DiagRect">
              <a:avLst>
                <a:gd name="adj1" fmla="val 27002"/>
                <a:gd name="adj2" fmla="val 0"/>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232" name="Marcador de texto 1">
              <a:extLst>
                <a:ext uri="{FF2B5EF4-FFF2-40B4-BE49-F238E27FC236}">
                  <a16:creationId xmlns:a16="http://schemas.microsoft.com/office/drawing/2014/main" id="{AF70E5D9-380B-6DF7-B498-083C9AF4C7A9}"/>
                </a:ext>
              </a:extLst>
            </p:cNvPr>
            <p:cNvSpPr txBox="1">
              <a:spLocks/>
            </p:cNvSpPr>
            <p:nvPr/>
          </p:nvSpPr>
          <p:spPr>
            <a:xfrm>
              <a:off x="2634402" y="4717438"/>
              <a:ext cx="7214769" cy="535531"/>
            </a:xfrm>
            <a:prstGeom prst="rect">
              <a:avLst/>
            </a:prstGeom>
          </p:spPr>
          <p:txBody>
            <a:bodyPr wrap="square">
              <a:spAutoFit/>
            </a:bodyPr>
            <a:lstStyle>
              <a:lvl1pPr marL="180000" indent="-180000" algn="l" defTabSz="914400" rtl="0" eaLnBrk="1" latinLnBrk="0" hangingPunct="1">
                <a:lnSpc>
                  <a:spcPct val="90000"/>
                </a:lnSpc>
                <a:spcBef>
                  <a:spcPts val="600"/>
                </a:spcBef>
                <a:spcAft>
                  <a:spcPts val="600"/>
                </a:spcAft>
                <a:buClr>
                  <a:schemeClr val="accent3"/>
                </a:buClr>
                <a:buFont typeface="Wingdings" panose="05000000000000000000" pitchFamily="2" charset="2"/>
                <a:buChar char="§"/>
                <a:defRPr sz="2000" kern="1200">
                  <a:solidFill>
                    <a:schemeClr val="tx1">
                      <a:lumMod val="75000"/>
                      <a:lumOff val="25000"/>
                    </a:schemeClr>
                  </a:solidFill>
                  <a:latin typeface="+mn-lt"/>
                  <a:ea typeface="+mn-ea"/>
                  <a:cs typeface="+mn-cs"/>
                </a:defRPr>
              </a:lvl1pPr>
              <a:lvl2pPr marL="360000" indent="-180000" algn="l" defTabSz="914400" rtl="0" eaLnBrk="1" latinLnBrk="0" hangingPunct="1">
                <a:lnSpc>
                  <a:spcPct val="90000"/>
                </a:lnSpc>
                <a:spcBef>
                  <a:spcPts val="300"/>
                </a:spcBef>
                <a:spcAft>
                  <a:spcPts val="600"/>
                </a:spcAft>
                <a:buClr>
                  <a:schemeClr val="accent2"/>
                </a:buClr>
                <a:buFont typeface="Wingdings" panose="05000000000000000000" pitchFamily="2" charset="2"/>
                <a:buChar char="§"/>
                <a:defRPr sz="1800" kern="1200">
                  <a:solidFill>
                    <a:schemeClr val="tx1">
                      <a:lumMod val="75000"/>
                      <a:lumOff val="25000"/>
                    </a:schemeClr>
                  </a:solidFill>
                  <a:latin typeface="+mn-lt"/>
                  <a:ea typeface="+mn-ea"/>
                  <a:cs typeface="+mn-cs"/>
                </a:defRPr>
              </a:lvl2pPr>
              <a:lvl3pPr marL="540000" indent="-180000" algn="l" defTabSz="914400" rtl="0" eaLnBrk="1" latinLnBrk="0" hangingPunct="1">
                <a:lnSpc>
                  <a:spcPct val="90000"/>
                </a:lnSpc>
                <a:spcBef>
                  <a:spcPts val="300"/>
                </a:spcBef>
                <a:spcAft>
                  <a:spcPts val="600"/>
                </a:spcAft>
                <a:buClr>
                  <a:schemeClr val="accent1"/>
                </a:buClr>
                <a:buFont typeface="Wingdings" panose="05000000000000000000" pitchFamily="2" charset="2"/>
                <a:buChar char="§"/>
                <a:defRPr sz="18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1C2544"/>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1C254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600"/>
                </a:spcBef>
                <a:spcAft>
                  <a:spcPts val="600"/>
                </a:spcAft>
                <a:buClr>
                  <a:srgbClr val="FDC647"/>
                </a:buClr>
                <a:buSzTx/>
                <a:buFont typeface="Wingdings" panose="05000000000000000000" pitchFamily="2" charset="2"/>
                <a:buNone/>
                <a:tabLst/>
                <a:defRPr/>
              </a:pPr>
              <a:r>
                <a:rPr kumimoji="0" lang="es-ES" sz="1600" i="0" u="none" strike="noStrike" kern="1200" cap="none" spc="0" normalizeH="0" baseline="0" noProof="0" dirty="0">
                  <a:ln>
                    <a:noFill/>
                  </a:ln>
                  <a:solidFill>
                    <a:schemeClr val="bg1"/>
                  </a:solidFill>
                  <a:effectLst/>
                  <a:uLnTx/>
                  <a:uFillTx/>
                  <a:latin typeface="Calibri"/>
                  <a:ea typeface="+mn-ea"/>
                  <a:cs typeface="+mn-cs"/>
                </a:rPr>
                <a:t>ILUMETRI® mejoró los signos físicos de la psoriasis, incluyendo síntomas molestos como el picor o el dolor.</a:t>
              </a:r>
              <a:r>
                <a:rPr kumimoji="0" lang="es-ES" sz="1600" i="0" u="none" strike="noStrike" kern="1200" cap="none" spc="0" normalizeH="0" baseline="30000" noProof="0" dirty="0">
                  <a:ln>
                    <a:noFill/>
                  </a:ln>
                  <a:solidFill>
                    <a:schemeClr val="bg1"/>
                  </a:solidFill>
                  <a:effectLst/>
                  <a:uLnTx/>
                  <a:uFillTx/>
                  <a:latin typeface="Calibri"/>
                  <a:ea typeface="+mn-ea"/>
                  <a:cs typeface="+mn-cs"/>
                </a:rPr>
                <a:t>1</a:t>
              </a:r>
            </a:p>
          </p:txBody>
        </p:sp>
      </p:grpSp>
    </p:spTree>
    <p:extLst>
      <p:ext uri="{BB962C8B-B14F-4D97-AF65-F5344CB8AC3E}">
        <p14:creationId xmlns:p14="http://schemas.microsoft.com/office/powerpoint/2010/main" val="50183325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a:extLst>
              <a:ext uri="{FF2B5EF4-FFF2-40B4-BE49-F238E27FC236}">
                <a16:creationId xmlns:a16="http://schemas.microsoft.com/office/drawing/2014/main" id="{B9DEF4AF-4177-AB10-2B0E-E293B008B8CF}"/>
              </a:ext>
            </a:extLst>
          </p:cNvPr>
          <p:cNvSpPr>
            <a:spLocks noGrp="1"/>
          </p:cNvSpPr>
          <p:nvPr>
            <p:ph type="title"/>
          </p:nvPr>
        </p:nvSpPr>
        <p:spPr>
          <a:xfrm>
            <a:off x="623887" y="615374"/>
            <a:ext cx="10047161" cy="453183"/>
          </a:xfrm>
        </p:spPr>
        <p:txBody>
          <a:bodyPr wrap="square">
            <a:spAutoFit/>
          </a:bodyPr>
          <a:lstStyle/>
          <a:p>
            <a:r>
              <a:rPr lang="es-ES" sz="2000" dirty="0"/>
              <a:t>ILUMETRI</a:t>
            </a:r>
            <a:r>
              <a:rPr lang="es-ES" sz="2000" baseline="30000" dirty="0"/>
              <a:t>®</a:t>
            </a:r>
            <a:r>
              <a:rPr lang="es-ES" sz="2000" dirty="0"/>
              <a:t>: </a:t>
            </a:r>
            <a:r>
              <a:rPr lang="es-ES" sz="2000" b="1" dirty="0"/>
              <a:t>un 87,5% alcanzó una NRS de dolor &lt;3 </a:t>
            </a:r>
            <a:r>
              <a:rPr lang="es-ES" sz="2000" dirty="0"/>
              <a:t>en la semana 24</a:t>
            </a:r>
            <a:r>
              <a:rPr lang="es-ES" sz="2000" baseline="30000" dirty="0"/>
              <a:t>1</a:t>
            </a:r>
          </a:p>
        </p:txBody>
      </p:sp>
      <p:grpSp>
        <p:nvGrpSpPr>
          <p:cNvPr id="29" name="Grupo 28">
            <a:extLst>
              <a:ext uri="{FF2B5EF4-FFF2-40B4-BE49-F238E27FC236}">
                <a16:creationId xmlns:a16="http://schemas.microsoft.com/office/drawing/2014/main" id="{D31E2676-8DC5-AFE3-DAFC-EEB9225FECC5}"/>
              </a:ext>
            </a:extLst>
          </p:cNvPr>
          <p:cNvGrpSpPr/>
          <p:nvPr/>
        </p:nvGrpSpPr>
        <p:grpSpPr>
          <a:xfrm>
            <a:off x="4413332" y="1473616"/>
            <a:ext cx="7049862" cy="695773"/>
            <a:chOff x="3859711" y="1566275"/>
            <a:chExt cx="7049862" cy="695773"/>
          </a:xfrm>
        </p:grpSpPr>
        <p:sp>
          <p:nvSpPr>
            <p:cNvPr id="28" name="Forma libre: forma 27">
              <a:extLst>
                <a:ext uri="{FF2B5EF4-FFF2-40B4-BE49-F238E27FC236}">
                  <a16:creationId xmlns:a16="http://schemas.microsoft.com/office/drawing/2014/main" id="{739A42AE-0BAC-CD53-71E3-05956D33241E}"/>
                </a:ext>
              </a:extLst>
            </p:cNvPr>
            <p:cNvSpPr/>
            <p:nvPr/>
          </p:nvSpPr>
          <p:spPr>
            <a:xfrm flipV="1">
              <a:off x="3859711" y="1566275"/>
              <a:ext cx="7049862" cy="695773"/>
            </a:xfrm>
            <a:custGeom>
              <a:avLst/>
              <a:gdLst>
                <a:gd name="connsiteX0" fmla="*/ 0 w 7049862"/>
                <a:gd name="connsiteY0" fmla="*/ 695773 h 695773"/>
                <a:gd name="connsiteX1" fmla="*/ 7049862 w 7049862"/>
                <a:gd name="connsiteY1" fmla="*/ 695773 h 695773"/>
                <a:gd name="connsiteX2" fmla="*/ 7049862 w 7049862"/>
                <a:gd name="connsiteY2" fmla="*/ 227773 h 695773"/>
                <a:gd name="connsiteX3" fmla="*/ 3765240 w 7049862"/>
                <a:gd name="connsiteY3" fmla="*/ 227773 h 695773"/>
                <a:gd name="connsiteX4" fmla="*/ 3524931 w 7049862"/>
                <a:gd name="connsiteY4" fmla="*/ 0 h 695773"/>
                <a:gd name="connsiteX5" fmla="*/ 3284623 w 7049862"/>
                <a:gd name="connsiteY5" fmla="*/ 227773 h 695773"/>
                <a:gd name="connsiteX6" fmla="*/ 0 w 7049862"/>
                <a:gd name="connsiteY6" fmla="*/ 227773 h 695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049862" h="695773">
                  <a:moveTo>
                    <a:pt x="0" y="695773"/>
                  </a:moveTo>
                  <a:lnTo>
                    <a:pt x="7049862" y="695773"/>
                  </a:lnTo>
                  <a:lnTo>
                    <a:pt x="7049862" y="227773"/>
                  </a:lnTo>
                  <a:lnTo>
                    <a:pt x="3765240" y="227773"/>
                  </a:lnTo>
                  <a:lnTo>
                    <a:pt x="3524931" y="0"/>
                  </a:lnTo>
                  <a:lnTo>
                    <a:pt x="3284623" y="227773"/>
                  </a:lnTo>
                  <a:lnTo>
                    <a:pt x="0" y="227773"/>
                  </a:lnTo>
                  <a:close/>
                </a:path>
              </a:pathLst>
            </a:custGeom>
            <a:solidFill>
              <a:srgbClr val="E6DEE6"/>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s-ES"/>
            </a:p>
          </p:txBody>
        </p:sp>
        <p:sp>
          <p:nvSpPr>
            <p:cNvPr id="20" name="Título 1">
              <a:extLst>
                <a:ext uri="{FF2B5EF4-FFF2-40B4-BE49-F238E27FC236}">
                  <a16:creationId xmlns:a16="http://schemas.microsoft.com/office/drawing/2014/main" id="{E2794C91-8330-EB27-BCD9-F625E8D3B106}"/>
                </a:ext>
              </a:extLst>
            </p:cNvPr>
            <p:cNvSpPr txBox="1">
              <a:spLocks/>
            </p:cNvSpPr>
            <p:nvPr/>
          </p:nvSpPr>
          <p:spPr>
            <a:xfrm>
              <a:off x="4017547" y="1619402"/>
              <a:ext cx="6734191" cy="360850"/>
            </a:xfrm>
            <a:prstGeom prst="rect">
              <a:avLst/>
            </a:prstGeom>
          </p:spPr>
          <p:txBody>
            <a:bodyPr vert="horz" wrap="square" lIns="72000" tIns="72000" rIns="72000" bIns="72000" rtlCol="0" anchor="ctr" anchorCtr="0">
              <a:spAutoFit/>
            </a:bodyPr>
            <a:lstStyle>
              <a:lvl1pPr algn="l" defTabSz="457200" rtl="0" eaLnBrk="1" latinLnBrk="0" hangingPunct="1">
                <a:spcBef>
                  <a:spcPct val="0"/>
                </a:spcBef>
                <a:buNone/>
                <a:defRPr lang="es-ES" sz="1800" b="0" i="0" kern="1200">
                  <a:solidFill>
                    <a:srgbClr val="4E124D"/>
                  </a:solidFill>
                  <a:latin typeface="Arial"/>
                  <a:ea typeface="+mj-ea"/>
                  <a:cs typeface="Arial"/>
                </a:defRPr>
              </a:lvl1pPr>
            </a:lstStyle>
            <a:p>
              <a:pPr algn="ctr"/>
              <a:r>
                <a:rPr lang="es-ES" sz="1400" dirty="0">
                  <a:solidFill>
                    <a:schemeClr val="accent2"/>
                  </a:solidFill>
                  <a:latin typeface="+mn-lt"/>
                </a:rPr>
                <a:t>Escala NRS de dolor hasta la semana 24.</a:t>
              </a:r>
              <a:r>
                <a:rPr lang="es-ES" sz="1400" baseline="30000" dirty="0">
                  <a:solidFill>
                    <a:schemeClr val="accent2"/>
                  </a:solidFill>
                  <a:latin typeface="+mn-lt"/>
                </a:rPr>
                <a:t>1</a:t>
              </a:r>
            </a:p>
          </p:txBody>
        </p:sp>
      </p:grpSp>
      <p:grpSp>
        <p:nvGrpSpPr>
          <p:cNvPr id="2" name="Grupo 1">
            <a:extLst>
              <a:ext uri="{FF2B5EF4-FFF2-40B4-BE49-F238E27FC236}">
                <a16:creationId xmlns:a16="http://schemas.microsoft.com/office/drawing/2014/main" id="{97CDB2A7-1962-59C1-3940-F419D154BD62}"/>
              </a:ext>
            </a:extLst>
          </p:cNvPr>
          <p:cNvGrpSpPr/>
          <p:nvPr/>
        </p:nvGrpSpPr>
        <p:grpSpPr>
          <a:xfrm>
            <a:off x="11264294" y="0"/>
            <a:ext cx="598437" cy="682835"/>
            <a:chOff x="11264294" y="0"/>
            <a:chExt cx="598437" cy="682835"/>
          </a:xfrm>
        </p:grpSpPr>
        <p:sp>
          <p:nvSpPr>
            <p:cNvPr id="4" name="Forma libre: forma 3">
              <a:extLst>
                <a:ext uri="{FF2B5EF4-FFF2-40B4-BE49-F238E27FC236}">
                  <a16:creationId xmlns:a16="http://schemas.microsoft.com/office/drawing/2014/main" id="{3D235440-578C-878B-CA45-F777FD55CFF6}"/>
                </a:ext>
              </a:extLst>
            </p:cNvPr>
            <p:cNvSpPr/>
            <p:nvPr/>
          </p:nvSpPr>
          <p:spPr>
            <a:xfrm flipV="1">
              <a:off x="11264294" y="0"/>
              <a:ext cx="598437" cy="682835"/>
            </a:xfrm>
            <a:custGeom>
              <a:avLst/>
              <a:gdLst>
                <a:gd name="connsiteX0" fmla="*/ 0 w 598437"/>
                <a:gd name="connsiteY0" fmla="*/ 682835 h 682835"/>
                <a:gd name="connsiteX1" fmla="*/ 598437 w 598437"/>
                <a:gd name="connsiteY1" fmla="*/ 682835 h 682835"/>
                <a:gd name="connsiteX2" fmla="*/ 598437 w 598437"/>
                <a:gd name="connsiteY2" fmla="*/ 84398 h 682835"/>
                <a:gd name="connsiteX3" fmla="*/ 392114 w 598437"/>
                <a:gd name="connsiteY3" fmla="*/ 84398 h 682835"/>
                <a:gd name="connsiteX4" fmla="*/ 299218 w 598437"/>
                <a:gd name="connsiteY4" fmla="*/ 0 h 682835"/>
                <a:gd name="connsiteX5" fmla="*/ 206322 w 598437"/>
                <a:gd name="connsiteY5" fmla="*/ 84398 h 682835"/>
                <a:gd name="connsiteX6" fmla="*/ 0 w 598437"/>
                <a:gd name="connsiteY6" fmla="*/ 84398 h 682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8437" h="682835">
                  <a:moveTo>
                    <a:pt x="0" y="682835"/>
                  </a:moveTo>
                  <a:lnTo>
                    <a:pt x="598437" y="682835"/>
                  </a:lnTo>
                  <a:lnTo>
                    <a:pt x="598437" y="84398"/>
                  </a:lnTo>
                  <a:lnTo>
                    <a:pt x="392114" y="84398"/>
                  </a:lnTo>
                  <a:lnTo>
                    <a:pt x="299218" y="0"/>
                  </a:lnTo>
                  <a:lnTo>
                    <a:pt x="206322" y="84398"/>
                  </a:lnTo>
                  <a:lnTo>
                    <a:pt x="0" y="84398"/>
                  </a:lnTo>
                  <a:close/>
                </a:path>
              </a:pathLst>
            </a:custGeom>
            <a:solidFill>
              <a:srgbClr val="00BEA0">
                <a:alpha val="19000"/>
              </a:srgbClr>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s-ES"/>
            </a:p>
          </p:txBody>
        </p:sp>
        <p:pic>
          <p:nvPicPr>
            <p:cNvPr id="6" name="Graphic 2">
              <a:extLst>
                <a:ext uri="{FF2B5EF4-FFF2-40B4-BE49-F238E27FC236}">
                  <a16:creationId xmlns:a16="http://schemas.microsoft.com/office/drawing/2014/main" id="{980D86BD-4E8A-5D93-269C-88268A9F2DAD}"/>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11372522" y="148910"/>
              <a:ext cx="381981" cy="385013"/>
            </a:xfrm>
            <a:prstGeom prst="rect">
              <a:avLst/>
            </a:prstGeom>
          </p:spPr>
        </p:pic>
      </p:grpSp>
      <p:pic>
        <p:nvPicPr>
          <p:cNvPr id="8" name="Picture 28" descr="Logo, company name&#10;&#10;Description automatically generated">
            <a:extLst>
              <a:ext uri="{FF2B5EF4-FFF2-40B4-BE49-F238E27FC236}">
                <a16:creationId xmlns:a16="http://schemas.microsoft.com/office/drawing/2014/main" id="{CDC75261-981D-80B5-1F09-6E78822D113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0186" t="28898" r="10122" b="30169"/>
          <a:stretch/>
        </p:blipFill>
        <p:spPr>
          <a:xfrm>
            <a:off x="9393054" y="111280"/>
            <a:ext cx="1758153" cy="410333"/>
          </a:xfrm>
          <a:prstGeom prst="rect">
            <a:avLst/>
          </a:prstGeom>
        </p:spPr>
      </p:pic>
      <p:sp>
        <p:nvSpPr>
          <p:cNvPr id="227" name="Título 1">
            <a:extLst>
              <a:ext uri="{FF2B5EF4-FFF2-40B4-BE49-F238E27FC236}">
                <a16:creationId xmlns:a16="http://schemas.microsoft.com/office/drawing/2014/main" id="{5BEF6F01-EDC5-F5B3-B5DA-6E5CD450E8FD}"/>
              </a:ext>
            </a:extLst>
          </p:cNvPr>
          <p:cNvSpPr txBox="1">
            <a:spLocks/>
          </p:cNvSpPr>
          <p:nvPr/>
        </p:nvSpPr>
        <p:spPr>
          <a:xfrm>
            <a:off x="675516" y="3119051"/>
            <a:ext cx="3229343" cy="1622734"/>
          </a:xfrm>
          <a:prstGeom prst="rect">
            <a:avLst/>
          </a:prstGeom>
        </p:spPr>
        <p:txBody>
          <a:bodyPr vert="horz" wrap="square" lIns="72000" tIns="72000" rIns="72000" bIns="72000" rtlCol="0" anchor="ctr" anchorCtr="0">
            <a:spAutoFit/>
          </a:bodyPr>
          <a:lstStyle>
            <a:lvl1pPr algn="l" defTabSz="457200" rtl="0" eaLnBrk="1" latinLnBrk="0" hangingPunct="1">
              <a:spcBef>
                <a:spcPct val="0"/>
              </a:spcBef>
              <a:buNone/>
              <a:defRPr lang="es-ES" sz="1800" b="0" i="0" kern="1200">
                <a:solidFill>
                  <a:srgbClr val="4E124D"/>
                </a:solidFill>
                <a:latin typeface="Arial"/>
                <a:ea typeface="+mj-ea"/>
                <a:cs typeface="Arial"/>
              </a:defRPr>
            </a:lvl1pPr>
          </a:lstStyle>
          <a:p>
            <a:pPr>
              <a:spcBef>
                <a:spcPts val="600"/>
              </a:spcBef>
            </a:pPr>
            <a:r>
              <a:rPr lang="es-ES" sz="1600" dirty="0">
                <a:solidFill>
                  <a:schemeClr val="accent2"/>
                </a:solidFill>
                <a:latin typeface="+mj-lt"/>
              </a:rPr>
              <a:t>En condiciones similares a la práctica clínica habitual, </a:t>
            </a:r>
            <a:r>
              <a:rPr lang="es-ES" sz="1600" b="1" dirty="0">
                <a:solidFill>
                  <a:schemeClr val="accent2"/>
                </a:solidFill>
                <a:latin typeface="+mj-lt"/>
              </a:rPr>
              <a:t>ILUMETRI</a:t>
            </a:r>
            <a:r>
              <a:rPr lang="es-ES" sz="1600" b="1" baseline="30000" dirty="0">
                <a:solidFill>
                  <a:schemeClr val="accent2"/>
                </a:solidFill>
                <a:latin typeface="+mj-lt"/>
              </a:rPr>
              <a:t>®</a:t>
            </a:r>
            <a:r>
              <a:rPr lang="es-ES" sz="1600" b="1" dirty="0">
                <a:solidFill>
                  <a:schemeClr val="accent2"/>
                </a:solidFill>
                <a:latin typeface="+mj-lt"/>
              </a:rPr>
              <a:t> mejoró los signos </a:t>
            </a:r>
            <a:br>
              <a:rPr lang="es-ES" sz="1600" b="1" dirty="0">
                <a:solidFill>
                  <a:schemeClr val="accent2"/>
                </a:solidFill>
                <a:latin typeface="+mj-lt"/>
              </a:rPr>
            </a:br>
            <a:r>
              <a:rPr lang="es-ES" sz="1600" b="1" dirty="0">
                <a:solidFill>
                  <a:schemeClr val="accent2"/>
                </a:solidFill>
                <a:latin typeface="+mj-lt"/>
              </a:rPr>
              <a:t>y síntomas comunicados por </a:t>
            </a:r>
            <a:br>
              <a:rPr lang="es-ES" sz="1600" b="1" dirty="0">
                <a:solidFill>
                  <a:schemeClr val="accent2"/>
                </a:solidFill>
                <a:latin typeface="+mj-lt"/>
              </a:rPr>
            </a:br>
            <a:r>
              <a:rPr lang="es-ES" sz="1600" b="1" dirty="0">
                <a:solidFill>
                  <a:schemeClr val="accent2"/>
                </a:solidFill>
                <a:latin typeface="+mj-lt"/>
              </a:rPr>
              <a:t>el paciente de prurito, dolor </a:t>
            </a:r>
            <a:br>
              <a:rPr lang="es-ES" sz="1600" b="1" dirty="0">
                <a:solidFill>
                  <a:schemeClr val="accent2"/>
                </a:solidFill>
                <a:latin typeface="+mj-lt"/>
              </a:rPr>
            </a:br>
            <a:r>
              <a:rPr lang="es-ES" sz="1600" b="1" dirty="0">
                <a:solidFill>
                  <a:schemeClr val="accent2"/>
                </a:solidFill>
                <a:latin typeface="+mj-lt"/>
              </a:rPr>
              <a:t>y descamación.</a:t>
            </a:r>
            <a:r>
              <a:rPr lang="es-ES" sz="1600" b="1" baseline="30000" dirty="0">
                <a:solidFill>
                  <a:schemeClr val="accent2"/>
                </a:solidFill>
                <a:latin typeface="+mj-lt"/>
              </a:rPr>
              <a:t>1</a:t>
            </a:r>
          </a:p>
        </p:txBody>
      </p:sp>
      <p:sp>
        <p:nvSpPr>
          <p:cNvPr id="228" name="Marcador de pie de página 227">
            <a:extLst>
              <a:ext uri="{FF2B5EF4-FFF2-40B4-BE49-F238E27FC236}">
                <a16:creationId xmlns:a16="http://schemas.microsoft.com/office/drawing/2014/main" id="{37E34C3B-6B9E-542D-F820-31EB7EF1ED6C}"/>
              </a:ext>
            </a:extLst>
          </p:cNvPr>
          <p:cNvSpPr>
            <a:spLocks noGrp="1"/>
          </p:cNvSpPr>
          <p:nvPr>
            <p:ph type="ftr" sz="quarter" idx="10"/>
          </p:nvPr>
        </p:nvSpPr>
        <p:spPr>
          <a:xfrm>
            <a:off x="623887" y="6094557"/>
            <a:ext cx="10909301" cy="318924"/>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800" b="1" i="0" u="none" strike="noStrike" kern="1200" cap="none" spc="0" normalizeH="0" baseline="0" noProof="0" dirty="0">
                <a:ln>
                  <a:noFill/>
                </a:ln>
                <a:solidFill>
                  <a:prstClr val="black">
                    <a:tint val="75000"/>
                  </a:prstClr>
                </a:solidFill>
                <a:effectLst/>
                <a:uLnTx/>
                <a:uFillTx/>
                <a:latin typeface="Calibri"/>
                <a:ea typeface="+mn-ea"/>
                <a:cs typeface="+mn-cs"/>
              </a:rPr>
              <a:t>1. </a:t>
            </a:r>
            <a:r>
              <a:rPr kumimoji="0" lang="es-ES" sz="800" i="0" u="none" strike="noStrike" kern="1200" cap="none" spc="0" normalizeH="0" baseline="0" noProof="0" dirty="0">
                <a:ln>
                  <a:noFill/>
                </a:ln>
                <a:solidFill>
                  <a:prstClr val="black">
                    <a:tint val="75000"/>
                  </a:prstClr>
                </a:solidFill>
                <a:effectLst/>
                <a:uLnTx/>
                <a:uFillTx/>
                <a:latin typeface="Calibri"/>
                <a:ea typeface="+mn-ea"/>
                <a:cs typeface="+mn-cs"/>
              </a:rPr>
              <a:t>Daudén E, </a:t>
            </a:r>
            <a:r>
              <a:rPr kumimoji="0" lang="es-ES" sz="800" i="1" u="none" strike="noStrike" kern="1200" cap="none" spc="0" normalizeH="0" baseline="0" noProof="0" dirty="0">
                <a:ln>
                  <a:noFill/>
                </a:ln>
                <a:solidFill>
                  <a:prstClr val="black">
                    <a:tint val="75000"/>
                  </a:prstClr>
                </a:solidFill>
                <a:effectLst/>
                <a:uLnTx/>
                <a:uFillTx/>
                <a:latin typeface="Calibri"/>
                <a:ea typeface="+mn-ea"/>
                <a:cs typeface="+mn-cs"/>
              </a:rPr>
              <a:t>et al. </a:t>
            </a:r>
            <a:r>
              <a:rPr kumimoji="0" lang="es-ES" sz="800" i="0" u="none" strike="noStrike" kern="1200" cap="none" spc="0" normalizeH="0" baseline="0" noProof="0" dirty="0">
                <a:ln>
                  <a:noFill/>
                </a:ln>
                <a:solidFill>
                  <a:prstClr val="black">
                    <a:tint val="75000"/>
                  </a:prstClr>
                </a:solidFill>
                <a:effectLst/>
                <a:uLnTx/>
                <a:uFillTx/>
                <a:latin typeface="Calibri"/>
                <a:ea typeface="+mn-ea"/>
                <a:cs typeface="+mn-cs"/>
              </a:rPr>
              <a:t>Tildrakizumab mejora los síntomas de prurito, dolor, descamación y el sueño en pacientes españoles con psoriasis en placas de moderada a grave en condiciones similares a la práctica clínica. P127. 8º Congreso de Psoriasis. Madrid &amp; Online. 20-21 enero 2023. </a:t>
            </a:r>
          </a:p>
        </p:txBody>
      </p:sp>
      <p:grpSp>
        <p:nvGrpSpPr>
          <p:cNvPr id="230" name="Grupo 229">
            <a:extLst>
              <a:ext uri="{FF2B5EF4-FFF2-40B4-BE49-F238E27FC236}">
                <a16:creationId xmlns:a16="http://schemas.microsoft.com/office/drawing/2014/main" id="{F94AB86D-929A-7A9D-9041-E725629BB6B5}"/>
              </a:ext>
            </a:extLst>
          </p:cNvPr>
          <p:cNvGrpSpPr/>
          <p:nvPr/>
        </p:nvGrpSpPr>
        <p:grpSpPr>
          <a:xfrm>
            <a:off x="4544991" y="4913793"/>
            <a:ext cx="7119956" cy="740367"/>
            <a:chOff x="2589765" y="4616556"/>
            <a:chExt cx="7304042" cy="858986"/>
          </a:xfrm>
        </p:grpSpPr>
        <p:sp>
          <p:nvSpPr>
            <p:cNvPr id="231" name="Rectángulo: esquinas diagonales redondeadas 230">
              <a:extLst>
                <a:ext uri="{FF2B5EF4-FFF2-40B4-BE49-F238E27FC236}">
                  <a16:creationId xmlns:a16="http://schemas.microsoft.com/office/drawing/2014/main" id="{0327D1BC-BED8-3052-DD14-A2D7DDDF6681}"/>
                </a:ext>
              </a:extLst>
            </p:cNvPr>
            <p:cNvSpPr/>
            <p:nvPr/>
          </p:nvSpPr>
          <p:spPr>
            <a:xfrm>
              <a:off x="2589765" y="4616556"/>
              <a:ext cx="7304042" cy="858986"/>
            </a:xfrm>
            <a:prstGeom prst="round2DiagRect">
              <a:avLst>
                <a:gd name="adj1" fmla="val 27002"/>
                <a:gd name="adj2" fmla="val 0"/>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232" name="Marcador de texto 1">
              <a:extLst>
                <a:ext uri="{FF2B5EF4-FFF2-40B4-BE49-F238E27FC236}">
                  <a16:creationId xmlns:a16="http://schemas.microsoft.com/office/drawing/2014/main" id="{AF70E5D9-380B-6DF7-B498-083C9AF4C7A9}"/>
                </a:ext>
              </a:extLst>
            </p:cNvPr>
            <p:cNvSpPr txBox="1">
              <a:spLocks/>
            </p:cNvSpPr>
            <p:nvPr/>
          </p:nvSpPr>
          <p:spPr>
            <a:xfrm>
              <a:off x="2634402" y="4717438"/>
              <a:ext cx="7214769" cy="678465"/>
            </a:xfrm>
            <a:prstGeom prst="rect">
              <a:avLst/>
            </a:prstGeom>
          </p:spPr>
          <p:txBody>
            <a:bodyPr wrap="square">
              <a:spAutoFit/>
            </a:bodyPr>
            <a:lstStyle>
              <a:lvl1pPr marL="180000" indent="-180000" algn="l" defTabSz="914400" rtl="0" eaLnBrk="1" latinLnBrk="0" hangingPunct="1">
                <a:lnSpc>
                  <a:spcPct val="90000"/>
                </a:lnSpc>
                <a:spcBef>
                  <a:spcPts val="600"/>
                </a:spcBef>
                <a:spcAft>
                  <a:spcPts val="600"/>
                </a:spcAft>
                <a:buClr>
                  <a:schemeClr val="accent3"/>
                </a:buClr>
                <a:buFont typeface="Wingdings" panose="05000000000000000000" pitchFamily="2" charset="2"/>
                <a:buChar char="§"/>
                <a:defRPr sz="2000" kern="1200">
                  <a:solidFill>
                    <a:schemeClr val="tx1">
                      <a:lumMod val="75000"/>
                      <a:lumOff val="25000"/>
                    </a:schemeClr>
                  </a:solidFill>
                  <a:latin typeface="+mn-lt"/>
                  <a:ea typeface="+mn-ea"/>
                  <a:cs typeface="+mn-cs"/>
                </a:defRPr>
              </a:lvl1pPr>
              <a:lvl2pPr marL="360000" indent="-180000" algn="l" defTabSz="914400" rtl="0" eaLnBrk="1" latinLnBrk="0" hangingPunct="1">
                <a:lnSpc>
                  <a:spcPct val="90000"/>
                </a:lnSpc>
                <a:spcBef>
                  <a:spcPts val="300"/>
                </a:spcBef>
                <a:spcAft>
                  <a:spcPts val="600"/>
                </a:spcAft>
                <a:buClr>
                  <a:schemeClr val="accent2"/>
                </a:buClr>
                <a:buFont typeface="Wingdings" panose="05000000000000000000" pitchFamily="2" charset="2"/>
                <a:buChar char="§"/>
                <a:defRPr sz="1800" kern="1200">
                  <a:solidFill>
                    <a:schemeClr val="tx1">
                      <a:lumMod val="75000"/>
                      <a:lumOff val="25000"/>
                    </a:schemeClr>
                  </a:solidFill>
                  <a:latin typeface="+mn-lt"/>
                  <a:ea typeface="+mn-ea"/>
                  <a:cs typeface="+mn-cs"/>
                </a:defRPr>
              </a:lvl2pPr>
              <a:lvl3pPr marL="540000" indent="-180000" algn="l" defTabSz="914400" rtl="0" eaLnBrk="1" latinLnBrk="0" hangingPunct="1">
                <a:lnSpc>
                  <a:spcPct val="90000"/>
                </a:lnSpc>
                <a:spcBef>
                  <a:spcPts val="300"/>
                </a:spcBef>
                <a:spcAft>
                  <a:spcPts val="600"/>
                </a:spcAft>
                <a:buClr>
                  <a:schemeClr val="accent1"/>
                </a:buClr>
                <a:buFont typeface="Wingdings" panose="05000000000000000000" pitchFamily="2" charset="2"/>
                <a:buChar char="§"/>
                <a:defRPr sz="18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1C2544"/>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1C254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FDC647"/>
                </a:buClr>
                <a:buSzTx/>
                <a:buFont typeface="Wingdings" panose="05000000000000000000" pitchFamily="2" charset="2"/>
                <a:buNone/>
                <a:tabLst/>
                <a:defRPr/>
              </a:pPr>
              <a:r>
                <a:rPr kumimoji="0" lang="es-ES" sz="1600" i="0" u="none" strike="noStrike" kern="1200" cap="none" spc="0" normalizeH="0" baseline="0" noProof="0" dirty="0">
                  <a:ln>
                    <a:noFill/>
                  </a:ln>
                  <a:solidFill>
                    <a:schemeClr val="bg1"/>
                  </a:solidFill>
                  <a:effectLst/>
                  <a:uLnTx/>
                  <a:uFillTx/>
                  <a:latin typeface="Calibri"/>
                  <a:ea typeface="+mn-ea"/>
                  <a:cs typeface="+mn-cs"/>
                </a:rPr>
                <a:t>ILUMETRI®: la mediana de la </a:t>
              </a:r>
              <a:r>
                <a:rPr kumimoji="0" lang="es-ES" sz="1600" b="1" i="0" u="none" strike="noStrike" kern="1200" cap="none" spc="0" normalizeH="0" baseline="0" noProof="0" dirty="0">
                  <a:ln>
                    <a:noFill/>
                  </a:ln>
                  <a:solidFill>
                    <a:schemeClr val="bg1"/>
                  </a:solidFill>
                  <a:effectLst/>
                  <a:uLnTx/>
                  <a:uFillTx/>
                  <a:latin typeface="Calibri"/>
                  <a:ea typeface="+mn-ea"/>
                  <a:cs typeface="+mn-cs"/>
                </a:rPr>
                <a:t>NRS de dolor </a:t>
              </a:r>
              <a:br>
                <a:rPr kumimoji="0" lang="es-ES" sz="1600" b="1" i="0" u="none" strike="noStrike" kern="1200" cap="none" spc="0" normalizeH="0" baseline="0" noProof="0" dirty="0">
                  <a:ln>
                    <a:noFill/>
                  </a:ln>
                  <a:solidFill>
                    <a:schemeClr val="bg1"/>
                  </a:solidFill>
                  <a:effectLst/>
                  <a:uLnTx/>
                  <a:uFillTx/>
                  <a:latin typeface="Calibri"/>
                  <a:ea typeface="+mn-ea"/>
                  <a:cs typeface="+mn-cs"/>
                </a:rPr>
              </a:br>
              <a:r>
                <a:rPr kumimoji="0" lang="es-ES" sz="1600" i="0" u="none" strike="noStrike" kern="1200" cap="none" spc="0" normalizeH="0" baseline="0" noProof="0" dirty="0">
                  <a:ln>
                    <a:noFill/>
                  </a:ln>
                  <a:solidFill>
                    <a:schemeClr val="bg1"/>
                  </a:solidFill>
                  <a:effectLst/>
                  <a:uLnTx/>
                  <a:uFillTx/>
                  <a:latin typeface="Calibri"/>
                  <a:ea typeface="+mn-ea"/>
                  <a:cs typeface="+mn-cs"/>
                </a:rPr>
                <a:t>disminuyó de 5,0 a </a:t>
              </a:r>
              <a:r>
                <a:rPr kumimoji="0" lang="es-ES" sz="1600" b="1" i="0" u="none" strike="noStrike" kern="1200" cap="none" spc="0" normalizeH="0" baseline="0" noProof="0" dirty="0">
                  <a:ln>
                    <a:noFill/>
                  </a:ln>
                  <a:solidFill>
                    <a:schemeClr val="bg1"/>
                  </a:solidFill>
                  <a:effectLst/>
                  <a:uLnTx/>
                  <a:uFillTx/>
                  <a:latin typeface="Calibri"/>
                  <a:ea typeface="+mn-ea"/>
                  <a:cs typeface="+mn-cs"/>
                </a:rPr>
                <a:t>0,0/0,0</a:t>
              </a:r>
              <a:r>
                <a:rPr kumimoji="0" lang="es-ES" sz="1600" i="0" u="none" strike="noStrike" kern="1200" cap="none" spc="0" normalizeH="0" baseline="0" noProof="0" dirty="0">
                  <a:ln>
                    <a:noFill/>
                  </a:ln>
                  <a:solidFill>
                    <a:schemeClr val="bg1"/>
                  </a:solidFill>
                  <a:effectLst/>
                  <a:uLnTx/>
                  <a:uFillTx/>
                  <a:latin typeface="Calibri"/>
                  <a:ea typeface="+mn-ea"/>
                  <a:cs typeface="+mn-cs"/>
                </a:rPr>
                <a:t> en las </a:t>
              </a:r>
              <a:r>
                <a:rPr kumimoji="0" lang="es-ES" sz="1600" b="1" i="0" u="none" strike="noStrike" kern="1200" cap="none" spc="0" normalizeH="0" baseline="0" noProof="0" dirty="0">
                  <a:ln>
                    <a:noFill/>
                  </a:ln>
                  <a:solidFill>
                    <a:schemeClr val="bg1"/>
                  </a:solidFill>
                  <a:effectLst/>
                  <a:uLnTx/>
                  <a:uFillTx/>
                  <a:latin typeface="Calibri"/>
                  <a:ea typeface="+mn-ea"/>
                  <a:cs typeface="+mn-cs"/>
                </a:rPr>
                <a:t>semanas 16/24.</a:t>
              </a:r>
              <a:r>
                <a:rPr kumimoji="0" lang="es-ES" sz="1600" b="1" i="0" u="none" strike="noStrike" kern="1200" cap="none" spc="0" normalizeH="0" baseline="30000" noProof="0" dirty="0">
                  <a:ln>
                    <a:noFill/>
                  </a:ln>
                  <a:solidFill>
                    <a:schemeClr val="bg1"/>
                  </a:solidFill>
                  <a:effectLst/>
                  <a:uLnTx/>
                  <a:uFillTx/>
                  <a:latin typeface="Calibri"/>
                  <a:ea typeface="+mn-ea"/>
                  <a:cs typeface="+mn-cs"/>
                </a:rPr>
                <a:t>1</a:t>
              </a:r>
            </a:p>
          </p:txBody>
        </p:sp>
      </p:grpSp>
      <p:grpSp>
        <p:nvGrpSpPr>
          <p:cNvPr id="270" name="Grupo 269">
            <a:extLst>
              <a:ext uri="{FF2B5EF4-FFF2-40B4-BE49-F238E27FC236}">
                <a16:creationId xmlns:a16="http://schemas.microsoft.com/office/drawing/2014/main" id="{15A78A59-8724-BF2D-6E5F-748FB0178B45}"/>
              </a:ext>
            </a:extLst>
          </p:cNvPr>
          <p:cNvGrpSpPr/>
          <p:nvPr/>
        </p:nvGrpSpPr>
        <p:grpSpPr>
          <a:xfrm>
            <a:off x="4465300" y="2115225"/>
            <a:ext cx="6696666" cy="2647086"/>
            <a:chOff x="4269136" y="2115225"/>
            <a:chExt cx="6696666" cy="2647086"/>
          </a:xfrm>
        </p:grpSpPr>
        <p:sp>
          <p:nvSpPr>
            <p:cNvPr id="10" name="Forma libre: forma 9">
              <a:extLst>
                <a:ext uri="{FF2B5EF4-FFF2-40B4-BE49-F238E27FC236}">
                  <a16:creationId xmlns:a16="http://schemas.microsoft.com/office/drawing/2014/main" id="{DD1E8DF2-C6A1-5B4D-57C5-715BEB4CDEDD}"/>
                </a:ext>
              </a:extLst>
            </p:cNvPr>
            <p:cNvSpPr/>
            <p:nvPr/>
          </p:nvSpPr>
          <p:spPr>
            <a:xfrm>
              <a:off x="4904141" y="2289885"/>
              <a:ext cx="5293" cy="2197266"/>
            </a:xfrm>
            <a:custGeom>
              <a:avLst/>
              <a:gdLst>
                <a:gd name="connsiteX0" fmla="*/ 0 w 9525"/>
                <a:gd name="connsiteY0" fmla="*/ 3954018 h 3954018"/>
                <a:gd name="connsiteX1" fmla="*/ 0 w 9525"/>
                <a:gd name="connsiteY1" fmla="*/ 0 h 3954018"/>
              </a:gdLst>
              <a:ahLst/>
              <a:cxnLst>
                <a:cxn ang="0">
                  <a:pos x="connsiteX0" y="connsiteY0"/>
                </a:cxn>
                <a:cxn ang="0">
                  <a:pos x="connsiteX1" y="connsiteY1"/>
                </a:cxn>
              </a:cxnLst>
              <a:rect l="l" t="t" r="r" b="b"/>
              <a:pathLst>
                <a:path w="9525" h="3954018">
                  <a:moveTo>
                    <a:pt x="0" y="3954018"/>
                  </a:moveTo>
                  <a:lnTo>
                    <a:pt x="0" y="0"/>
                  </a:lnTo>
                </a:path>
              </a:pathLst>
            </a:custGeom>
            <a:ln w="9525" cap="flat">
              <a:solidFill>
                <a:srgbClr val="7F7F7F"/>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000" b="0" i="0" u="none" strike="noStrike" kern="1200" cap="none" spc="0" normalizeH="0" baseline="0" noProof="0">
                <a:ln>
                  <a:noFill/>
                </a:ln>
                <a:effectLst/>
                <a:uLnTx/>
                <a:uFillTx/>
                <a:latin typeface="Calibri"/>
                <a:ea typeface="+mn-ea"/>
                <a:cs typeface="+mn-cs"/>
              </a:endParaRPr>
            </a:p>
          </p:txBody>
        </p:sp>
        <p:sp>
          <p:nvSpPr>
            <p:cNvPr id="11" name="Forma libre: forma 10">
              <a:extLst>
                <a:ext uri="{FF2B5EF4-FFF2-40B4-BE49-F238E27FC236}">
                  <a16:creationId xmlns:a16="http://schemas.microsoft.com/office/drawing/2014/main" id="{DF48DF60-9BE9-1B10-B6FB-A1DAA7C0FF61}"/>
                </a:ext>
              </a:extLst>
            </p:cNvPr>
            <p:cNvSpPr/>
            <p:nvPr/>
          </p:nvSpPr>
          <p:spPr>
            <a:xfrm>
              <a:off x="4845017" y="2289885"/>
              <a:ext cx="59124" cy="2197213"/>
            </a:xfrm>
            <a:custGeom>
              <a:avLst/>
              <a:gdLst>
                <a:gd name="connsiteX0" fmla="*/ 0 w 106394"/>
                <a:gd name="connsiteY0" fmla="*/ 0 h 3953922"/>
                <a:gd name="connsiteX1" fmla="*/ 106394 w 106394"/>
                <a:gd name="connsiteY1" fmla="*/ 0 h 3953922"/>
                <a:gd name="connsiteX2" fmla="*/ 0 w 106394"/>
                <a:gd name="connsiteY2" fmla="*/ 790480 h 3953922"/>
                <a:gd name="connsiteX3" fmla="*/ 106394 w 106394"/>
                <a:gd name="connsiteY3" fmla="*/ 790480 h 3953922"/>
                <a:gd name="connsiteX4" fmla="*/ 0 w 106394"/>
                <a:gd name="connsiteY4" fmla="*/ 1580960 h 3953922"/>
                <a:gd name="connsiteX5" fmla="*/ 106394 w 106394"/>
                <a:gd name="connsiteY5" fmla="*/ 1580960 h 3953922"/>
                <a:gd name="connsiteX6" fmla="*/ 0 w 106394"/>
                <a:gd name="connsiteY6" fmla="*/ 2371439 h 3953922"/>
                <a:gd name="connsiteX7" fmla="*/ 106394 w 106394"/>
                <a:gd name="connsiteY7" fmla="*/ 2371439 h 3953922"/>
                <a:gd name="connsiteX8" fmla="*/ 0 w 106394"/>
                <a:gd name="connsiteY8" fmla="*/ 3163443 h 3953922"/>
                <a:gd name="connsiteX9" fmla="*/ 106394 w 106394"/>
                <a:gd name="connsiteY9" fmla="*/ 3163443 h 3953922"/>
                <a:gd name="connsiteX10" fmla="*/ 0 w 106394"/>
                <a:gd name="connsiteY10" fmla="*/ 3953923 h 3953922"/>
                <a:gd name="connsiteX11" fmla="*/ 106394 w 106394"/>
                <a:gd name="connsiteY11" fmla="*/ 3953923 h 3953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6394" h="3953922">
                  <a:moveTo>
                    <a:pt x="0" y="0"/>
                  </a:moveTo>
                  <a:lnTo>
                    <a:pt x="106394" y="0"/>
                  </a:lnTo>
                  <a:moveTo>
                    <a:pt x="0" y="790480"/>
                  </a:moveTo>
                  <a:lnTo>
                    <a:pt x="106394" y="790480"/>
                  </a:lnTo>
                  <a:moveTo>
                    <a:pt x="0" y="1580960"/>
                  </a:moveTo>
                  <a:lnTo>
                    <a:pt x="106394" y="1580960"/>
                  </a:lnTo>
                  <a:moveTo>
                    <a:pt x="0" y="2371439"/>
                  </a:moveTo>
                  <a:lnTo>
                    <a:pt x="106394" y="2371439"/>
                  </a:lnTo>
                  <a:moveTo>
                    <a:pt x="0" y="3163443"/>
                  </a:moveTo>
                  <a:lnTo>
                    <a:pt x="106394" y="3163443"/>
                  </a:lnTo>
                  <a:moveTo>
                    <a:pt x="0" y="3953923"/>
                  </a:moveTo>
                  <a:lnTo>
                    <a:pt x="106394" y="3953923"/>
                  </a:lnTo>
                </a:path>
              </a:pathLst>
            </a:custGeom>
            <a:ln w="5111" cap="flat">
              <a:solidFill>
                <a:schemeClr val="bg2">
                  <a:lumMod val="5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000" b="0" i="0" u="none" strike="noStrike" kern="1200" cap="none" spc="0" normalizeH="0" baseline="0" noProof="0">
                <a:ln>
                  <a:noFill/>
                </a:ln>
                <a:effectLst/>
                <a:uLnTx/>
                <a:uFillTx/>
                <a:latin typeface="Calibri"/>
                <a:ea typeface="+mn-ea"/>
                <a:cs typeface="+mn-cs"/>
              </a:endParaRPr>
            </a:p>
          </p:txBody>
        </p:sp>
        <p:sp>
          <p:nvSpPr>
            <p:cNvPr id="13" name="CuadroTexto 12">
              <a:extLst>
                <a:ext uri="{FF2B5EF4-FFF2-40B4-BE49-F238E27FC236}">
                  <a16:creationId xmlns:a16="http://schemas.microsoft.com/office/drawing/2014/main" id="{1A5758B6-F850-A1C0-5BB2-FC45B0D4EB69}"/>
                </a:ext>
              </a:extLst>
            </p:cNvPr>
            <p:cNvSpPr txBox="1"/>
            <p:nvPr/>
          </p:nvSpPr>
          <p:spPr>
            <a:xfrm>
              <a:off x="4650091" y="4310238"/>
              <a:ext cx="250389" cy="246221"/>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s-ES" sz="1000" b="0" i="0" u="none" strike="noStrike" kern="1200" cap="none" spc="0" normalizeH="0" baseline="0" noProof="0">
                  <a:ln/>
                  <a:effectLst/>
                  <a:uLnTx/>
                  <a:uFillTx/>
                  <a:latin typeface="Calibri"/>
                  <a:ea typeface="+mn-ea"/>
                  <a:cs typeface="Arial"/>
                  <a:sym typeface="Arial"/>
                  <a:rtl val="0"/>
                </a:rPr>
                <a:t>0</a:t>
              </a:r>
            </a:p>
          </p:txBody>
        </p:sp>
        <p:sp>
          <p:nvSpPr>
            <p:cNvPr id="14" name="CuadroTexto 13">
              <a:extLst>
                <a:ext uri="{FF2B5EF4-FFF2-40B4-BE49-F238E27FC236}">
                  <a16:creationId xmlns:a16="http://schemas.microsoft.com/office/drawing/2014/main" id="{F1070F47-8363-18C4-78F1-60C8A633F218}"/>
                </a:ext>
              </a:extLst>
            </p:cNvPr>
            <p:cNvSpPr txBox="1"/>
            <p:nvPr/>
          </p:nvSpPr>
          <p:spPr>
            <a:xfrm>
              <a:off x="4650091" y="3871237"/>
              <a:ext cx="250389" cy="246221"/>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s-ES" sz="1000" b="0" i="0" u="none" strike="noStrike" kern="1200" cap="none" spc="0" normalizeH="0" baseline="0" noProof="0">
                  <a:ln/>
                  <a:effectLst/>
                  <a:uLnTx/>
                  <a:uFillTx/>
                  <a:latin typeface="Calibri"/>
                  <a:ea typeface="+mn-ea"/>
                  <a:cs typeface="Arial"/>
                  <a:sym typeface="Arial"/>
                  <a:rtl val="0"/>
                </a:rPr>
                <a:t>2</a:t>
              </a:r>
            </a:p>
          </p:txBody>
        </p:sp>
        <p:sp>
          <p:nvSpPr>
            <p:cNvPr id="15" name="CuadroTexto 14">
              <a:extLst>
                <a:ext uri="{FF2B5EF4-FFF2-40B4-BE49-F238E27FC236}">
                  <a16:creationId xmlns:a16="http://schemas.microsoft.com/office/drawing/2014/main" id="{4416832C-3201-E9E6-1691-607B731B2BAA}"/>
                </a:ext>
              </a:extLst>
            </p:cNvPr>
            <p:cNvSpPr txBox="1"/>
            <p:nvPr/>
          </p:nvSpPr>
          <p:spPr>
            <a:xfrm>
              <a:off x="4650091" y="3432234"/>
              <a:ext cx="250389" cy="246221"/>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s-ES" sz="1000" b="0" i="0" u="none" strike="noStrike" kern="1200" cap="none" spc="0" normalizeH="0" baseline="0" noProof="0">
                  <a:ln/>
                  <a:effectLst/>
                  <a:uLnTx/>
                  <a:uFillTx/>
                  <a:latin typeface="Calibri"/>
                  <a:ea typeface="+mn-ea"/>
                  <a:cs typeface="Arial"/>
                  <a:sym typeface="Arial"/>
                  <a:rtl val="0"/>
                </a:rPr>
                <a:t>4</a:t>
              </a:r>
            </a:p>
          </p:txBody>
        </p:sp>
        <p:sp>
          <p:nvSpPr>
            <p:cNvPr id="16" name="CuadroTexto 15">
              <a:extLst>
                <a:ext uri="{FF2B5EF4-FFF2-40B4-BE49-F238E27FC236}">
                  <a16:creationId xmlns:a16="http://schemas.microsoft.com/office/drawing/2014/main" id="{448B714E-F95D-5AA3-DD02-2833720E03A6}"/>
                </a:ext>
              </a:extLst>
            </p:cNvPr>
            <p:cNvSpPr txBox="1"/>
            <p:nvPr/>
          </p:nvSpPr>
          <p:spPr>
            <a:xfrm>
              <a:off x="4650091" y="2993231"/>
              <a:ext cx="250389" cy="246221"/>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s-ES" sz="1000" b="0" i="0" u="none" strike="noStrike" kern="1200" cap="none" spc="0" normalizeH="0" baseline="0" noProof="0">
                  <a:ln/>
                  <a:effectLst/>
                  <a:uLnTx/>
                  <a:uFillTx/>
                  <a:latin typeface="Calibri"/>
                  <a:ea typeface="+mn-ea"/>
                  <a:cs typeface="Arial"/>
                  <a:sym typeface="Arial"/>
                  <a:rtl val="0"/>
                </a:rPr>
                <a:t>6</a:t>
              </a:r>
            </a:p>
          </p:txBody>
        </p:sp>
        <p:sp>
          <p:nvSpPr>
            <p:cNvPr id="17" name="CuadroTexto 16">
              <a:extLst>
                <a:ext uri="{FF2B5EF4-FFF2-40B4-BE49-F238E27FC236}">
                  <a16:creationId xmlns:a16="http://schemas.microsoft.com/office/drawing/2014/main" id="{8E3B274C-8A1B-4B16-2138-7AD44132CE86}"/>
                </a:ext>
              </a:extLst>
            </p:cNvPr>
            <p:cNvSpPr txBox="1"/>
            <p:nvPr/>
          </p:nvSpPr>
          <p:spPr>
            <a:xfrm>
              <a:off x="4650091" y="2554228"/>
              <a:ext cx="250389" cy="246221"/>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s-ES" sz="1000" b="0" i="0" u="none" strike="noStrike" kern="1200" cap="none" spc="0" normalizeH="0" baseline="0" noProof="0">
                  <a:ln/>
                  <a:effectLst/>
                  <a:uLnTx/>
                  <a:uFillTx/>
                  <a:latin typeface="Calibri"/>
                  <a:ea typeface="+mn-ea"/>
                  <a:cs typeface="Arial"/>
                  <a:sym typeface="Arial"/>
                  <a:rtl val="0"/>
                </a:rPr>
                <a:t>8</a:t>
              </a:r>
            </a:p>
          </p:txBody>
        </p:sp>
        <p:sp>
          <p:nvSpPr>
            <p:cNvPr id="18" name="CuadroTexto 17">
              <a:extLst>
                <a:ext uri="{FF2B5EF4-FFF2-40B4-BE49-F238E27FC236}">
                  <a16:creationId xmlns:a16="http://schemas.microsoft.com/office/drawing/2014/main" id="{1B5BBDB6-B1B2-45CF-A9CF-B4C4A8D4225F}"/>
                </a:ext>
              </a:extLst>
            </p:cNvPr>
            <p:cNvSpPr txBox="1"/>
            <p:nvPr/>
          </p:nvSpPr>
          <p:spPr>
            <a:xfrm>
              <a:off x="4584368" y="2115225"/>
              <a:ext cx="316112" cy="246221"/>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s-ES" sz="1000" b="0" i="0" u="none" strike="noStrike" kern="1200" cap="none" spc="0" normalizeH="0" baseline="0" noProof="0">
                  <a:ln/>
                  <a:effectLst/>
                  <a:uLnTx/>
                  <a:uFillTx/>
                  <a:latin typeface="Calibri"/>
                  <a:ea typeface="+mn-ea"/>
                  <a:cs typeface="Arial"/>
                  <a:sym typeface="Arial"/>
                  <a:rtl val="0"/>
                </a:rPr>
                <a:t>10</a:t>
              </a:r>
            </a:p>
          </p:txBody>
        </p:sp>
        <p:grpSp>
          <p:nvGrpSpPr>
            <p:cNvPr id="229" name="Grupo 228">
              <a:extLst>
                <a:ext uri="{FF2B5EF4-FFF2-40B4-BE49-F238E27FC236}">
                  <a16:creationId xmlns:a16="http://schemas.microsoft.com/office/drawing/2014/main" id="{982A5E29-D692-AEF9-C8A2-81DB028163C1}"/>
                </a:ext>
              </a:extLst>
            </p:cNvPr>
            <p:cNvGrpSpPr/>
            <p:nvPr/>
          </p:nvGrpSpPr>
          <p:grpSpPr>
            <a:xfrm>
              <a:off x="9417261" y="2319469"/>
              <a:ext cx="1548541" cy="491038"/>
              <a:chOff x="3071932" y="2364737"/>
              <a:chExt cx="1548541" cy="491038"/>
            </a:xfrm>
          </p:grpSpPr>
          <p:sp>
            <p:nvSpPr>
              <p:cNvPr id="253" name="CuadroTexto 252">
                <a:extLst>
                  <a:ext uri="{FF2B5EF4-FFF2-40B4-BE49-F238E27FC236}">
                    <a16:creationId xmlns:a16="http://schemas.microsoft.com/office/drawing/2014/main" id="{C46EF303-4FF3-3F8B-1328-5D8B1B99E6BA}"/>
                  </a:ext>
                </a:extLst>
              </p:cNvPr>
              <p:cNvSpPr txBox="1"/>
              <p:nvPr/>
            </p:nvSpPr>
            <p:spPr>
              <a:xfrm>
                <a:off x="3332941" y="2364737"/>
                <a:ext cx="1287532"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100" b="0" i="0" u="none" strike="noStrike" kern="1200" cap="none" spc="0" normalizeH="0" baseline="0" noProof="0">
                    <a:ln/>
                    <a:solidFill>
                      <a:srgbClr val="6B2F65"/>
                    </a:solidFill>
                    <a:effectLst/>
                    <a:uLnTx/>
                    <a:uFillTx/>
                    <a:latin typeface="Calibri"/>
                    <a:ea typeface="+mn-ea"/>
                    <a:cs typeface="Arial"/>
                    <a:sym typeface="Arial"/>
                    <a:rtl val="0"/>
                  </a:rPr>
                  <a:t>Población española</a:t>
                </a:r>
              </a:p>
            </p:txBody>
          </p:sp>
          <p:sp>
            <p:nvSpPr>
              <p:cNvPr id="254" name="CuadroTexto 253">
                <a:extLst>
                  <a:ext uri="{FF2B5EF4-FFF2-40B4-BE49-F238E27FC236}">
                    <a16:creationId xmlns:a16="http://schemas.microsoft.com/office/drawing/2014/main" id="{14242344-64EA-957D-CA61-3F05F2AD8B16}"/>
                  </a:ext>
                </a:extLst>
              </p:cNvPr>
              <p:cNvSpPr txBox="1"/>
              <p:nvPr/>
            </p:nvSpPr>
            <p:spPr>
              <a:xfrm>
                <a:off x="3332941" y="2594165"/>
                <a:ext cx="1144865"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100" b="0" i="0" u="none" strike="noStrike" kern="1200" cap="none" spc="0" normalizeH="0" baseline="0" noProof="0">
                    <a:ln/>
                    <a:solidFill>
                      <a:srgbClr val="00BEA0"/>
                    </a:solidFill>
                    <a:effectLst/>
                    <a:uLnTx/>
                    <a:uFillTx/>
                    <a:latin typeface="Calibri"/>
                    <a:ea typeface="+mn-ea"/>
                    <a:cs typeface="Arial"/>
                    <a:sym typeface="Arial"/>
                    <a:rtl val="0"/>
                  </a:rPr>
                  <a:t>Datos agrupados</a:t>
                </a:r>
              </a:p>
            </p:txBody>
          </p:sp>
          <p:grpSp>
            <p:nvGrpSpPr>
              <p:cNvPr id="255" name="Grupo 254">
                <a:extLst>
                  <a:ext uri="{FF2B5EF4-FFF2-40B4-BE49-F238E27FC236}">
                    <a16:creationId xmlns:a16="http://schemas.microsoft.com/office/drawing/2014/main" id="{28D562D6-68FB-8D0E-12EA-79E5902ED1AA}"/>
                  </a:ext>
                </a:extLst>
              </p:cNvPr>
              <p:cNvGrpSpPr/>
              <p:nvPr/>
            </p:nvGrpSpPr>
            <p:grpSpPr>
              <a:xfrm>
                <a:off x="3071932" y="2457237"/>
                <a:ext cx="299834" cy="338554"/>
                <a:chOff x="3000291" y="2457237"/>
                <a:chExt cx="371475" cy="419446"/>
              </a:xfrm>
            </p:grpSpPr>
            <p:cxnSp>
              <p:nvCxnSpPr>
                <p:cNvPr id="259" name="Conector recto 258">
                  <a:extLst>
                    <a:ext uri="{FF2B5EF4-FFF2-40B4-BE49-F238E27FC236}">
                      <a16:creationId xmlns:a16="http://schemas.microsoft.com/office/drawing/2014/main" id="{445C895F-7574-AE44-684A-79FB52F55ECD}"/>
                    </a:ext>
                  </a:extLst>
                </p:cNvPr>
                <p:cNvCxnSpPr>
                  <a:cxnSpLocks/>
                </p:cNvCxnSpPr>
                <p:nvPr/>
              </p:nvCxnSpPr>
              <p:spPr>
                <a:xfrm>
                  <a:off x="3000291" y="2519447"/>
                  <a:ext cx="371475" cy="0"/>
                </a:xfrm>
                <a:prstGeom prst="line">
                  <a:avLst/>
                </a:prstGeom>
                <a:ln w="15875">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258" name="Conector recto 257">
                  <a:extLst>
                    <a:ext uri="{FF2B5EF4-FFF2-40B4-BE49-F238E27FC236}">
                      <a16:creationId xmlns:a16="http://schemas.microsoft.com/office/drawing/2014/main" id="{B2AC4CDB-CCED-24B5-2B3A-D9DD4570526B}"/>
                    </a:ext>
                  </a:extLst>
                </p:cNvPr>
                <p:cNvCxnSpPr>
                  <a:cxnSpLocks/>
                </p:cNvCxnSpPr>
                <p:nvPr/>
              </p:nvCxnSpPr>
              <p:spPr>
                <a:xfrm>
                  <a:off x="3000291" y="2812160"/>
                  <a:ext cx="371475" cy="0"/>
                </a:xfrm>
                <a:prstGeom prst="line">
                  <a:avLst/>
                </a:prstGeom>
                <a:ln w="15875">
                  <a:solidFill>
                    <a:srgbClr val="00BEA0"/>
                  </a:solidFill>
                </a:ln>
                <a:effectLst/>
              </p:spPr>
              <p:style>
                <a:lnRef idx="2">
                  <a:schemeClr val="accent1"/>
                </a:lnRef>
                <a:fillRef idx="0">
                  <a:schemeClr val="accent1"/>
                </a:fillRef>
                <a:effectRef idx="1">
                  <a:schemeClr val="accent1"/>
                </a:effectRef>
                <a:fontRef idx="minor">
                  <a:schemeClr val="tx1"/>
                </a:fontRef>
              </p:style>
            </p:cxnSp>
            <p:sp>
              <p:nvSpPr>
                <p:cNvPr id="256" name="Forma libre: forma 255">
                  <a:extLst>
                    <a:ext uri="{FF2B5EF4-FFF2-40B4-BE49-F238E27FC236}">
                      <a16:creationId xmlns:a16="http://schemas.microsoft.com/office/drawing/2014/main" id="{75C218CD-EA3C-535E-3443-0139B16CFC40}"/>
                    </a:ext>
                  </a:extLst>
                </p:cNvPr>
                <p:cNvSpPr/>
                <p:nvPr/>
              </p:nvSpPr>
              <p:spPr>
                <a:xfrm>
                  <a:off x="3121147" y="2457237"/>
                  <a:ext cx="129046" cy="129046"/>
                </a:xfrm>
                <a:custGeom>
                  <a:avLst/>
                  <a:gdLst>
                    <a:gd name="connsiteX0" fmla="*/ 101918 w 101917"/>
                    <a:gd name="connsiteY0" fmla="*/ 50959 h 101917"/>
                    <a:gd name="connsiteX1" fmla="*/ 50959 w 101917"/>
                    <a:gd name="connsiteY1" fmla="*/ 101918 h 101917"/>
                    <a:gd name="connsiteX2" fmla="*/ 0 w 101917"/>
                    <a:gd name="connsiteY2" fmla="*/ 50959 h 101917"/>
                    <a:gd name="connsiteX3" fmla="*/ 50959 w 101917"/>
                    <a:gd name="connsiteY3" fmla="*/ 0 h 101917"/>
                    <a:gd name="connsiteX4" fmla="*/ 101918 w 101917"/>
                    <a:gd name="connsiteY4" fmla="*/ 50959 h 1019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917" h="101917">
                      <a:moveTo>
                        <a:pt x="101918" y="50959"/>
                      </a:moveTo>
                      <a:cubicBezTo>
                        <a:pt x="101918" y="79057"/>
                        <a:pt x="79153" y="101918"/>
                        <a:pt x="50959" y="101918"/>
                      </a:cubicBezTo>
                      <a:cubicBezTo>
                        <a:pt x="22765" y="101918"/>
                        <a:pt x="0" y="79153"/>
                        <a:pt x="0" y="50959"/>
                      </a:cubicBezTo>
                      <a:cubicBezTo>
                        <a:pt x="0" y="22765"/>
                        <a:pt x="22765" y="0"/>
                        <a:pt x="50959" y="0"/>
                      </a:cubicBezTo>
                      <a:cubicBezTo>
                        <a:pt x="79153" y="0"/>
                        <a:pt x="101918" y="22765"/>
                        <a:pt x="101918" y="50959"/>
                      </a:cubicBezTo>
                    </a:path>
                  </a:pathLst>
                </a:custGeom>
                <a:solidFill>
                  <a:schemeClr val="accent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600" b="0" i="0" u="none" strike="noStrike" kern="1200" cap="none" spc="0" normalizeH="0" baseline="0" noProof="0">
                    <a:ln>
                      <a:noFill/>
                    </a:ln>
                    <a:solidFill>
                      <a:prstClr val="black"/>
                    </a:solidFill>
                    <a:effectLst/>
                    <a:uLnTx/>
                    <a:uFillTx/>
                    <a:latin typeface="Calibri"/>
                    <a:ea typeface="+mn-ea"/>
                    <a:cs typeface="+mn-cs"/>
                  </a:endParaRPr>
                </a:p>
              </p:txBody>
            </p:sp>
            <p:sp>
              <p:nvSpPr>
                <p:cNvPr id="257" name="Forma libre: forma 256">
                  <a:extLst>
                    <a:ext uri="{FF2B5EF4-FFF2-40B4-BE49-F238E27FC236}">
                      <a16:creationId xmlns:a16="http://schemas.microsoft.com/office/drawing/2014/main" id="{2E5D3B18-5196-A73C-9085-0C7B390DDDFD}"/>
                    </a:ext>
                  </a:extLst>
                </p:cNvPr>
                <p:cNvSpPr/>
                <p:nvPr/>
              </p:nvSpPr>
              <p:spPr>
                <a:xfrm>
                  <a:off x="3121505" y="2747637"/>
                  <a:ext cx="129046" cy="129046"/>
                </a:xfrm>
                <a:custGeom>
                  <a:avLst/>
                  <a:gdLst>
                    <a:gd name="connsiteX0" fmla="*/ 0 w 88201"/>
                    <a:gd name="connsiteY0" fmla="*/ 0 h 88201"/>
                    <a:gd name="connsiteX1" fmla="*/ 88202 w 88201"/>
                    <a:gd name="connsiteY1" fmla="*/ 0 h 88201"/>
                    <a:gd name="connsiteX2" fmla="*/ 88202 w 88201"/>
                    <a:gd name="connsiteY2" fmla="*/ 88202 h 88201"/>
                    <a:gd name="connsiteX3" fmla="*/ 0 w 88201"/>
                    <a:gd name="connsiteY3" fmla="*/ 88202 h 88201"/>
                  </a:gdLst>
                  <a:ahLst/>
                  <a:cxnLst>
                    <a:cxn ang="0">
                      <a:pos x="connsiteX0" y="connsiteY0"/>
                    </a:cxn>
                    <a:cxn ang="0">
                      <a:pos x="connsiteX1" y="connsiteY1"/>
                    </a:cxn>
                    <a:cxn ang="0">
                      <a:pos x="connsiteX2" y="connsiteY2"/>
                    </a:cxn>
                    <a:cxn ang="0">
                      <a:pos x="connsiteX3" y="connsiteY3"/>
                    </a:cxn>
                  </a:cxnLst>
                  <a:rect l="l" t="t" r="r" b="b"/>
                  <a:pathLst>
                    <a:path w="88201" h="88201">
                      <a:moveTo>
                        <a:pt x="0" y="0"/>
                      </a:moveTo>
                      <a:lnTo>
                        <a:pt x="88202" y="0"/>
                      </a:lnTo>
                      <a:lnTo>
                        <a:pt x="88202" y="88202"/>
                      </a:lnTo>
                      <a:lnTo>
                        <a:pt x="0" y="88202"/>
                      </a:lnTo>
                      <a:close/>
                    </a:path>
                  </a:pathLst>
                </a:custGeom>
                <a:solidFill>
                  <a:srgbClr val="00BEA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600" b="0" i="0" u="none" strike="noStrike" kern="1200" cap="none" spc="0" normalizeH="0" baseline="0" noProof="0">
                    <a:ln>
                      <a:noFill/>
                    </a:ln>
                    <a:solidFill>
                      <a:prstClr val="black"/>
                    </a:solidFill>
                    <a:effectLst/>
                    <a:uLnTx/>
                    <a:uFillTx/>
                    <a:latin typeface="Calibri"/>
                    <a:ea typeface="+mn-ea"/>
                    <a:cs typeface="+mn-cs"/>
                  </a:endParaRPr>
                </a:p>
              </p:txBody>
            </p:sp>
          </p:grpSp>
        </p:grpSp>
        <p:grpSp>
          <p:nvGrpSpPr>
            <p:cNvPr id="262" name="Grupo 261">
              <a:extLst>
                <a:ext uri="{FF2B5EF4-FFF2-40B4-BE49-F238E27FC236}">
                  <a16:creationId xmlns:a16="http://schemas.microsoft.com/office/drawing/2014/main" id="{2929CFF6-96C9-43CC-0633-E97F372C7D05}"/>
                </a:ext>
              </a:extLst>
            </p:cNvPr>
            <p:cNvGrpSpPr/>
            <p:nvPr/>
          </p:nvGrpSpPr>
          <p:grpSpPr>
            <a:xfrm>
              <a:off x="9504407" y="3675485"/>
              <a:ext cx="511609" cy="364882"/>
              <a:chOff x="9200779" y="3712447"/>
              <a:chExt cx="511609" cy="364882"/>
            </a:xfrm>
          </p:grpSpPr>
          <p:cxnSp>
            <p:nvCxnSpPr>
              <p:cNvPr id="243" name="Conector recto 242">
                <a:extLst>
                  <a:ext uri="{FF2B5EF4-FFF2-40B4-BE49-F238E27FC236}">
                    <a16:creationId xmlns:a16="http://schemas.microsoft.com/office/drawing/2014/main" id="{70534248-59EE-8111-7C8C-917BF545356B}"/>
                  </a:ext>
                </a:extLst>
              </p:cNvPr>
              <p:cNvCxnSpPr>
                <a:cxnSpLocks/>
              </p:cNvCxnSpPr>
              <p:nvPr/>
            </p:nvCxnSpPr>
            <p:spPr>
              <a:xfrm>
                <a:off x="9200779" y="3712447"/>
                <a:ext cx="511609" cy="356090"/>
              </a:xfrm>
              <a:prstGeom prst="line">
                <a:avLst/>
              </a:prstGeom>
              <a:ln w="15875">
                <a:solidFill>
                  <a:srgbClr val="00BEA0"/>
                </a:solidFill>
                <a:tailEnd type="arrow"/>
              </a:ln>
              <a:effectLst/>
            </p:spPr>
            <p:style>
              <a:lnRef idx="2">
                <a:schemeClr val="accent1"/>
              </a:lnRef>
              <a:fillRef idx="0">
                <a:schemeClr val="accent1"/>
              </a:fillRef>
              <a:effectRef idx="1">
                <a:schemeClr val="accent1"/>
              </a:effectRef>
              <a:fontRef idx="minor">
                <a:schemeClr val="tx1"/>
              </a:fontRef>
            </p:style>
          </p:cxnSp>
          <p:sp>
            <p:nvSpPr>
              <p:cNvPr id="244" name="Forma libre: forma 243">
                <a:extLst>
                  <a:ext uri="{FF2B5EF4-FFF2-40B4-BE49-F238E27FC236}">
                    <a16:creationId xmlns:a16="http://schemas.microsoft.com/office/drawing/2014/main" id="{14327369-D0BF-BB5D-B3EF-05502A911F24}"/>
                  </a:ext>
                </a:extLst>
              </p:cNvPr>
              <p:cNvSpPr/>
              <p:nvPr/>
            </p:nvSpPr>
            <p:spPr>
              <a:xfrm>
                <a:off x="9279940" y="3720704"/>
                <a:ext cx="353647" cy="351395"/>
              </a:xfrm>
              <a:custGeom>
                <a:avLst/>
                <a:gdLst>
                  <a:gd name="connsiteX0" fmla="*/ 0 w 833056"/>
                  <a:gd name="connsiteY0" fmla="*/ 260699 h 521398"/>
                  <a:gd name="connsiteX1" fmla="*/ 416529 w 833056"/>
                  <a:gd name="connsiteY1" fmla="*/ 0 h 521398"/>
                  <a:gd name="connsiteX2" fmla="*/ 833057 w 833056"/>
                  <a:gd name="connsiteY2" fmla="*/ 260699 h 521398"/>
                  <a:gd name="connsiteX3" fmla="*/ 416529 w 833056"/>
                  <a:gd name="connsiteY3" fmla="*/ 521399 h 521398"/>
                  <a:gd name="connsiteX4" fmla="*/ 0 w 833056"/>
                  <a:gd name="connsiteY4" fmla="*/ 260699 h 5213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3056" h="521398">
                    <a:moveTo>
                      <a:pt x="0" y="260699"/>
                    </a:moveTo>
                    <a:cubicBezTo>
                      <a:pt x="0" y="116681"/>
                      <a:pt x="186500" y="0"/>
                      <a:pt x="416529" y="0"/>
                    </a:cubicBezTo>
                    <a:cubicBezTo>
                      <a:pt x="646557" y="0"/>
                      <a:pt x="833057" y="116681"/>
                      <a:pt x="833057" y="260699"/>
                    </a:cubicBezTo>
                    <a:cubicBezTo>
                      <a:pt x="833057" y="404717"/>
                      <a:pt x="646557" y="521399"/>
                      <a:pt x="416529" y="521399"/>
                    </a:cubicBezTo>
                    <a:cubicBezTo>
                      <a:pt x="186500" y="521399"/>
                      <a:pt x="0" y="404717"/>
                      <a:pt x="0" y="260699"/>
                    </a:cubicBezTo>
                  </a:path>
                </a:pathLst>
              </a:custGeom>
              <a:solidFill>
                <a:srgbClr val="FFFFFF"/>
              </a:solidFill>
              <a:ln w="15875" cap="flat">
                <a:solidFill>
                  <a:srgbClr val="00BEA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600" b="0" i="0" u="none" strike="noStrike" kern="1200" cap="none" spc="0" normalizeH="0" baseline="0" noProof="0">
                  <a:ln>
                    <a:noFill/>
                  </a:ln>
                  <a:solidFill>
                    <a:prstClr val="black"/>
                  </a:solidFill>
                  <a:effectLst/>
                  <a:uLnTx/>
                  <a:uFillTx/>
                  <a:latin typeface="Calibri"/>
                  <a:ea typeface="+mn-ea"/>
                  <a:cs typeface="+mn-cs"/>
                </a:endParaRPr>
              </a:p>
            </p:txBody>
          </p:sp>
          <p:sp>
            <p:nvSpPr>
              <p:cNvPr id="245" name="CuadroTexto 244">
                <a:extLst>
                  <a:ext uri="{FF2B5EF4-FFF2-40B4-BE49-F238E27FC236}">
                    <a16:creationId xmlns:a16="http://schemas.microsoft.com/office/drawing/2014/main" id="{42FA59F6-8144-615F-D115-805EB6B42563}"/>
                  </a:ext>
                </a:extLst>
              </p:cNvPr>
              <p:cNvSpPr txBox="1"/>
              <p:nvPr/>
            </p:nvSpPr>
            <p:spPr>
              <a:xfrm>
                <a:off x="9241235" y="3738775"/>
                <a:ext cx="453970"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600" b="0" i="0" u="none" strike="noStrike" kern="1200" cap="none" spc="0" normalizeH="0" baseline="0" noProof="0">
                    <a:ln/>
                    <a:solidFill>
                      <a:srgbClr val="00BEA0"/>
                    </a:solidFill>
                    <a:effectLst/>
                    <a:uLnTx/>
                    <a:uFillTx/>
                    <a:latin typeface="+mj-lt"/>
                    <a:ea typeface="+mn-ea"/>
                    <a:cs typeface="Arial"/>
                    <a:sym typeface="Arial"/>
                    <a:rtl val="0"/>
                  </a:rPr>
                  <a:t>-3*</a:t>
                </a:r>
              </a:p>
            </p:txBody>
          </p:sp>
        </p:grpSp>
        <p:grpSp>
          <p:nvGrpSpPr>
            <p:cNvPr id="261" name="Grupo 260">
              <a:extLst>
                <a:ext uri="{FF2B5EF4-FFF2-40B4-BE49-F238E27FC236}">
                  <a16:creationId xmlns:a16="http://schemas.microsoft.com/office/drawing/2014/main" id="{D6C00550-4669-BFEE-F440-E18426DF2C06}"/>
                </a:ext>
              </a:extLst>
            </p:cNvPr>
            <p:cNvGrpSpPr/>
            <p:nvPr/>
          </p:nvGrpSpPr>
          <p:grpSpPr>
            <a:xfrm>
              <a:off x="10095738" y="3793564"/>
              <a:ext cx="511609" cy="359652"/>
              <a:chOff x="9792110" y="3830526"/>
              <a:chExt cx="511609" cy="359652"/>
            </a:xfrm>
          </p:grpSpPr>
          <p:cxnSp>
            <p:nvCxnSpPr>
              <p:cNvPr id="246" name="Conector recto 245">
                <a:extLst>
                  <a:ext uri="{FF2B5EF4-FFF2-40B4-BE49-F238E27FC236}">
                    <a16:creationId xmlns:a16="http://schemas.microsoft.com/office/drawing/2014/main" id="{97F5C2FC-4E42-2C66-D147-84568A76FCA8}"/>
                  </a:ext>
                </a:extLst>
              </p:cNvPr>
              <p:cNvCxnSpPr>
                <a:cxnSpLocks/>
              </p:cNvCxnSpPr>
              <p:nvPr/>
            </p:nvCxnSpPr>
            <p:spPr>
              <a:xfrm>
                <a:off x="9792110" y="3830526"/>
                <a:ext cx="511609" cy="356090"/>
              </a:xfrm>
              <a:prstGeom prst="line">
                <a:avLst/>
              </a:prstGeom>
              <a:ln w="15875">
                <a:solidFill>
                  <a:schemeClr val="accent2"/>
                </a:solidFill>
                <a:tailEnd type="arrow"/>
              </a:ln>
              <a:effectLst/>
            </p:spPr>
            <p:style>
              <a:lnRef idx="2">
                <a:schemeClr val="accent1"/>
              </a:lnRef>
              <a:fillRef idx="0">
                <a:schemeClr val="accent1"/>
              </a:fillRef>
              <a:effectRef idx="1">
                <a:schemeClr val="accent1"/>
              </a:effectRef>
              <a:fontRef idx="minor">
                <a:schemeClr val="tx1"/>
              </a:fontRef>
            </p:style>
          </p:cxnSp>
          <p:sp>
            <p:nvSpPr>
              <p:cNvPr id="248" name="Forma libre: forma 247">
                <a:extLst>
                  <a:ext uri="{FF2B5EF4-FFF2-40B4-BE49-F238E27FC236}">
                    <a16:creationId xmlns:a16="http://schemas.microsoft.com/office/drawing/2014/main" id="{F182D324-47F5-9A8B-82B7-B7A8E6AEC196}"/>
                  </a:ext>
                </a:extLst>
              </p:cNvPr>
              <p:cNvSpPr/>
              <p:nvPr/>
            </p:nvSpPr>
            <p:spPr>
              <a:xfrm>
                <a:off x="9871271" y="3838783"/>
                <a:ext cx="353647" cy="351395"/>
              </a:xfrm>
              <a:custGeom>
                <a:avLst/>
                <a:gdLst>
                  <a:gd name="connsiteX0" fmla="*/ 0 w 833056"/>
                  <a:gd name="connsiteY0" fmla="*/ 260699 h 521398"/>
                  <a:gd name="connsiteX1" fmla="*/ 416529 w 833056"/>
                  <a:gd name="connsiteY1" fmla="*/ 0 h 521398"/>
                  <a:gd name="connsiteX2" fmla="*/ 833057 w 833056"/>
                  <a:gd name="connsiteY2" fmla="*/ 260699 h 521398"/>
                  <a:gd name="connsiteX3" fmla="*/ 416529 w 833056"/>
                  <a:gd name="connsiteY3" fmla="*/ 521399 h 521398"/>
                  <a:gd name="connsiteX4" fmla="*/ 0 w 833056"/>
                  <a:gd name="connsiteY4" fmla="*/ 260699 h 5213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3056" h="521398">
                    <a:moveTo>
                      <a:pt x="0" y="260699"/>
                    </a:moveTo>
                    <a:cubicBezTo>
                      <a:pt x="0" y="116681"/>
                      <a:pt x="186500" y="0"/>
                      <a:pt x="416529" y="0"/>
                    </a:cubicBezTo>
                    <a:cubicBezTo>
                      <a:pt x="646557" y="0"/>
                      <a:pt x="833057" y="116681"/>
                      <a:pt x="833057" y="260699"/>
                    </a:cubicBezTo>
                    <a:cubicBezTo>
                      <a:pt x="833057" y="404717"/>
                      <a:pt x="646557" y="521399"/>
                      <a:pt x="416529" y="521399"/>
                    </a:cubicBezTo>
                    <a:cubicBezTo>
                      <a:pt x="186500" y="521399"/>
                      <a:pt x="0" y="404717"/>
                      <a:pt x="0" y="260699"/>
                    </a:cubicBezTo>
                  </a:path>
                </a:pathLst>
              </a:custGeom>
              <a:solidFill>
                <a:srgbClr val="FFFFFF"/>
              </a:solidFill>
              <a:ln w="15875" cap="flat">
                <a:solidFill>
                  <a:schemeClr val="accent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600" b="0" i="0" u="none" strike="noStrike" kern="1200" cap="none" spc="0" normalizeH="0" baseline="0" noProof="0">
                  <a:ln>
                    <a:noFill/>
                  </a:ln>
                  <a:solidFill>
                    <a:prstClr val="black"/>
                  </a:solidFill>
                  <a:effectLst/>
                  <a:uLnTx/>
                  <a:uFillTx/>
                  <a:latin typeface="Calibri"/>
                  <a:ea typeface="+mn-ea"/>
                  <a:cs typeface="+mn-cs"/>
                </a:endParaRPr>
              </a:p>
            </p:txBody>
          </p:sp>
          <p:sp>
            <p:nvSpPr>
              <p:cNvPr id="249" name="CuadroTexto 248">
                <a:extLst>
                  <a:ext uri="{FF2B5EF4-FFF2-40B4-BE49-F238E27FC236}">
                    <a16:creationId xmlns:a16="http://schemas.microsoft.com/office/drawing/2014/main" id="{41480CF7-00DF-64DC-2EBB-8A77937DC794}"/>
                  </a:ext>
                </a:extLst>
              </p:cNvPr>
              <p:cNvSpPr txBox="1"/>
              <p:nvPr/>
            </p:nvSpPr>
            <p:spPr>
              <a:xfrm>
                <a:off x="9838267" y="3847106"/>
                <a:ext cx="421910"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600" b="0" i="0" u="none" strike="noStrike" kern="1200" cap="none" spc="0" normalizeH="0" baseline="0" noProof="0">
                    <a:ln/>
                    <a:solidFill>
                      <a:srgbClr val="6B2F65"/>
                    </a:solidFill>
                    <a:effectLst/>
                    <a:uLnTx/>
                    <a:uFillTx/>
                    <a:latin typeface="+mj-lt"/>
                    <a:ea typeface="+mn-ea"/>
                    <a:cs typeface="Arial"/>
                    <a:sym typeface="Arial"/>
                    <a:rtl val="0"/>
                  </a:rPr>
                  <a:t>-4</a:t>
                </a:r>
                <a:r>
                  <a:rPr kumimoji="0" lang="es-ES" sz="1100" b="0" i="0" u="none" strike="noStrike" kern="1200" cap="none" spc="0" normalizeH="0" baseline="0" noProof="0">
                    <a:ln/>
                    <a:solidFill>
                      <a:srgbClr val="6B2F65"/>
                    </a:solidFill>
                    <a:effectLst/>
                    <a:uLnTx/>
                    <a:uFillTx/>
                    <a:latin typeface="+mj-lt"/>
                    <a:ea typeface="+mn-ea"/>
                    <a:cs typeface="Arial"/>
                    <a:sym typeface="Arial"/>
                    <a:rtl val="0"/>
                  </a:rPr>
                  <a:t>*</a:t>
                </a:r>
                <a:endParaRPr kumimoji="0" lang="es-ES" sz="1600" b="0" i="0" u="none" strike="noStrike" kern="1200" cap="none" spc="0" normalizeH="0" baseline="0" noProof="0">
                  <a:ln/>
                  <a:solidFill>
                    <a:srgbClr val="6B2F65"/>
                  </a:solidFill>
                  <a:effectLst/>
                  <a:uLnTx/>
                  <a:uFillTx/>
                  <a:latin typeface="+mj-lt"/>
                  <a:ea typeface="+mn-ea"/>
                  <a:cs typeface="Arial"/>
                  <a:sym typeface="Arial"/>
                  <a:rtl val="0"/>
                </a:endParaRPr>
              </a:p>
            </p:txBody>
          </p:sp>
        </p:grpSp>
        <p:sp>
          <p:nvSpPr>
            <p:cNvPr id="250" name="CuadroTexto 249">
              <a:extLst>
                <a:ext uri="{FF2B5EF4-FFF2-40B4-BE49-F238E27FC236}">
                  <a16:creationId xmlns:a16="http://schemas.microsoft.com/office/drawing/2014/main" id="{D4D17CFC-F891-F958-AB8B-71677DAB36FD}"/>
                </a:ext>
              </a:extLst>
            </p:cNvPr>
            <p:cNvSpPr txBox="1"/>
            <p:nvPr/>
          </p:nvSpPr>
          <p:spPr>
            <a:xfrm rot="16200000">
              <a:off x="3704077" y="3191999"/>
              <a:ext cx="1391728" cy="261610"/>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s-ES" sz="1100" b="0" i="0" u="none" strike="noStrike" kern="1200" cap="none" spc="0" normalizeH="0" baseline="0" noProof="0">
                  <a:ln/>
                  <a:effectLst/>
                  <a:uLnTx/>
                  <a:uFillTx/>
                  <a:latin typeface="Calibri"/>
                  <a:ea typeface="+mn-ea"/>
                  <a:cs typeface="Arial"/>
                  <a:sym typeface="Arial"/>
                  <a:rtl val="0"/>
                </a:rPr>
                <a:t>Dolor-NRS (mediana)</a:t>
              </a:r>
            </a:p>
          </p:txBody>
        </p:sp>
        <p:sp>
          <p:nvSpPr>
            <p:cNvPr id="12" name="Forma libre: forma 11">
              <a:extLst>
                <a:ext uri="{FF2B5EF4-FFF2-40B4-BE49-F238E27FC236}">
                  <a16:creationId xmlns:a16="http://schemas.microsoft.com/office/drawing/2014/main" id="{CD4D0DC4-B343-6287-EFF5-7E4965C0EFD7}"/>
                </a:ext>
              </a:extLst>
            </p:cNvPr>
            <p:cNvSpPr/>
            <p:nvPr/>
          </p:nvSpPr>
          <p:spPr>
            <a:xfrm>
              <a:off x="4904141" y="4487151"/>
              <a:ext cx="5592308" cy="5293"/>
            </a:xfrm>
            <a:custGeom>
              <a:avLst/>
              <a:gdLst>
                <a:gd name="connsiteX0" fmla="*/ 0 w 5101780"/>
                <a:gd name="connsiteY0" fmla="*/ 0 h 9525"/>
                <a:gd name="connsiteX1" fmla="*/ 5101781 w 5101780"/>
                <a:gd name="connsiteY1" fmla="*/ 0 h 9525"/>
              </a:gdLst>
              <a:ahLst/>
              <a:cxnLst>
                <a:cxn ang="0">
                  <a:pos x="connsiteX0" y="connsiteY0"/>
                </a:cxn>
                <a:cxn ang="0">
                  <a:pos x="connsiteX1" y="connsiteY1"/>
                </a:cxn>
              </a:cxnLst>
              <a:rect l="l" t="t" r="r" b="b"/>
              <a:pathLst>
                <a:path w="5101780" h="9525">
                  <a:moveTo>
                    <a:pt x="0" y="0"/>
                  </a:moveTo>
                  <a:lnTo>
                    <a:pt x="5101781" y="0"/>
                  </a:lnTo>
                </a:path>
              </a:pathLst>
            </a:custGeom>
            <a:ln w="5111" cap="flat">
              <a:solidFill>
                <a:schemeClr val="bg2">
                  <a:lumMod val="5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600" b="0" i="0" u="none" strike="noStrike" kern="1200" cap="none" spc="0" normalizeH="0" baseline="0" noProof="0">
                <a:ln>
                  <a:noFill/>
                </a:ln>
                <a:solidFill>
                  <a:prstClr val="black"/>
                </a:solidFill>
                <a:effectLst/>
                <a:uLnTx/>
                <a:uFillTx/>
                <a:latin typeface="Calibri"/>
                <a:ea typeface="+mn-ea"/>
                <a:cs typeface="+mn-cs"/>
              </a:endParaRPr>
            </a:p>
          </p:txBody>
        </p:sp>
        <p:sp>
          <p:nvSpPr>
            <p:cNvPr id="19" name="CuadroTexto 18">
              <a:extLst>
                <a:ext uri="{FF2B5EF4-FFF2-40B4-BE49-F238E27FC236}">
                  <a16:creationId xmlns:a16="http://schemas.microsoft.com/office/drawing/2014/main" id="{C897F7C4-2F23-32C4-74E7-34A266929A36}"/>
                </a:ext>
              </a:extLst>
            </p:cNvPr>
            <p:cNvSpPr txBox="1"/>
            <p:nvPr/>
          </p:nvSpPr>
          <p:spPr>
            <a:xfrm>
              <a:off x="5124756" y="4500701"/>
              <a:ext cx="952389"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100" b="0" i="0" u="none" strike="noStrike" kern="1200" cap="none" spc="0" normalizeH="0" baseline="0" noProof="0">
                  <a:ln/>
                  <a:solidFill>
                    <a:srgbClr val="575756"/>
                  </a:solidFill>
                  <a:effectLst/>
                  <a:uLnTx/>
                  <a:uFillTx/>
                  <a:latin typeface="Calibri"/>
                  <a:ea typeface="+mn-ea"/>
                  <a:cs typeface="Arial"/>
                  <a:sym typeface="Arial"/>
                  <a:rtl val="0"/>
                </a:rPr>
                <a:t>Basal</a:t>
              </a:r>
            </a:p>
          </p:txBody>
        </p:sp>
        <p:sp>
          <p:nvSpPr>
            <p:cNvPr id="21" name="Forma libre: forma 20">
              <a:extLst>
                <a:ext uri="{FF2B5EF4-FFF2-40B4-BE49-F238E27FC236}">
                  <a16:creationId xmlns:a16="http://schemas.microsoft.com/office/drawing/2014/main" id="{F16E28F4-C106-B742-5161-980B790C371E}"/>
                </a:ext>
              </a:extLst>
            </p:cNvPr>
            <p:cNvSpPr/>
            <p:nvPr/>
          </p:nvSpPr>
          <p:spPr>
            <a:xfrm>
              <a:off x="5621944" y="3373261"/>
              <a:ext cx="4519951" cy="1122405"/>
            </a:xfrm>
            <a:custGeom>
              <a:avLst/>
              <a:gdLst>
                <a:gd name="connsiteX0" fmla="*/ 0 w 3826382"/>
                <a:gd name="connsiteY0" fmla="*/ 0 h 2768250"/>
                <a:gd name="connsiteX1" fmla="*/ 1275493 w 3826382"/>
                <a:gd name="connsiteY1" fmla="*/ 1187291 h 2768250"/>
                <a:gd name="connsiteX2" fmla="*/ 2550890 w 3826382"/>
                <a:gd name="connsiteY2" fmla="*/ 2768251 h 2768250"/>
                <a:gd name="connsiteX3" fmla="*/ 3826383 w 3826382"/>
                <a:gd name="connsiteY3" fmla="*/ 2768251 h 2768250"/>
                <a:gd name="connsiteX0" fmla="*/ 0 w 3809243"/>
                <a:gd name="connsiteY0" fmla="*/ 0 h 1608418"/>
                <a:gd name="connsiteX1" fmla="*/ 1258353 w 3809243"/>
                <a:gd name="connsiteY1" fmla="*/ 27457 h 1608418"/>
                <a:gd name="connsiteX2" fmla="*/ 2533750 w 3809243"/>
                <a:gd name="connsiteY2" fmla="*/ 1608417 h 1608418"/>
                <a:gd name="connsiteX3" fmla="*/ 3809243 w 3809243"/>
                <a:gd name="connsiteY3" fmla="*/ 1608417 h 1608418"/>
                <a:gd name="connsiteX0" fmla="*/ 0 w 3809243"/>
                <a:gd name="connsiteY0" fmla="*/ 0 h 1608416"/>
                <a:gd name="connsiteX1" fmla="*/ 1384050 w 3809243"/>
                <a:gd name="connsiteY1" fmla="*/ 804489 h 1608416"/>
                <a:gd name="connsiteX2" fmla="*/ 2533750 w 3809243"/>
                <a:gd name="connsiteY2" fmla="*/ 1608417 h 1608416"/>
                <a:gd name="connsiteX3" fmla="*/ 3809243 w 3809243"/>
                <a:gd name="connsiteY3" fmla="*/ 1608417 h 1608416"/>
                <a:gd name="connsiteX0" fmla="*/ 0 w 3809243"/>
                <a:gd name="connsiteY0" fmla="*/ 0 h 2014074"/>
                <a:gd name="connsiteX1" fmla="*/ 1384050 w 3809243"/>
                <a:gd name="connsiteY1" fmla="*/ 804489 h 2014074"/>
                <a:gd name="connsiteX2" fmla="*/ 2768003 w 3809243"/>
                <a:gd name="connsiteY2" fmla="*/ 2014074 h 2014074"/>
                <a:gd name="connsiteX3" fmla="*/ 3809243 w 3809243"/>
                <a:gd name="connsiteY3" fmla="*/ 1608417 h 2014074"/>
                <a:gd name="connsiteX0" fmla="*/ 0 w 4123484"/>
                <a:gd name="connsiteY0" fmla="*/ 0 h 2019787"/>
                <a:gd name="connsiteX1" fmla="*/ 1384050 w 4123484"/>
                <a:gd name="connsiteY1" fmla="*/ 804489 h 2019787"/>
                <a:gd name="connsiteX2" fmla="*/ 2768003 w 4123484"/>
                <a:gd name="connsiteY2" fmla="*/ 2014074 h 2019787"/>
                <a:gd name="connsiteX3" fmla="*/ 4123484 w 4123484"/>
                <a:gd name="connsiteY3" fmla="*/ 2019787 h 2019787"/>
              </a:gdLst>
              <a:ahLst/>
              <a:cxnLst>
                <a:cxn ang="0">
                  <a:pos x="connsiteX0" y="connsiteY0"/>
                </a:cxn>
                <a:cxn ang="0">
                  <a:pos x="connsiteX1" y="connsiteY1"/>
                </a:cxn>
                <a:cxn ang="0">
                  <a:pos x="connsiteX2" y="connsiteY2"/>
                </a:cxn>
                <a:cxn ang="0">
                  <a:pos x="connsiteX3" y="connsiteY3"/>
                </a:cxn>
              </a:cxnLst>
              <a:rect l="l" t="t" r="r" b="b"/>
              <a:pathLst>
                <a:path w="4123484" h="2019787">
                  <a:moveTo>
                    <a:pt x="0" y="0"/>
                  </a:moveTo>
                  <a:lnTo>
                    <a:pt x="1384050" y="804489"/>
                  </a:lnTo>
                  <a:lnTo>
                    <a:pt x="2768003" y="2014074"/>
                  </a:lnTo>
                  <a:lnTo>
                    <a:pt x="4123484" y="2019787"/>
                  </a:lnTo>
                </a:path>
              </a:pathLst>
            </a:custGeom>
            <a:noFill/>
            <a:ln w="28480" cap="rnd">
              <a:solidFill>
                <a:srgbClr val="5F2167"/>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600" b="0" i="0" u="none" strike="noStrike" kern="1200" cap="none" spc="0" normalizeH="0" baseline="0" noProof="0">
                <a:ln>
                  <a:noFill/>
                </a:ln>
                <a:solidFill>
                  <a:prstClr val="black"/>
                </a:solidFill>
                <a:effectLst/>
                <a:uLnTx/>
                <a:uFillTx/>
                <a:latin typeface="Calibri"/>
                <a:ea typeface="+mn-ea"/>
                <a:cs typeface="+mn-cs"/>
              </a:endParaRPr>
            </a:p>
          </p:txBody>
        </p:sp>
        <p:sp>
          <p:nvSpPr>
            <p:cNvPr id="22" name="CuadroTexto 21">
              <a:extLst>
                <a:ext uri="{FF2B5EF4-FFF2-40B4-BE49-F238E27FC236}">
                  <a16:creationId xmlns:a16="http://schemas.microsoft.com/office/drawing/2014/main" id="{9DB902C4-71ED-C9F8-C2B1-DD28DB89B974}"/>
                </a:ext>
              </a:extLst>
            </p:cNvPr>
            <p:cNvSpPr txBox="1"/>
            <p:nvPr/>
          </p:nvSpPr>
          <p:spPr>
            <a:xfrm>
              <a:off x="5318291" y="3455070"/>
              <a:ext cx="560303"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400" i="0" u="none" strike="noStrike" kern="1200" cap="none" spc="0" normalizeH="0" baseline="0" noProof="0">
                  <a:ln/>
                  <a:solidFill>
                    <a:srgbClr val="6B2F65"/>
                  </a:solidFill>
                  <a:effectLst/>
                  <a:uLnTx/>
                  <a:uFillTx/>
                  <a:latin typeface="+mj-lt"/>
                  <a:ea typeface="+mn-ea"/>
                  <a:cs typeface="Arial"/>
                  <a:sym typeface="Arial"/>
                  <a:rtl val="0"/>
                </a:rPr>
                <a:t>5</a:t>
              </a:r>
            </a:p>
          </p:txBody>
        </p:sp>
        <p:sp>
          <p:nvSpPr>
            <p:cNvPr id="23" name="CuadroTexto 22">
              <a:extLst>
                <a:ext uri="{FF2B5EF4-FFF2-40B4-BE49-F238E27FC236}">
                  <a16:creationId xmlns:a16="http://schemas.microsoft.com/office/drawing/2014/main" id="{2DDB5E8B-DFBB-429A-3612-E13CB10605AB}"/>
                </a:ext>
              </a:extLst>
            </p:cNvPr>
            <p:cNvSpPr txBox="1"/>
            <p:nvPr/>
          </p:nvSpPr>
          <p:spPr>
            <a:xfrm>
              <a:off x="6591679" y="3831609"/>
              <a:ext cx="560303"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400" i="0" u="none" strike="noStrike" kern="1200" cap="none" spc="0" normalizeH="0" baseline="0" noProof="0">
                  <a:ln/>
                  <a:solidFill>
                    <a:srgbClr val="6B2F65"/>
                  </a:solidFill>
                  <a:effectLst/>
                  <a:uLnTx/>
                  <a:uFillTx/>
                  <a:latin typeface="+mj-lt"/>
                  <a:ea typeface="+mn-ea"/>
                  <a:cs typeface="Arial"/>
                  <a:sym typeface="Arial"/>
                  <a:rtl val="0"/>
                </a:rPr>
                <a:t>3</a:t>
              </a:r>
            </a:p>
          </p:txBody>
        </p:sp>
        <p:sp>
          <p:nvSpPr>
            <p:cNvPr id="24" name="CuadroTexto 23">
              <a:extLst>
                <a:ext uri="{FF2B5EF4-FFF2-40B4-BE49-F238E27FC236}">
                  <a16:creationId xmlns:a16="http://schemas.microsoft.com/office/drawing/2014/main" id="{0F59A15F-2039-F71B-4694-DF0CD16542B4}"/>
                </a:ext>
              </a:extLst>
            </p:cNvPr>
            <p:cNvSpPr txBox="1"/>
            <p:nvPr/>
          </p:nvSpPr>
          <p:spPr>
            <a:xfrm>
              <a:off x="7775636" y="4218046"/>
              <a:ext cx="560303"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400" i="0" u="none" strike="noStrike" kern="1200" cap="none" spc="0" normalizeH="0" baseline="0" noProof="0">
                  <a:ln/>
                  <a:solidFill>
                    <a:srgbClr val="6B2F65"/>
                  </a:solidFill>
                  <a:effectLst/>
                  <a:uLnTx/>
                  <a:uFillTx/>
                  <a:latin typeface="+mj-lt"/>
                  <a:ea typeface="+mn-ea"/>
                  <a:cs typeface="Arial"/>
                  <a:sym typeface="Arial"/>
                  <a:rtl val="0"/>
                </a:rPr>
                <a:t>0</a:t>
              </a:r>
            </a:p>
          </p:txBody>
        </p:sp>
        <p:sp>
          <p:nvSpPr>
            <p:cNvPr id="25" name="CuadroTexto 24">
              <a:extLst>
                <a:ext uri="{FF2B5EF4-FFF2-40B4-BE49-F238E27FC236}">
                  <a16:creationId xmlns:a16="http://schemas.microsoft.com/office/drawing/2014/main" id="{0C06C843-6507-33C5-D4D1-C1BC5169DA73}"/>
                </a:ext>
              </a:extLst>
            </p:cNvPr>
            <p:cNvSpPr txBox="1"/>
            <p:nvPr/>
          </p:nvSpPr>
          <p:spPr>
            <a:xfrm>
              <a:off x="10190345" y="4189055"/>
              <a:ext cx="560303"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400" i="0" u="none" strike="noStrike" kern="1200" cap="none" spc="0" normalizeH="0" baseline="0" noProof="0">
                  <a:ln/>
                  <a:solidFill>
                    <a:srgbClr val="6B2F65"/>
                  </a:solidFill>
                  <a:effectLst/>
                  <a:uLnTx/>
                  <a:uFillTx/>
                  <a:latin typeface="+mj-lt"/>
                  <a:ea typeface="+mn-ea"/>
                  <a:cs typeface="Arial"/>
                  <a:sym typeface="Arial"/>
                  <a:rtl val="0"/>
                </a:rPr>
                <a:t>0</a:t>
              </a:r>
            </a:p>
          </p:txBody>
        </p:sp>
        <p:sp>
          <p:nvSpPr>
            <p:cNvPr id="30" name="CuadroTexto 29">
              <a:extLst>
                <a:ext uri="{FF2B5EF4-FFF2-40B4-BE49-F238E27FC236}">
                  <a16:creationId xmlns:a16="http://schemas.microsoft.com/office/drawing/2014/main" id="{9BA16B48-146A-CD0D-7BFF-E4500D947ED8}"/>
                </a:ext>
              </a:extLst>
            </p:cNvPr>
            <p:cNvSpPr txBox="1"/>
            <p:nvPr/>
          </p:nvSpPr>
          <p:spPr>
            <a:xfrm>
              <a:off x="5641322" y="2983015"/>
              <a:ext cx="284052"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400" i="0" u="none" strike="noStrike" kern="1200" cap="none" spc="0" normalizeH="0" baseline="0" noProof="0">
                  <a:ln/>
                  <a:solidFill>
                    <a:srgbClr val="00BEA0"/>
                  </a:solidFill>
                  <a:effectLst/>
                  <a:uLnTx/>
                  <a:uFillTx/>
                  <a:latin typeface="+mj-lt"/>
                  <a:ea typeface="+mn-ea"/>
                  <a:cs typeface="Arial"/>
                  <a:sym typeface="Arial"/>
                  <a:rtl val="0"/>
                </a:rPr>
                <a:t>5</a:t>
              </a:r>
            </a:p>
          </p:txBody>
        </p:sp>
        <p:sp>
          <p:nvSpPr>
            <p:cNvPr id="31" name="CuadroTexto 30">
              <a:extLst>
                <a:ext uri="{FF2B5EF4-FFF2-40B4-BE49-F238E27FC236}">
                  <a16:creationId xmlns:a16="http://schemas.microsoft.com/office/drawing/2014/main" id="{7F98D49A-9FD0-0A11-98EA-0814A348A197}"/>
                </a:ext>
              </a:extLst>
            </p:cNvPr>
            <p:cNvSpPr txBox="1"/>
            <p:nvPr/>
          </p:nvSpPr>
          <p:spPr>
            <a:xfrm>
              <a:off x="7198592" y="3514621"/>
              <a:ext cx="284052"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400" i="0" u="none" strike="noStrike" kern="1200" cap="none" spc="0" normalizeH="0" baseline="0" noProof="0">
                  <a:ln/>
                  <a:solidFill>
                    <a:srgbClr val="00BEA0"/>
                  </a:solidFill>
                  <a:effectLst/>
                  <a:uLnTx/>
                  <a:uFillTx/>
                  <a:latin typeface="+mj-lt"/>
                  <a:ea typeface="+mn-ea"/>
                  <a:cs typeface="Arial"/>
                  <a:sym typeface="Arial"/>
                  <a:rtl val="0"/>
                </a:rPr>
                <a:t>3</a:t>
              </a:r>
            </a:p>
          </p:txBody>
        </p:sp>
        <p:sp>
          <p:nvSpPr>
            <p:cNvPr id="224" name="CuadroTexto 223">
              <a:extLst>
                <a:ext uri="{FF2B5EF4-FFF2-40B4-BE49-F238E27FC236}">
                  <a16:creationId xmlns:a16="http://schemas.microsoft.com/office/drawing/2014/main" id="{24A7560F-BC2F-BB22-06E8-6FFB7B661BE7}"/>
                </a:ext>
              </a:extLst>
            </p:cNvPr>
            <p:cNvSpPr txBox="1"/>
            <p:nvPr/>
          </p:nvSpPr>
          <p:spPr>
            <a:xfrm>
              <a:off x="8371311" y="4089420"/>
              <a:ext cx="284052"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400" i="0" u="none" strike="noStrike" kern="1200" cap="none" spc="0" normalizeH="0" baseline="0" noProof="0">
                  <a:ln/>
                  <a:solidFill>
                    <a:srgbClr val="00BEA0"/>
                  </a:solidFill>
                  <a:effectLst/>
                  <a:uLnTx/>
                  <a:uFillTx/>
                  <a:latin typeface="+mj-lt"/>
                  <a:ea typeface="+mn-ea"/>
                  <a:cs typeface="Arial"/>
                  <a:sym typeface="Arial"/>
                  <a:rtl val="0"/>
                </a:rPr>
                <a:t>0</a:t>
              </a:r>
            </a:p>
          </p:txBody>
        </p:sp>
        <p:sp>
          <p:nvSpPr>
            <p:cNvPr id="226" name="CuadroTexto 225">
              <a:extLst>
                <a:ext uri="{FF2B5EF4-FFF2-40B4-BE49-F238E27FC236}">
                  <a16:creationId xmlns:a16="http://schemas.microsoft.com/office/drawing/2014/main" id="{30EA67C4-C8F1-F3BB-33D7-E2B670DADB5B}"/>
                </a:ext>
              </a:extLst>
            </p:cNvPr>
            <p:cNvSpPr txBox="1"/>
            <p:nvPr/>
          </p:nvSpPr>
          <p:spPr>
            <a:xfrm>
              <a:off x="9713124" y="4155721"/>
              <a:ext cx="284052"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400" i="0" u="none" strike="noStrike" kern="1200" cap="none" spc="0" normalizeH="0" baseline="0" noProof="0">
                  <a:ln/>
                  <a:solidFill>
                    <a:srgbClr val="00BEA0"/>
                  </a:solidFill>
                  <a:effectLst/>
                  <a:uLnTx/>
                  <a:uFillTx/>
                  <a:latin typeface="+mj-lt"/>
                  <a:ea typeface="+mn-ea"/>
                  <a:cs typeface="Arial"/>
                  <a:sym typeface="Arial"/>
                  <a:rtl val="0"/>
                </a:rPr>
                <a:t>0</a:t>
              </a:r>
            </a:p>
          </p:txBody>
        </p:sp>
        <p:sp>
          <p:nvSpPr>
            <p:cNvPr id="233" name="CuadroTexto 232">
              <a:extLst>
                <a:ext uri="{FF2B5EF4-FFF2-40B4-BE49-F238E27FC236}">
                  <a16:creationId xmlns:a16="http://schemas.microsoft.com/office/drawing/2014/main" id="{99C927BA-4D2E-7067-AEF3-083481B1527B}"/>
                </a:ext>
              </a:extLst>
            </p:cNvPr>
            <p:cNvSpPr txBox="1"/>
            <p:nvPr/>
          </p:nvSpPr>
          <p:spPr>
            <a:xfrm>
              <a:off x="6367946" y="4500701"/>
              <a:ext cx="702594"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100" b="0" i="0" u="none" strike="noStrike" kern="1200" cap="none" spc="0" normalizeH="0" baseline="0" noProof="0">
                  <a:ln/>
                  <a:solidFill>
                    <a:srgbClr val="575756"/>
                  </a:solidFill>
                  <a:effectLst/>
                  <a:uLnTx/>
                  <a:uFillTx/>
                  <a:latin typeface="Calibri"/>
                  <a:ea typeface="+mn-ea"/>
                  <a:cs typeface="Arial"/>
                  <a:sym typeface="Arial"/>
                  <a:rtl val="0"/>
                </a:rPr>
                <a:t>S.4</a:t>
              </a:r>
            </a:p>
          </p:txBody>
        </p:sp>
        <p:sp>
          <p:nvSpPr>
            <p:cNvPr id="234" name="CuadroTexto 233">
              <a:extLst>
                <a:ext uri="{FF2B5EF4-FFF2-40B4-BE49-F238E27FC236}">
                  <a16:creationId xmlns:a16="http://schemas.microsoft.com/office/drawing/2014/main" id="{9C650F24-D50B-946D-DBE6-536DD9017DAD}"/>
                </a:ext>
              </a:extLst>
            </p:cNvPr>
            <p:cNvSpPr txBox="1"/>
            <p:nvPr/>
          </p:nvSpPr>
          <p:spPr>
            <a:xfrm>
              <a:off x="7839158" y="4500701"/>
              <a:ext cx="844882"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100" b="0" i="0" u="none" strike="noStrike" kern="1200" cap="none" spc="0" normalizeH="0" baseline="0" noProof="0">
                  <a:ln/>
                  <a:solidFill>
                    <a:srgbClr val="575756"/>
                  </a:solidFill>
                  <a:effectLst/>
                  <a:uLnTx/>
                  <a:uFillTx/>
                  <a:latin typeface="Calibri"/>
                  <a:ea typeface="+mn-ea"/>
                  <a:cs typeface="Arial"/>
                  <a:sym typeface="Arial"/>
                  <a:rtl val="0"/>
                </a:rPr>
                <a:t>S.16</a:t>
              </a:r>
            </a:p>
          </p:txBody>
        </p:sp>
        <p:sp>
          <p:nvSpPr>
            <p:cNvPr id="235" name="CuadroTexto 234">
              <a:extLst>
                <a:ext uri="{FF2B5EF4-FFF2-40B4-BE49-F238E27FC236}">
                  <a16:creationId xmlns:a16="http://schemas.microsoft.com/office/drawing/2014/main" id="{085EADAF-71C7-79CF-1073-4BFB7EE4B82C}"/>
                </a:ext>
              </a:extLst>
            </p:cNvPr>
            <p:cNvSpPr txBox="1"/>
            <p:nvPr/>
          </p:nvSpPr>
          <p:spPr>
            <a:xfrm>
              <a:off x="9277213" y="4500701"/>
              <a:ext cx="844882"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100" b="0" i="0" u="none" strike="noStrike" kern="1200" cap="none" spc="0" normalizeH="0" baseline="0" noProof="0">
                  <a:ln/>
                  <a:solidFill>
                    <a:srgbClr val="575756"/>
                  </a:solidFill>
                  <a:effectLst/>
                  <a:uLnTx/>
                  <a:uFillTx/>
                  <a:latin typeface="Calibri"/>
                  <a:ea typeface="+mn-ea"/>
                  <a:cs typeface="Arial"/>
                  <a:sym typeface="Arial"/>
                  <a:rtl val="0"/>
                </a:rPr>
                <a:t>S.24</a:t>
              </a:r>
            </a:p>
          </p:txBody>
        </p:sp>
        <p:sp>
          <p:nvSpPr>
            <p:cNvPr id="236" name="Forma libre: forma 235">
              <a:extLst>
                <a:ext uri="{FF2B5EF4-FFF2-40B4-BE49-F238E27FC236}">
                  <a16:creationId xmlns:a16="http://schemas.microsoft.com/office/drawing/2014/main" id="{C95D6C51-C994-6716-F1C1-88CD08DA10A2}"/>
                </a:ext>
              </a:extLst>
            </p:cNvPr>
            <p:cNvSpPr/>
            <p:nvPr/>
          </p:nvSpPr>
          <p:spPr>
            <a:xfrm>
              <a:off x="5590266" y="3330648"/>
              <a:ext cx="108000" cy="108000"/>
            </a:xfrm>
            <a:custGeom>
              <a:avLst/>
              <a:gdLst>
                <a:gd name="connsiteX0" fmla="*/ 0 w 88201"/>
                <a:gd name="connsiteY0" fmla="*/ 0 h 88201"/>
                <a:gd name="connsiteX1" fmla="*/ 88202 w 88201"/>
                <a:gd name="connsiteY1" fmla="*/ 0 h 88201"/>
                <a:gd name="connsiteX2" fmla="*/ 88202 w 88201"/>
                <a:gd name="connsiteY2" fmla="*/ 88202 h 88201"/>
                <a:gd name="connsiteX3" fmla="*/ 0 w 88201"/>
                <a:gd name="connsiteY3" fmla="*/ 88202 h 88201"/>
              </a:gdLst>
              <a:ahLst/>
              <a:cxnLst>
                <a:cxn ang="0">
                  <a:pos x="connsiteX0" y="connsiteY0"/>
                </a:cxn>
                <a:cxn ang="0">
                  <a:pos x="connsiteX1" y="connsiteY1"/>
                </a:cxn>
                <a:cxn ang="0">
                  <a:pos x="connsiteX2" y="connsiteY2"/>
                </a:cxn>
                <a:cxn ang="0">
                  <a:pos x="connsiteX3" y="connsiteY3"/>
                </a:cxn>
              </a:cxnLst>
              <a:rect l="l" t="t" r="r" b="b"/>
              <a:pathLst>
                <a:path w="88201" h="88201">
                  <a:moveTo>
                    <a:pt x="0" y="0"/>
                  </a:moveTo>
                  <a:lnTo>
                    <a:pt x="88202" y="0"/>
                  </a:lnTo>
                  <a:lnTo>
                    <a:pt x="88202" y="88202"/>
                  </a:lnTo>
                  <a:lnTo>
                    <a:pt x="0" y="88202"/>
                  </a:lnTo>
                  <a:close/>
                </a:path>
              </a:pathLst>
            </a:custGeom>
            <a:solidFill>
              <a:srgbClr val="00BEA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600" b="0" i="0" u="none" strike="noStrike" kern="1200" cap="none" spc="0" normalizeH="0" baseline="0" noProof="0">
                <a:ln>
                  <a:noFill/>
                </a:ln>
                <a:solidFill>
                  <a:prstClr val="black"/>
                </a:solidFill>
                <a:effectLst/>
                <a:uLnTx/>
                <a:uFillTx/>
                <a:latin typeface="Calibri"/>
                <a:ea typeface="+mn-ea"/>
                <a:cs typeface="+mn-cs"/>
              </a:endParaRPr>
            </a:p>
          </p:txBody>
        </p:sp>
        <p:sp>
          <p:nvSpPr>
            <p:cNvPr id="237" name="Forma libre: forma 236">
              <a:extLst>
                <a:ext uri="{FF2B5EF4-FFF2-40B4-BE49-F238E27FC236}">
                  <a16:creationId xmlns:a16="http://schemas.microsoft.com/office/drawing/2014/main" id="{A23A7121-7690-53C6-E3D9-778655E697BC}"/>
                </a:ext>
              </a:extLst>
            </p:cNvPr>
            <p:cNvSpPr/>
            <p:nvPr/>
          </p:nvSpPr>
          <p:spPr>
            <a:xfrm>
              <a:off x="7081947" y="3761679"/>
              <a:ext cx="108000" cy="108000"/>
            </a:xfrm>
            <a:custGeom>
              <a:avLst/>
              <a:gdLst>
                <a:gd name="connsiteX0" fmla="*/ 0 w 88201"/>
                <a:gd name="connsiteY0" fmla="*/ 0 h 88201"/>
                <a:gd name="connsiteX1" fmla="*/ 88202 w 88201"/>
                <a:gd name="connsiteY1" fmla="*/ 0 h 88201"/>
                <a:gd name="connsiteX2" fmla="*/ 88202 w 88201"/>
                <a:gd name="connsiteY2" fmla="*/ 88202 h 88201"/>
                <a:gd name="connsiteX3" fmla="*/ 0 w 88201"/>
                <a:gd name="connsiteY3" fmla="*/ 88202 h 88201"/>
              </a:gdLst>
              <a:ahLst/>
              <a:cxnLst>
                <a:cxn ang="0">
                  <a:pos x="connsiteX0" y="connsiteY0"/>
                </a:cxn>
                <a:cxn ang="0">
                  <a:pos x="connsiteX1" y="connsiteY1"/>
                </a:cxn>
                <a:cxn ang="0">
                  <a:pos x="connsiteX2" y="connsiteY2"/>
                </a:cxn>
                <a:cxn ang="0">
                  <a:pos x="connsiteX3" y="connsiteY3"/>
                </a:cxn>
              </a:cxnLst>
              <a:rect l="l" t="t" r="r" b="b"/>
              <a:pathLst>
                <a:path w="88201" h="88201">
                  <a:moveTo>
                    <a:pt x="0" y="0"/>
                  </a:moveTo>
                  <a:lnTo>
                    <a:pt x="88202" y="0"/>
                  </a:lnTo>
                  <a:lnTo>
                    <a:pt x="88202" y="88202"/>
                  </a:lnTo>
                  <a:lnTo>
                    <a:pt x="0" y="88202"/>
                  </a:lnTo>
                  <a:close/>
                </a:path>
              </a:pathLst>
            </a:custGeom>
            <a:solidFill>
              <a:srgbClr val="00BEA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600" b="0" i="0" u="none" strike="noStrike" kern="1200" cap="none" spc="0" normalizeH="0" baseline="0" noProof="0">
                <a:ln>
                  <a:noFill/>
                </a:ln>
                <a:solidFill>
                  <a:prstClr val="black"/>
                </a:solidFill>
                <a:effectLst/>
                <a:uLnTx/>
                <a:uFillTx/>
                <a:latin typeface="Calibri"/>
                <a:ea typeface="+mn-ea"/>
                <a:cs typeface="+mn-cs"/>
              </a:endParaRPr>
            </a:p>
          </p:txBody>
        </p:sp>
        <p:sp>
          <p:nvSpPr>
            <p:cNvPr id="238" name="Forma libre: forma 237">
              <a:extLst>
                <a:ext uri="{FF2B5EF4-FFF2-40B4-BE49-F238E27FC236}">
                  <a16:creationId xmlns:a16="http://schemas.microsoft.com/office/drawing/2014/main" id="{45CE98E8-56E9-B3DE-FD01-9743EFEA4268}"/>
                </a:ext>
              </a:extLst>
            </p:cNvPr>
            <p:cNvSpPr/>
            <p:nvPr/>
          </p:nvSpPr>
          <p:spPr>
            <a:xfrm>
              <a:off x="8569103" y="4433048"/>
              <a:ext cx="108000" cy="108000"/>
            </a:xfrm>
            <a:custGeom>
              <a:avLst/>
              <a:gdLst>
                <a:gd name="connsiteX0" fmla="*/ 0 w 88201"/>
                <a:gd name="connsiteY0" fmla="*/ 0 h 88201"/>
                <a:gd name="connsiteX1" fmla="*/ 88202 w 88201"/>
                <a:gd name="connsiteY1" fmla="*/ 0 h 88201"/>
                <a:gd name="connsiteX2" fmla="*/ 88202 w 88201"/>
                <a:gd name="connsiteY2" fmla="*/ 88202 h 88201"/>
                <a:gd name="connsiteX3" fmla="*/ 0 w 88201"/>
                <a:gd name="connsiteY3" fmla="*/ 88202 h 88201"/>
              </a:gdLst>
              <a:ahLst/>
              <a:cxnLst>
                <a:cxn ang="0">
                  <a:pos x="connsiteX0" y="connsiteY0"/>
                </a:cxn>
                <a:cxn ang="0">
                  <a:pos x="connsiteX1" y="connsiteY1"/>
                </a:cxn>
                <a:cxn ang="0">
                  <a:pos x="connsiteX2" y="connsiteY2"/>
                </a:cxn>
                <a:cxn ang="0">
                  <a:pos x="connsiteX3" y="connsiteY3"/>
                </a:cxn>
              </a:cxnLst>
              <a:rect l="l" t="t" r="r" b="b"/>
              <a:pathLst>
                <a:path w="88201" h="88201">
                  <a:moveTo>
                    <a:pt x="0" y="0"/>
                  </a:moveTo>
                  <a:lnTo>
                    <a:pt x="88202" y="0"/>
                  </a:lnTo>
                  <a:lnTo>
                    <a:pt x="88202" y="88202"/>
                  </a:lnTo>
                  <a:lnTo>
                    <a:pt x="0" y="88202"/>
                  </a:lnTo>
                  <a:close/>
                </a:path>
              </a:pathLst>
            </a:custGeom>
            <a:solidFill>
              <a:srgbClr val="00BEA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600" b="0" i="0" u="none" strike="noStrike" kern="1200" cap="none" spc="0" normalizeH="0" baseline="0" noProof="0">
                <a:ln>
                  <a:noFill/>
                </a:ln>
                <a:solidFill>
                  <a:prstClr val="black"/>
                </a:solidFill>
                <a:effectLst/>
                <a:uLnTx/>
                <a:uFillTx/>
                <a:latin typeface="Calibri"/>
                <a:ea typeface="+mn-ea"/>
                <a:cs typeface="+mn-cs"/>
              </a:endParaRPr>
            </a:p>
          </p:txBody>
        </p:sp>
        <p:sp>
          <p:nvSpPr>
            <p:cNvPr id="239" name="Forma libre: forma 238">
              <a:extLst>
                <a:ext uri="{FF2B5EF4-FFF2-40B4-BE49-F238E27FC236}">
                  <a16:creationId xmlns:a16="http://schemas.microsoft.com/office/drawing/2014/main" id="{87FACA24-1A7C-D5EC-3D41-F42D442A9481}"/>
                </a:ext>
              </a:extLst>
            </p:cNvPr>
            <p:cNvSpPr/>
            <p:nvPr/>
          </p:nvSpPr>
          <p:spPr>
            <a:xfrm>
              <a:off x="10105878" y="4431712"/>
              <a:ext cx="108000" cy="108000"/>
            </a:xfrm>
            <a:custGeom>
              <a:avLst/>
              <a:gdLst>
                <a:gd name="connsiteX0" fmla="*/ 0 w 88201"/>
                <a:gd name="connsiteY0" fmla="*/ 0 h 88201"/>
                <a:gd name="connsiteX1" fmla="*/ 88202 w 88201"/>
                <a:gd name="connsiteY1" fmla="*/ 0 h 88201"/>
                <a:gd name="connsiteX2" fmla="*/ 88202 w 88201"/>
                <a:gd name="connsiteY2" fmla="*/ 88202 h 88201"/>
                <a:gd name="connsiteX3" fmla="*/ 0 w 88201"/>
                <a:gd name="connsiteY3" fmla="*/ 88202 h 88201"/>
              </a:gdLst>
              <a:ahLst/>
              <a:cxnLst>
                <a:cxn ang="0">
                  <a:pos x="connsiteX0" y="connsiteY0"/>
                </a:cxn>
                <a:cxn ang="0">
                  <a:pos x="connsiteX1" y="connsiteY1"/>
                </a:cxn>
                <a:cxn ang="0">
                  <a:pos x="connsiteX2" y="connsiteY2"/>
                </a:cxn>
                <a:cxn ang="0">
                  <a:pos x="connsiteX3" y="connsiteY3"/>
                </a:cxn>
              </a:cxnLst>
              <a:rect l="l" t="t" r="r" b="b"/>
              <a:pathLst>
                <a:path w="88201" h="88201">
                  <a:moveTo>
                    <a:pt x="0" y="0"/>
                  </a:moveTo>
                  <a:lnTo>
                    <a:pt x="88202" y="0"/>
                  </a:lnTo>
                  <a:lnTo>
                    <a:pt x="88202" y="88202"/>
                  </a:lnTo>
                  <a:lnTo>
                    <a:pt x="0" y="88202"/>
                  </a:lnTo>
                  <a:close/>
                </a:path>
              </a:pathLst>
            </a:custGeom>
            <a:solidFill>
              <a:srgbClr val="00BEA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600" b="0" i="0" u="none" strike="noStrike" kern="1200" cap="none" spc="0" normalizeH="0" baseline="0" noProof="0">
                <a:ln>
                  <a:noFill/>
                </a:ln>
                <a:solidFill>
                  <a:prstClr val="black"/>
                </a:solidFill>
                <a:effectLst/>
                <a:uLnTx/>
                <a:uFillTx/>
                <a:latin typeface="Calibri"/>
                <a:ea typeface="+mn-ea"/>
                <a:cs typeface="+mn-cs"/>
              </a:endParaRPr>
            </a:p>
          </p:txBody>
        </p:sp>
        <p:sp>
          <p:nvSpPr>
            <p:cNvPr id="240" name="Elipse 239">
              <a:extLst>
                <a:ext uri="{FF2B5EF4-FFF2-40B4-BE49-F238E27FC236}">
                  <a16:creationId xmlns:a16="http://schemas.microsoft.com/office/drawing/2014/main" id="{419BBF18-6AF4-5C1D-FB4B-15ECF3295BDA}"/>
                </a:ext>
              </a:extLst>
            </p:cNvPr>
            <p:cNvSpPr/>
            <p:nvPr/>
          </p:nvSpPr>
          <p:spPr>
            <a:xfrm>
              <a:off x="5592593" y="3326097"/>
              <a:ext cx="108000" cy="108000"/>
            </a:xfrm>
            <a:prstGeom prst="ellipse">
              <a:avLst/>
            </a:prstGeom>
            <a:solidFill>
              <a:schemeClr val="accent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600" b="0" i="0" u="none" strike="noStrike" kern="1200" cap="none" spc="0" normalizeH="0" baseline="0" noProof="0">
                <a:ln>
                  <a:noFill/>
                </a:ln>
                <a:solidFill>
                  <a:prstClr val="black"/>
                </a:solidFill>
                <a:effectLst/>
                <a:uLnTx/>
                <a:uFillTx/>
                <a:latin typeface="Calibri"/>
                <a:ea typeface="+mn-ea"/>
                <a:cs typeface="+mn-cs"/>
              </a:endParaRPr>
            </a:p>
          </p:txBody>
        </p:sp>
        <p:sp>
          <p:nvSpPr>
            <p:cNvPr id="241" name="Elipse 240">
              <a:extLst>
                <a:ext uri="{FF2B5EF4-FFF2-40B4-BE49-F238E27FC236}">
                  <a16:creationId xmlns:a16="http://schemas.microsoft.com/office/drawing/2014/main" id="{9B36FF99-283E-1AEF-B14C-C22453B1565C}"/>
                </a:ext>
              </a:extLst>
            </p:cNvPr>
            <p:cNvSpPr/>
            <p:nvPr/>
          </p:nvSpPr>
          <p:spPr>
            <a:xfrm>
              <a:off x="7080517" y="3762285"/>
              <a:ext cx="108000" cy="108000"/>
            </a:xfrm>
            <a:prstGeom prst="ellipse">
              <a:avLst/>
            </a:prstGeom>
            <a:solidFill>
              <a:schemeClr val="accent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600" b="0" i="0" u="none" strike="noStrike" kern="1200" cap="none" spc="0" normalizeH="0" baseline="0" noProof="0">
                <a:ln>
                  <a:noFill/>
                </a:ln>
                <a:solidFill>
                  <a:prstClr val="black"/>
                </a:solidFill>
                <a:effectLst/>
                <a:uLnTx/>
                <a:uFillTx/>
                <a:latin typeface="Calibri"/>
                <a:ea typeface="+mn-ea"/>
                <a:cs typeface="+mn-cs"/>
              </a:endParaRPr>
            </a:p>
          </p:txBody>
        </p:sp>
        <p:sp>
          <p:nvSpPr>
            <p:cNvPr id="242" name="Elipse 241">
              <a:extLst>
                <a:ext uri="{FF2B5EF4-FFF2-40B4-BE49-F238E27FC236}">
                  <a16:creationId xmlns:a16="http://schemas.microsoft.com/office/drawing/2014/main" id="{AC7381FD-43AD-D89B-FB9A-54C8710132E9}"/>
                </a:ext>
              </a:extLst>
            </p:cNvPr>
            <p:cNvSpPr/>
            <p:nvPr/>
          </p:nvSpPr>
          <p:spPr>
            <a:xfrm>
              <a:off x="8567432" y="4436230"/>
              <a:ext cx="108000" cy="108000"/>
            </a:xfrm>
            <a:prstGeom prst="ellipse">
              <a:avLst/>
            </a:prstGeom>
            <a:solidFill>
              <a:schemeClr val="accent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600" b="0" i="0" u="none" strike="noStrike" kern="1200" cap="none" spc="0" normalizeH="0" baseline="0" noProof="0">
                <a:ln>
                  <a:noFill/>
                </a:ln>
                <a:solidFill>
                  <a:prstClr val="black"/>
                </a:solidFill>
                <a:effectLst/>
                <a:uLnTx/>
                <a:uFillTx/>
                <a:latin typeface="Calibri"/>
                <a:ea typeface="+mn-ea"/>
                <a:cs typeface="+mn-cs"/>
              </a:endParaRPr>
            </a:p>
          </p:txBody>
        </p:sp>
        <p:sp>
          <p:nvSpPr>
            <p:cNvPr id="251" name="Elipse 250">
              <a:extLst>
                <a:ext uri="{FF2B5EF4-FFF2-40B4-BE49-F238E27FC236}">
                  <a16:creationId xmlns:a16="http://schemas.microsoft.com/office/drawing/2014/main" id="{791BDDDA-CE0F-5124-FACE-DC785F2E1D6C}"/>
                </a:ext>
              </a:extLst>
            </p:cNvPr>
            <p:cNvSpPr/>
            <p:nvPr/>
          </p:nvSpPr>
          <p:spPr>
            <a:xfrm>
              <a:off x="10102220" y="4436100"/>
              <a:ext cx="108000" cy="108000"/>
            </a:xfrm>
            <a:prstGeom prst="ellipse">
              <a:avLst/>
            </a:prstGeom>
            <a:solidFill>
              <a:schemeClr val="accent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600" b="0" i="0" u="none" strike="noStrike" kern="1200" cap="none" spc="0" normalizeH="0" baseline="0" noProof="0">
                <a:ln>
                  <a:noFill/>
                </a:ln>
                <a:solidFill>
                  <a:prstClr val="black"/>
                </a:solidFill>
                <a:effectLst/>
                <a:uLnTx/>
                <a:uFillTx/>
                <a:latin typeface="Calibri"/>
                <a:ea typeface="+mn-ea"/>
                <a:cs typeface="+mn-cs"/>
              </a:endParaRPr>
            </a:p>
          </p:txBody>
        </p:sp>
        <p:sp>
          <p:nvSpPr>
            <p:cNvPr id="252" name="Forma libre: forma 251">
              <a:extLst>
                <a:ext uri="{FF2B5EF4-FFF2-40B4-BE49-F238E27FC236}">
                  <a16:creationId xmlns:a16="http://schemas.microsoft.com/office/drawing/2014/main" id="{8A19AFAB-3642-64BF-EAC4-6249D995B4C3}"/>
                </a:ext>
              </a:extLst>
            </p:cNvPr>
            <p:cNvSpPr/>
            <p:nvPr/>
          </p:nvSpPr>
          <p:spPr>
            <a:xfrm>
              <a:off x="5644800" y="3368443"/>
              <a:ext cx="4528011" cy="1123950"/>
            </a:xfrm>
            <a:custGeom>
              <a:avLst/>
              <a:gdLst>
                <a:gd name="connsiteX0" fmla="*/ 0 w 2146300"/>
                <a:gd name="connsiteY0" fmla="*/ 0 h 1543050"/>
                <a:gd name="connsiteX1" fmla="*/ 669925 w 2146300"/>
                <a:gd name="connsiteY1" fmla="*/ 539750 h 1543050"/>
                <a:gd name="connsiteX2" fmla="*/ 1428750 w 2146300"/>
                <a:gd name="connsiteY2" fmla="*/ 1543050 h 1543050"/>
                <a:gd name="connsiteX3" fmla="*/ 2146300 w 2146300"/>
                <a:gd name="connsiteY3" fmla="*/ 1543050 h 1543050"/>
                <a:gd name="connsiteX0" fmla="*/ 0 w 2146300"/>
                <a:gd name="connsiteY0" fmla="*/ 0 h 1762125"/>
                <a:gd name="connsiteX1" fmla="*/ 669925 w 2146300"/>
                <a:gd name="connsiteY1" fmla="*/ 539750 h 1762125"/>
                <a:gd name="connsiteX2" fmla="*/ 1470025 w 2146300"/>
                <a:gd name="connsiteY2" fmla="*/ 1762125 h 1762125"/>
                <a:gd name="connsiteX3" fmla="*/ 2146300 w 2146300"/>
                <a:gd name="connsiteY3" fmla="*/ 1543050 h 1762125"/>
                <a:gd name="connsiteX0" fmla="*/ 0 w 2251075"/>
                <a:gd name="connsiteY0" fmla="*/ 0 h 1771650"/>
                <a:gd name="connsiteX1" fmla="*/ 669925 w 2251075"/>
                <a:gd name="connsiteY1" fmla="*/ 539750 h 1771650"/>
                <a:gd name="connsiteX2" fmla="*/ 1470025 w 2251075"/>
                <a:gd name="connsiteY2" fmla="*/ 1762125 h 1771650"/>
                <a:gd name="connsiteX3" fmla="*/ 2251075 w 2251075"/>
                <a:gd name="connsiteY3" fmla="*/ 1771650 h 1771650"/>
                <a:gd name="connsiteX0" fmla="*/ 0 w 2251075"/>
                <a:gd name="connsiteY0" fmla="*/ 0 h 1771650"/>
                <a:gd name="connsiteX1" fmla="*/ 727075 w 2251075"/>
                <a:gd name="connsiteY1" fmla="*/ 1108075 h 1771650"/>
                <a:gd name="connsiteX2" fmla="*/ 1470025 w 2251075"/>
                <a:gd name="connsiteY2" fmla="*/ 1762125 h 1771650"/>
                <a:gd name="connsiteX3" fmla="*/ 2251075 w 2251075"/>
                <a:gd name="connsiteY3" fmla="*/ 1771650 h 1771650"/>
                <a:gd name="connsiteX0" fmla="*/ 0 w 2295525"/>
                <a:gd name="connsiteY0" fmla="*/ 0 h 1123950"/>
                <a:gd name="connsiteX1" fmla="*/ 771525 w 2295525"/>
                <a:gd name="connsiteY1" fmla="*/ 460375 h 1123950"/>
                <a:gd name="connsiteX2" fmla="*/ 1514475 w 2295525"/>
                <a:gd name="connsiteY2" fmla="*/ 1114425 h 1123950"/>
                <a:gd name="connsiteX3" fmla="*/ 2295525 w 2295525"/>
                <a:gd name="connsiteY3" fmla="*/ 1123950 h 1123950"/>
              </a:gdLst>
              <a:ahLst/>
              <a:cxnLst>
                <a:cxn ang="0">
                  <a:pos x="connsiteX0" y="connsiteY0"/>
                </a:cxn>
                <a:cxn ang="0">
                  <a:pos x="connsiteX1" y="connsiteY1"/>
                </a:cxn>
                <a:cxn ang="0">
                  <a:pos x="connsiteX2" y="connsiteY2"/>
                </a:cxn>
                <a:cxn ang="0">
                  <a:pos x="connsiteX3" y="connsiteY3"/>
                </a:cxn>
              </a:cxnLst>
              <a:rect l="l" t="t" r="r" b="b"/>
              <a:pathLst>
                <a:path w="2295525" h="1123950">
                  <a:moveTo>
                    <a:pt x="0" y="0"/>
                  </a:moveTo>
                  <a:lnTo>
                    <a:pt x="771525" y="460375"/>
                  </a:lnTo>
                  <a:lnTo>
                    <a:pt x="1514475" y="1114425"/>
                  </a:lnTo>
                  <a:cubicBezTo>
                    <a:pt x="1753658" y="1114425"/>
                    <a:pt x="2056342" y="1123950"/>
                    <a:pt x="2295525" y="1123950"/>
                  </a:cubicBezTo>
                </a:path>
              </a:pathLst>
            </a:custGeom>
            <a:noFill/>
            <a:ln w="25400">
              <a:solidFill>
                <a:srgbClr val="00BEA0"/>
              </a:solidFill>
              <a:prstDash val="sysDash"/>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269" name="Grupo 268">
            <a:extLst>
              <a:ext uri="{FF2B5EF4-FFF2-40B4-BE49-F238E27FC236}">
                <a16:creationId xmlns:a16="http://schemas.microsoft.com/office/drawing/2014/main" id="{BB7672AC-E919-49BE-E022-BB0F93DE022F}"/>
              </a:ext>
            </a:extLst>
          </p:cNvPr>
          <p:cNvGrpSpPr/>
          <p:nvPr/>
        </p:nvGrpSpPr>
        <p:grpSpPr>
          <a:xfrm>
            <a:off x="707779" y="1871378"/>
            <a:ext cx="2607903" cy="1148599"/>
            <a:chOff x="844435" y="2036781"/>
            <a:chExt cx="2607903" cy="1148599"/>
          </a:xfrm>
        </p:grpSpPr>
        <p:sp>
          <p:nvSpPr>
            <p:cNvPr id="7" name="Título 1">
              <a:extLst>
                <a:ext uri="{FF2B5EF4-FFF2-40B4-BE49-F238E27FC236}">
                  <a16:creationId xmlns:a16="http://schemas.microsoft.com/office/drawing/2014/main" id="{A20F9D95-7833-5C13-5405-F690227B37B1}"/>
                </a:ext>
              </a:extLst>
            </p:cNvPr>
            <p:cNvSpPr txBox="1">
              <a:spLocks/>
            </p:cNvSpPr>
            <p:nvPr/>
          </p:nvSpPr>
          <p:spPr>
            <a:xfrm>
              <a:off x="844435" y="2714300"/>
              <a:ext cx="2408563" cy="391628"/>
            </a:xfrm>
            <a:prstGeom prst="rect">
              <a:avLst/>
            </a:prstGeom>
          </p:spPr>
          <p:txBody>
            <a:bodyPr vert="horz" wrap="square" lIns="72000" tIns="72000" rIns="72000" bIns="72000" rtlCol="0" anchor="ctr" anchorCtr="0">
              <a:spAutoFit/>
            </a:bodyPr>
            <a:lstStyle>
              <a:lvl1pPr algn="l" defTabSz="457200" rtl="0" eaLnBrk="1" latinLnBrk="0" hangingPunct="1">
                <a:spcBef>
                  <a:spcPct val="0"/>
                </a:spcBef>
                <a:buNone/>
                <a:defRPr lang="es-ES" sz="1800" b="0" i="0" kern="1200">
                  <a:solidFill>
                    <a:srgbClr val="4E124D"/>
                  </a:solidFill>
                  <a:latin typeface="Arial"/>
                  <a:ea typeface="+mj-ea"/>
                  <a:cs typeface="Arial"/>
                </a:defRPr>
              </a:lvl1pPr>
            </a:lstStyle>
            <a:p>
              <a:pPr>
                <a:spcBef>
                  <a:spcPts val="600"/>
                </a:spcBef>
              </a:pPr>
              <a:r>
                <a:rPr lang="es-ES" sz="1600" b="1" dirty="0">
                  <a:solidFill>
                    <a:schemeClr val="accent2"/>
                  </a:solidFill>
                  <a:latin typeface="+mj-lt"/>
                </a:rPr>
                <a:t>en la semana 24.</a:t>
              </a:r>
              <a:r>
                <a:rPr lang="es-ES" sz="1600" b="1" baseline="30000" dirty="0">
                  <a:solidFill>
                    <a:schemeClr val="accent2"/>
                  </a:solidFill>
                  <a:latin typeface="+mj-lt"/>
                </a:rPr>
                <a:t>1</a:t>
              </a:r>
            </a:p>
          </p:txBody>
        </p:sp>
        <p:grpSp>
          <p:nvGrpSpPr>
            <p:cNvPr id="268" name="Grupo 267">
              <a:extLst>
                <a:ext uri="{FF2B5EF4-FFF2-40B4-BE49-F238E27FC236}">
                  <a16:creationId xmlns:a16="http://schemas.microsoft.com/office/drawing/2014/main" id="{7B134D92-DEFD-3A45-5B12-D8B1383AF0F3}"/>
                </a:ext>
              </a:extLst>
            </p:cNvPr>
            <p:cNvGrpSpPr/>
            <p:nvPr/>
          </p:nvGrpSpPr>
          <p:grpSpPr>
            <a:xfrm>
              <a:off x="844435" y="2036781"/>
              <a:ext cx="2607903" cy="1148599"/>
              <a:chOff x="844435" y="2036781"/>
              <a:chExt cx="2607903" cy="1148599"/>
            </a:xfrm>
          </p:grpSpPr>
          <p:sp>
            <p:nvSpPr>
              <p:cNvPr id="264" name="Título 1">
                <a:extLst>
                  <a:ext uri="{FF2B5EF4-FFF2-40B4-BE49-F238E27FC236}">
                    <a16:creationId xmlns:a16="http://schemas.microsoft.com/office/drawing/2014/main" id="{5F043CF2-0610-7158-0B73-4D97B60E3653}"/>
                  </a:ext>
                </a:extLst>
              </p:cNvPr>
              <p:cNvSpPr txBox="1">
                <a:spLocks/>
              </p:cNvSpPr>
              <p:nvPr/>
            </p:nvSpPr>
            <p:spPr>
              <a:xfrm>
                <a:off x="856707" y="2036781"/>
                <a:ext cx="1718349" cy="391628"/>
              </a:xfrm>
              <a:prstGeom prst="rect">
                <a:avLst/>
              </a:prstGeom>
            </p:spPr>
            <p:txBody>
              <a:bodyPr vert="horz" wrap="square" lIns="72000" tIns="72000" rIns="72000" bIns="72000" rtlCol="0" anchor="ctr" anchorCtr="0">
                <a:spAutoFit/>
              </a:bodyPr>
              <a:lstStyle>
                <a:lvl1pPr algn="l" defTabSz="457200" rtl="0" eaLnBrk="1" latinLnBrk="0" hangingPunct="1">
                  <a:spcBef>
                    <a:spcPct val="0"/>
                  </a:spcBef>
                  <a:buNone/>
                  <a:defRPr lang="es-ES" sz="1800" b="0" i="0" kern="1200">
                    <a:solidFill>
                      <a:srgbClr val="4E124D"/>
                    </a:solidFill>
                    <a:latin typeface="Arial"/>
                    <a:ea typeface="+mj-ea"/>
                    <a:cs typeface="Arial"/>
                  </a:defRPr>
                </a:lvl1pPr>
              </a:lstStyle>
              <a:p>
                <a:pPr>
                  <a:spcBef>
                    <a:spcPts val="600"/>
                  </a:spcBef>
                </a:pPr>
                <a:r>
                  <a:rPr lang="es-ES" sz="1600" dirty="0">
                    <a:solidFill>
                      <a:srgbClr val="00BEA0"/>
                    </a:solidFill>
                    <a:latin typeface="+mj-lt"/>
                  </a:rPr>
                  <a:t>NRS de dolor &lt;3</a:t>
                </a:r>
              </a:p>
            </p:txBody>
          </p:sp>
          <p:grpSp>
            <p:nvGrpSpPr>
              <p:cNvPr id="267" name="Grupo 266">
                <a:extLst>
                  <a:ext uri="{FF2B5EF4-FFF2-40B4-BE49-F238E27FC236}">
                    <a16:creationId xmlns:a16="http://schemas.microsoft.com/office/drawing/2014/main" id="{A1AB7A8D-0688-2B16-1146-8688B7516A0C}"/>
                  </a:ext>
                </a:extLst>
              </p:cNvPr>
              <p:cNvGrpSpPr/>
              <p:nvPr/>
            </p:nvGrpSpPr>
            <p:grpSpPr>
              <a:xfrm>
                <a:off x="844435" y="2101119"/>
                <a:ext cx="2607903" cy="1084261"/>
                <a:chOff x="844435" y="2101119"/>
                <a:chExt cx="2607903" cy="1084261"/>
              </a:xfrm>
            </p:grpSpPr>
            <p:sp>
              <p:nvSpPr>
                <p:cNvPr id="225" name="Título 1">
                  <a:extLst>
                    <a:ext uri="{FF2B5EF4-FFF2-40B4-BE49-F238E27FC236}">
                      <a16:creationId xmlns:a16="http://schemas.microsoft.com/office/drawing/2014/main" id="{8A299832-0AA3-17D5-4B16-D6EA4BC46E98}"/>
                    </a:ext>
                  </a:extLst>
                </p:cNvPr>
                <p:cNvSpPr txBox="1">
                  <a:spLocks/>
                </p:cNvSpPr>
                <p:nvPr/>
              </p:nvSpPr>
              <p:spPr>
                <a:xfrm>
                  <a:off x="868714" y="2311208"/>
                  <a:ext cx="2343693" cy="576293"/>
                </a:xfrm>
                <a:prstGeom prst="rect">
                  <a:avLst/>
                </a:prstGeom>
              </p:spPr>
              <p:txBody>
                <a:bodyPr vert="horz" wrap="square" lIns="72000" tIns="72000" rIns="72000" bIns="72000" rtlCol="0" anchor="ctr" anchorCtr="0">
                  <a:spAutoFit/>
                </a:bodyPr>
                <a:lstStyle>
                  <a:lvl1pPr algn="l" defTabSz="457200" rtl="0" eaLnBrk="1" latinLnBrk="0" hangingPunct="1">
                    <a:spcBef>
                      <a:spcPct val="0"/>
                    </a:spcBef>
                    <a:buNone/>
                    <a:defRPr lang="es-ES" sz="1800" b="0" i="0" kern="1200">
                      <a:solidFill>
                        <a:srgbClr val="4E124D"/>
                      </a:solidFill>
                      <a:latin typeface="Arial"/>
                      <a:ea typeface="+mj-ea"/>
                      <a:cs typeface="Arial"/>
                    </a:defRPr>
                  </a:lvl1pPr>
                </a:lstStyle>
                <a:p>
                  <a:pPr>
                    <a:spcBef>
                      <a:spcPts val="600"/>
                    </a:spcBef>
                  </a:pPr>
                  <a:r>
                    <a:rPr lang="es-ES" sz="2800" b="1">
                      <a:solidFill>
                        <a:schemeClr val="accent2"/>
                      </a:solidFill>
                      <a:latin typeface="+mj-lt"/>
                    </a:rPr>
                    <a:t>87,</a:t>
                  </a:r>
                  <a:r>
                    <a:rPr lang="es-ES" sz="2400" b="1">
                      <a:solidFill>
                        <a:schemeClr val="accent2"/>
                      </a:solidFill>
                      <a:latin typeface="+mj-lt"/>
                    </a:rPr>
                    <a:t>5%</a:t>
                  </a:r>
                  <a:endParaRPr lang="es-ES" sz="2800" b="1">
                    <a:solidFill>
                      <a:schemeClr val="accent2"/>
                    </a:solidFill>
                    <a:latin typeface="+mj-lt"/>
                  </a:endParaRPr>
                </a:p>
              </p:txBody>
            </p:sp>
            <p:pic>
              <p:nvPicPr>
                <p:cNvPr id="263" name="Gráfico 262">
                  <a:extLst>
                    <a:ext uri="{FF2B5EF4-FFF2-40B4-BE49-F238E27FC236}">
                      <a16:creationId xmlns:a16="http://schemas.microsoft.com/office/drawing/2014/main" id="{5FB80064-6C2F-5D59-C60F-09A14DC7196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643808" y="2101119"/>
                  <a:ext cx="808530" cy="851460"/>
                </a:xfrm>
                <a:prstGeom prst="rect">
                  <a:avLst/>
                </a:prstGeom>
              </p:spPr>
            </p:pic>
            <p:cxnSp>
              <p:nvCxnSpPr>
                <p:cNvPr id="266" name="Conector recto 265">
                  <a:extLst>
                    <a:ext uri="{FF2B5EF4-FFF2-40B4-BE49-F238E27FC236}">
                      <a16:creationId xmlns:a16="http://schemas.microsoft.com/office/drawing/2014/main" id="{7C7ED27A-E29C-BB02-BBAB-C1EE9617331E}"/>
                    </a:ext>
                  </a:extLst>
                </p:cNvPr>
                <p:cNvCxnSpPr/>
                <p:nvPr/>
              </p:nvCxnSpPr>
              <p:spPr>
                <a:xfrm>
                  <a:off x="844435" y="3185380"/>
                  <a:ext cx="2471709" cy="0"/>
                </a:xfrm>
                <a:prstGeom prst="line">
                  <a:avLst/>
                </a:prstGeom>
                <a:ln w="19050">
                  <a:solidFill>
                    <a:schemeClr val="tx1">
                      <a:lumMod val="50000"/>
                      <a:lumOff val="50000"/>
                    </a:schemeClr>
                  </a:solidFill>
                  <a:prstDash val="sysDot"/>
                </a:ln>
                <a:effectLst/>
              </p:spPr>
              <p:style>
                <a:lnRef idx="2">
                  <a:schemeClr val="accent1"/>
                </a:lnRef>
                <a:fillRef idx="0">
                  <a:schemeClr val="accent1"/>
                </a:fillRef>
                <a:effectRef idx="1">
                  <a:schemeClr val="accent1"/>
                </a:effectRef>
                <a:fontRef idx="minor">
                  <a:schemeClr val="tx1"/>
                </a:fontRef>
              </p:style>
            </p:cxnSp>
          </p:grpSp>
        </p:grpSp>
      </p:grpSp>
      <p:sp>
        <p:nvSpPr>
          <p:cNvPr id="3" name="Marcador de pie de página 227">
            <a:extLst>
              <a:ext uri="{FF2B5EF4-FFF2-40B4-BE49-F238E27FC236}">
                <a16:creationId xmlns:a16="http://schemas.microsoft.com/office/drawing/2014/main" id="{0611127B-ECDE-F7B6-E79A-95421D2B4D23}"/>
              </a:ext>
            </a:extLst>
          </p:cNvPr>
          <p:cNvSpPr txBox="1">
            <a:spLocks/>
          </p:cNvSpPr>
          <p:nvPr/>
        </p:nvSpPr>
        <p:spPr>
          <a:xfrm>
            <a:off x="626753" y="5831533"/>
            <a:ext cx="7024773" cy="318924"/>
          </a:xfrm>
          <a:prstGeom prst="rect">
            <a:avLst/>
          </a:prstGeom>
        </p:spPr>
        <p:txBody>
          <a:bodyPr vert="horz" wrap="square" lIns="72000" tIns="36000" rIns="72000" bIns="36000" rtlCol="0" anchor="b" anchorCtr="0">
            <a:spAutoFit/>
          </a:bodyPr>
          <a:lstStyle>
            <a:defPPr>
              <a:defRPr lang="en-US"/>
            </a:defPPr>
            <a:lvl1pPr marL="0" algn="l" defTabSz="914400" rtl="0" eaLnBrk="1" latinLnBrk="0" hangingPunct="1">
              <a:defRPr sz="800" kern="1200">
                <a:solidFill>
                  <a:schemeClr val="accent4"/>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s-ES" dirty="0">
                <a:solidFill>
                  <a:prstClr val="black">
                    <a:tint val="75000"/>
                  </a:prstClr>
                </a:solidFill>
                <a:latin typeface="Calibri"/>
              </a:rPr>
              <a:t>Mediana del cambio respecto al valor inicial. </a:t>
            </a:r>
            <a:r>
              <a:rPr lang="es-ES" b="1" dirty="0">
                <a:solidFill>
                  <a:prstClr val="black">
                    <a:tint val="75000"/>
                  </a:prstClr>
                </a:solidFill>
                <a:latin typeface="Calibri"/>
              </a:rPr>
              <a:t>Dolor basal </a:t>
            </a:r>
            <a:r>
              <a:rPr lang="es-ES" dirty="0">
                <a:solidFill>
                  <a:prstClr val="black">
                    <a:tint val="75000"/>
                  </a:prstClr>
                </a:solidFill>
                <a:latin typeface="Calibri"/>
              </a:rPr>
              <a:t>n = 86/174; </a:t>
            </a:r>
            <a:r>
              <a:rPr lang="es-ES" b="1" dirty="0">
                <a:solidFill>
                  <a:prstClr val="black">
                    <a:tint val="75000"/>
                  </a:prstClr>
                </a:solidFill>
                <a:latin typeface="Calibri"/>
              </a:rPr>
              <a:t>semana 4 </a:t>
            </a:r>
            <a:r>
              <a:rPr lang="es-ES" dirty="0">
                <a:solidFill>
                  <a:prstClr val="black">
                    <a:tint val="75000"/>
                  </a:prstClr>
                </a:solidFill>
                <a:latin typeface="Calibri"/>
              </a:rPr>
              <a:t>n = 83/171; </a:t>
            </a:r>
            <a:r>
              <a:rPr lang="es-ES" b="1" dirty="0">
                <a:solidFill>
                  <a:prstClr val="black">
                    <a:tint val="75000"/>
                  </a:prstClr>
                </a:solidFill>
                <a:latin typeface="Calibri"/>
              </a:rPr>
              <a:t>semana 16 </a:t>
            </a:r>
            <a:r>
              <a:rPr lang="es-ES" dirty="0">
                <a:solidFill>
                  <a:prstClr val="black">
                    <a:tint val="75000"/>
                  </a:prstClr>
                </a:solidFill>
                <a:latin typeface="Calibri"/>
              </a:rPr>
              <a:t>n = 84/168; </a:t>
            </a:r>
            <a:r>
              <a:rPr lang="es-ES" b="1" dirty="0">
                <a:solidFill>
                  <a:prstClr val="black">
                    <a:tint val="75000"/>
                  </a:prstClr>
                </a:solidFill>
                <a:latin typeface="Calibri"/>
              </a:rPr>
              <a:t>semana 24 </a:t>
            </a:r>
            <a:r>
              <a:rPr lang="es-ES" dirty="0">
                <a:solidFill>
                  <a:prstClr val="black">
                    <a:tint val="75000"/>
                  </a:prstClr>
                </a:solidFill>
                <a:latin typeface="Calibri"/>
              </a:rPr>
              <a:t>n = 80/159. </a:t>
            </a:r>
            <a:br>
              <a:rPr lang="es-ES" dirty="0">
                <a:solidFill>
                  <a:prstClr val="black">
                    <a:tint val="75000"/>
                  </a:prstClr>
                </a:solidFill>
                <a:latin typeface="Calibri"/>
              </a:rPr>
            </a:br>
            <a:r>
              <a:rPr lang="es-ES" b="1" dirty="0">
                <a:solidFill>
                  <a:prstClr val="black">
                    <a:tint val="75000"/>
                  </a:prstClr>
                </a:solidFill>
                <a:latin typeface="Calibri"/>
              </a:rPr>
              <a:t>NRS</a:t>
            </a:r>
            <a:r>
              <a:rPr lang="es-ES" dirty="0">
                <a:solidFill>
                  <a:prstClr val="black">
                    <a:tint val="75000"/>
                  </a:prstClr>
                </a:solidFill>
                <a:latin typeface="Calibri"/>
              </a:rPr>
              <a:t>: escala de valoración numérica; S: semana.</a:t>
            </a:r>
          </a:p>
        </p:txBody>
      </p:sp>
    </p:spTree>
    <p:extLst>
      <p:ext uri="{BB962C8B-B14F-4D97-AF65-F5344CB8AC3E}">
        <p14:creationId xmlns:p14="http://schemas.microsoft.com/office/powerpoint/2010/main" val="51156789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ángulo: esquinas diagonales redondeadas 12">
            <a:extLst>
              <a:ext uri="{FF2B5EF4-FFF2-40B4-BE49-F238E27FC236}">
                <a16:creationId xmlns:a16="http://schemas.microsoft.com/office/drawing/2014/main" id="{F839A539-27A4-8988-0A40-1861F9F74BAF}"/>
              </a:ext>
            </a:extLst>
          </p:cNvPr>
          <p:cNvSpPr/>
          <p:nvPr/>
        </p:nvSpPr>
        <p:spPr>
          <a:xfrm>
            <a:off x="775665" y="1496171"/>
            <a:ext cx="2714439" cy="933744"/>
          </a:xfrm>
          <a:prstGeom prst="round2DiagRect">
            <a:avLst>
              <a:gd name="adj1" fmla="val 17626"/>
              <a:gd name="adj2" fmla="val 0"/>
            </a:avLst>
          </a:prstGeom>
          <a:solidFill>
            <a:srgbClr val="08BDA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5" name="Título 4">
            <a:extLst>
              <a:ext uri="{FF2B5EF4-FFF2-40B4-BE49-F238E27FC236}">
                <a16:creationId xmlns:a16="http://schemas.microsoft.com/office/drawing/2014/main" id="{B9DEF4AF-4177-AB10-2B0E-E293B008B8CF}"/>
              </a:ext>
            </a:extLst>
          </p:cNvPr>
          <p:cNvSpPr>
            <a:spLocks noGrp="1"/>
          </p:cNvSpPr>
          <p:nvPr>
            <p:ph type="title"/>
          </p:nvPr>
        </p:nvSpPr>
        <p:spPr>
          <a:xfrm>
            <a:off x="623887" y="307598"/>
            <a:ext cx="8204353" cy="760959"/>
          </a:xfrm>
        </p:spPr>
        <p:txBody>
          <a:bodyPr wrap="square">
            <a:spAutoFit/>
          </a:bodyPr>
          <a:lstStyle/>
          <a:p>
            <a:r>
              <a:rPr lang="es-ES" sz="2000" dirty="0"/>
              <a:t>ILUMETRI</a:t>
            </a:r>
            <a:r>
              <a:rPr lang="es-ES" sz="2000" baseline="30000" dirty="0"/>
              <a:t>®</a:t>
            </a:r>
            <a:r>
              <a:rPr lang="es-ES" sz="2000" dirty="0"/>
              <a:t>: la </a:t>
            </a:r>
            <a:r>
              <a:rPr lang="es-ES" sz="2000" b="1" dirty="0"/>
              <a:t>mediana de la NRS de descamación descendió de 8,0 a 1,0/1,0 en las semanas 16/24.</a:t>
            </a:r>
            <a:r>
              <a:rPr lang="es-ES" sz="2000" baseline="30000" dirty="0"/>
              <a:t>1</a:t>
            </a:r>
          </a:p>
        </p:txBody>
      </p:sp>
      <p:grpSp>
        <p:nvGrpSpPr>
          <p:cNvPr id="351" name="Grupo 350">
            <a:extLst>
              <a:ext uri="{FF2B5EF4-FFF2-40B4-BE49-F238E27FC236}">
                <a16:creationId xmlns:a16="http://schemas.microsoft.com/office/drawing/2014/main" id="{9B1A00CB-9E54-C10A-A408-61E17DDC4388}"/>
              </a:ext>
            </a:extLst>
          </p:cNvPr>
          <p:cNvGrpSpPr/>
          <p:nvPr/>
        </p:nvGrpSpPr>
        <p:grpSpPr>
          <a:xfrm>
            <a:off x="3892757" y="1455996"/>
            <a:ext cx="7609940" cy="738223"/>
            <a:chOff x="3942557" y="1538838"/>
            <a:chExt cx="7609940" cy="738223"/>
          </a:xfrm>
        </p:grpSpPr>
        <p:sp>
          <p:nvSpPr>
            <p:cNvPr id="350" name="Forma libre: forma 349">
              <a:extLst>
                <a:ext uri="{FF2B5EF4-FFF2-40B4-BE49-F238E27FC236}">
                  <a16:creationId xmlns:a16="http://schemas.microsoft.com/office/drawing/2014/main" id="{17277807-413C-57AA-1F84-0DB3BE6478FD}"/>
                </a:ext>
              </a:extLst>
            </p:cNvPr>
            <p:cNvSpPr/>
            <p:nvPr/>
          </p:nvSpPr>
          <p:spPr>
            <a:xfrm flipV="1">
              <a:off x="3942557" y="1538838"/>
              <a:ext cx="7609940" cy="738223"/>
            </a:xfrm>
            <a:custGeom>
              <a:avLst/>
              <a:gdLst>
                <a:gd name="connsiteX0" fmla="*/ 0 w 7609940"/>
                <a:gd name="connsiteY0" fmla="*/ 738223 h 738223"/>
                <a:gd name="connsiteX1" fmla="*/ 7609940 w 7609940"/>
                <a:gd name="connsiteY1" fmla="*/ 738223 h 738223"/>
                <a:gd name="connsiteX2" fmla="*/ 7609940 w 7609940"/>
                <a:gd name="connsiteY2" fmla="*/ 241594 h 738223"/>
                <a:gd name="connsiteX3" fmla="*/ 4028481 w 7609940"/>
                <a:gd name="connsiteY3" fmla="*/ 241594 h 738223"/>
                <a:gd name="connsiteX4" fmla="*/ 3804970 w 7609940"/>
                <a:gd name="connsiteY4" fmla="*/ 0 h 738223"/>
                <a:gd name="connsiteX5" fmla="*/ 3581460 w 7609940"/>
                <a:gd name="connsiteY5" fmla="*/ 241594 h 738223"/>
                <a:gd name="connsiteX6" fmla="*/ 0 w 7609940"/>
                <a:gd name="connsiteY6" fmla="*/ 241594 h 738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609940" h="738223">
                  <a:moveTo>
                    <a:pt x="0" y="738223"/>
                  </a:moveTo>
                  <a:lnTo>
                    <a:pt x="7609940" y="738223"/>
                  </a:lnTo>
                  <a:lnTo>
                    <a:pt x="7609940" y="241594"/>
                  </a:lnTo>
                  <a:lnTo>
                    <a:pt x="4028481" y="241594"/>
                  </a:lnTo>
                  <a:lnTo>
                    <a:pt x="3804970" y="0"/>
                  </a:lnTo>
                  <a:lnTo>
                    <a:pt x="3581460" y="241594"/>
                  </a:lnTo>
                  <a:lnTo>
                    <a:pt x="0" y="241594"/>
                  </a:lnTo>
                  <a:close/>
                </a:path>
              </a:pathLst>
            </a:custGeom>
            <a:solidFill>
              <a:srgbClr val="E6DEE6"/>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s-ES"/>
            </a:p>
          </p:txBody>
        </p:sp>
        <p:sp>
          <p:nvSpPr>
            <p:cNvPr id="20" name="Título 1">
              <a:extLst>
                <a:ext uri="{FF2B5EF4-FFF2-40B4-BE49-F238E27FC236}">
                  <a16:creationId xmlns:a16="http://schemas.microsoft.com/office/drawing/2014/main" id="{E2794C91-8330-EB27-BCD9-F625E8D3B106}"/>
                </a:ext>
              </a:extLst>
            </p:cNvPr>
            <p:cNvSpPr txBox="1">
              <a:spLocks/>
            </p:cNvSpPr>
            <p:nvPr/>
          </p:nvSpPr>
          <p:spPr>
            <a:xfrm>
              <a:off x="4380432" y="1579014"/>
              <a:ext cx="6734191" cy="360850"/>
            </a:xfrm>
            <a:prstGeom prst="rect">
              <a:avLst/>
            </a:prstGeom>
          </p:spPr>
          <p:txBody>
            <a:bodyPr vert="horz" wrap="square" lIns="72000" tIns="72000" rIns="72000" bIns="72000" rtlCol="0" anchor="ctr" anchorCtr="0">
              <a:spAutoFit/>
            </a:bodyPr>
            <a:lstStyle>
              <a:lvl1pPr algn="l" defTabSz="457200" rtl="0" eaLnBrk="1" latinLnBrk="0" hangingPunct="1">
                <a:spcBef>
                  <a:spcPct val="0"/>
                </a:spcBef>
                <a:buNone/>
                <a:defRPr lang="es-ES" sz="1800" b="0" i="0" kern="1200">
                  <a:solidFill>
                    <a:srgbClr val="4E124D"/>
                  </a:solidFill>
                  <a:latin typeface="Arial"/>
                  <a:ea typeface="+mj-ea"/>
                  <a:cs typeface="Arial"/>
                </a:defRPr>
              </a:lvl1pPr>
            </a:lstStyle>
            <a:p>
              <a:pPr algn="ctr"/>
              <a:r>
                <a:rPr lang="es-ES" sz="1400" dirty="0">
                  <a:solidFill>
                    <a:schemeClr val="accent2"/>
                  </a:solidFill>
                  <a:latin typeface="+mn-lt"/>
                </a:rPr>
                <a:t>NRS de descamación hasta la semana 24.</a:t>
              </a:r>
              <a:r>
                <a:rPr lang="es-ES" sz="1400" baseline="30000" dirty="0">
                  <a:solidFill>
                    <a:schemeClr val="accent2"/>
                  </a:solidFill>
                  <a:latin typeface="+mn-lt"/>
                </a:rPr>
                <a:t>1</a:t>
              </a:r>
            </a:p>
          </p:txBody>
        </p:sp>
      </p:grpSp>
      <p:grpSp>
        <p:nvGrpSpPr>
          <p:cNvPr id="2" name="Grupo 1">
            <a:extLst>
              <a:ext uri="{FF2B5EF4-FFF2-40B4-BE49-F238E27FC236}">
                <a16:creationId xmlns:a16="http://schemas.microsoft.com/office/drawing/2014/main" id="{97CDB2A7-1962-59C1-3940-F419D154BD62}"/>
              </a:ext>
            </a:extLst>
          </p:cNvPr>
          <p:cNvGrpSpPr/>
          <p:nvPr/>
        </p:nvGrpSpPr>
        <p:grpSpPr>
          <a:xfrm>
            <a:off x="11264294" y="0"/>
            <a:ext cx="598437" cy="682835"/>
            <a:chOff x="11264294" y="0"/>
            <a:chExt cx="598437" cy="682835"/>
          </a:xfrm>
        </p:grpSpPr>
        <p:sp>
          <p:nvSpPr>
            <p:cNvPr id="4" name="Forma libre: forma 3">
              <a:extLst>
                <a:ext uri="{FF2B5EF4-FFF2-40B4-BE49-F238E27FC236}">
                  <a16:creationId xmlns:a16="http://schemas.microsoft.com/office/drawing/2014/main" id="{3D235440-578C-878B-CA45-F777FD55CFF6}"/>
                </a:ext>
              </a:extLst>
            </p:cNvPr>
            <p:cNvSpPr/>
            <p:nvPr/>
          </p:nvSpPr>
          <p:spPr>
            <a:xfrm flipV="1">
              <a:off x="11264294" y="0"/>
              <a:ext cx="598437" cy="682835"/>
            </a:xfrm>
            <a:custGeom>
              <a:avLst/>
              <a:gdLst>
                <a:gd name="connsiteX0" fmla="*/ 0 w 598437"/>
                <a:gd name="connsiteY0" fmla="*/ 682835 h 682835"/>
                <a:gd name="connsiteX1" fmla="*/ 598437 w 598437"/>
                <a:gd name="connsiteY1" fmla="*/ 682835 h 682835"/>
                <a:gd name="connsiteX2" fmla="*/ 598437 w 598437"/>
                <a:gd name="connsiteY2" fmla="*/ 84398 h 682835"/>
                <a:gd name="connsiteX3" fmla="*/ 392114 w 598437"/>
                <a:gd name="connsiteY3" fmla="*/ 84398 h 682835"/>
                <a:gd name="connsiteX4" fmla="*/ 299218 w 598437"/>
                <a:gd name="connsiteY4" fmla="*/ 0 h 682835"/>
                <a:gd name="connsiteX5" fmla="*/ 206322 w 598437"/>
                <a:gd name="connsiteY5" fmla="*/ 84398 h 682835"/>
                <a:gd name="connsiteX6" fmla="*/ 0 w 598437"/>
                <a:gd name="connsiteY6" fmla="*/ 84398 h 682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8437" h="682835">
                  <a:moveTo>
                    <a:pt x="0" y="682835"/>
                  </a:moveTo>
                  <a:lnTo>
                    <a:pt x="598437" y="682835"/>
                  </a:lnTo>
                  <a:lnTo>
                    <a:pt x="598437" y="84398"/>
                  </a:lnTo>
                  <a:lnTo>
                    <a:pt x="392114" y="84398"/>
                  </a:lnTo>
                  <a:lnTo>
                    <a:pt x="299218" y="0"/>
                  </a:lnTo>
                  <a:lnTo>
                    <a:pt x="206322" y="84398"/>
                  </a:lnTo>
                  <a:lnTo>
                    <a:pt x="0" y="84398"/>
                  </a:lnTo>
                  <a:close/>
                </a:path>
              </a:pathLst>
            </a:custGeom>
            <a:solidFill>
              <a:srgbClr val="00BEA0">
                <a:alpha val="19000"/>
              </a:srgbClr>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s-ES"/>
            </a:p>
          </p:txBody>
        </p:sp>
        <p:pic>
          <p:nvPicPr>
            <p:cNvPr id="6" name="Graphic 2">
              <a:extLst>
                <a:ext uri="{FF2B5EF4-FFF2-40B4-BE49-F238E27FC236}">
                  <a16:creationId xmlns:a16="http://schemas.microsoft.com/office/drawing/2014/main" id="{980D86BD-4E8A-5D93-269C-88268A9F2DAD}"/>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11372522" y="148910"/>
              <a:ext cx="381981" cy="385013"/>
            </a:xfrm>
            <a:prstGeom prst="rect">
              <a:avLst/>
            </a:prstGeom>
          </p:spPr>
        </p:pic>
      </p:grpSp>
      <p:pic>
        <p:nvPicPr>
          <p:cNvPr id="8" name="Picture 28" descr="Logo, company name&#10;&#10;Description automatically generated">
            <a:extLst>
              <a:ext uri="{FF2B5EF4-FFF2-40B4-BE49-F238E27FC236}">
                <a16:creationId xmlns:a16="http://schemas.microsoft.com/office/drawing/2014/main" id="{CDC75261-981D-80B5-1F09-6E78822D113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0186" t="28898" r="10122" b="30169"/>
          <a:stretch/>
        </p:blipFill>
        <p:spPr>
          <a:xfrm>
            <a:off x="9393054" y="111280"/>
            <a:ext cx="1758153" cy="410333"/>
          </a:xfrm>
          <a:prstGeom prst="rect">
            <a:avLst/>
          </a:prstGeom>
        </p:spPr>
      </p:pic>
      <p:sp>
        <p:nvSpPr>
          <p:cNvPr id="227" name="Título 1">
            <a:extLst>
              <a:ext uri="{FF2B5EF4-FFF2-40B4-BE49-F238E27FC236}">
                <a16:creationId xmlns:a16="http://schemas.microsoft.com/office/drawing/2014/main" id="{5BEF6F01-EDC5-F5B3-B5DA-6E5CD450E8FD}"/>
              </a:ext>
            </a:extLst>
          </p:cNvPr>
          <p:cNvSpPr txBox="1">
            <a:spLocks/>
          </p:cNvSpPr>
          <p:nvPr/>
        </p:nvSpPr>
        <p:spPr>
          <a:xfrm>
            <a:off x="695883" y="3428596"/>
            <a:ext cx="2576562" cy="637849"/>
          </a:xfrm>
          <a:prstGeom prst="rect">
            <a:avLst/>
          </a:prstGeom>
        </p:spPr>
        <p:txBody>
          <a:bodyPr vert="horz" wrap="square" lIns="72000" tIns="72000" rIns="72000" bIns="72000" rtlCol="0" anchor="ctr" anchorCtr="0">
            <a:spAutoFit/>
          </a:bodyPr>
          <a:lstStyle>
            <a:lvl1pPr algn="l" defTabSz="457200" rtl="0" eaLnBrk="1" latinLnBrk="0" hangingPunct="1">
              <a:spcBef>
                <a:spcPct val="0"/>
              </a:spcBef>
              <a:buNone/>
              <a:defRPr lang="es-ES" sz="1800" b="0" i="0" kern="1200">
                <a:solidFill>
                  <a:srgbClr val="4E124D"/>
                </a:solidFill>
                <a:latin typeface="Arial"/>
                <a:ea typeface="+mj-ea"/>
                <a:cs typeface="Arial"/>
              </a:defRPr>
            </a:lvl1pPr>
          </a:lstStyle>
          <a:p>
            <a:pPr algn="ctr">
              <a:spcBef>
                <a:spcPts val="600"/>
              </a:spcBef>
            </a:pPr>
            <a:r>
              <a:rPr lang="es-ES" sz="1600" b="1" dirty="0">
                <a:solidFill>
                  <a:schemeClr val="accent2"/>
                </a:solidFill>
                <a:latin typeface="+mj-lt"/>
              </a:rPr>
              <a:t>Mediana del cambio </a:t>
            </a:r>
            <a:br>
              <a:rPr lang="es-ES" sz="1600" b="1" dirty="0">
                <a:solidFill>
                  <a:schemeClr val="accent2"/>
                </a:solidFill>
                <a:latin typeface="+mj-lt"/>
              </a:rPr>
            </a:br>
            <a:r>
              <a:rPr lang="es-ES" sz="1600" b="1" dirty="0">
                <a:solidFill>
                  <a:schemeClr val="accent2"/>
                </a:solidFill>
                <a:latin typeface="+mj-lt"/>
              </a:rPr>
              <a:t>desde basal:</a:t>
            </a:r>
            <a:endParaRPr lang="es-ES" sz="1600" b="1" baseline="30000" dirty="0">
              <a:solidFill>
                <a:schemeClr val="accent2"/>
              </a:solidFill>
              <a:latin typeface="+mj-lt"/>
            </a:endParaRPr>
          </a:p>
        </p:txBody>
      </p:sp>
      <p:sp>
        <p:nvSpPr>
          <p:cNvPr id="228" name="Marcador de pie de página 227">
            <a:extLst>
              <a:ext uri="{FF2B5EF4-FFF2-40B4-BE49-F238E27FC236}">
                <a16:creationId xmlns:a16="http://schemas.microsoft.com/office/drawing/2014/main" id="{37E34C3B-6B9E-542D-F820-31EB7EF1ED6C}"/>
              </a:ext>
            </a:extLst>
          </p:cNvPr>
          <p:cNvSpPr>
            <a:spLocks noGrp="1"/>
          </p:cNvSpPr>
          <p:nvPr>
            <p:ph type="ftr" sz="quarter" idx="10"/>
          </p:nvPr>
        </p:nvSpPr>
        <p:spPr>
          <a:xfrm>
            <a:off x="623887" y="5971446"/>
            <a:ext cx="10909301" cy="44203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800" b="1" i="0" u="none" strike="noStrike" kern="1200" cap="none" spc="0" normalizeH="0" baseline="0" noProof="0" dirty="0">
                <a:ln>
                  <a:noFill/>
                </a:ln>
                <a:solidFill>
                  <a:prstClr val="black">
                    <a:tint val="75000"/>
                  </a:prstClr>
                </a:solidFill>
                <a:effectLst/>
                <a:uLnTx/>
                <a:uFillTx/>
                <a:latin typeface="Calibri"/>
                <a:ea typeface="+mn-ea"/>
                <a:cs typeface="+mn-cs"/>
              </a:rPr>
              <a:t>NRS: </a:t>
            </a:r>
            <a:r>
              <a:rPr kumimoji="0" lang="es-ES" sz="800" i="0" u="none" strike="noStrike" kern="1200" cap="none" spc="0" normalizeH="0" baseline="0" noProof="0" dirty="0">
                <a:ln>
                  <a:noFill/>
                </a:ln>
                <a:solidFill>
                  <a:prstClr val="black">
                    <a:tint val="75000"/>
                  </a:prstClr>
                </a:solidFill>
                <a:effectLst/>
                <a:uLnTx/>
                <a:uFillTx/>
                <a:latin typeface="Calibri"/>
                <a:ea typeface="+mn-ea"/>
                <a:cs typeface="+mn-cs"/>
              </a:rPr>
              <a:t>escala de valoración numérica</a:t>
            </a:r>
            <a:r>
              <a:rPr kumimoji="0" lang="es-ES" sz="800" b="0" i="0" u="none" strike="noStrike" kern="1200" cap="none" spc="0" normalizeH="0" baseline="0" noProof="0" dirty="0">
                <a:ln>
                  <a:noFill/>
                </a:ln>
                <a:solidFill>
                  <a:prstClr val="black">
                    <a:tint val="75000"/>
                  </a:prstClr>
                </a:solidFill>
                <a:effectLst/>
                <a:uLnTx/>
                <a:uFillTx/>
                <a:latin typeface="Calibri"/>
                <a:ea typeface="+mn-ea"/>
                <a:cs typeface="+mn-cs"/>
              </a:rPr>
              <a:t>, por sus siglas en inglés.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800" b="1" i="0" u="none" strike="noStrike" kern="1200" cap="none" spc="0" normalizeH="0" baseline="0" noProof="0" dirty="0">
                <a:ln>
                  <a:noFill/>
                </a:ln>
                <a:solidFill>
                  <a:prstClr val="black">
                    <a:tint val="75000"/>
                  </a:prstClr>
                </a:solidFill>
                <a:effectLst/>
                <a:uLnTx/>
                <a:uFillTx/>
                <a:latin typeface="Calibri"/>
                <a:ea typeface="+mn-ea"/>
                <a:cs typeface="+mn-cs"/>
              </a:rPr>
              <a:t>1. </a:t>
            </a:r>
            <a:r>
              <a:rPr kumimoji="0" lang="es-ES" sz="800" i="0" u="none" strike="noStrike" kern="1200" cap="none" spc="0" normalizeH="0" baseline="0" noProof="0" dirty="0">
                <a:ln>
                  <a:noFill/>
                </a:ln>
                <a:solidFill>
                  <a:prstClr val="black">
                    <a:tint val="75000"/>
                  </a:prstClr>
                </a:solidFill>
                <a:effectLst/>
                <a:uLnTx/>
                <a:uFillTx/>
                <a:latin typeface="Calibri"/>
                <a:ea typeface="+mn-ea"/>
                <a:cs typeface="+mn-cs"/>
              </a:rPr>
              <a:t>Daudén E, </a:t>
            </a:r>
            <a:r>
              <a:rPr kumimoji="0" lang="es-ES" sz="800" i="1" u="none" strike="noStrike" kern="1200" cap="none" spc="0" normalizeH="0" baseline="0" noProof="0" dirty="0">
                <a:ln>
                  <a:noFill/>
                </a:ln>
                <a:solidFill>
                  <a:prstClr val="black">
                    <a:tint val="75000"/>
                  </a:prstClr>
                </a:solidFill>
                <a:effectLst/>
                <a:uLnTx/>
                <a:uFillTx/>
                <a:latin typeface="Calibri"/>
                <a:ea typeface="+mn-ea"/>
                <a:cs typeface="+mn-cs"/>
              </a:rPr>
              <a:t>et al. </a:t>
            </a:r>
            <a:r>
              <a:rPr kumimoji="0" lang="es-ES" sz="800" i="0" u="none" strike="noStrike" kern="1200" cap="none" spc="0" normalizeH="0" baseline="0" noProof="0" dirty="0">
                <a:ln>
                  <a:noFill/>
                </a:ln>
                <a:solidFill>
                  <a:prstClr val="black">
                    <a:tint val="75000"/>
                  </a:prstClr>
                </a:solidFill>
                <a:effectLst/>
                <a:uLnTx/>
                <a:uFillTx/>
                <a:latin typeface="Calibri"/>
                <a:ea typeface="+mn-ea"/>
                <a:cs typeface="+mn-cs"/>
              </a:rPr>
              <a:t>Tildrakizumab mejora los síntomas de prurito, dolor, descamación y el sueño en pacientes españoles con psoriasis en placas de moderada a grave en condiciones similares a la práctica clínica. P127. 8º Congreso de Psoriasis. Madrid &amp; Online. 20-21 enero 2023. </a:t>
            </a:r>
          </a:p>
        </p:txBody>
      </p:sp>
      <p:sp>
        <p:nvSpPr>
          <p:cNvPr id="264" name="Título 1">
            <a:extLst>
              <a:ext uri="{FF2B5EF4-FFF2-40B4-BE49-F238E27FC236}">
                <a16:creationId xmlns:a16="http://schemas.microsoft.com/office/drawing/2014/main" id="{5F043CF2-0610-7158-0B73-4D97B60E3653}"/>
              </a:ext>
            </a:extLst>
          </p:cNvPr>
          <p:cNvSpPr txBox="1">
            <a:spLocks/>
          </p:cNvSpPr>
          <p:nvPr/>
        </p:nvSpPr>
        <p:spPr>
          <a:xfrm>
            <a:off x="743795" y="2481307"/>
            <a:ext cx="2746310" cy="884070"/>
          </a:xfrm>
          <a:prstGeom prst="rect">
            <a:avLst/>
          </a:prstGeom>
        </p:spPr>
        <p:txBody>
          <a:bodyPr vert="horz" wrap="square" lIns="72000" tIns="72000" rIns="72000" bIns="72000" rtlCol="0" anchor="t" anchorCtr="0">
            <a:spAutoFit/>
          </a:bodyPr>
          <a:lstStyle>
            <a:lvl1pPr algn="l" defTabSz="457200" rtl="0" eaLnBrk="1" latinLnBrk="0" hangingPunct="1">
              <a:spcBef>
                <a:spcPct val="0"/>
              </a:spcBef>
              <a:buNone/>
              <a:defRPr lang="es-ES" sz="1800" b="0" i="0" kern="1200">
                <a:solidFill>
                  <a:srgbClr val="4E124D"/>
                </a:solidFill>
                <a:latin typeface="Arial"/>
                <a:ea typeface="+mj-ea"/>
                <a:cs typeface="Arial"/>
              </a:defRPr>
            </a:lvl1pPr>
          </a:lstStyle>
          <a:p>
            <a:pPr>
              <a:spcBef>
                <a:spcPts val="600"/>
              </a:spcBef>
            </a:pPr>
            <a:r>
              <a:rPr lang="es-ES" sz="1600" b="1" dirty="0">
                <a:solidFill>
                  <a:srgbClr val="00BEA0"/>
                </a:solidFill>
                <a:latin typeface="+mj-lt"/>
              </a:rPr>
              <a:t>Descenso en la mediana de la NRS de descamación </a:t>
            </a:r>
            <a:r>
              <a:rPr lang="es-ES" sz="1600" dirty="0">
                <a:solidFill>
                  <a:srgbClr val="00BEA0"/>
                </a:solidFill>
                <a:latin typeface="+mj-lt"/>
              </a:rPr>
              <a:t>en la semana 16</a:t>
            </a:r>
            <a:r>
              <a:rPr lang="es-ES" sz="1600" baseline="30000" dirty="0">
                <a:solidFill>
                  <a:srgbClr val="00BEA0"/>
                </a:solidFill>
                <a:latin typeface="+mj-lt"/>
              </a:rPr>
              <a:t>1</a:t>
            </a:r>
          </a:p>
        </p:txBody>
      </p:sp>
      <p:sp>
        <p:nvSpPr>
          <p:cNvPr id="225" name="Título 1">
            <a:extLst>
              <a:ext uri="{FF2B5EF4-FFF2-40B4-BE49-F238E27FC236}">
                <a16:creationId xmlns:a16="http://schemas.microsoft.com/office/drawing/2014/main" id="{8A299832-0AA3-17D5-4B16-D6EA4BC46E98}"/>
              </a:ext>
            </a:extLst>
          </p:cNvPr>
          <p:cNvSpPr txBox="1">
            <a:spLocks/>
          </p:cNvSpPr>
          <p:nvPr/>
        </p:nvSpPr>
        <p:spPr>
          <a:xfrm>
            <a:off x="1018545" y="1439553"/>
            <a:ext cx="860314" cy="576293"/>
          </a:xfrm>
          <a:prstGeom prst="rect">
            <a:avLst/>
          </a:prstGeom>
          <a:noFill/>
        </p:spPr>
        <p:txBody>
          <a:bodyPr vert="horz" wrap="square" lIns="72000" tIns="72000" rIns="72000" bIns="72000" rtlCol="0" anchor="t" anchorCtr="0">
            <a:spAutoFit/>
          </a:bodyPr>
          <a:lstStyle>
            <a:lvl1pPr algn="l" defTabSz="457200" rtl="0" eaLnBrk="1" latinLnBrk="0" hangingPunct="1">
              <a:spcBef>
                <a:spcPct val="0"/>
              </a:spcBef>
              <a:buNone/>
              <a:defRPr lang="es-ES" sz="1800" b="0" i="0" kern="1200">
                <a:solidFill>
                  <a:srgbClr val="4E124D"/>
                </a:solidFill>
                <a:latin typeface="Arial"/>
                <a:ea typeface="+mj-ea"/>
                <a:cs typeface="Arial"/>
              </a:defRPr>
            </a:lvl1pPr>
          </a:lstStyle>
          <a:p>
            <a:pPr algn="ctr">
              <a:spcBef>
                <a:spcPts val="600"/>
              </a:spcBef>
            </a:pPr>
            <a:r>
              <a:rPr lang="es-ES" sz="2800" b="1" dirty="0">
                <a:solidFill>
                  <a:schemeClr val="bg1"/>
                </a:solidFill>
                <a:latin typeface="+mj-lt"/>
              </a:rPr>
              <a:t>8,</a:t>
            </a:r>
            <a:r>
              <a:rPr lang="es-ES" sz="2400" b="1" dirty="0">
                <a:solidFill>
                  <a:schemeClr val="bg1"/>
                </a:solidFill>
                <a:latin typeface="+mj-lt"/>
              </a:rPr>
              <a:t>0</a:t>
            </a:r>
            <a:endParaRPr lang="es-ES" sz="2800" b="1" dirty="0">
              <a:solidFill>
                <a:schemeClr val="bg1"/>
              </a:solidFill>
              <a:latin typeface="+mj-lt"/>
            </a:endParaRPr>
          </a:p>
        </p:txBody>
      </p:sp>
      <p:cxnSp>
        <p:nvCxnSpPr>
          <p:cNvPr id="266" name="Conector recto 265">
            <a:extLst>
              <a:ext uri="{FF2B5EF4-FFF2-40B4-BE49-F238E27FC236}">
                <a16:creationId xmlns:a16="http://schemas.microsoft.com/office/drawing/2014/main" id="{7C7ED27A-E29C-BB02-BBAB-C1EE9617331E}"/>
              </a:ext>
            </a:extLst>
          </p:cNvPr>
          <p:cNvCxnSpPr/>
          <p:nvPr/>
        </p:nvCxnSpPr>
        <p:spPr>
          <a:xfrm>
            <a:off x="791259" y="3431608"/>
            <a:ext cx="2471709" cy="0"/>
          </a:xfrm>
          <a:prstGeom prst="line">
            <a:avLst/>
          </a:prstGeom>
          <a:ln w="19050">
            <a:solidFill>
              <a:schemeClr val="tx1">
                <a:lumMod val="50000"/>
                <a:lumOff val="50000"/>
              </a:schemeClr>
            </a:solidFill>
            <a:prstDash val="sysDot"/>
          </a:ln>
          <a:effectLst/>
        </p:spPr>
        <p:style>
          <a:lnRef idx="2">
            <a:schemeClr val="accent1"/>
          </a:lnRef>
          <a:fillRef idx="0">
            <a:schemeClr val="accent1"/>
          </a:fillRef>
          <a:effectRef idx="1">
            <a:schemeClr val="accent1"/>
          </a:effectRef>
          <a:fontRef idx="minor">
            <a:schemeClr val="tx1"/>
          </a:fontRef>
        </p:style>
      </p:cxnSp>
      <p:grpSp>
        <p:nvGrpSpPr>
          <p:cNvPr id="337" name="Grupo 336">
            <a:extLst>
              <a:ext uri="{FF2B5EF4-FFF2-40B4-BE49-F238E27FC236}">
                <a16:creationId xmlns:a16="http://schemas.microsoft.com/office/drawing/2014/main" id="{9DA04543-684A-C8DF-D2A4-4FB616AA60A8}"/>
              </a:ext>
            </a:extLst>
          </p:cNvPr>
          <p:cNvGrpSpPr/>
          <p:nvPr/>
        </p:nvGrpSpPr>
        <p:grpSpPr>
          <a:xfrm>
            <a:off x="7906657" y="4132390"/>
            <a:ext cx="532014" cy="359652"/>
            <a:chOff x="13297868" y="3165590"/>
            <a:chExt cx="532014" cy="359652"/>
          </a:xfrm>
        </p:grpSpPr>
        <p:cxnSp>
          <p:nvCxnSpPr>
            <p:cNvPr id="338" name="Conector recto 337">
              <a:extLst>
                <a:ext uri="{FF2B5EF4-FFF2-40B4-BE49-F238E27FC236}">
                  <a16:creationId xmlns:a16="http://schemas.microsoft.com/office/drawing/2014/main" id="{55CC474F-D2A2-DE19-A6D4-11958F2B6FAD}"/>
                </a:ext>
              </a:extLst>
            </p:cNvPr>
            <p:cNvCxnSpPr>
              <a:cxnSpLocks/>
            </p:cNvCxnSpPr>
            <p:nvPr/>
          </p:nvCxnSpPr>
          <p:spPr>
            <a:xfrm>
              <a:off x="13297868" y="3165590"/>
              <a:ext cx="511609" cy="356090"/>
            </a:xfrm>
            <a:prstGeom prst="line">
              <a:avLst/>
            </a:prstGeom>
            <a:ln w="15875">
              <a:solidFill>
                <a:schemeClr val="accent2"/>
              </a:solidFill>
              <a:tailEnd type="arrow"/>
            </a:ln>
            <a:effectLst/>
          </p:spPr>
          <p:style>
            <a:lnRef idx="2">
              <a:schemeClr val="accent1"/>
            </a:lnRef>
            <a:fillRef idx="0">
              <a:schemeClr val="accent1"/>
            </a:fillRef>
            <a:effectRef idx="1">
              <a:schemeClr val="accent1"/>
            </a:effectRef>
            <a:fontRef idx="minor">
              <a:schemeClr val="tx1"/>
            </a:fontRef>
          </p:style>
        </p:cxnSp>
        <p:sp>
          <p:nvSpPr>
            <p:cNvPr id="339" name="Forma libre: forma 338">
              <a:extLst>
                <a:ext uri="{FF2B5EF4-FFF2-40B4-BE49-F238E27FC236}">
                  <a16:creationId xmlns:a16="http://schemas.microsoft.com/office/drawing/2014/main" id="{E63757E9-CC20-C526-E745-617EA64B083C}"/>
                </a:ext>
              </a:extLst>
            </p:cNvPr>
            <p:cNvSpPr/>
            <p:nvPr/>
          </p:nvSpPr>
          <p:spPr>
            <a:xfrm>
              <a:off x="13377029" y="3173847"/>
              <a:ext cx="353647" cy="351395"/>
            </a:xfrm>
            <a:custGeom>
              <a:avLst/>
              <a:gdLst>
                <a:gd name="connsiteX0" fmla="*/ 0 w 833056"/>
                <a:gd name="connsiteY0" fmla="*/ 260699 h 521398"/>
                <a:gd name="connsiteX1" fmla="*/ 416529 w 833056"/>
                <a:gd name="connsiteY1" fmla="*/ 0 h 521398"/>
                <a:gd name="connsiteX2" fmla="*/ 833057 w 833056"/>
                <a:gd name="connsiteY2" fmla="*/ 260699 h 521398"/>
                <a:gd name="connsiteX3" fmla="*/ 416529 w 833056"/>
                <a:gd name="connsiteY3" fmla="*/ 521399 h 521398"/>
                <a:gd name="connsiteX4" fmla="*/ 0 w 833056"/>
                <a:gd name="connsiteY4" fmla="*/ 260699 h 5213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3056" h="521398">
                  <a:moveTo>
                    <a:pt x="0" y="260699"/>
                  </a:moveTo>
                  <a:cubicBezTo>
                    <a:pt x="0" y="116681"/>
                    <a:pt x="186500" y="0"/>
                    <a:pt x="416529" y="0"/>
                  </a:cubicBezTo>
                  <a:cubicBezTo>
                    <a:pt x="646557" y="0"/>
                    <a:pt x="833057" y="116681"/>
                    <a:pt x="833057" y="260699"/>
                  </a:cubicBezTo>
                  <a:cubicBezTo>
                    <a:pt x="833057" y="404717"/>
                    <a:pt x="646557" y="521399"/>
                    <a:pt x="416529" y="521399"/>
                  </a:cubicBezTo>
                  <a:cubicBezTo>
                    <a:pt x="186500" y="521399"/>
                    <a:pt x="0" y="404717"/>
                    <a:pt x="0" y="260699"/>
                  </a:cubicBezTo>
                </a:path>
              </a:pathLst>
            </a:custGeom>
            <a:solidFill>
              <a:srgbClr val="FFFFFF"/>
            </a:solidFill>
            <a:ln w="15875" cap="flat">
              <a:solidFill>
                <a:schemeClr val="accent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600" b="0" i="0" u="none" strike="noStrike" kern="1200" cap="none" spc="0" normalizeH="0" baseline="0" noProof="0">
                <a:ln>
                  <a:noFill/>
                </a:ln>
                <a:solidFill>
                  <a:prstClr val="black"/>
                </a:solidFill>
                <a:effectLst/>
                <a:uLnTx/>
                <a:uFillTx/>
                <a:latin typeface="Calibri"/>
                <a:ea typeface="+mn-ea"/>
                <a:cs typeface="+mn-cs"/>
              </a:endParaRPr>
            </a:p>
          </p:txBody>
        </p:sp>
        <p:sp>
          <p:nvSpPr>
            <p:cNvPr id="340" name="CuadroTexto 339">
              <a:extLst>
                <a:ext uri="{FF2B5EF4-FFF2-40B4-BE49-F238E27FC236}">
                  <a16:creationId xmlns:a16="http://schemas.microsoft.com/office/drawing/2014/main" id="{30ADE046-0411-BEEE-DE2C-5971F6834837}"/>
                </a:ext>
              </a:extLst>
            </p:cNvPr>
            <p:cNvSpPr txBox="1"/>
            <p:nvPr/>
          </p:nvSpPr>
          <p:spPr>
            <a:xfrm>
              <a:off x="13303776" y="3195521"/>
              <a:ext cx="526106"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400" i="0" u="none" strike="noStrike" kern="1200" cap="none" spc="0" normalizeH="0" baseline="0" noProof="0">
                  <a:ln/>
                  <a:solidFill>
                    <a:srgbClr val="6B2F65"/>
                  </a:solidFill>
                  <a:effectLst/>
                  <a:uLnTx/>
                  <a:uFillTx/>
                  <a:latin typeface="+mj-lt"/>
                  <a:ea typeface="+mn-ea"/>
                  <a:cs typeface="Arial"/>
                  <a:sym typeface="Arial"/>
                  <a:rtl val="0"/>
                </a:rPr>
                <a:t>-5</a:t>
              </a:r>
              <a:r>
                <a:rPr kumimoji="0" lang="es-ES" sz="1100" i="0" u="none" strike="noStrike" kern="1200" cap="none" spc="0" normalizeH="0" baseline="0" noProof="0">
                  <a:ln/>
                  <a:solidFill>
                    <a:srgbClr val="6B2F65"/>
                  </a:solidFill>
                  <a:effectLst/>
                  <a:uLnTx/>
                  <a:uFillTx/>
                  <a:latin typeface="+mj-lt"/>
                  <a:ea typeface="+mn-ea"/>
                  <a:cs typeface="Arial"/>
                  <a:sym typeface="Arial"/>
                  <a:rtl val="0"/>
                </a:rPr>
                <a:t>,5</a:t>
              </a:r>
              <a:r>
                <a:rPr kumimoji="0" lang="es-ES" sz="1050" i="0" u="none" strike="noStrike" kern="1200" cap="none" spc="0" normalizeH="0" baseline="0" noProof="0">
                  <a:ln/>
                  <a:solidFill>
                    <a:srgbClr val="6B2F65"/>
                  </a:solidFill>
                  <a:effectLst/>
                  <a:uLnTx/>
                  <a:uFillTx/>
                  <a:latin typeface="+mj-lt"/>
                  <a:ea typeface="+mn-ea"/>
                  <a:cs typeface="Arial"/>
                  <a:sym typeface="Arial"/>
                  <a:rtl val="0"/>
                </a:rPr>
                <a:t>*</a:t>
              </a:r>
              <a:endParaRPr kumimoji="0" lang="es-ES" sz="1400" i="0" u="none" strike="noStrike" kern="1200" cap="none" spc="0" normalizeH="0" baseline="0" noProof="0">
                <a:ln/>
                <a:solidFill>
                  <a:srgbClr val="6B2F65"/>
                </a:solidFill>
                <a:effectLst/>
                <a:uLnTx/>
                <a:uFillTx/>
                <a:latin typeface="+mj-lt"/>
                <a:ea typeface="+mn-ea"/>
                <a:cs typeface="Arial"/>
                <a:sym typeface="Arial"/>
                <a:rtl val="0"/>
              </a:endParaRPr>
            </a:p>
          </p:txBody>
        </p:sp>
      </p:grpSp>
      <p:grpSp>
        <p:nvGrpSpPr>
          <p:cNvPr id="329" name="Grupo 328">
            <a:extLst>
              <a:ext uri="{FF2B5EF4-FFF2-40B4-BE49-F238E27FC236}">
                <a16:creationId xmlns:a16="http://schemas.microsoft.com/office/drawing/2014/main" id="{98DC8711-1833-42A6-7606-453420A088CC}"/>
              </a:ext>
            </a:extLst>
          </p:cNvPr>
          <p:cNvGrpSpPr/>
          <p:nvPr/>
        </p:nvGrpSpPr>
        <p:grpSpPr>
          <a:xfrm>
            <a:off x="8828240" y="3613130"/>
            <a:ext cx="511609" cy="364882"/>
            <a:chOff x="12706537" y="3047511"/>
            <a:chExt cx="511609" cy="364882"/>
          </a:xfrm>
        </p:grpSpPr>
        <p:cxnSp>
          <p:nvCxnSpPr>
            <p:cNvPr id="330" name="Conector recto 329">
              <a:extLst>
                <a:ext uri="{FF2B5EF4-FFF2-40B4-BE49-F238E27FC236}">
                  <a16:creationId xmlns:a16="http://schemas.microsoft.com/office/drawing/2014/main" id="{4DADBE28-3BB4-51C2-577A-01B501178D47}"/>
                </a:ext>
              </a:extLst>
            </p:cNvPr>
            <p:cNvCxnSpPr>
              <a:cxnSpLocks/>
            </p:cNvCxnSpPr>
            <p:nvPr/>
          </p:nvCxnSpPr>
          <p:spPr>
            <a:xfrm>
              <a:off x="12706537" y="3047511"/>
              <a:ext cx="511609" cy="356090"/>
            </a:xfrm>
            <a:prstGeom prst="line">
              <a:avLst/>
            </a:prstGeom>
            <a:ln w="15875">
              <a:solidFill>
                <a:srgbClr val="00BEA0"/>
              </a:solidFill>
              <a:tailEnd type="arrow"/>
            </a:ln>
            <a:effectLst/>
          </p:spPr>
          <p:style>
            <a:lnRef idx="2">
              <a:schemeClr val="accent1"/>
            </a:lnRef>
            <a:fillRef idx="0">
              <a:schemeClr val="accent1"/>
            </a:fillRef>
            <a:effectRef idx="1">
              <a:schemeClr val="accent1"/>
            </a:effectRef>
            <a:fontRef idx="minor">
              <a:schemeClr val="tx1"/>
            </a:fontRef>
          </p:style>
        </p:cxnSp>
        <p:sp>
          <p:nvSpPr>
            <p:cNvPr id="331" name="Forma libre: forma 330">
              <a:extLst>
                <a:ext uri="{FF2B5EF4-FFF2-40B4-BE49-F238E27FC236}">
                  <a16:creationId xmlns:a16="http://schemas.microsoft.com/office/drawing/2014/main" id="{DB33D19E-9E6D-588C-5151-3DF1F3AA639C}"/>
                </a:ext>
              </a:extLst>
            </p:cNvPr>
            <p:cNvSpPr/>
            <p:nvPr/>
          </p:nvSpPr>
          <p:spPr>
            <a:xfrm>
              <a:off x="12785698" y="3055768"/>
              <a:ext cx="353647" cy="351395"/>
            </a:xfrm>
            <a:custGeom>
              <a:avLst/>
              <a:gdLst>
                <a:gd name="connsiteX0" fmla="*/ 0 w 833056"/>
                <a:gd name="connsiteY0" fmla="*/ 260699 h 521398"/>
                <a:gd name="connsiteX1" fmla="*/ 416529 w 833056"/>
                <a:gd name="connsiteY1" fmla="*/ 0 h 521398"/>
                <a:gd name="connsiteX2" fmla="*/ 833057 w 833056"/>
                <a:gd name="connsiteY2" fmla="*/ 260699 h 521398"/>
                <a:gd name="connsiteX3" fmla="*/ 416529 w 833056"/>
                <a:gd name="connsiteY3" fmla="*/ 521399 h 521398"/>
                <a:gd name="connsiteX4" fmla="*/ 0 w 833056"/>
                <a:gd name="connsiteY4" fmla="*/ 260699 h 5213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3056" h="521398">
                  <a:moveTo>
                    <a:pt x="0" y="260699"/>
                  </a:moveTo>
                  <a:cubicBezTo>
                    <a:pt x="0" y="116681"/>
                    <a:pt x="186500" y="0"/>
                    <a:pt x="416529" y="0"/>
                  </a:cubicBezTo>
                  <a:cubicBezTo>
                    <a:pt x="646557" y="0"/>
                    <a:pt x="833057" y="116681"/>
                    <a:pt x="833057" y="260699"/>
                  </a:cubicBezTo>
                  <a:cubicBezTo>
                    <a:pt x="833057" y="404717"/>
                    <a:pt x="646557" y="521399"/>
                    <a:pt x="416529" y="521399"/>
                  </a:cubicBezTo>
                  <a:cubicBezTo>
                    <a:pt x="186500" y="521399"/>
                    <a:pt x="0" y="404717"/>
                    <a:pt x="0" y="260699"/>
                  </a:cubicBezTo>
                </a:path>
              </a:pathLst>
            </a:custGeom>
            <a:solidFill>
              <a:srgbClr val="FFFFFF"/>
            </a:solidFill>
            <a:ln w="15875" cap="flat">
              <a:solidFill>
                <a:srgbClr val="00BEA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600" b="0" i="0" u="none" strike="noStrike" kern="1200" cap="none" spc="0" normalizeH="0" baseline="0" noProof="0">
                <a:ln>
                  <a:noFill/>
                </a:ln>
                <a:solidFill>
                  <a:prstClr val="black"/>
                </a:solidFill>
                <a:effectLst/>
                <a:uLnTx/>
                <a:uFillTx/>
                <a:latin typeface="Calibri"/>
                <a:ea typeface="+mn-ea"/>
                <a:cs typeface="+mn-cs"/>
              </a:endParaRPr>
            </a:p>
          </p:txBody>
        </p:sp>
        <p:sp>
          <p:nvSpPr>
            <p:cNvPr id="332" name="CuadroTexto 331">
              <a:extLst>
                <a:ext uri="{FF2B5EF4-FFF2-40B4-BE49-F238E27FC236}">
                  <a16:creationId xmlns:a16="http://schemas.microsoft.com/office/drawing/2014/main" id="{A095C430-C98F-58E3-06EF-2007D4579CF6}"/>
                </a:ext>
              </a:extLst>
            </p:cNvPr>
            <p:cNvSpPr txBox="1"/>
            <p:nvPr/>
          </p:nvSpPr>
          <p:spPr>
            <a:xfrm>
              <a:off x="12746993" y="3073839"/>
              <a:ext cx="453970"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600" i="0" u="none" strike="noStrike" kern="1200" cap="none" spc="0" normalizeH="0" baseline="0" noProof="0">
                  <a:ln/>
                  <a:solidFill>
                    <a:srgbClr val="00BEA0"/>
                  </a:solidFill>
                  <a:effectLst/>
                  <a:uLnTx/>
                  <a:uFillTx/>
                  <a:latin typeface="+mj-lt"/>
                  <a:ea typeface="+mn-ea"/>
                  <a:cs typeface="Arial"/>
                  <a:sym typeface="Arial"/>
                  <a:rtl val="0"/>
                </a:rPr>
                <a:t>-6*</a:t>
              </a:r>
            </a:p>
          </p:txBody>
        </p:sp>
      </p:grpSp>
      <p:grpSp>
        <p:nvGrpSpPr>
          <p:cNvPr id="333" name="Grupo 332">
            <a:extLst>
              <a:ext uri="{FF2B5EF4-FFF2-40B4-BE49-F238E27FC236}">
                <a16:creationId xmlns:a16="http://schemas.microsoft.com/office/drawing/2014/main" id="{08D88E57-281F-3E2B-115D-7EDB985845D0}"/>
              </a:ext>
            </a:extLst>
          </p:cNvPr>
          <p:cNvGrpSpPr/>
          <p:nvPr/>
        </p:nvGrpSpPr>
        <p:grpSpPr>
          <a:xfrm>
            <a:off x="11017056" y="3584535"/>
            <a:ext cx="511609" cy="364882"/>
            <a:chOff x="12706537" y="3047511"/>
            <a:chExt cx="511609" cy="364882"/>
          </a:xfrm>
        </p:grpSpPr>
        <p:cxnSp>
          <p:nvCxnSpPr>
            <p:cNvPr id="334" name="Conector recto 333">
              <a:extLst>
                <a:ext uri="{FF2B5EF4-FFF2-40B4-BE49-F238E27FC236}">
                  <a16:creationId xmlns:a16="http://schemas.microsoft.com/office/drawing/2014/main" id="{942C8D72-B6A9-209E-56CE-2F1E9A672C92}"/>
                </a:ext>
              </a:extLst>
            </p:cNvPr>
            <p:cNvCxnSpPr>
              <a:cxnSpLocks/>
            </p:cNvCxnSpPr>
            <p:nvPr/>
          </p:nvCxnSpPr>
          <p:spPr>
            <a:xfrm>
              <a:off x="12706537" y="3047511"/>
              <a:ext cx="511609" cy="356090"/>
            </a:xfrm>
            <a:prstGeom prst="line">
              <a:avLst/>
            </a:prstGeom>
            <a:ln w="15875">
              <a:solidFill>
                <a:srgbClr val="00BEA0"/>
              </a:solidFill>
              <a:tailEnd type="arrow"/>
            </a:ln>
            <a:effectLst/>
          </p:spPr>
          <p:style>
            <a:lnRef idx="2">
              <a:schemeClr val="accent1"/>
            </a:lnRef>
            <a:fillRef idx="0">
              <a:schemeClr val="accent1"/>
            </a:fillRef>
            <a:effectRef idx="1">
              <a:schemeClr val="accent1"/>
            </a:effectRef>
            <a:fontRef idx="minor">
              <a:schemeClr val="tx1"/>
            </a:fontRef>
          </p:style>
        </p:cxnSp>
        <p:sp>
          <p:nvSpPr>
            <p:cNvPr id="335" name="Forma libre: forma 334">
              <a:extLst>
                <a:ext uri="{FF2B5EF4-FFF2-40B4-BE49-F238E27FC236}">
                  <a16:creationId xmlns:a16="http://schemas.microsoft.com/office/drawing/2014/main" id="{9F31583F-9BF7-ECF8-C38E-D74ABCA9D965}"/>
                </a:ext>
              </a:extLst>
            </p:cNvPr>
            <p:cNvSpPr/>
            <p:nvPr/>
          </p:nvSpPr>
          <p:spPr>
            <a:xfrm>
              <a:off x="12785698" y="3055768"/>
              <a:ext cx="353647" cy="351395"/>
            </a:xfrm>
            <a:custGeom>
              <a:avLst/>
              <a:gdLst>
                <a:gd name="connsiteX0" fmla="*/ 0 w 833056"/>
                <a:gd name="connsiteY0" fmla="*/ 260699 h 521398"/>
                <a:gd name="connsiteX1" fmla="*/ 416529 w 833056"/>
                <a:gd name="connsiteY1" fmla="*/ 0 h 521398"/>
                <a:gd name="connsiteX2" fmla="*/ 833057 w 833056"/>
                <a:gd name="connsiteY2" fmla="*/ 260699 h 521398"/>
                <a:gd name="connsiteX3" fmla="*/ 416529 w 833056"/>
                <a:gd name="connsiteY3" fmla="*/ 521399 h 521398"/>
                <a:gd name="connsiteX4" fmla="*/ 0 w 833056"/>
                <a:gd name="connsiteY4" fmla="*/ 260699 h 5213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3056" h="521398">
                  <a:moveTo>
                    <a:pt x="0" y="260699"/>
                  </a:moveTo>
                  <a:cubicBezTo>
                    <a:pt x="0" y="116681"/>
                    <a:pt x="186500" y="0"/>
                    <a:pt x="416529" y="0"/>
                  </a:cubicBezTo>
                  <a:cubicBezTo>
                    <a:pt x="646557" y="0"/>
                    <a:pt x="833057" y="116681"/>
                    <a:pt x="833057" y="260699"/>
                  </a:cubicBezTo>
                  <a:cubicBezTo>
                    <a:pt x="833057" y="404717"/>
                    <a:pt x="646557" y="521399"/>
                    <a:pt x="416529" y="521399"/>
                  </a:cubicBezTo>
                  <a:cubicBezTo>
                    <a:pt x="186500" y="521399"/>
                    <a:pt x="0" y="404717"/>
                    <a:pt x="0" y="260699"/>
                  </a:cubicBezTo>
                </a:path>
              </a:pathLst>
            </a:custGeom>
            <a:solidFill>
              <a:srgbClr val="FFFFFF"/>
            </a:solidFill>
            <a:ln w="15875" cap="flat">
              <a:solidFill>
                <a:srgbClr val="00BEA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600" b="0" i="0" u="none" strike="noStrike" kern="1200" cap="none" spc="0" normalizeH="0" baseline="0" noProof="0">
                <a:ln>
                  <a:noFill/>
                </a:ln>
                <a:solidFill>
                  <a:prstClr val="black"/>
                </a:solidFill>
                <a:effectLst/>
                <a:uLnTx/>
                <a:uFillTx/>
                <a:latin typeface="Calibri"/>
                <a:ea typeface="+mn-ea"/>
                <a:cs typeface="+mn-cs"/>
              </a:endParaRPr>
            </a:p>
          </p:txBody>
        </p:sp>
        <p:sp>
          <p:nvSpPr>
            <p:cNvPr id="336" name="CuadroTexto 335">
              <a:extLst>
                <a:ext uri="{FF2B5EF4-FFF2-40B4-BE49-F238E27FC236}">
                  <a16:creationId xmlns:a16="http://schemas.microsoft.com/office/drawing/2014/main" id="{7F6199DA-225E-15AC-0B31-32FC512F20E7}"/>
                </a:ext>
              </a:extLst>
            </p:cNvPr>
            <p:cNvSpPr txBox="1"/>
            <p:nvPr/>
          </p:nvSpPr>
          <p:spPr>
            <a:xfrm>
              <a:off x="12746993" y="3073839"/>
              <a:ext cx="453970"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600" i="0" u="none" strike="noStrike" kern="1200" cap="none" spc="0" normalizeH="0" baseline="0" noProof="0">
                  <a:ln/>
                  <a:solidFill>
                    <a:srgbClr val="00BEA0"/>
                  </a:solidFill>
                  <a:effectLst/>
                  <a:uLnTx/>
                  <a:uFillTx/>
                  <a:latin typeface="+mj-lt"/>
                  <a:ea typeface="+mn-ea"/>
                  <a:cs typeface="Arial"/>
                  <a:sym typeface="Arial"/>
                  <a:rtl val="0"/>
                </a:rPr>
                <a:t>-6*</a:t>
              </a:r>
            </a:p>
          </p:txBody>
        </p:sp>
      </p:grpSp>
      <p:sp>
        <p:nvSpPr>
          <p:cNvPr id="9" name="Forma libre: forma 8">
            <a:extLst>
              <a:ext uri="{FF2B5EF4-FFF2-40B4-BE49-F238E27FC236}">
                <a16:creationId xmlns:a16="http://schemas.microsoft.com/office/drawing/2014/main" id="{FF691E13-DC66-5F8B-67F7-9EEE05C8AA1F}"/>
              </a:ext>
            </a:extLst>
          </p:cNvPr>
          <p:cNvSpPr/>
          <p:nvPr/>
        </p:nvSpPr>
        <p:spPr>
          <a:xfrm>
            <a:off x="4295390" y="2368879"/>
            <a:ext cx="5293" cy="2197266"/>
          </a:xfrm>
          <a:custGeom>
            <a:avLst/>
            <a:gdLst>
              <a:gd name="connsiteX0" fmla="*/ 0 w 9525"/>
              <a:gd name="connsiteY0" fmla="*/ 3954018 h 3954018"/>
              <a:gd name="connsiteX1" fmla="*/ 0 w 9525"/>
              <a:gd name="connsiteY1" fmla="*/ 0 h 3954018"/>
            </a:gdLst>
            <a:ahLst/>
            <a:cxnLst>
              <a:cxn ang="0">
                <a:pos x="connsiteX0" y="connsiteY0"/>
              </a:cxn>
              <a:cxn ang="0">
                <a:pos x="connsiteX1" y="connsiteY1"/>
              </a:cxn>
            </a:cxnLst>
            <a:rect l="l" t="t" r="r" b="b"/>
            <a:pathLst>
              <a:path w="9525" h="3954018">
                <a:moveTo>
                  <a:pt x="0" y="3954018"/>
                </a:moveTo>
                <a:lnTo>
                  <a:pt x="0" y="0"/>
                </a:lnTo>
              </a:path>
            </a:pathLst>
          </a:custGeom>
          <a:ln w="9525" cap="flat">
            <a:solidFill>
              <a:srgbClr val="7F7F7F"/>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600" b="0" i="0" u="none" strike="noStrike" kern="1200" cap="none" spc="0" normalizeH="0" baseline="0" noProof="0">
              <a:ln>
                <a:noFill/>
              </a:ln>
              <a:solidFill>
                <a:prstClr val="black"/>
              </a:solidFill>
              <a:effectLst/>
              <a:uLnTx/>
              <a:uFillTx/>
              <a:latin typeface="Calibri"/>
              <a:ea typeface="+mn-ea"/>
              <a:cs typeface="+mn-cs"/>
            </a:endParaRPr>
          </a:p>
        </p:txBody>
      </p:sp>
      <p:sp>
        <p:nvSpPr>
          <p:cNvPr id="26" name="Forma libre: forma 25">
            <a:extLst>
              <a:ext uri="{FF2B5EF4-FFF2-40B4-BE49-F238E27FC236}">
                <a16:creationId xmlns:a16="http://schemas.microsoft.com/office/drawing/2014/main" id="{523552E8-C694-37B5-DDB6-A86989B85DE6}"/>
              </a:ext>
            </a:extLst>
          </p:cNvPr>
          <p:cNvSpPr/>
          <p:nvPr/>
        </p:nvSpPr>
        <p:spPr>
          <a:xfrm>
            <a:off x="4236266" y="2368879"/>
            <a:ext cx="59124" cy="2197213"/>
          </a:xfrm>
          <a:custGeom>
            <a:avLst/>
            <a:gdLst>
              <a:gd name="connsiteX0" fmla="*/ 0 w 106394"/>
              <a:gd name="connsiteY0" fmla="*/ 0 h 3953922"/>
              <a:gd name="connsiteX1" fmla="*/ 106394 w 106394"/>
              <a:gd name="connsiteY1" fmla="*/ 0 h 3953922"/>
              <a:gd name="connsiteX2" fmla="*/ 0 w 106394"/>
              <a:gd name="connsiteY2" fmla="*/ 790480 h 3953922"/>
              <a:gd name="connsiteX3" fmla="*/ 106394 w 106394"/>
              <a:gd name="connsiteY3" fmla="*/ 790480 h 3953922"/>
              <a:gd name="connsiteX4" fmla="*/ 0 w 106394"/>
              <a:gd name="connsiteY4" fmla="*/ 1580960 h 3953922"/>
              <a:gd name="connsiteX5" fmla="*/ 106394 w 106394"/>
              <a:gd name="connsiteY5" fmla="*/ 1580960 h 3953922"/>
              <a:gd name="connsiteX6" fmla="*/ 0 w 106394"/>
              <a:gd name="connsiteY6" fmla="*/ 2371439 h 3953922"/>
              <a:gd name="connsiteX7" fmla="*/ 106394 w 106394"/>
              <a:gd name="connsiteY7" fmla="*/ 2371439 h 3953922"/>
              <a:gd name="connsiteX8" fmla="*/ 0 w 106394"/>
              <a:gd name="connsiteY8" fmla="*/ 3163443 h 3953922"/>
              <a:gd name="connsiteX9" fmla="*/ 106394 w 106394"/>
              <a:gd name="connsiteY9" fmla="*/ 3163443 h 3953922"/>
              <a:gd name="connsiteX10" fmla="*/ 0 w 106394"/>
              <a:gd name="connsiteY10" fmla="*/ 3953923 h 3953922"/>
              <a:gd name="connsiteX11" fmla="*/ 106394 w 106394"/>
              <a:gd name="connsiteY11" fmla="*/ 3953923 h 3953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6394" h="3953922">
                <a:moveTo>
                  <a:pt x="0" y="0"/>
                </a:moveTo>
                <a:lnTo>
                  <a:pt x="106394" y="0"/>
                </a:lnTo>
                <a:moveTo>
                  <a:pt x="0" y="790480"/>
                </a:moveTo>
                <a:lnTo>
                  <a:pt x="106394" y="790480"/>
                </a:lnTo>
                <a:moveTo>
                  <a:pt x="0" y="1580960"/>
                </a:moveTo>
                <a:lnTo>
                  <a:pt x="106394" y="1580960"/>
                </a:lnTo>
                <a:moveTo>
                  <a:pt x="0" y="2371439"/>
                </a:moveTo>
                <a:lnTo>
                  <a:pt x="106394" y="2371439"/>
                </a:lnTo>
                <a:moveTo>
                  <a:pt x="0" y="3163443"/>
                </a:moveTo>
                <a:lnTo>
                  <a:pt x="106394" y="3163443"/>
                </a:lnTo>
                <a:moveTo>
                  <a:pt x="0" y="3953923"/>
                </a:moveTo>
                <a:lnTo>
                  <a:pt x="106394" y="3953923"/>
                </a:lnTo>
              </a:path>
            </a:pathLst>
          </a:custGeom>
          <a:ln w="5111" cap="flat">
            <a:solidFill>
              <a:schemeClr val="bg2">
                <a:lumMod val="5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600" b="0" i="0" u="none" strike="noStrike" kern="1200" cap="none" spc="0" normalizeH="0" baseline="0" noProof="0">
              <a:ln>
                <a:noFill/>
              </a:ln>
              <a:solidFill>
                <a:prstClr val="black"/>
              </a:solidFill>
              <a:effectLst/>
              <a:uLnTx/>
              <a:uFillTx/>
              <a:latin typeface="Calibri"/>
              <a:ea typeface="+mn-ea"/>
              <a:cs typeface="+mn-cs"/>
            </a:endParaRPr>
          </a:p>
        </p:txBody>
      </p:sp>
      <p:sp>
        <p:nvSpPr>
          <p:cNvPr id="27" name="Forma libre: forma 26">
            <a:extLst>
              <a:ext uri="{FF2B5EF4-FFF2-40B4-BE49-F238E27FC236}">
                <a16:creationId xmlns:a16="http://schemas.microsoft.com/office/drawing/2014/main" id="{DDD9D18E-78DC-6997-6202-96EAA2840646}"/>
              </a:ext>
            </a:extLst>
          </p:cNvPr>
          <p:cNvSpPr/>
          <p:nvPr/>
        </p:nvSpPr>
        <p:spPr>
          <a:xfrm>
            <a:off x="4295390" y="4566145"/>
            <a:ext cx="7064824" cy="45719"/>
          </a:xfrm>
          <a:custGeom>
            <a:avLst/>
            <a:gdLst>
              <a:gd name="connsiteX0" fmla="*/ 0 w 5101780"/>
              <a:gd name="connsiteY0" fmla="*/ 0 h 9525"/>
              <a:gd name="connsiteX1" fmla="*/ 5101781 w 5101780"/>
              <a:gd name="connsiteY1" fmla="*/ 0 h 9525"/>
            </a:gdLst>
            <a:ahLst/>
            <a:cxnLst>
              <a:cxn ang="0">
                <a:pos x="connsiteX0" y="connsiteY0"/>
              </a:cxn>
              <a:cxn ang="0">
                <a:pos x="connsiteX1" y="connsiteY1"/>
              </a:cxn>
            </a:cxnLst>
            <a:rect l="l" t="t" r="r" b="b"/>
            <a:pathLst>
              <a:path w="5101780" h="9525">
                <a:moveTo>
                  <a:pt x="0" y="0"/>
                </a:moveTo>
                <a:lnTo>
                  <a:pt x="5101781" y="0"/>
                </a:lnTo>
              </a:path>
            </a:pathLst>
          </a:custGeom>
          <a:ln w="5111" cap="flat">
            <a:solidFill>
              <a:schemeClr val="bg2">
                <a:lumMod val="5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600" b="0" i="0" u="none" strike="noStrike" kern="1200" cap="none" spc="0" normalizeH="0" baseline="0" noProof="0">
              <a:ln>
                <a:noFill/>
              </a:ln>
              <a:solidFill>
                <a:prstClr val="black"/>
              </a:solidFill>
              <a:effectLst/>
              <a:uLnTx/>
              <a:uFillTx/>
              <a:latin typeface="Calibri"/>
              <a:ea typeface="+mn-ea"/>
              <a:cs typeface="+mn-cs"/>
            </a:endParaRPr>
          </a:p>
        </p:txBody>
      </p:sp>
      <p:sp>
        <p:nvSpPr>
          <p:cNvPr id="247" name="CuadroTexto 246">
            <a:extLst>
              <a:ext uri="{FF2B5EF4-FFF2-40B4-BE49-F238E27FC236}">
                <a16:creationId xmlns:a16="http://schemas.microsoft.com/office/drawing/2014/main" id="{B916E01F-99C7-D1C6-9894-60B613AB4FF8}"/>
              </a:ext>
            </a:extLst>
          </p:cNvPr>
          <p:cNvSpPr txBox="1"/>
          <p:nvPr/>
        </p:nvSpPr>
        <p:spPr>
          <a:xfrm>
            <a:off x="4041340" y="4389232"/>
            <a:ext cx="250389" cy="246221"/>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s-ES" sz="1000" b="0" i="0" u="none" strike="noStrike" kern="1200" cap="none" spc="0" normalizeH="0" baseline="0" noProof="0">
                <a:ln/>
                <a:effectLst/>
                <a:uLnTx/>
                <a:uFillTx/>
                <a:latin typeface="Calibri"/>
                <a:ea typeface="+mn-ea"/>
                <a:cs typeface="Arial"/>
                <a:sym typeface="Arial"/>
                <a:rtl val="0"/>
              </a:rPr>
              <a:t>0</a:t>
            </a:r>
          </a:p>
        </p:txBody>
      </p:sp>
      <p:sp>
        <p:nvSpPr>
          <p:cNvPr id="260" name="CuadroTexto 259">
            <a:extLst>
              <a:ext uri="{FF2B5EF4-FFF2-40B4-BE49-F238E27FC236}">
                <a16:creationId xmlns:a16="http://schemas.microsoft.com/office/drawing/2014/main" id="{2AB0F624-A451-71AD-92A7-3995F21B84BD}"/>
              </a:ext>
            </a:extLst>
          </p:cNvPr>
          <p:cNvSpPr txBox="1"/>
          <p:nvPr/>
        </p:nvSpPr>
        <p:spPr>
          <a:xfrm>
            <a:off x="4041340" y="3950231"/>
            <a:ext cx="250389" cy="246221"/>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s-ES" sz="1000" b="0" i="0" u="none" strike="noStrike" kern="1200" cap="none" spc="0" normalizeH="0" baseline="0" noProof="0">
                <a:ln/>
                <a:effectLst/>
                <a:uLnTx/>
                <a:uFillTx/>
                <a:latin typeface="Calibri"/>
                <a:ea typeface="+mn-ea"/>
                <a:cs typeface="Arial"/>
                <a:sym typeface="Arial"/>
                <a:rtl val="0"/>
              </a:rPr>
              <a:t>2</a:t>
            </a:r>
          </a:p>
        </p:txBody>
      </p:sp>
      <p:sp>
        <p:nvSpPr>
          <p:cNvPr id="265" name="CuadroTexto 264">
            <a:extLst>
              <a:ext uri="{FF2B5EF4-FFF2-40B4-BE49-F238E27FC236}">
                <a16:creationId xmlns:a16="http://schemas.microsoft.com/office/drawing/2014/main" id="{5F32B665-9851-8D60-4D58-D2E03A8D71DD}"/>
              </a:ext>
            </a:extLst>
          </p:cNvPr>
          <p:cNvSpPr txBox="1"/>
          <p:nvPr/>
        </p:nvSpPr>
        <p:spPr>
          <a:xfrm>
            <a:off x="4041340" y="3511228"/>
            <a:ext cx="250389" cy="246221"/>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s-ES" sz="1000" b="0" i="0" u="none" strike="noStrike" kern="1200" cap="none" spc="0" normalizeH="0" baseline="0" noProof="0">
                <a:ln/>
                <a:effectLst/>
                <a:uLnTx/>
                <a:uFillTx/>
                <a:latin typeface="Calibri"/>
                <a:ea typeface="+mn-ea"/>
                <a:cs typeface="Arial"/>
                <a:sym typeface="Arial"/>
                <a:rtl val="0"/>
              </a:rPr>
              <a:t>4</a:t>
            </a:r>
          </a:p>
        </p:txBody>
      </p:sp>
      <p:sp>
        <p:nvSpPr>
          <p:cNvPr id="271" name="CuadroTexto 270">
            <a:extLst>
              <a:ext uri="{FF2B5EF4-FFF2-40B4-BE49-F238E27FC236}">
                <a16:creationId xmlns:a16="http://schemas.microsoft.com/office/drawing/2014/main" id="{F8957090-0503-9446-9172-166F3ED433BF}"/>
              </a:ext>
            </a:extLst>
          </p:cNvPr>
          <p:cNvSpPr txBox="1"/>
          <p:nvPr/>
        </p:nvSpPr>
        <p:spPr>
          <a:xfrm>
            <a:off x="4041340" y="3072225"/>
            <a:ext cx="250389" cy="246221"/>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s-ES" sz="1000" b="0" i="0" u="none" strike="noStrike" kern="1200" cap="none" spc="0" normalizeH="0" baseline="0" noProof="0">
                <a:ln/>
                <a:effectLst/>
                <a:uLnTx/>
                <a:uFillTx/>
                <a:latin typeface="Calibri"/>
                <a:ea typeface="+mn-ea"/>
                <a:cs typeface="Arial"/>
                <a:sym typeface="Arial"/>
                <a:rtl val="0"/>
              </a:rPr>
              <a:t>6</a:t>
            </a:r>
          </a:p>
        </p:txBody>
      </p:sp>
      <p:sp>
        <p:nvSpPr>
          <p:cNvPr id="272" name="CuadroTexto 271">
            <a:extLst>
              <a:ext uri="{FF2B5EF4-FFF2-40B4-BE49-F238E27FC236}">
                <a16:creationId xmlns:a16="http://schemas.microsoft.com/office/drawing/2014/main" id="{0FF91023-6CFC-BC59-B34B-619C29D60AC2}"/>
              </a:ext>
            </a:extLst>
          </p:cNvPr>
          <p:cNvSpPr txBox="1"/>
          <p:nvPr/>
        </p:nvSpPr>
        <p:spPr>
          <a:xfrm>
            <a:off x="4041340" y="2633222"/>
            <a:ext cx="250389" cy="246221"/>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s-ES" sz="1000" b="0" i="0" u="none" strike="noStrike" kern="1200" cap="none" spc="0" normalizeH="0" baseline="0" noProof="0">
                <a:ln/>
                <a:effectLst/>
                <a:uLnTx/>
                <a:uFillTx/>
                <a:latin typeface="Calibri"/>
                <a:ea typeface="+mn-ea"/>
                <a:cs typeface="Arial"/>
                <a:sym typeface="Arial"/>
                <a:rtl val="0"/>
              </a:rPr>
              <a:t>8</a:t>
            </a:r>
          </a:p>
        </p:txBody>
      </p:sp>
      <p:sp>
        <p:nvSpPr>
          <p:cNvPr id="273" name="CuadroTexto 272">
            <a:extLst>
              <a:ext uri="{FF2B5EF4-FFF2-40B4-BE49-F238E27FC236}">
                <a16:creationId xmlns:a16="http://schemas.microsoft.com/office/drawing/2014/main" id="{13E50FE4-7BAC-3605-6070-3B1F9F0161A8}"/>
              </a:ext>
            </a:extLst>
          </p:cNvPr>
          <p:cNvSpPr txBox="1"/>
          <p:nvPr/>
        </p:nvSpPr>
        <p:spPr>
          <a:xfrm>
            <a:off x="3975617" y="2194219"/>
            <a:ext cx="316112" cy="246221"/>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s-ES" sz="1000" b="0" i="0" u="none" strike="noStrike" kern="1200" cap="none" spc="0" normalizeH="0" baseline="0" noProof="0">
                <a:ln/>
                <a:effectLst/>
                <a:uLnTx/>
                <a:uFillTx/>
                <a:latin typeface="Calibri"/>
                <a:ea typeface="+mn-ea"/>
                <a:cs typeface="Arial"/>
                <a:sym typeface="Arial"/>
                <a:rtl val="0"/>
              </a:rPr>
              <a:t>10</a:t>
            </a:r>
          </a:p>
        </p:txBody>
      </p:sp>
      <p:sp>
        <p:nvSpPr>
          <p:cNvPr id="274" name="CuadroTexto 273">
            <a:extLst>
              <a:ext uri="{FF2B5EF4-FFF2-40B4-BE49-F238E27FC236}">
                <a16:creationId xmlns:a16="http://schemas.microsoft.com/office/drawing/2014/main" id="{96535699-B22B-BDEB-85DE-9269A23FE998}"/>
              </a:ext>
            </a:extLst>
          </p:cNvPr>
          <p:cNvSpPr txBox="1"/>
          <p:nvPr/>
        </p:nvSpPr>
        <p:spPr>
          <a:xfrm>
            <a:off x="4000146" y="4577236"/>
            <a:ext cx="1128835"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000" b="0" i="0" u="none" strike="noStrike" kern="1200" cap="none" spc="0" normalizeH="0" baseline="0" noProof="0">
                <a:ln/>
                <a:solidFill>
                  <a:prstClr val="black">
                    <a:lumMod val="75000"/>
                    <a:lumOff val="25000"/>
                  </a:prstClr>
                </a:solidFill>
                <a:effectLst/>
                <a:uLnTx/>
                <a:uFillTx/>
                <a:latin typeface="Calibri"/>
                <a:ea typeface="+mn-ea"/>
                <a:cs typeface="Arial"/>
                <a:sym typeface="Arial"/>
                <a:rtl val="0"/>
              </a:rPr>
              <a:t>Basal </a:t>
            </a:r>
            <a:br>
              <a:rPr kumimoji="0" lang="es-ES" sz="1000" b="0" i="0" u="none" strike="noStrike" kern="1200" cap="none" spc="0" normalizeH="0" baseline="0" noProof="0">
                <a:ln/>
                <a:solidFill>
                  <a:prstClr val="black">
                    <a:lumMod val="75000"/>
                    <a:lumOff val="25000"/>
                  </a:prstClr>
                </a:solidFill>
                <a:effectLst/>
                <a:uLnTx/>
                <a:uFillTx/>
                <a:latin typeface="Calibri"/>
                <a:ea typeface="+mn-ea"/>
                <a:cs typeface="Arial"/>
                <a:sym typeface="Arial"/>
                <a:rtl val="0"/>
              </a:rPr>
            </a:br>
            <a:r>
              <a:rPr kumimoji="0" lang="es-ES" sz="1000" b="0" i="0" u="none" strike="noStrike" kern="1200" cap="none" spc="0" normalizeH="0" baseline="0" noProof="0">
                <a:ln/>
                <a:solidFill>
                  <a:prstClr val="black">
                    <a:lumMod val="75000"/>
                    <a:lumOff val="25000"/>
                  </a:prstClr>
                </a:solidFill>
                <a:effectLst/>
                <a:uLnTx/>
                <a:uFillTx/>
                <a:latin typeface="Calibri"/>
                <a:ea typeface="+mn-ea"/>
                <a:cs typeface="Arial"/>
                <a:sym typeface="Arial"/>
                <a:rtl val="0"/>
              </a:rPr>
              <a:t>(n = 86/173)</a:t>
            </a:r>
          </a:p>
        </p:txBody>
      </p:sp>
      <p:sp>
        <p:nvSpPr>
          <p:cNvPr id="275" name="Forma libre: forma 274">
            <a:extLst>
              <a:ext uri="{FF2B5EF4-FFF2-40B4-BE49-F238E27FC236}">
                <a16:creationId xmlns:a16="http://schemas.microsoft.com/office/drawing/2014/main" id="{3ACAADC7-7BFE-8826-A31D-F88B9656DC82}"/>
              </a:ext>
            </a:extLst>
          </p:cNvPr>
          <p:cNvSpPr/>
          <p:nvPr/>
        </p:nvSpPr>
        <p:spPr>
          <a:xfrm>
            <a:off x="4430688" y="2795029"/>
            <a:ext cx="6920589" cy="1552618"/>
          </a:xfrm>
          <a:custGeom>
            <a:avLst/>
            <a:gdLst>
              <a:gd name="connsiteX0" fmla="*/ 0 w 3826382"/>
              <a:gd name="connsiteY0" fmla="*/ 0 h 2768250"/>
              <a:gd name="connsiteX1" fmla="*/ 1275493 w 3826382"/>
              <a:gd name="connsiteY1" fmla="*/ 1187291 h 2768250"/>
              <a:gd name="connsiteX2" fmla="*/ 2550890 w 3826382"/>
              <a:gd name="connsiteY2" fmla="*/ 2768251 h 2768250"/>
              <a:gd name="connsiteX3" fmla="*/ 3826383 w 3826382"/>
              <a:gd name="connsiteY3" fmla="*/ 2768251 h 2768250"/>
              <a:gd name="connsiteX0" fmla="*/ 0 w 3809243"/>
              <a:gd name="connsiteY0" fmla="*/ 0 h 1608418"/>
              <a:gd name="connsiteX1" fmla="*/ 1258353 w 3809243"/>
              <a:gd name="connsiteY1" fmla="*/ 27457 h 1608418"/>
              <a:gd name="connsiteX2" fmla="*/ 2533750 w 3809243"/>
              <a:gd name="connsiteY2" fmla="*/ 1608417 h 1608418"/>
              <a:gd name="connsiteX3" fmla="*/ 3809243 w 3809243"/>
              <a:gd name="connsiteY3" fmla="*/ 1608417 h 1608418"/>
              <a:gd name="connsiteX0" fmla="*/ 0 w 3809243"/>
              <a:gd name="connsiteY0" fmla="*/ 0 h 1608416"/>
              <a:gd name="connsiteX1" fmla="*/ 1384050 w 3809243"/>
              <a:gd name="connsiteY1" fmla="*/ 804489 h 1608416"/>
              <a:gd name="connsiteX2" fmla="*/ 2533750 w 3809243"/>
              <a:gd name="connsiteY2" fmla="*/ 1608417 h 1608416"/>
              <a:gd name="connsiteX3" fmla="*/ 3809243 w 3809243"/>
              <a:gd name="connsiteY3" fmla="*/ 1608417 h 1608416"/>
              <a:gd name="connsiteX0" fmla="*/ 0 w 3809243"/>
              <a:gd name="connsiteY0" fmla="*/ 0 h 2014074"/>
              <a:gd name="connsiteX1" fmla="*/ 1384050 w 3809243"/>
              <a:gd name="connsiteY1" fmla="*/ 804489 h 2014074"/>
              <a:gd name="connsiteX2" fmla="*/ 2768003 w 3809243"/>
              <a:gd name="connsiteY2" fmla="*/ 2014074 h 2014074"/>
              <a:gd name="connsiteX3" fmla="*/ 3809243 w 3809243"/>
              <a:gd name="connsiteY3" fmla="*/ 1608417 h 2014074"/>
              <a:gd name="connsiteX0" fmla="*/ 0 w 4123484"/>
              <a:gd name="connsiteY0" fmla="*/ 0 h 2019787"/>
              <a:gd name="connsiteX1" fmla="*/ 1384050 w 4123484"/>
              <a:gd name="connsiteY1" fmla="*/ 804489 h 2019787"/>
              <a:gd name="connsiteX2" fmla="*/ 2768003 w 4123484"/>
              <a:gd name="connsiteY2" fmla="*/ 2014074 h 2019787"/>
              <a:gd name="connsiteX3" fmla="*/ 4123484 w 4123484"/>
              <a:gd name="connsiteY3" fmla="*/ 2019787 h 2019787"/>
              <a:gd name="connsiteX0" fmla="*/ 0 w 12042350"/>
              <a:gd name="connsiteY0" fmla="*/ 0 h 2014081"/>
              <a:gd name="connsiteX1" fmla="*/ 1384050 w 12042350"/>
              <a:gd name="connsiteY1" fmla="*/ 804489 h 2014081"/>
              <a:gd name="connsiteX2" fmla="*/ 2768003 w 12042350"/>
              <a:gd name="connsiteY2" fmla="*/ 2014074 h 2014081"/>
              <a:gd name="connsiteX3" fmla="*/ 12042350 w 12042350"/>
              <a:gd name="connsiteY3" fmla="*/ 1591277 h 2014081"/>
              <a:gd name="connsiteX0" fmla="*/ 0 w 12042350"/>
              <a:gd name="connsiteY0" fmla="*/ 0 h 1611275"/>
              <a:gd name="connsiteX1" fmla="*/ 1384050 w 12042350"/>
              <a:gd name="connsiteY1" fmla="*/ 804489 h 1611275"/>
              <a:gd name="connsiteX2" fmla="*/ 7952974 w 12042350"/>
              <a:gd name="connsiteY2" fmla="*/ 1611275 h 1611275"/>
              <a:gd name="connsiteX3" fmla="*/ 12042350 w 12042350"/>
              <a:gd name="connsiteY3" fmla="*/ 1591277 h 1611275"/>
              <a:gd name="connsiteX0" fmla="*/ 0 w 12042350"/>
              <a:gd name="connsiteY0" fmla="*/ 421049 h 2032324"/>
              <a:gd name="connsiteX1" fmla="*/ 1641156 w 12042350"/>
              <a:gd name="connsiteY1" fmla="*/ 0 h 2032324"/>
              <a:gd name="connsiteX2" fmla="*/ 7952974 w 12042350"/>
              <a:gd name="connsiteY2" fmla="*/ 2032324 h 2032324"/>
              <a:gd name="connsiteX3" fmla="*/ 12042350 w 12042350"/>
              <a:gd name="connsiteY3" fmla="*/ 2012326 h 2032324"/>
              <a:gd name="connsiteX0" fmla="*/ 0 w 12453720"/>
              <a:gd name="connsiteY0" fmla="*/ 0 h 2793962"/>
              <a:gd name="connsiteX1" fmla="*/ 2052526 w 12453720"/>
              <a:gd name="connsiteY1" fmla="*/ 761638 h 2793962"/>
              <a:gd name="connsiteX2" fmla="*/ 8364344 w 12453720"/>
              <a:gd name="connsiteY2" fmla="*/ 2793962 h 2793962"/>
              <a:gd name="connsiteX3" fmla="*/ 12453720 w 12453720"/>
              <a:gd name="connsiteY3" fmla="*/ 2773964 h 2793962"/>
            </a:gdLst>
            <a:ahLst/>
            <a:cxnLst>
              <a:cxn ang="0">
                <a:pos x="connsiteX0" y="connsiteY0"/>
              </a:cxn>
              <a:cxn ang="0">
                <a:pos x="connsiteX1" y="connsiteY1"/>
              </a:cxn>
              <a:cxn ang="0">
                <a:pos x="connsiteX2" y="connsiteY2"/>
              </a:cxn>
              <a:cxn ang="0">
                <a:pos x="connsiteX3" y="connsiteY3"/>
              </a:cxn>
            </a:cxnLst>
            <a:rect l="l" t="t" r="r" b="b"/>
            <a:pathLst>
              <a:path w="12453720" h="2793962">
                <a:moveTo>
                  <a:pt x="0" y="0"/>
                </a:moveTo>
                <a:lnTo>
                  <a:pt x="2052526" y="761638"/>
                </a:lnTo>
                <a:lnTo>
                  <a:pt x="8364344" y="2793962"/>
                </a:lnTo>
                <a:lnTo>
                  <a:pt x="12453720" y="2773964"/>
                </a:lnTo>
              </a:path>
            </a:pathLst>
          </a:custGeom>
          <a:noFill/>
          <a:ln w="28480" cap="rnd">
            <a:solidFill>
              <a:srgbClr val="5F2167"/>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600" b="0" i="0" u="none" strike="noStrike" kern="1200" cap="none" spc="0" normalizeH="0" baseline="0" noProof="0">
              <a:ln>
                <a:noFill/>
              </a:ln>
              <a:solidFill>
                <a:prstClr val="black"/>
              </a:solidFill>
              <a:effectLst/>
              <a:uLnTx/>
              <a:uFillTx/>
              <a:latin typeface="Calibri"/>
              <a:ea typeface="+mn-ea"/>
              <a:cs typeface="+mn-cs"/>
            </a:endParaRPr>
          </a:p>
        </p:txBody>
      </p:sp>
      <p:sp>
        <p:nvSpPr>
          <p:cNvPr id="276" name="CuadroTexto 275">
            <a:extLst>
              <a:ext uri="{FF2B5EF4-FFF2-40B4-BE49-F238E27FC236}">
                <a16:creationId xmlns:a16="http://schemas.microsoft.com/office/drawing/2014/main" id="{180CF1D9-078F-54F1-1A6D-111D963C84E7}"/>
              </a:ext>
            </a:extLst>
          </p:cNvPr>
          <p:cNvSpPr txBox="1"/>
          <p:nvPr/>
        </p:nvSpPr>
        <p:spPr>
          <a:xfrm>
            <a:off x="4391105" y="2821989"/>
            <a:ext cx="284052"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400" i="0" u="none" strike="noStrike" kern="1200" cap="none" spc="0" normalizeH="0" baseline="0" noProof="0">
                <a:ln/>
                <a:solidFill>
                  <a:srgbClr val="6B2F65"/>
                </a:solidFill>
                <a:effectLst/>
                <a:uLnTx/>
                <a:uFillTx/>
                <a:latin typeface="+mj-lt"/>
                <a:ea typeface="+mn-ea"/>
                <a:cs typeface="Arial"/>
                <a:sym typeface="Arial"/>
                <a:rtl val="0"/>
              </a:rPr>
              <a:t>8</a:t>
            </a:r>
          </a:p>
        </p:txBody>
      </p:sp>
      <p:sp>
        <p:nvSpPr>
          <p:cNvPr id="277" name="CuadroTexto 276">
            <a:extLst>
              <a:ext uri="{FF2B5EF4-FFF2-40B4-BE49-F238E27FC236}">
                <a16:creationId xmlns:a16="http://schemas.microsoft.com/office/drawing/2014/main" id="{2DD70FAB-62EC-0110-8DAD-B3C2A1E8E7C1}"/>
              </a:ext>
            </a:extLst>
          </p:cNvPr>
          <p:cNvSpPr txBox="1"/>
          <p:nvPr/>
        </p:nvSpPr>
        <p:spPr>
          <a:xfrm>
            <a:off x="5441148" y="3274799"/>
            <a:ext cx="284052"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400" i="0" u="none" strike="noStrike" kern="1200" cap="none" spc="0" normalizeH="0" baseline="0" noProof="0">
                <a:ln/>
                <a:solidFill>
                  <a:srgbClr val="6B2F65"/>
                </a:solidFill>
                <a:effectLst/>
                <a:uLnTx/>
                <a:uFillTx/>
                <a:latin typeface="+mj-lt"/>
                <a:ea typeface="+mn-ea"/>
                <a:cs typeface="Arial"/>
                <a:sym typeface="Arial"/>
                <a:rtl val="0"/>
              </a:rPr>
              <a:t>6</a:t>
            </a:r>
          </a:p>
        </p:txBody>
      </p:sp>
      <p:sp>
        <p:nvSpPr>
          <p:cNvPr id="278" name="CuadroTexto 277">
            <a:extLst>
              <a:ext uri="{FF2B5EF4-FFF2-40B4-BE49-F238E27FC236}">
                <a16:creationId xmlns:a16="http://schemas.microsoft.com/office/drawing/2014/main" id="{E568D707-09F8-1FBA-D545-F6992BF28DA7}"/>
              </a:ext>
            </a:extLst>
          </p:cNvPr>
          <p:cNvSpPr txBox="1"/>
          <p:nvPr/>
        </p:nvSpPr>
        <p:spPr>
          <a:xfrm>
            <a:off x="10879781" y="3990495"/>
            <a:ext cx="284052"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400" i="0" u="none" strike="noStrike" kern="1200" cap="none" spc="0" normalizeH="0" baseline="0" noProof="0">
                <a:ln/>
                <a:solidFill>
                  <a:schemeClr val="accent2"/>
                </a:solidFill>
                <a:effectLst/>
                <a:uLnTx/>
                <a:uFillTx/>
                <a:latin typeface="+mj-lt"/>
                <a:ea typeface="+mn-ea"/>
                <a:cs typeface="Arial"/>
                <a:sym typeface="Arial"/>
                <a:rtl val="0"/>
              </a:rPr>
              <a:t>1</a:t>
            </a:r>
          </a:p>
        </p:txBody>
      </p:sp>
      <p:sp>
        <p:nvSpPr>
          <p:cNvPr id="279" name="CuadroTexto 278">
            <a:extLst>
              <a:ext uri="{FF2B5EF4-FFF2-40B4-BE49-F238E27FC236}">
                <a16:creationId xmlns:a16="http://schemas.microsoft.com/office/drawing/2014/main" id="{D3434C1C-D0C1-3C96-821A-A7562B5D8080}"/>
              </a:ext>
            </a:extLst>
          </p:cNvPr>
          <p:cNvSpPr txBox="1"/>
          <p:nvPr/>
        </p:nvSpPr>
        <p:spPr>
          <a:xfrm>
            <a:off x="4478009" y="2446484"/>
            <a:ext cx="284052"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400" i="0" u="none" strike="noStrike" kern="1200" cap="none" spc="0" normalizeH="0" baseline="0" noProof="0">
                <a:ln/>
                <a:solidFill>
                  <a:srgbClr val="00BEA0"/>
                </a:solidFill>
                <a:effectLst/>
                <a:uLnTx/>
                <a:uFillTx/>
                <a:latin typeface="+mj-lt"/>
                <a:ea typeface="+mn-ea"/>
                <a:cs typeface="Arial"/>
                <a:sym typeface="Arial"/>
                <a:rtl val="0"/>
              </a:rPr>
              <a:t>8</a:t>
            </a:r>
          </a:p>
        </p:txBody>
      </p:sp>
      <p:sp>
        <p:nvSpPr>
          <p:cNvPr id="280" name="CuadroTexto 279">
            <a:extLst>
              <a:ext uri="{FF2B5EF4-FFF2-40B4-BE49-F238E27FC236}">
                <a16:creationId xmlns:a16="http://schemas.microsoft.com/office/drawing/2014/main" id="{FF9D6A98-88AA-35C9-937B-2C47D5597E91}"/>
              </a:ext>
            </a:extLst>
          </p:cNvPr>
          <p:cNvSpPr txBox="1"/>
          <p:nvPr/>
        </p:nvSpPr>
        <p:spPr>
          <a:xfrm>
            <a:off x="5583555" y="2892565"/>
            <a:ext cx="284052"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400" i="0" u="none" strike="noStrike" kern="1200" cap="none" spc="0" normalizeH="0" baseline="0" noProof="0">
                <a:ln/>
                <a:solidFill>
                  <a:srgbClr val="00BEA0"/>
                </a:solidFill>
                <a:effectLst/>
                <a:uLnTx/>
                <a:uFillTx/>
                <a:latin typeface="+mj-lt"/>
                <a:ea typeface="+mn-ea"/>
                <a:cs typeface="Arial"/>
                <a:sym typeface="Arial"/>
                <a:rtl val="0"/>
              </a:rPr>
              <a:t>6</a:t>
            </a:r>
          </a:p>
        </p:txBody>
      </p:sp>
      <p:sp>
        <p:nvSpPr>
          <p:cNvPr id="281" name="CuadroTexto 280">
            <a:extLst>
              <a:ext uri="{FF2B5EF4-FFF2-40B4-BE49-F238E27FC236}">
                <a16:creationId xmlns:a16="http://schemas.microsoft.com/office/drawing/2014/main" id="{323F389D-18B8-E4F0-A804-77A22AE4C6B1}"/>
              </a:ext>
            </a:extLst>
          </p:cNvPr>
          <p:cNvSpPr txBox="1"/>
          <p:nvPr/>
        </p:nvSpPr>
        <p:spPr>
          <a:xfrm>
            <a:off x="11218645" y="3950231"/>
            <a:ext cx="284052"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400" i="0" u="none" strike="noStrike" kern="1200" cap="none" spc="0" normalizeH="0" baseline="0" noProof="0">
                <a:ln/>
                <a:solidFill>
                  <a:srgbClr val="00BEA0"/>
                </a:solidFill>
                <a:effectLst/>
                <a:uLnTx/>
                <a:uFillTx/>
                <a:latin typeface="+mj-lt"/>
                <a:ea typeface="+mn-ea"/>
                <a:cs typeface="Arial"/>
                <a:sym typeface="Arial"/>
                <a:rtl val="0"/>
              </a:rPr>
              <a:t>1</a:t>
            </a:r>
          </a:p>
        </p:txBody>
      </p:sp>
      <p:grpSp>
        <p:nvGrpSpPr>
          <p:cNvPr id="282" name="Grupo 281">
            <a:extLst>
              <a:ext uri="{FF2B5EF4-FFF2-40B4-BE49-F238E27FC236}">
                <a16:creationId xmlns:a16="http://schemas.microsoft.com/office/drawing/2014/main" id="{0E31A83D-661A-3D66-09E5-73251547EFA0}"/>
              </a:ext>
            </a:extLst>
          </p:cNvPr>
          <p:cNvGrpSpPr/>
          <p:nvPr/>
        </p:nvGrpSpPr>
        <p:grpSpPr>
          <a:xfrm>
            <a:off x="9794220" y="2467263"/>
            <a:ext cx="1548541" cy="493361"/>
            <a:chOff x="3071932" y="2359534"/>
            <a:chExt cx="1548541" cy="493361"/>
          </a:xfrm>
        </p:grpSpPr>
        <p:sp>
          <p:nvSpPr>
            <p:cNvPr id="321" name="CuadroTexto 320">
              <a:extLst>
                <a:ext uri="{FF2B5EF4-FFF2-40B4-BE49-F238E27FC236}">
                  <a16:creationId xmlns:a16="http://schemas.microsoft.com/office/drawing/2014/main" id="{81E050E0-4258-884B-6D8B-45C79C3008DE}"/>
                </a:ext>
              </a:extLst>
            </p:cNvPr>
            <p:cNvSpPr txBox="1"/>
            <p:nvPr/>
          </p:nvSpPr>
          <p:spPr>
            <a:xfrm>
              <a:off x="3332941" y="2359534"/>
              <a:ext cx="1287532"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100" b="0" i="0" u="none" strike="noStrike" kern="1200" cap="none" spc="0" normalizeH="0" baseline="0" noProof="0">
                  <a:ln/>
                  <a:solidFill>
                    <a:srgbClr val="6B2F65"/>
                  </a:solidFill>
                  <a:effectLst/>
                  <a:uLnTx/>
                  <a:uFillTx/>
                  <a:latin typeface="Calibri"/>
                  <a:ea typeface="+mn-ea"/>
                  <a:cs typeface="Arial"/>
                  <a:sym typeface="Arial"/>
                  <a:rtl val="0"/>
                </a:rPr>
                <a:t>Población española</a:t>
              </a:r>
            </a:p>
          </p:txBody>
        </p:sp>
        <p:sp>
          <p:nvSpPr>
            <p:cNvPr id="322" name="CuadroTexto 321">
              <a:extLst>
                <a:ext uri="{FF2B5EF4-FFF2-40B4-BE49-F238E27FC236}">
                  <a16:creationId xmlns:a16="http://schemas.microsoft.com/office/drawing/2014/main" id="{F53A2AF4-5A37-DCC4-9797-03A9D4143070}"/>
                </a:ext>
              </a:extLst>
            </p:cNvPr>
            <p:cNvSpPr txBox="1"/>
            <p:nvPr/>
          </p:nvSpPr>
          <p:spPr>
            <a:xfrm>
              <a:off x="3332941" y="2591285"/>
              <a:ext cx="1144865"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100" b="0" i="0" u="none" strike="noStrike" kern="1200" cap="none" spc="0" normalizeH="0" baseline="0" noProof="0">
                  <a:ln/>
                  <a:solidFill>
                    <a:srgbClr val="00BEA0"/>
                  </a:solidFill>
                  <a:effectLst/>
                  <a:uLnTx/>
                  <a:uFillTx/>
                  <a:latin typeface="Calibri"/>
                  <a:ea typeface="+mn-ea"/>
                  <a:cs typeface="Arial"/>
                  <a:sym typeface="Arial"/>
                  <a:rtl val="0"/>
                </a:rPr>
                <a:t>Datos agrupados</a:t>
              </a:r>
            </a:p>
          </p:txBody>
        </p:sp>
        <p:grpSp>
          <p:nvGrpSpPr>
            <p:cNvPr id="323" name="Grupo 322">
              <a:extLst>
                <a:ext uri="{FF2B5EF4-FFF2-40B4-BE49-F238E27FC236}">
                  <a16:creationId xmlns:a16="http://schemas.microsoft.com/office/drawing/2014/main" id="{87EE36B5-1643-5DC2-75C6-970EF55C0225}"/>
                </a:ext>
              </a:extLst>
            </p:cNvPr>
            <p:cNvGrpSpPr/>
            <p:nvPr/>
          </p:nvGrpSpPr>
          <p:grpSpPr>
            <a:xfrm>
              <a:off x="3071932" y="2457237"/>
              <a:ext cx="299834" cy="338554"/>
              <a:chOff x="3000291" y="2457237"/>
              <a:chExt cx="371475" cy="419446"/>
            </a:xfrm>
          </p:grpSpPr>
          <p:cxnSp>
            <p:nvCxnSpPr>
              <p:cNvPr id="326" name="Conector recto 325">
                <a:extLst>
                  <a:ext uri="{FF2B5EF4-FFF2-40B4-BE49-F238E27FC236}">
                    <a16:creationId xmlns:a16="http://schemas.microsoft.com/office/drawing/2014/main" id="{C4EB729C-4EB0-7629-FB5D-80EE2503DD7D}"/>
                  </a:ext>
                </a:extLst>
              </p:cNvPr>
              <p:cNvCxnSpPr>
                <a:cxnSpLocks/>
              </p:cNvCxnSpPr>
              <p:nvPr/>
            </p:nvCxnSpPr>
            <p:spPr>
              <a:xfrm>
                <a:off x="3000291" y="2812160"/>
                <a:ext cx="371475" cy="0"/>
              </a:xfrm>
              <a:prstGeom prst="line">
                <a:avLst/>
              </a:prstGeom>
              <a:ln w="15875">
                <a:solidFill>
                  <a:srgbClr val="00BEA0"/>
                </a:solidFill>
              </a:ln>
              <a:effectLst/>
            </p:spPr>
            <p:style>
              <a:lnRef idx="2">
                <a:schemeClr val="accent1"/>
              </a:lnRef>
              <a:fillRef idx="0">
                <a:schemeClr val="accent1"/>
              </a:fillRef>
              <a:effectRef idx="1">
                <a:schemeClr val="accent1"/>
              </a:effectRef>
              <a:fontRef idx="minor">
                <a:schemeClr val="tx1"/>
              </a:fontRef>
            </p:style>
          </p:cxnSp>
          <p:sp>
            <p:nvSpPr>
              <p:cNvPr id="324" name="Forma libre: forma 323">
                <a:extLst>
                  <a:ext uri="{FF2B5EF4-FFF2-40B4-BE49-F238E27FC236}">
                    <a16:creationId xmlns:a16="http://schemas.microsoft.com/office/drawing/2014/main" id="{B6EEE56F-E13B-E043-B4EB-E1AE820F3E06}"/>
                  </a:ext>
                </a:extLst>
              </p:cNvPr>
              <p:cNvSpPr/>
              <p:nvPr/>
            </p:nvSpPr>
            <p:spPr>
              <a:xfrm>
                <a:off x="3121147" y="2457237"/>
                <a:ext cx="129046" cy="129046"/>
              </a:xfrm>
              <a:custGeom>
                <a:avLst/>
                <a:gdLst>
                  <a:gd name="connsiteX0" fmla="*/ 101918 w 101917"/>
                  <a:gd name="connsiteY0" fmla="*/ 50959 h 101917"/>
                  <a:gd name="connsiteX1" fmla="*/ 50959 w 101917"/>
                  <a:gd name="connsiteY1" fmla="*/ 101918 h 101917"/>
                  <a:gd name="connsiteX2" fmla="*/ 0 w 101917"/>
                  <a:gd name="connsiteY2" fmla="*/ 50959 h 101917"/>
                  <a:gd name="connsiteX3" fmla="*/ 50959 w 101917"/>
                  <a:gd name="connsiteY3" fmla="*/ 0 h 101917"/>
                  <a:gd name="connsiteX4" fmla="*/ 101918 w 101917"/>
                  <a:gd name="connsiteY4" fmla="*/ 50959 h 1019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917" h="101917">
                    <a:moveTo>
                      <a:pt x="101918" y="50959"/>
                    </a:moveTo>
                    <a:cubicBezTo>
                      <a:pt x="101918" y="79057"/>
                      <a:pt x="79153" y="101918"/>
                      <a:pt x="50959" y="101918"/>
                    </a:cubicBezTo>
                    <a:cubicBezTo>
                      <a:pt x="22765" y="101918"/>
                      <a:pt x="0" y="79153"/>
                      <a:pt x="0" y="50959"/>
                    </a:cubicBezTo>
                    <a:cubicBezTo>
                      <a:pt x="0" y="22765"/>
                      <a:pt x="22765" y="0"/>
                      <a:pt x="50959" y="0"/>
                    </a:cubicBezTo>
                    <a:cubicBezTo>
                      <a:pt x="79153" y="0"/>
                      <a:pt x="101918" y="22765"/>
                      <a:pt x="101918" y="50959"/>
                    </a:cubicBezTo>
                  </a:path>
                </a:pathLst>
              </a:custGeom>
              <a:solidFill>
                <a:schemeClr val="accent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600" b="0" i="0" u="none" strike="noStrike" kern="1200" cap="none" spc="0" normalizeH="0" baseline="0" noProof="0">
                  <a:ln>
                    <a:noFill/>
                  </a:ln>
                  <a:solidFill>
                    <a:prstClr val="black"/>
                  </a:solidFill>
                  <a:effectLst/>
                  <a:uLnTx/>
                  <a:uFillTx/>
                  <a:latin typeface="Calibri"/>
                  <a:ea typeface="+mn-ea"/>
                  <a:cs typeface="+mn-cs"/>
                </a:endParaRPr>
              </a:p>
            </p:txBody>
          </p:sp>
          <p:sp>
            <p:nvSpPr>
              <p:cNvPr id="325" name="Forma libre: forma 324">
                <a:extLst>
                  <a:ext uri="{FF2B5EF4-FFF2-40B4-BE49-F238E27FC236}">
                    <a16:creationId xmlns:a16="http://schemas.microsoft.com/office/drawing/2014/main" id="{5DCA4E2E-1B60-9150-0FCB-38DB254BF3F9}"/>
                  </a:ext>
                </a:extLst>
              </p:cNvPr>
              <p:cNvSpPr/>
              <p:nvPr/>
            </p:nvSpPr>
            <p:spPr>
              <a:xfrm>
                <a:off x="3121505" y="2747637"/>
                <a:ext cx="129046" cy="129046"/>
              </a:xfrm>
              <a:custGeom>
                <a:avLst/>
                <a:gdLst>
                  <a:gd name="connsiteX0" fmla="*/ 0 w 88201"/>
                  <a:gd name="connsiteY0" fmla="*/ 0 h 88201"/>
                  <a:gd name="connsiteX1" fmla="*/ 88202 w 88201"/>
                  <a:gd name="connsiteY1" fmla="*/ 0 h 88201"/>
                  <a:gd name="connsiteX2" fmla="*/ 88202 w 88201"/>
                  <a:gd name="connsiteY2" fmla="*/ 88202 h 88201"/>
                  <a:gd name="connsiteX3" fmla="*/ 0 w 88201"/>
                  <a:gd name="connsiteY3" fmla="*/ 88202 h 88201"/>
                </a:gdLst>
                <a:ahLst/>
                <a:cxnLst>
                  <a:cxn ang="0">
                    <a:pos x="connsiteX0" y="connsiteY0"/>
                  </a:cxn>
                  <a:cxn ang="0">
                    <a:pos x="connsiteX1" y="connsiteY1"/>
                  </a:cxn>
                  <a:cxn ang="0">
                    <a:pos x="connsiteX2" y="connsiteY2"/>
                  </a:cxn>
                  <a:cxn ang="0">
                    <a:pos x="connsiteX3" y="connsiteY3"/>
                  </a:cxn>
                </a:cxnLst>
                <a:rect l="l" t="t" r="r" b="b"/>
                <a:pathLst>
                  <a:path w="88201" h="88201">
                    <a:moveTo>
                      <a:pt x="0" y="0"/>
                    </a:moveTo>
                    <a:lnTo>
                      <a:pt x="88202" y="0"/>
                    </a:lnTo>
                    <a:lnTo>
                      <a:pt x="88202" y="88202"/>
                    </a:lnTo>
                    <a:lnTo>
                      <a:pt x="0" y="88202"/>
                    </a:lnTo>
                    <a:close/>
                  </a:path>
                </a:pathLst>
              </a:custGeom>
              <a:solidFill>
                <a:srgbClr val="00BEA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600" b="0" i="0" u="none" strike="noStrike" kern="1200" cap="none" spc="0" normalizeH="0" baseline="0" noProof="0">
                  <a:ln>
                    <a:noFill/>
                  </a:ln>
                  <a:solidFill>
                    <a:prstClr val="black"/>
                  </a:solidFill>
                  <a:effectLst/>
                  <a:uLnTx/>
                  <a:uFillTx/>
                  <a:latin typeface="Calibri"/>
                  <a:ea typeface="+mn-ea"/>
                  <a:cs typeface="+mn-cs"/>
                </a:endParaRPr>
              </a:p>
            </p:txBody>
          </p:sp>
          <p:cxnSp>
            <p:nvCxnSpPr>
              <p:cNvPr id="327" name="Conector recto 326">
                <a:extLst>
                  <a:ext uri="{FF2B5EF4-FFF2-40B4-BE49-F238E27FC236}">
                    <a16:creationId xmlns:a16="http://schemas.microsoft.com/office/drawing/2014/main" id="{D08AA935-3415-030B-907B-2B0B60D0D3D2}"/>
                  </a:ext>
                </a:extLst>
              </p:cNvPr>
              <p:cNvCxnSpPr>
                <a:cxnSpLocks/>
              </p:cNvCxnSpPr>
              <p:nvPr/>
            </p:nvCxnSpPr>
            <p:spPr>
              <a:xfrm>
                <a:off x="3000291" y="2519447"/>
                <a:ext cx="371475" cy="0"/>
              </a:xfrm>
              <a:prstGeom prst="line">
                <a:avLst/>
              </a:prstGeom>
              <a:ln w="15875">
                <a:solidFill>
                  <a:schemeClr val="accent2"/>
                </a:solidFill>
              </a:ln>
              <a:effectLst/>
            </p:spPr>
            <p:style>
              <a:lnRef idx="2">
                <a:schemeClr val="accent1"/>
              </a:lnRef>
              <a:fillRef idx="0">
                <a:schemeClr val="accent1"/>
              </a:fillRef>
              <a:effectRef idx="1">
                <a:schemeClr val="accent1"/>
              </a:effectRef>
              <a:fontRef idx="minor">
                <a:schemeClr val="tx1"/>
              </a:fontRef>
            </p:style>
          </p:cxnSp>
        </p:grpSp>
      </p:grpSp>
      <p:sp>
        <p:nvSpPr>
          <p:cNvPr id="283" name="Elipse 282">
            <a:extLst>
              <a:ext uri="{FF2B5EF4-FFF2-40B4-BE49-F238E27FC236}">
                <a16:creationId xmlns:a16="http://schemas.microsoft.com/office/drawing/2014/main" id="{704A9442-A1B1-310C-4B81-C724DDD90D5E}"/>
              </a:ext>
            </a:extLst>
          </p:cNvPr>
          <p:cNvSpPr/>
          <p:nvPr/>
        </p:nvSpPr>
        <p:spPr>
          <a:xfrm>
            <a:off x="4389566" y="2740078"/>
            <a:ext cx="100067" cy="100067"/>
          </a:xfrm>
          <a:prstGeom prst="ellipse">
            <a:avLst/>
          </a:prstGeom>
          <a:solidFill>
            <a:schemeClr val="accent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600" b="0" i="0" u="none" strike="noStrike" kern="1200" cap="none" spc="0" normalizeH="0" baseline="0" noProof="0">
              <a:ln>
                <a:noFill/>
              </a:ln>
              <a:solidFill>
                <a:prstClr val="black"/>
              </a:solidFill>
              <a:effectLst/>
              <a:uLnTx/>
              <a:uFillTx/>
              <a:latin typeface="Calibri"/>
              <a:ea typeface="+mn-ea"/>
              <a:cs typeface="+mn-cs"/>
            </a:endParaRPr>
          </a:p>
        </p:txBody>
      </p:sp>
      <p:sp>
        <p:nvSpPr>
          <p:cNvPr id="284" name="CuadroTexto 283">
            <a:extLst>
              <a:ext uri="{FF2B5EF4-FFF2-40B4-BE49-F238E27FC236}">
                <a16:creationId xmlns:a16="http://schemas.microsoft.com/office/drawing/2014/main" id="{F197E9BC-558E-B14E-66B1-C4C8874BC86A}"/>
              </a:ext>
            </a:extLst>
          </p:cNvPr>
          <p:cNvSpPr txBox="1"/>
          <p:nvPr/>
        </p:nvSpPr>
        <p:spPr>
          <a:xfrm>
            <a:off x="6429023" y="4577236"/>
            <a:ext cx="857927" cy="400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000" b="0" i="0" u="none" strike="noStrike" kern="1200" cap="none" spc="0" normalizeH="0" baseline="0" noProof="0">
                <a:ln/>
                <a:solidFill>
                  <a:prstClr val="black">
                    <a:lumMod val="75000"/>
                    <a:lumOff val="25000"/>
                  </a:prstClr>
                </a:solidFill>
                <a:effectLst/>
                <a:uLnTx/>
                <a:uFillTx/>
                <a:latin typeface="Calibri"/>
                <a:ea typeface="+mn-ea"/>
                <a:cs typeface="Arial"/>
                <a:sym typeface="Arial"/>
                <a:rtl val="0"/>
              </a:rPr>
              <a:t>Semana 4</a:t>
            </a:r>
            <a:br>
              <a:rPr kumimoji="0" lang="es-ES" sz="1000" b="0" i="0" u="none" strike="noStrike" kern="1200" cap="none" spc="0" normalizeH="0" baseline="0" noProof="0">
                <a:ln/>
                <a:solidFill>
                  <a:prstClr val="black">
                    <a:lumMod val="75000"/>
                    <a:lumOff val="25000"/>
                  </a:prstClr>
                </a:solidFill>
                <a:effectLst/>
                <a:uLnTx/>
                <a:uFillTx/>
                <a:latin typeface="Calibri"/>
                <a:ea typeface="+mn-ea"/>
                <a:cs typeface="Arial"/>
                <a:sym typeface="Arial"/>
                <a:rtl val="0"/>
              </a:rPr>
            </a:br>
            <a:r>
              <a:rPr kumimoji="0" lang="es-ES" sz="1000" b="0" i="0" u="none" strike="noStrike" kern="1200" cap="none" spc="0" normalizeH="0" baseline="0" noProof="0">
                <a:ln/>
                <a:solidFill>
                  <a:prstClr val="black">
                    <a:lumMod val="75000"/>
                    <a:lumOff val="25000"/>
                  </a:prstClr>
                </a:solidFill>
                <a:effectLst/>
                <a:uLnTx/>
                <a:uFillTx/>
                <a:latin typeface="Calibri"/>
                <a:ea typeface="+mn-ea"/>
                <a:cs typeface="Arial"/>
                <a:sym typeface="Arial"/>
                <a:rtl val="0"/>
              </a:rPr>
              <a:t> (n = 83/171)</a:t>
            </a:r>
          </a:p>
        </p:txBody>
      </p:sp>
      <p:sp>
        <p:nvSpPr>
          <p:cNvPr id="285" name="Elipse 284">
            <a:extLst>
              <a:ext uri="{FF2B5EF4-FFF2-40B4-BE49-F238E27FC236}">
                <a16:creationId xmlns:a16="http://schemas.microsoft.com/office/drawing/2014/main" id="{1041D265-7F43-B7D4-F6ED-EBAE1F23ECD3}"/>
              </a:ext>
            </a:extLst>
          </p:cNvPr>
          <p:cNvSpPr/>
          <p:nvPr/>
        </p:nvSpPr>
        <p:spPr>
          <a:xfrm>
            <a:off x="5522420" y="3174249"/>
            <a:ext cx="100067" cy="100067"/>
          </a:xfrm>
          <a:prstGeom prst="ellipse">
            <a:avLst/>
          </a:prstGeom>
          <a:solidFill>
            <a:schemeClr val="accent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600" b="0" i="0" u="none" strike="noStrike" kern="1200" cap="none" spc="0" normalizeH="0" baseline="0" noProof="0">
              <a:ln>
                <a:noFill/>
              </a:ln>
              <a:solidFill>
                <a:prstClr val="black"/>
              </a:solidFill>
              <a:effectLst/>
              <a:uLnTx/>
              <a:uFillTx/>
              <a:latin typeface="Calibri"/>
              <a:ea typeface="+mn-ea"/>
              <a:cs typeface="+mn-cs"/>
            </a:endParaRPr>
          </a:p>
        </p:txBody>
      </p:sp>
      <p:sp>
        <p:nvSpPr>
          <p:cNvPr id="286" name="Forma libre: forma 285">
            <a:extLst>
              <a:ext uri="{FF2B5EF4-FFF2-40B4-BE49-F238E27FC236}">
                <a16:creationId xmlns:a16="http://schemas.microsoft.com/office/drawing/2014/main" id="{DE5A2CE2-EA9A-7C27-1344-5009E5CFF5BA}"/>
              </a:ext>
            </a:extLst>
          </p:cNvPr>
          <p:cNvSpPr/>
          <p:nvPr/>
        </p:nvSpPr>
        <p:spPr>
          <a:xfrm>
            <a:off x="4398157" y="2747336"/>
            <a:ext cx="100067" cy="100067"/>
          </a:xfrm>
          <a:custGeom>
            <a:avLst/>
            <a:gdLst>
              <a:gd name="connsiteX0" fmla="*/ 0 w 88201"/>
              <a:gd name="connsiteY0" fmla="*/ 0 h 88201"/>
              <a:gd name="connsiteX1" fmla="*/ 88202 w 88201"/>
              <a:gd name="connsiteY1" fmla="*/ 0 h 88201"/>
              <a:gd name="connsiteX2" fmla="*/ 88202 w 88201"/>
              <a:gd name="connsiteY2" fmla="*/ 88202 h 88201"/>
              <a:gd name="connsiteX3" fmla="*/ 0 w 88201"/>
              <a:gd name="connsiteY3" fmla="*/ 88202 h 88201"/>
            </a:gdLst>
            <a:ahLst/>
            <a:cxnLst>
              <a:cxn ang="0">
                <a:pos x="connsiteX0" y="connsiteY0"/>
              </a:cxn>
              <a:cxn ang="0">
                <a:pos x="connsiteX1" y="connsiteY1"/>
              </a:cxn>
              <a:cxn ang="0">
                <a:pos x="connsiteX2" y="connsiteY2"/>
              </a:cxn>
              <a:cxn ang="0">
                <a:pos x="connsiteX3" y="connsiteY3"/>
              </a:cxn>
            </a:cxnLst>
            <a:rect l="l" t="t" r="r" b="b"/>
            <a:pathLst>
              <a:path w="88201" h="88201">
                <a:moveTo>
                  <a:pt x="0" y="0"/>
                </a:moveTo>
                <a:lnTo>
                  <a:pt x="88202" y="0"/>
                </a:lnTo>
                <a:lnTo>
                  <a:pt x="88202" y="88202"/>
                </a:lnTo>
                <a:lnTo>
                  <a:pt x="0" y="88202"/>
                </a:lnTo>
                <a:close/>
              </a:path>
            </a:pathLst>
          </a:custGeom>
          <a:solidFill>
            <a:srgbClr val="00BEA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600" b="0" i="0" u="none" strike="noStrike" kern="1200" cap="none" spc="0" normalizeH="0" baseline="0" noProof="0">
              <a:ln>
                <a:noFill/>
              </a:ln>
              <a:solidFill>
                <a:prstClr val="black"/>
              </a:solidFill>
              <a:effectLst/>
              <a:uLnTx/>
              <a:uFillTx/>
              <a:latin typeface="Calibri"/>
              <a:ea typeface="+mn-ea"/>
              <a:cs typeface="+mn-cs"/>
            </a:endParaRPr>
          </a:p>
        </p:txBody>
      </p:sp>
      <p:sp>
        <p:nvSpPr>
          <p:cNvPr id="287" name="Forma libre: forma 286">
            <a:extLst>
              <a:ext uri="{FF2B5EF4-FFF2-40B4-BE49-F238E27FC236}">
                <a16:creationId xmlns:a16="http://schemas.microsoft.com/office/drawing/2014/main" id="{7C0876C5-13F9-C42D-8FBF-C2E893507BF4}"/>
              </a:ext>
            </a:extLst>
          </p:cNvPr>
          <p:cNvSpPr/>
          <p:nvPr/>
        </p:nvSpPr>
        <p:spPr>
          <a:xfrm>
            <a:off x="5523638" y="3172788"/>
            <a:ext cx="100067" cy="100067"/>
          </a:xfrm>
          <a:custGeom>
            <a:avLst/>
            <a:gdLst>
              <a:gd name="connsiteX0" fmla="*/ 0 w 88201"/>
              <a:gd name="connsiteY0" fmla="*/ 0 h 88201"/>
              <a:gd name="connsiteX1" fmla="*/ 88202 w 88201"/>
              <a:gd name="connsiteY1" fmla="*/ 0 h 88201"/>
              <a:gd name="connsiteX2" fmla="*/ 88202 w 88201"/>
              <a:gd name="connsiteY2" fmla="*/ 88202 h 88201"/>
              <a:gd name="connsiteX3" fmla="*/ 0 w 88201"/>
              <a:gd name="connsiteY3" fmla="*/ 88202 h 88201"/>
            </a:gdLst>
            <a:ahLst/>
            <a:cxnLst>
              <a:cxn ang="0">
                <a:pos x="connsiteX0" y="connsiteY0"/>
              </a:cxn>
              <a:cxn ang="0">
                <a:pos x="connsiteX1" y="connsiteY1"/>
              </a:cxn>
              <a:cxn ang="0">
                <a:pos x="connsiteX2" y="connsiteY2"/>
              </a:cxn>
              <a:cxn ang="0">
                <a:pos x="connsiteX3" y="connsiteY3"/>
              </a:cxn>
            </a:cxnLst>
            <a:rect l="l" t="t" r="r" b="b"/>
            <a:pathLst>
              <a:path w="88201" h="88201">
                <a:moveTo>
                  <a:pt x="0" y="0"/>
                </a:moveTo>
                <a:lnTo>
                  <a:pt x="88202" y="0"/>
                </a:lnTo>
                <a:lnTo>
                  <a:pt x="88202" y="88202"/>
                </a:lnTo>
                <a:lnTo>
                  <a:pt x="0" y="88202"/>
                </a:lnTo>
                <a:close/>
              </a:path>
            </a:pathLst>
          </a:custGeom>
          <a:solidFill>
            <a:srgbClr val="00BEA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600" b="0" i="0" u="none" strike="noStrike" kern="1200" cap="none" spc="0" normalizeH="0" baseline="0" noProof="0">
              <a:ln>
                <a:noFill/>
              </a:ln>
              <a:solidFill>
                <a:prstClr val="black"/>
              </a:solidFill>
              <a:effectLst/>
              <a:uLnTx/>
              <a:uFillTx/>
              <a:latin typeface="Calibri"/>
              <a:ea typeface="+mn-ea"/>
              <a:cs typeface="+mn-cs"/>
            </a:endParaRPr>
          </a:p>
        </p:txBody>
      </p:sp>
      <p:sp>
        <p:nvSpPr>
          <p:cNvPr id="288" name="Elipse 287">
            <a:extLst>
              <a:ext uri="{FF2B5EF4-FFF2-40B4-BE49-F238E27FC236}">
                <a16:creationId xmlns:a16="http://schemas.microsoft.com/office/drawing/2014/main" id="{6387BD3D-774C-0AB7-3710-F68820DCA0B8}"/>
              </a:ext>
            </a:extLst>
          </p:cNvPr>
          <p:cNvSpPr/>
          <p:nvPr/>
        </p:nvSpPr>
        <p:spPr>
          <a:xfrm>
            <a:off x="8983978" y="4295973"/>
            <a:ext cx="100067" cy="100067"/>
          </a:xfrm>
          <a:prstGeom prst="ellipse">
            <a:avLst/>
          </a:prstGeom>
          <a:solidFill>
            <a:schemeClr val="accent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600" b="0" i="0" u="none" strike="noStrike" kern="1200" cap="none" spc="0" normalizeH="0" baseline="0" noProof="0">
              <a:ln>
                <a:noFill/>
              </a:ln>
              <a:solidFill>
                <a:prstClr val="black"/>
              </a:solidFill>
              <a:effectLst/>
              <a:uLnTx/>
              <a:uFillTx/>
              <a:latin typeface="Calibri"/>
              <a:ea typeface="+mn-ea"/>
              <a:cs typeface="+mn-cs"/>
            </a:endParaRPr>
          </a:p>
        </p:txBody>
      </p:sp>
      <p:sp>
        <p:nvSpPr>
          <p:cNvPr id="289" name="Forma libre: forma 288">
            <a:extLst>
              <a:ext uri="{FF2B5EF4-FFF2-40B4-BE49-F238E27FC236}">
                <a16:creationId xmlns:a16="http://schemas.microsoft.com/office/drawing/2014/main" id="{0E39B1C7-384D-4BBA-63A4-8BE9B6E1484F}"/>
              </a:ext>
            </a:extLst>
          </p:cNvPr>
          <p:cNvSpPr/>
          <p:nvPr/>
        </p:nvSpPr>
        <p:spPr>
          <a:xfrm>
            <a:off x="8983978" y="4292791"/>
            <a:ext cx="100067" cy="100067"/>
          </a:xfrm>
          <a:custGeom>
            <a:avLst/>
            <a:gdLst>
              <a:gd name="connsiteX0" fmla="*/ 0 w 88201"/>
              <a:gd name="connsiteY0" fmla="*/ 0 h 88201"/>
              <a:gd name="connsiteX1" fmla="*/ 88202 w 88201"/>
              <a:gd name="connsiteY1" fmla="*/ 0 h 88201"/>
              <a:gd name="connsiteX2" fmla="*/ 88202 w 88201"/>
              <a:gd name="connsiteY2" fmla="*/ 88202 h 88201"/>
              <a:gd name="connsiteX3" fmla="*/ 0 w 88201"/>
              <a:gd name="connsiteY3" fmla="*/ 88202 h 88201"/>
            </a:gdLst>
            <a:ahLst/>
            <a:cxnLst>
              <a:cxn ang="0">
                <a:pos x="connsiteX0" y="connsiteY0"/>
              </a:cxn>
              <a:cxn ang="0">
                <a:pos x="connsiteX1" y="connsiteY1"/>
              </a:cxn>
              <a:cxn ang="0">
                <a:pos x="connsiteX2" y="connsiteY2"/>
              </a:cxn>
              <a:cxn ang="0">
                <a:pos x="connsiteX3" y="connsiteY3"/>
              </a:cxn>
            </a:cxnLst>
            <a:rect l="l" t="t" r="r" b="b"/>
            <a:pathLst>
              <a:path w="88201" h="88201">
                <a:moveTo>
                  <a:pt x="0" y="0"/>
                </a:moveTo>
                <a:lnTo>
                  <a:pt x="88202" y="0"/>
                </a:lnTo>
                <a:lnTo>
                  <a:pt x="88202" y="88202"/>
                </a:lnTo>
                <a:lnTo>
                  <a:pt x="0" y="88202"/>
                </a:lnTo>
                <a:close/>
              </a:path>
            </a:pathLst>
          </a:custGeom>
          <a:solidFill>
            <a:srgbClr val="00BEA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600" b="0" i="0" u="none" strike="noStrike" kern="1200" cap="none" spc="0" normalizeH="0" baseline="0" noProof="0">
              <a:ln>
                <a:noFill/>
              </a:ln>
              <a:solidFill>
                <a:prstClr val="black"/>
              </a:solidFill>
              <a:effectLst/>
              <a:uLnTx/>
              <a:uFillTx/>
              <a:latin typeface="Calibri"/>
              <a:ea typeface="+mn-ea"/>
              <a:cs typeface="+mn-cs"/>
            </a:endParaRPr>
          </a:p>
        </p:txBody>
      </p:sp>
      <p:sp>
        <p:nvSpPr>
          <p:cNvPr id="290" name="Forma libre: forma 289">
            <a:extLst>
              <a:ext uri="{FF2B5EF4-FFF2-40B4-BE49-F238E27FC236}">
                <a16:creationId xmlns:a16="http://schemas.microsoft.com/office/drawing/2014/main" id="{4EF72F1E-C07D-E4A0-2C87-14F6CCB16585}"/>
              </a:ext>
            </a:extLst>
          </p:cNvPr>
          <p:cNvSpPr/>
          <p:nvPr/>
        </p:nvSpPr>
        <p:spPr>
          <a:xfrm>
            <a:off x="11310227" y="4286510"/>
            <a:ext cx="100067" cy="100067"/>
          </a:xfrm>
          <a:custGeom>
            <a:avLst/>
            <a:gdLst>
              <a:gd name="connsiteX0" fmla="*/ 0 w 88201"/>
              <a:gd name="connsiteY0" fmla="*/ 0 h 88201"/>
              <a:gd name="connsiteX1" fmla="*/ 88202 w 88201"/>
              <a:gd name="connsiteY1" fmla="*/ 0 h 88201"/>
              <a:gd name="connsiteX2" fmla="*/ 88202 w 88201"/>
              <a:gd name="connsiteY2" fmla="*/ 88202 h 88201"/>
              <a:gd name="connsiteX3" fmla="*/ 0 w 88201"/>
              <a:gd name="connsiteY3" fmla="*/ 88202 h 88201"/>
            </a:gdLst>
            <a:ahLst/>
            <a:cxnLst>
              <a:cxn ang="0">
                <a:pos x="connsiteX0" y="connsiteY0"/>
              </a:cxn>
              <a:cxn ang="0">
                <a:pos x="connsiteX1" y="connsiteY1"/>
              </a:cxn>
              <a:cxn ang="0">
                <a:pos x="connsiteX2" y="connsiteY2"/>
              </a:cxn>
              <a:cxn ang="0">
                <a:pos x="connsiteX3" y="connsiteY3"/>
              </a:cxn>
            </a:cxnLst>
            <a:rect l="l" t="t" r="r" b="b"/>
            <a:pathLst>
              <a:path w="88201" h="88201">
                <a:moveTo>
                  <a:pt x="0" y="0"/>
                </a:moveTo>
                <a:lnTo>
                  <a:pt x="88202" y="0"/>
                </a:lnTo>
                <a:lnTo>
                  <a:pt x="88202" y="88202"/>
                </a:lnTo>
                <a:lnTo>
                  <a:pt x="0" y="88202"/>
                </a:lnTo>
                <a:close/>
              </a:path>
            </a:pathLst>
          </a:custGeom>
          <a:solidFill>
            <a:srgbClr val="00BEA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600" b="0" i="0" u="none" strike="noStrike" kern="1200" cap="none" spc="0" normalizeH="0" baseline="0" noProof="0">
              <a:ln>
                <a:noFill/>
              </a:ln>
              <a:solidFill>
                <a:prstClr val="black"/>
              </a:solidFill>
              <a:effectLst/>
              <a:uLnTx/>
              <a:uFillTx/>
              <a:latin typeface="Calibri"/>
              <a:ea typeface="+mn-ea"/>
              <a:cs typeface="+mn-cs"/>
            </a:endParaRPr>
          </a:p>
        </p:txBody>
      </p:sp>
      <p:sp>
        <p:nvSpPr>
          <p:cNvPr id="293" name="CuadroTexto 292">
            <a:extLst>
              <a:ext uri="{FF2B5EF4-FFF2-40B4-BE49-F238E27FC236}">
                <a16:creationId xmlns:a16="http://schemas.microsoft.com/office/drawing/2014/main" id="{C1DDA9FD-45F4-E441-9DE7-BA1978F7424E}"/>
              </a:ext>
            </a:extLst>
          </p:cNvPr>
          <p:cNvSpPr txBox="1"/>
          <p:nvPr/>
        </p:nvSpPr>
        <p:spPr>
          <a:xfrm rot="16200000">
            <a:off x="3122099" y="3279241"/>
            <a:ext cx="1681871" cy="246221"/>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s-ES" sz="1000" b="0" i="0" u="none" strike="noStrike" kern="1200" cap="none" spc="0" normalizeH="0" baseline="0" noProof="0">
                <a:ln/>
                <a:effectLst/>
                <a:uLnTx/>
                <a:uFillTx/>
                <a:latin typeface="Calibri"/>
                <a:ea typeface="+mn-ea"/>
                <a:cs typeface="Arial"/>
                <a:sym typeface="Arial"/>
                <a:rtl val="0"/>
              </a:rPr>
              <a:t>Descamación-NRS (mediana)</a:t>
            </a:r>
          </a:p>
        </p:txBody>
      </p:sp>
      <p:sp>
        <p:nvSpPr>
          <p:cNvPr id="294" name="Forma libre: forma 293">
            <a:extLst>
              <a:ext uri="{FF2B5EF4-FFF2-40B4-BE49-F238E27FC236}">
                <a16:creationId xmlns:a16="http://schemas.microsoft.com/office/drawing/2014/main" id="{63E9FF48-BD98-7357-7A68-4BD91A303F35}"/>
              </a:ext>
            </a:extLst>
          </p:cNvPr>
          <p:cNvSpPr/>
          <p:nvPr/>
        </p:nvSpPr>
        <p:spPr>
          <a:xfrm>
            <a:off x="4423226" y="2790211"/>
            <a:ext cx="6915150" cy="1557337"/>
          </a:xfrm>
          <a:custGeom>
            <a:avLst/>
            <a:gdLst>
              <a:gd name="connsiteX0" fmla="*/ 0 w 2146300"/>
              <a:gd name="connsiteY0" fmla="*/ 0 h 1543050"/>
              <a:gd name="connsiteX1" fmla="*/ 669925 w 2146300"/>
              <a:gd name="connsiteY1" fmla="*/ 539750 h 1543050"/>
              <a:gd name="connsiteX2" fmla="*/ 1428750 w 2146300"/>
              <a:gd name="connsiteY2" fmla="*/ 1543050 h 1543050"/>
              <a:gd name="connsiteX3" fmla="*/ 2146300 w 2146300"/>
              <a:gd name="connsiteY3" fmla="*/ 1543050 h 1543050"/>
              <a:gd name="connsiteX0" fmla="*/ 0 w 2146300"/>
              <a:gd name="connsiteY0" fmla="*/ 0 h 1762125"/>
              <a:gd name="connsiteX1" fmla="*/ 669925 w 2146300"/>
              <a:gd name="connsiteY1" fmla="*/ 539750 h 1762125"/>
              <a:gd name="connsiteX2" fmla="*/ 1470025 w 2146300"/>
              <a:gd name="connsiteY2" fmla="*/ 1762125 h 1762125"/>
              <a:gd name="connsiteX3" fmla="*/ 2146300 w 2146300"/>
              <a:gd name="connsiteY3" fmla="*/ 1543050 h 1762125"/>
              <a:gd name="connsiteX0" fmla="*/ 0 w 2251075"/>
              <a:gd name="connsiteY0" fmla="*/ 0 h 1771650"/>
              <a:gd name="connsiteX1" fmla="*/ 669925 w 2251075"/>
              <a:gd name="connsiteY1" fmla="*/ 539750 h 1771650"/>
              <a:gd name="connsiteX2" fmla="*/ 1470025 w 2251075"/>
              <a:gd name="connsiteY2" fmla="*/ 1762125 h 1771650"/>
              <a:gd name="connsiteX3" fmla="*/ 2251075 w 2251075"/>
              <a:gd name="connsiteY3" fmla="*/ 1771650 h 1771650"/>
              <a:gd name="connsiteX0" fmla="*/ 0 w 2251075"/>
              <a:gd name="connsiteY0" fmla="*/ 0 h 1771650"/>
              <a:gd name="connsiteX1" fmla="*/ 727075 w 2251075"/>
              <a:gd name="connsiteY1" fmla="*/ 1108075 h 1771650"/>
              <a:gd name="connsiteX2" fmla="*/ 1470025 w 2251075"/>
              <a:gd name="connsiteY2" fmla="*/ 1762125 h 1771650"/>
              <a:gd name="connsiteX3" fmla="*/ 2251075 w 2251075"/>
              <a:gd name="connsiteY3" fmla="*/ 1771650 h 1771650"/>
              <a:gd name="connsiteX0" fmla="*/ 0 w 2295525"/>
              <a:gd name="connsiteY0" fmla="*/ 0 h 1123950"/>
              <a:gd name="connsiteX1" fmla="*/ 771525 w 2295525"/>
              <a:gd name="connsiteY1" fmla="*/ 460375 h 1123950"/>
              <a:gd name="connsiteX2" fmla="*/ 1514475 w 2295525"/>
              <a:gd name="connsiteY2" fmla="*/ 1114425 h 1123950"/>
              <a:gd name="connsiteX3" fmla="*/ 2295525 w 2295525"/>
              <a:gd name="connsiteY3" fmla="*/ 1123950 h 1123950"/>
              <a:gd name="connsiteX0" fmla="*/ 0 w 2543175"/>
              <a:gd name="connsiteY0" fmla="*/ 0 h 1781175"/>
              <a:gd name="connsiteX1" fmla="*/ 1019175 w 2543175"/>
              <a:gd name="connsiteY1" fmla="*/ 1117600 h 1781175"/>
              <a:gd name="connsiteX2" fmla="*/ 1762125 w 2543175"/>
              <a:gd name="connsiteY2" fmla="*/ 1771650 h 1781175"/>
              <a:gd name="connsiteX3" fmla="*/ 2543175 w 2543175"/>
              <a:gd name="connsiteY3" fmla="*/ 1781175 h 1781175"/>
              <a:gd name="connsiteX0" fmla="*/ 0 w 2543175"/>
              <a:gd name="connsiteY0" fmla="*/ 0 h 1781175"/>
              <a:gd name="connsiteX1" fmla="*/ 1181100 w 2543175"/>
              <a:gd name="connsiteY1" fmla="*/ 446087 h 1781175"/>
              <a:gd name="connsiteX2" fmla="*/ 1762125 w 2543175"/>
              <a:gd name="connsiteY2" fmla="*/ 1771650 h 1781175"/>
              <a:gd name="connsiteX3" fmla="*/ 2543175 w 2543175"/>
              <a:gd name="connsiteY3" fmla="*/ 1781175 h 1781175"/>
              <a:gd name="connsiteX0" fmla="*/ 0 w 6238875"/>
              <a:gd name="connsiteY0" fmla="*/ 0 h 1771650"/>
              <a:gd name="connsiteX1" fmla="*/ 1181100 w 6238875"/>
              <a:gd name="connsiteY1" fmla="*/ 446087 h 1771650"/>
              <a:gd name="connsiteX2" fmla="*/ 1762125 w 6238875"/>
              <a:gd name="connsiteY2" fmla="*/ 1771650 h 1771650"/>
              <a:gd name="connsiteX3" fmla="*/ 6238875 w 6238875"/>
              <a:gd name="connsiteY3" fmla="*/ 1371600 h 1771650"/>
              <a:gd name="connsiteX0" fmla="*/ 0 w 6238875"/>
              <a:gd name="connsiteY0" fmla="*/ 0 h 1371600"/>
              <a:gd name="connsiteX1" fmla="*/ 1181100 w 6238875"/>
              <a:gd name="connsiteY1" fmla="*/ 446087 h 1371600"/>
              <a:gd name="connsiteX2" fmla="*/ 4438650 w 6238875"/>
              <a:gd name="connsiteY2" fmla="*/ 1204912 h 1371600"/>
              <a:gd name="connsiteX3" fmla="*/ 6238875 w 6238875"/>
              <a:gd name="connsiteY3" fmla="*/ 1371600 h 1371600"/>
              <a:gd name="connsiteX0" fmla="*/ 0 w 6238875"/>
              <a:gd name="connsiteY0" fmla="*/ 0 h 1557337"/>
              <a:gd name="connsiteX1" fmla="*/ 1181100 w 6238875"/>
              <a:gd name="connsiteY1" fmla="*/ 446087 h 1557337"/>
              <a:gd name="connsiteX2" fmla="*/ 4619625 w 6238875"/>
              <a:gd name="connsiteY2" fmla="*/ 1557337 h 1557337"/>
              <a:gd name="connsiteX3" fmla="*/ 6238875 w 6238875"/>
              <a:gd name="connsiteY3" fmla="*/ 1371600 h 1557337"/>
              <a:gd name="connsiteX0" fmla="*/ 0 w 6915150"/>
              <a:gd name="connsiteY0" fmla="*/ 0 h 1557337"/>
              <a:gd name="connsiteX1" fmla="*/ 1181100 w 6915150"/>
              <a:gd name="connsiteY1" fmla="*/ 446087 h 1557337"/>
              <a:gd name="connsiteX2" fmla="*/ 4619625 w 6915150"/>
              <a:gd name="connsiteY2" fmla="*/ 1557337 h 1557337"/>
              <a:gd name="connsiteX3" fmla="*/ 6915150 w 6915150"/>
              <a:gd name="connsiteY3" fmla="*/ 1547813 h 1557337"/>
            </a:gdLst>
            <a:ahLst/>
            <a:cxnLst>
              <a:cxn ang="0">
                <a:pos x="connsiteX0" y="connsiteY0"/>
              </a:cxn>
              <a:cxn ang="0">
                <a:pos x="connsiteX1" y="connsiteY1"/>
              </a:cxn>
              <a:cxn ang="0">
                <a:pos x="connsiteX2" y="connsiteY2"/>
              </a:cxn>
              <a:cxn ang="0">
                <a:pos x="connsiteX3" y="connsiteY3"/>
              </a:cxn>
            </a:cxnLst>
            <a:rect l="l" t="t" r="r" b="b"/>
            <a:pathLst>
              <a:path w="6915150" h="1557337">
                <a:moveTo>
                  <a:pt x="0" y="0"/>
                </a:moveTo>
                <a:lnTo>
                  <a:pt x="1181100" y="446087"/>
                </a:lnTo>
                <a:lnTo>
                  <a:pt x="4619625" y="1557337"/>
                </a:lnTo>
                <a:lnTo>
                  <a:pt x="6915150" y="1547813"/>
                </a:lnTo>
              </a:path>
            </a:pathLst>
          </a:custGeom>
          <a:noFill/>
          <a:ln w="25400">
            <a:solidFill>
              <a:srgbClr val="00BEA0"/>
            </a:solidFill>
            <a:prstDash val="sysDash"/>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a:ea typeface="+mn-ea"/>
              <a:cs typeface="+mn-cs"/>
            </a:endParaRPr>
          </a:p>
        </p:txBody>
      </p:sp>
      <p:sp>
        <p:nvSpPr>
          <p:cNvPr id="295" name="CuadroTexto 294">
            <a:extLst>
              <a:ext uri="{FF2B5EF4-FFF2-40B4-BE49-F238E27FC236}">
                <a16:creationId xmlns:a16="http://schemas.microsoft.com/office/drawing/2014/main" id="{CCB22000-52EB-2DF4-D46C-64D5E18D9DF2}"/>
              </a:ext>
            </a:extLst>
          </p:cNvPr>
          <p:cNvSpPr txBox="1"/>
          <p:nvPr/>
        </p:nvSpPr>
        <p:spPr>
          <a:xfrm>
            <a:off x="8653332" y="4577236"/>
            <a:ext cx="829073" cy="400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000" b="0" i="0" u="none" strike="noStrike" kern="1200" cap="none" spc="0" normalizeH="0" baseline="0" noProof="0">
                <a:ln/>
                <a:solidFill>
                  <a:prstClr val="black">
                    <a:lumMod val="75000"/>
                    <a:lumOff val="25000"/>
                  </a:prstClr>
                </a:solidFill>
                <a:effectLst/>
                <a:uLnTx/>
                <a:uFillTx/>
                <a:latin typeface="Calibri"/>
                <a:ea typeface="+mn-ea"/>
                <a:cs typeface="Arial"/>
                <a:sym typeface="Arial"/>
                <a:rtl val="0"/>
              </a:rPr>
              <a:t>Semana 16 </a:t>
            </a:r>
            <a:br>
              <a:rPr kumimoji="0" lang="es-ES" sz="1000" b="0" i="0" u="none" strike="noStrike" kern="1200" cap="none" spc="0" normalizeH="0" baseline="0" noProof="0">
                <a:ln/>
                <a:solidFill>
                  <a:prstClr val="black">
                    <a:lumMod val="75000"/>
                    <a:lumOff val="25000"/>
                  </a:prstClr>
                </a:solidFill>
                <a:effectLst/>
                <a:uLnTx/>
                <a:uFillTx/>
                <a:latin typeface="Calibri"/>
                <a:ea typeface="+mn-ea"/>
                <a:cs typeface="Arial"/>
                <a:sym typeface="Arial"/>
                <a:rtl val="0"/>
              </a:rPr>
            </a:br>
            <a:r>
              <a:rPr kumimoji="0" lang="es-ES" sz="1000" b="0" i="0" u="none" strike="noStrike" kern="1200" cap="none" spc="0" normalizeH="0" baseline="0" noProof="0">
                <a:ln/>
                <a:solidFill>
                  <a:prstClr val="black">
                    <a:lumMod val="75000"/>
                    <a:lumOff val="25000"/>
                  </a:prstClr>
                </a:solidFill>
                <a:effectLst/>
                <a:uLnTx/>
                <a:uFillTx/>
                <a:latin typeface="Calibri"/>
                <a:ea typeface="+mn-ea"/>
                <a:cs typeface="Arial"/>
                <a:sym typeface="Arial"/>
                <a:rtl val="0"/>
              </a:rPr>
              <a:t>(n = 84/168)</a:t>
            </a:r>
          </a:p>
        </p:txBody>
      </p:sp>
      <p:sp>
        <p:nvSpPr>
          <p:cNvPr id="296" name="CuadroTexto 295">
            <a:extLst>
              <a:ext uri="{FF2B5EF4-FFF2-40B4-BE49-F238E27FC236}">
                <a16:creationId xmlns:a16="http://schemas.microsoft.com/office/drawing/2014/main" id="{27C8D251-ACE1-299F-A294-40C00DF9DE58}"/>
              </a:ext>
            </a:extLst>
          </p:cNvPr>
          <p:cNvSpPr txBox="1"/>
          <p:nvPr/>
        </p:nvSpPr>
        <p:spPr>
          <a:xfrm>
            <a:off x="10848788" y="4577236"/>
            <a:ext cx="829073" cy="400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000" b="0" i="0" u="none" strike="noStrike" kern="1200" cap="none" spc="0" normalizeH="0" baseline="0" noProof="0">
                <a:ln/>
                <a:solidFill>
                  <a:prstClr val="black">
                    <a:lumMod val="75000"/>
                    <a:lumOff val="25000"/>
                  </a:prstClr>
                </a:solidFill>
                <a:effectLst/>
                <a:uLnTx/>
                <a:uFillTx/>
                <a:latin typeface="Calibri"/>
                <a:ea typeface="+mn-ea"/>
                <a:cs typeface="Arial"/>
                <a:sym typeface="Arial"/>
                <a:rtl val="0"/>
              </a:rPr>
              <a:t>Semana 24 </a:t>
            </a:r>
            <a:br>
              <a:rPr kumimoji="0" lang="es-ES" sz="1000" b="0" i="0" u="none" strike="noStrike" kern="1200" cap="none" spc="0" normalizeH="0" baseline="0" noProof="0">
                <a:ln/>
                <a:solidFill>
                  <a:prstClr val="black">
                    <a:lumMod val="75000"/>
                    <a:lumOff val="25000"/>
                  </a:prstClr>
                </a:solidFill>
                <a:effectLst/>
                <a:uLnTx/>
                <a:uFillTx/>
                <a:latin typeface="Calibri"/>
                <a:ea typeface="+mn-ea"/>
                <a:cs typeface="Arial"/>
                <a:sym typeface="Arial"/>
                <a:rtl val="0"/>
              </a:rPr>
            </a:br>
            <a:r>
              <a:rPr kumimoji="0" lang="es-ES" sz="1000" b="0" i="0" u="none" strike="noStrike" kern="1200" cap="none" spc="0" normalizeH="0" baseline="0" noProof="0">
                <a:ln/>
                <a:solidFill>
                  <a:prstClr val="black">
                    <a:lumMod val="75000"/>
                    <a:lumOff val="25000"/>
                  </a:prstClr>
                </a:solidFill>
                <a:effectLst/>
                <a:uLnTx/>
                <a:uFillTx/>
                <a:latin typeface="Calibri"/>
                <a:ea typeface="+mn-ea"/>
                <a:cs typeface="Arial"/>
                <a:sym typeface="Arial"/>
                <a:rtl val="0"/>
              </a:rPr>
              <a:t>(n = 81/160)</a:t>
            </a:r>
          </a:p>
        </p:txBody>
      </p:sp>
      <p:sp>
        <p:nvSpPr>
          <p:cNvPr id="297" name="CuadroTexto 296">
            <a:extLst>
              <a:ext uri="{FF2B5EF4-FFF2-40B4-BE49-F238E27FC236}">
                <a16:creationId xmlns:a16="http://schemas.microsoft.com/office/drawing/2014/main" id="{87488C35-2B26-4547-A0FE-5840A2A4718B}"/>
              </a:ext>
            </a:extLst>
          </p:cNvPr>
          <p:cNvSpPr txBox="1"/>
          <p:nvPr/>
        </p:nvSpPr>
        <p:spPr>
          <a:xfrm>
            <a:off x="8523148" y="4186072"/>
            <a:ext cx="284052"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400" i="0" u="none" strike="noStrike" kern="1200" cap="none" spc="0" normalizeH="0" baseline="0" noProof="0">
                <a:ln/>
                <a:solidFill>
                  <a:srgbClr val="6B2F65"/>
                </a:solidFill>
                <a:effectLst/>
                <a:uLnTx/>
                <a:uFillTx/>
                <a:latin typeface="+mj-lt"/>
                <a:ea typeface="+mn-ea"/>
                <a:cs typeface="Arial"/>
                <a:sym typeface="Arial"/>
                <a:rtl val="0"/>
              </a:rPr>
              <a:t>1</a:t>
            </a:r>
          </a:p>
        </p:txBody>
      </p:sp>
      <p:sp>
        <p:nvSpPr>
          <p:cNvPr id="298" name="CuadroTexto 297">
            <a:extLst>
              <a:ext uri="{FF2B5EF4-FFF2-40B4-BE49-F238E27FC236}">
                <a16:creationId xmlns:a16="http://schemas.microsoft.com/office/drawing/2014/main" id="{16940A38-2CCC-D90A-706D-B7756707C563}"/>
              </a:ext>
            </a:extLst>
          </p:cNvPr>
          <p:cNvSpPr txBox="1"/>
          <p:nvPr/>
        </p:nvSpPr>
        <p:spPr>
          <a:xfrm>
            <a:off x="8899253" y="3950231"/>
            <a:ext cx="284052"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400" i="0" u="none" strike="noStrike" kern="1200" cap="none" spc="0" normalizeH="0" baseline="0" noProof="0">
                <a:ln/>
                <a:solidFill>
                  <a:srgbClr val="00BEA0"/>
                </a:solidFill>
                <a:effectLst/>
                <a:uLnTx/>
                <a:uFillTx/>
                <a:latin typeface="+mj-lt"/>
                <a:ea typeface="+mn-ea"/>
                <a:cs typeface="Arial"/>
                <a:sym typeface="Arial"/>
                <a:rtl val="0"/>
              </a:rPr>
              <a:t>1</a:t>
            </a:r>
          </a:p>
        </p:txBody>
      </p:sp>
      <p:grpSp>
        <p:nvGrpSpPr>
          <p:cNvPr id="299" name="Grupo 298">
            <a:extLst>
              <a:ext uri="{FF2B5EF4-FFF2-40B4-BE49-F238E27FC236}">
                <a16:creationId xmlns:a16="http://schemas.microsoft.com/office/drawing/2014/main" id="{174CAE1C-33C7-644D-697D-F8369AB73ACF}"/>
              </a:ext>
            </a:extLst>
          </p:cNvPr>
          <p:cNvGrpSpPr/>
          <p:nvPr/>
        </p:nvGrpSpPr>
        <p:grpSpPr>
          <a:xfrm>
            <a:off x="5574618" y="2562222"/>
            <a:ext cx="511609" cy="359652"/>
            <a:chOff x="12706537" y="3047511"/>
            <a:chExt cx="511609" cy="359652"/>
          </a:xfrm>
        </p:grpSpPr>
        <p:cxnSp>
          <p:nvCxnSpPr>
            <p:cNvPr id="312" name="Conector recto 311">
              <a:extLst>
                <a:ext uri="{FF2B5EF4-FFF2-40B4-BE49-F238E27FC236}">
                  <a16:creationId xmlns:a16="http://schemas.microsoft.com/office/drawing/2014/main" id="{EF956C6C-397C-83DE-0C2B-89D0627392F2}"/>
                </a:ext>
              </a:extLst>
            </p:cNvPr>
            <p:cNvCxnSpPr>
              <a:cxnSpLocks/>
            </p:cNvCxnSpPr>
            <p:nvPr/>
          </p:nvCxnSpPr>
          <p:spPr>
            <a:xfrm>
              <a:off x="12706537" y="3047511"/>
              <a:ext cx="511609" cy="356090"/>
            </a:xfrm>
            <a:prstGeom prst="line">
              <a:avLst/>
            </a:prstGeom>
            <a:ln w="15875">
              <a:solidFill>
                <a:srgbClr val="00BEA0"/>
              </a:solidFill>
              <a:tailEnd type="arrow"/>
            </a:ln>
            <a:effectLst/>
          </p:spPr>
          <p:style>
            <a:lnRef idx="2">
              <a:schemeClr val="accent1"/>
            </a:lnRef>
            <a:fillRef idx="0">
              <a:schemeClr val="accent1"/>
            </a:fillRef>
            <a:effectRef idx="1">
              <a:schemeClr val="accent1"/>
            </a:effectRef>
            <a:fontRef idx="minor">
              <a:schemeClr val="tx1"/>
            </a:fontRef>
          </p:style>
        </p:cxnSp>
        <p:sp>
          <p:nvSpPr>
            <p:cNvPr id="313" name="Forma libre: forma 312">
              <a:extLst>
                <a:ext uri="{FF2B5EF4-FFF2-40B4-BE49-F238E27FC236}">
                  <a16:creationId xmlns:a16="http://schemas.microsoft.com/office/drawing/2014/main" id="{183FD205-51EA-9526-D7FC-2EA64AEDD3BB}"/>
                </a:ext>
              </a:extLst>
            </p:cNvPr>
            <p:cNvSpPr/>
            <p:nvPr/>
          </p:nvSpPr>
          <p:spPr>
            <a:xfrm>
              <a:off x="12785698" y="3055768"/>
              <a:ext cx="353647" cy="351395"/>
            </a:xfrm>
            <a:custGeom>
              <a:avLst/>
              <a:gdLst>
                <a:gd name="connsiteX0" fmla="*/ 0 w 833056"/>
                <a:gd name="connsiteY0" fmla="*/ 260699 h 521398"/>
                <a:gd name="connsiteX1" fmla="*/ 416529 w 833056"/>
                <a:gd name="connsiteY1" fmla="*/ 0 h 521398"/>
                <a:gd name="connsiteX2" fmla="*/ 833057 w 833056"/>
                <a:gd name="connsiteY2" fmla="*/ 260699 h 521398"/>
                <a:gd name="connsiteX3" fmla="*/ 416529 w 833056"/>
                <a:gd name="connsiteY3" fmla="*/ 521399 h 521398"/>
                <a:gd name="connsiteX4" fmla="*/ 0 w 833056"/>
                <a:gd name="connsiteY4" fmla="*/ 260699 h 5213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3056" h="521398">
                  <a:moveTo>
                    <a:pt x="0" y="260699"/>
                  </a:moveTo>
                  <a:cubicBezTo>
                    <a:pt x="0" y="116681"/>
                    <a:pt x="186500" y="0"/>
                    <a:pt x="416529" y="0"/>
                  </a:cubicBezTo>
                  <a:cubicBezTo>
                    <a:pt x="646557" y="0"/>
                    <a:pt x="833057" y="116681"/>
                    <a:pt x="833057" y="260699"/>
                  </a:cubicBezTo>
                  <a:cubicBezTo>
                    <a:pt x="833057" y="404717"/>
                    <a:pt x="646557" y="521399"/>
                    <a:pt x="416529" y="521399"/>
                  </a:cubicBezTo>
                  <a:cubicBezTo>
                    <a:pt x="186500" y="521399"/>
                    <a:pt x="0" y="404717"/>
                    <a:pt x="0" y="260699"/>
                  </a:cubicBezTo>
                </a:path>
              </a:pathLst>
            </a:custGeom>
            <a:solidFill>
              <a:srgbClr val="FFFFFF"/>
            </a:solidFill>
            <a:ln w="15875" cap="flat">
              <a:solidFill>
                <a:srgbClr val="00BEA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600" b="0" i="0" u="none" strike="noStrike" kern="1200" cap="none" spc="0" normalizeH="0" baseline="0" noProof="0">
                <a:ln>
                  <a:noFill/>
                </a:ln>
                <a:solidFill>
                  <a:prstClr val="black"/>
                </a:solidFill>
                <a:effectLst/>
                <a:uLnTx/>
                <a:uFillTx/>
                <a:latin typeface="Calibri"/>
                <a:ea typeface="+mn-ea"/>
                <a:cs typeface="+mn-cs"/>
              </a:endParaRPr>
            </a:p>
          </p:txBody>
        </p:sp>
        <p:sp>
          <p:nvSpPr>
            <p:cNvPr id="314" name="CuadroTexto 313">
              <a:extLst>
                <a:ext uri="{FF2B5EF4-FFF2-40B4-BE49-F238E27FC236}">
                  <a16:creationId xmlns:a16="http://schemas.microsoft.com/office/drawing/2014/main" id="{44BC2452-28B5-8DF2-09C3-F3C10A14C0FC}"/>
                </a:ext>
              </a:extLst>
            </p:cNvPr>
            <p:cNvSpPr txBox="1"/>
            <p:nvPr/>
          </p:nvSpPr>
          <p:spPr>
            <a:xfrm>
              <a:off x="12746108" y="3072520"/>
              <a:ext cx="413896"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400" i="0" u="none" strike="noStrike" kern="1200" cap="none" spc="0" normalizeH="0" baseline="0" noProof="0">
                  <a:ln/>
                  <a:solidFill>
                    <a:srgbClr val="00BEA0"/>
                  </a:solidFill>
                  <a:effectLst/>
                  <a:uLnTx/>
                  <a:uFillTx/>
                  <a:latin typeface="+mj-lt"/>
                  <a:ea typeface="+mn-ea"/>
                  <a:cs typeface="Arial"/>
                  <a:sym typeface="Arial"/>
                  <a:rtl val="0"/>
                </a:rPr>
                <a:t>-2*</a:t>
              </a:r>
            </a:p>
          </p:txBody>
        </p:sp>
      </p:grpSp>
      <p:grpSp>
        <p:nvGrpSpPr>
          <p:cNvPr id="300" name="Grupo 299">
            <a:extLst>
              <a:ext uri="{FF2B5EF4-FFF2-40B4-BE49-F238E27FC236}">
                <a16:creationId xmlns:a16="http://schemas.microsoft.com/office/drawing/2014/main" id="{D12C905E-948E-9D30-E2A0-20492A97C1BF}"/>
              </a:ext>
            </a:extLst>
          </p:cNvPr>
          <p:cNvGrpSpPr/>
          <p:nvPr/>
        </p:nvGrpSpPr>
        <p:grpSpPr>
          <a:xfrm>
            <a:off x="5414168" y="3630843"/>
            <a:ext cx="511609" cy="359652"/>
            <a:chOff x="13297868" y="3165590"/>
            <a:chExt cx="511609" cy="359652"/>
          </a:xfrm>
        </p:grpSpPr>
        <p:cxnSp>
          <p:nvCxnSpPr>
            <p:cNvPr id="309" name="Conector recto 308">
              <a:extLst>
                <a:ext uri="{FF2B5EF4-FFF2-40B4-BE49-F238E27FC236}">
                  <a16:creationId xmlns:a16="http://schemas.microsoft.com/office/drawing/2014/main" id="{36FF455F-9779-B424-55FC-4F371A8DD84E}"/>
                </a:ext>
              </a:extLst>
            </p:cNvPr>
            <p:cNvCxnSpPr>
              <a:cxnSpLocks/>
            </p:cNvCxnSpPr>
            <p:nvPr/>
          </p:nvCxnSpPr>
          <p:spPr>
            <a:xfrm>
              <a:off x="13297868" y="3165590"/>
              <a:ext cx="511609" cy="356090"/>
            </a:xfrm>
            <a:prstGeom prst="line">
              <a:avLst/>
            </a:prstGeom>
            <a:ln w="15875">
              <a:solidFill>
                <a:schemeClr val="accent2"/>
              </a:solidFill>
              <a:tailEnd type="arrow"/>
            </a:ln>
            <a:effectLst/>
          </p:spPr>
          <p:style>
            <a:lnRef idx="2">
              <a:schemeClr val="accent1"/>
            </a:lnRef>
            <a:fillRef idx="0">
              <a:schemeClr val="accent1"/>
            </a:fillRef>
            <a:effectRef idx="1">
              <a:schemeClr val="accent1"/>
            </a:effectRef>
            <a:fontRef idx="minor">
              <a:schemeClr val="tx1"/>
            </a:fontRef>
          </p:style>
        </p:cxnSp>
        <p:sp>
          <p:nvSpPr>
            <p:cNvPr id="310" name="Forma libre: forma 309">
              <a:extLst>
                <a:ext uri="{FF2B5EF4-FFF2-40B4-BE49-F238E27FC236}">
                  <a16:creationId xmlns:a16="http://schemas.microsoft.com/office/drawing/2014/main" id="{3CF95253-0FB6-6963-65A2-47BA9800A04C}"/>
                </a:ext>
              </a:extLst>
            </p:cNvPr>
            <p:cNvSpPr/>
            <p:nvPr/>
          </p:nvSpPr>
          <p:spPr>
            <a:xfrm>
              <a:off x="13377029" y="3173847"/>
              <a:ext cx="353647" cy="351395"/>
            </a:xfrm>
            <a:custGeom>
              <a:avLst/>
              <a:gdLst>
                <a:gd name="connsiteX0" fmla="*/ 0 w 833056"/>
                <a:gd name="connsiteY0" fmla="*/ 260699 h 521398"/>
                <a:gd name="connsiteX1" fmla="*/ 416529 w 833056"/>
                <a:gd name="connsiteY1" fmla="*/ 0 h 521398"/>
                <a:gd name="connsiteX2" fmla="*/ 833057 w 833056"/>
                <a:gd name="connsiteY2" fmla="*/ 260699 h 521398"/>
                <a:gd name="connsiteX3" fmla="*/ 416529 w 833056"/>
                <a:gd name="connsiteY3" fmla="*/ 521399 h 521398"/>
                <a:gd name="connsiteX4" fmla="*/ 0 w 833056"/>
                <a:gd name="connsiteY4" fmla="*/ 260699 h 5213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3056" h="521398">
                  <a:moveTo>
                    <a:pt x="0" y="260699"/>
                  </a:moveTo>
                  <a:cubicBezTo>
                    <a:pt x="0" y="116681"/>
                    <a:pt x="186500" y="0"/>
                    <a:pt x="416529" y="0"/>
                  </a:cubicBezTo>
                  <a:cubicBezTo>
                    <a:pt x="646557" y="0"/>
                    <a:pt x="833057" y="116681"/>
                    <a:pt x="833057" y="260699"/>
                  </a:cubicBezTo>
                  <a:cubicBezTo>
                    <a:pt x="833057" y="404717"/>
                    <a:pt x="646557" y="521399"/>
                    <a:pt x="416529" y="521399"/>
                  </a:cubicBezTo>
                  <a:cubicBezTo>
                    <a:pt x="186500" y="521399"/>
                    <a:pt x="0" y="404717"/>
                    <a:pt x="0" y="260699"/>
                  </a:cubicBezTo>
                </a:path>
              </a:pathLst>
            </a:custGeom>
            <a:solidFill>
              <a:srgbClr val="FFFFFF"/>
            </a:solidFill>
            <a:ln w="15875" cap="flat">
              <a:solidFill>
                <a:schemeClr val="accent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600" b="0" i="0" u="none" strike="noStrike" kern="1200" cap="none" spc="0" normalizeH="0" baseline="0" noProof="0">
                <a:ln>
                  <a:noFill/>
                </a:ln>
                <a:solidFill>
                  <a:prstClr val="black"/>
                </a:solidFill>
                <a:effectLst/>
                <a:uLnTx/>
                <a:uFillTx/>
                <a:latin typeface="Calibri"/>
                <a:ea typeface="+mn-ea"/>
                <a:cs typeface="+mn-cs"/>
              </a:endParaRPr>
            </a:p>
          </p:txBody>
        </p:sp>
        <p:sp>
          <p:nvSpPr>
            <p:cNvPr id="311" name="CuadroTexto 310">
              <a:extLst>
                <a:ext uri="{FF2B5EF4-FFF2-40B4-BE49-F238E27FC236}">
                  <a16:creationId xmlns:a16="http://schemas.microsoft.com/office/drawing/2014/main" id="{5E7EAAA6-2CAE-4B2D-8E4E-861ECDC8D5C8}"/>
                </a:ext>
              </a:extLst>
            </p:cNvPr>
            <p:cNvSpPr txBox="1"/>
            <p:nvPr/>
          </p:nvSpPr>
          <p:spPr>
            <a:xfrm>
              <a:off x="13344025" y="3182170"/>
              <a:ext cx="413896"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400" i="0" u="none" strike="noStrike" kern="1200" cap="none" spc="0" normalizeH="0" baseline="0" noProof="0">
                  <a:ln/>
                  <a:solidFill>
                    <a:srgbClr val="6B2F65"/>
                  </a:solidFill>
                  <a:effectLst/>
                  <a:uLnTx/>
                  <a:uFillTx/>
                  <a:latin typeface="+mj-lt"/>
                  <a:ea typeface="+mn-ea"/>
                  <a:cs typeface="Arial"/>
                  <a:sym typeface="Arial"/>
                  <a:rtl val="0"/>
                </a:rPr>
                <a:t>-2*</a:t>
              </a:r>
            </a:p>
          </p:txBody>
        </p:sp>
      </p:grpSp>
      <p:sp>
        <p:nvSpPr>
          <p:cNvPr id="328" name="Marcador de pie de página 227">
            <a:extLst>
              <a:ext uri="{FF2B5EF4-FFF2-40B4-BE49-F238E27FC236}">
                <a16:creationId xmlns:a16="http://schemas.microsoft.com/office/drawing/2014/main" id="{2EA6AF81-E3C2-7EE1-0B37-B3BB87C29CD9}"/>
              </a:ext>
            </a:extLst>
          </p:cNvPr>
          <p:cNvSpPr txBox="1">
            <a:spLocks/>
          </p:cNvSpPr>
          <p:nvPr/>
        </p:nvSpPr>
        <p:spPr>
          <a:xfrm>
            <a:off x="623887" y="5838436"/>
            <a:ext cx="4861600" cy="195814"/>
          </a:xfrm>
          <a:prstGeom prst="rect">
            <a:avLst/>
          </a:prstGeom>
        </p:spPr>
        <p:txBody>
          <a:bodyPr vert="horz" wrap="square" lIns="72000" tIns="36000" rIns="72000" bIns="36000" rtlCol="0" anchor="b" anchorCtr="0">
            <a:spAutoFit/>
          </a:bodyPr>
          <a:lstStyle>
            <a:defPPr>
              <a:defRPr lang="en-US"/>
            </a:defPPr>
            <a:lvl1pPr marL="0" algn="l" defTabSz="914400" rtl="0" eaLnBrk="1" latinLnBrk="0" hangingPunct="1">
              <a:defRPr sz="800" kern="1200">
                <a:solidFill>
                  <a:schemeClr val="accent4"/>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s-ES" dirty="0">
                <a:solidFill>
                  <a:prstClr val="black">
                    <a:tint val="75000"/>
                  </a:prstClr>
                </a:solidFill>
                <a:latin typeface="Calibri"/>
              </a:rPr>
              <a:t>Mediana del cambio respecto al valor inicial. Método de análisis de casos observados.</a:t>
            </a:r>
          </a:p>
        </p:txBody>
      </p:sp>
      <p:grpSp>
        <p:nvGrpSpPr>
          <p:cNvPr id="341" name="Grupo 340">
            <a:extLst>
              <a:ext uri="{FF2B5EF4-FFF2-40B4-BE49-F238E27FC236}">
                <a16:creationId xmlns:a16="http://schemas.microsoft.com/office/drawing/2014/main" id="{82C52873-0763-0AF9-23BE-B48C7C4DE656}"/>
              </a:ext>
            </a:extLst>
          </p:cNvPr>
          <p:cNvGrpSpPr/>
          <p:nvPr/>
        </p:nvGrpSpPr>
        <p:grpSpPr>
          <a:xfrm>
            <a:off x="10498092" y="3642199"/>
            <a:ext cx="532014" cy="359652"/>
            <a:chOff x="13297868" y="3165590"/>
            <a:chExt cx="532014" cy="359652"/>
          </a:xfrm>
        </p:grpSpPr>
        <p:cxnSp>
          <p:nvCxnSpPr>
            <p:cNvPr id="342" name="Conector recto 341">
              <a:extLst>
                <a:ext uri="{FF2B5EF4-FFF2-40B4-BE49-F238E27FC236}">
                  <a16:creationId xmlns:a16="http://schemas.microsoft.com/office/drawing/2014/main" id="{78DB89A7-3ED5-0795-DF08-21F42A9895FE}"/>
                </a:ext>
              </a:extLst>
            </p:cNvPr>
            <p:cNvCxnSpPr>
              <a:cxnSpLocks/>
            </p:cNvCxnSpPr>
            <p:nvPr/>
          </p:nvCxnSpPr>
          <p:spPr>
            <a:xfrm>
              <a:off x="13297868" y="3165590"/>
              <a:ext cx="511609" cy="356090"/>
            </a:xfrm>
            <a:prstGeom prst="line">
              <a:avLst/>
            </a:prstGeom>
            <a:ln w="15875">
              <a:solidFill>
                <a:schemeClr val="accent2"/>
              </a:solidFill>
              <a:tailEnd type="arrow"/>
            </a:ln>
            <a:effectLst/>
          </p:spPr>
          <p:style>
            <a:lnRef idx="2">
              <a:schemeClr val="accent1"/>
            </a:lnRef>
            <a:fillRef idx="0">
              <a:schemeClr val="accent1"/>
            </a:fillRef>
            <a:effectRef idx="1">
              <a:schemeClr val="accent1"/>
            </a:effectRef>
            <a:fontRef idx="minor">
              <a:schemeClr val="tx1"/>
            </a:fontRef>
          </p:style>
        </p:cxnSp>
        <p:sp>
          <p:nvSpPr>
            <p:cNvPr id="343" name="Forma libre: forma 342">
              <a:extLst>
                <a:ext uri="{FF2B5EF4-FFF2-40B4-BE49-F238E27FC236}">
                  <a16:creationId xmlns:a16="http://schemas.microsoft.com/office/drawing/2014/main" id="{BC93B6F0-FBB3-F534-A527-35B1E1F35FF9}"/>
                </a:ext>
              </a:extLst>
            </p:cNvPr>
            <p:cNvSpPr/>
            <p:nvPr/>
          </p:nvSpPr>
          <p:spPr>
            <a:xfrm>
              <a:off x="13377029" y="3173847"/>
              <a:ext cx="353647" cy="351395"/>
            </a:xfrm>
            <a:custGeom>
              <a:avLst/>
              <a:gdLst>
                <a:gd name="connsiteX0" fmla="*/ 0 w 833056"/>
                <a:gd name="connsiteY0" fmla="*/ 260699 h 521398"/>
                <a:gd name="connsiteX1" fmla="*/ 416529 w 833056"/>
                <a:gd name="connsiteY1" fmla="*/ 0 h 521398"/>
                <a:gd name="connsiteX2" fmla="*/ 833057 w 833056"/>
                <a:gd name="connsiteY2" fmla="*/ 260699 h 521398"/>
                <a:gd name="connsiteX3" fmla="*/ 416529 w 833056"/>
                <a:gd name="connsiteY3" fmla="*/ 521399 h 521398"/>
                <a:gd name="connsiteX4" fmla="*/ 0 w 833056"/>
                <a:gd name="connsiteY4" fmla="*/ 260699 h 5213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3056" h="521398">
                  <a:moveTo>
                    <a:pt x="0" y="260699"/>
                  </a:moveTo>
                  <a:cubicBezTo>
                    <a:pt x="0" y="116681"/>
                    <a:pt x="186500" y="0"/>
                    <a:pt x="416529" y="0"/>
                  </a:cubicBezTo>
                  <a:cubicBezTo>
                    <a:pt x="646557" y="0"/>
                    <a:pt x="833057" y="116681"/>
                    <a:pt x="833057" y="260699"/>
                  </a:cubicBezTo>
                  <a:cubicBezTo>
                    <a:pt x="833057" y="404717"/>
                    <a:pt x="646557" y="521399"/>
                    <a:pt x="416529" y="521399"/>
                  </a:cubicBezTo>
                  <a:cubicBezTo>
                    <a:pt x="186500" y="521399"/>
                    <a:pt x="0" y="404717"/>
                    <a:pt x="0" y="260699"/>
                  </a:cubicBezTo>
                </a:path>
              </a:pathLst>
            </a:custGeom>
            <a:solidFill>
              <a:srgbClr val="FFFFFF"/>
            </a:solidFill>
            <a:ln w="15875" cap="flat">
              <a:solidFill>
                <a:schemeClr val="accent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600" b="0" i="0" u="none" strike="noStrike" kern="1200" cap="none" spc="0" normalizeH="0" baseline="0" noProof="0">
                <a:ln>
                  <a:noFill/>
                </a:ln>
                <a:solidFill>
                  <a:prstClr val="black"/>
                </a:solidFill>
                <a:effectLst/>
                <a:uLnTx/>
                <a:uFillTx/>
                <a:latin typeface="Calibri"/>
                <a:ea typeface="+mn-ea"/>
                <a:cs typeface="+mn-cs"/>
              </a:endParaRPr>
            </a:p>
          </p:txBody>
        </p:sp>
        <p:sp>
          <p:nvSpPr>
            <p:cNvPr id="344" name="CuadroTexto 343">
              <a:extLst>
                <a:ext uri="{FF2B5EF4-FFF2-40B4-BE49-F238E27FC236}">
                  <a16:creationId xmlns:a16="http://schemas.microsoft.com/office/drawing/2014/main" id="{99076FF1-9C66-314D-A793-E3A51C65C82E}"/>
                </a:ext>
              </a:extLst>
            </p:cNvPr>
            <p:cNvSpPr txBox="1"/>
            <p:nvPr/>
          </p:nvSpPr>
          <p:spPr>
            <a:xfrm>
              <a:off x="13303776" y="3195521"/>
              <a:ext cx="526106"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400" i="0" u="none" strike="noStrike" kern="1200" cap="none" spc="0" normalizeH="0" baseline="0" noProof="0">
                  <a:ln/>
                  <a:solidFill>
                    <a:srgbClr val="6B2F65"/>
                  </a:solidFill>
                  <a:effectLst/>
                  <a:uLnTx/>
                  <a:uFillTx/>
                  <a:latin typeface="+mj-lt"/>
                  <a:ea typeface="+mn-ea"/>
                  <a:cs typeface="Arial"/>
                  <a:sym typeface="Arial"/>
                  <a:rtl val="0"/>
                </a:rPr>
                <a:t>-5</a:t>
              </a:r>
              <a:r>
                <a:rPr kumimoji="0" lang="es-ES" sz="1100" i="0" u="none" strike="noStrike" kern="1200" cap="none" spc="0" normalizeH="0" baseline="0" noProof="0">
                  <a:ln/>
                  <a:solidFill>
                    <a:srgbClr val="6B2F65"/>
                  </a:solidFill>
                  <a:effectLst/>
                  <a:uLnTx/>
                  <a:uFillTx/>
                  <a:latin typeface="+mj-lt"/>
                  <a:ea typeface="+mn-ea"/>
                  <a:cs typeface="Arial"/>
                  <a:sym typeface="Arial"/>
                  <a:rtl val="0"/>
                </a:rPr>
                <a:t>,5</a:t>
              </a:r>
              <a:r>
                <a:rPr kumimoji="0" lang="es-ES" sz="1050" i="0" u="none" strike="noStrike" kern="1200" cap="none" spc="0" normalizeH="0" baseline="0" noProof="0">
                  <a:ln/>
                  <a:solidFill>
                    <a:srgbClr val="6B2F65"/>
                  </a:solidFill>
                  <a:effectLst/>
                  <a:uLnTx/>
                  <a:uFillTx/>
                  <a:latin typeface="+mj-lt"/>
                  <a:ea typeface="+mn-ea"/>
                  <a:cs typeface="Arial"/>
                  <a:sym typeface="Arial"/>
                  <a:rtl val="0"/>
                </a:rPr>
                <a:t>*</a:t>
              </a:r>
              <a:endParaRPr kumimoji="0" lang="es-ES" sz="1400" i="0" u="none" strike="noStrike" kern="1200" cap="none" spc="0" normalizeH="0" baseline="0" noProof="0">
                <a:ln/>
                <a:solidFill>
                  <a:srgbClr val="6B2F65"/>
                </a:solidFill>
                <a:effectLst/>
                <a:uLnTx/>
                <a:uFillTx/>
                <a:latin typeface="+mj-lt"/>
                <a:ea typeface="+mn-ea"/>
                <a:cs typeface="Arial"/>
                <a:sym typeface="Arial"/>
                <a:rtl val="0"/>
              </a:endParaRPr>
            </a:p>
          </p:txBody>
        </p:sp>
      </p:grpSp>
      <p:sp>
        <p:nvSpPr>
          <p:cNvPr id="11" name="Título 1">
            <a:extLst>
              <a:ext uri="{FF2B5EF4-FFF2-40B4-BE49-F238E27FC236}">
                <a16:creationId xmlns:a16="http://schemas.microsoft.com/office/drawing/2014/main" id="{2E945774-8B5B-1B8A-5924-72A3FB37EDC5}"/>
              </a:ext>
            </a:extLst>
          </p:cNvPr>
          <p:cNvSpPr txBox="1">
            <a:spLocks/>
          </p:cNvSpPr>
          <p:nvPr/>
        </p:nvSpPr>
        <p:spPr>
          <a:xfrm>
            <a:off x="2494715" y="1959901"/>
            <a:ext cx="733889" cy="514738"/>
          </a:xfrm>
          <a:prstGeom prst="rect">
            <a:avLst/>
          </a:prstGeom>
          <a:noFill/>
        </p:spPr>
        <p:txBody>
          <a:bodyPr vert="horz" wrap="square" lIns="72000" tIns="72000" rIns="72000" bIns="72000" rtlCol="0" anchor="t" anchorCtr="0">
            <a:spAutoFit/>
          </a:bodyPr>
          <a:lstStyle>
            <a:lvl1pPr algn="l" defTabSz="457200" rtl="0" eaLnBrk="1" latinLnBrk="0" hangingPunct="1">
              <a:spcBef>
                <a:spcPct val="0"/>
              </a:spcBef>
              <a:buNone/>
              <a:defRPr lang="es-ES" sz="1800" b="0" i="0" kern="1200">
                <a:solidFill>
                  <a:srgbClr val="4E124D"/>
                </a:solidFill>
                <a:latin typeface="Arial"/>
                <a:ea typeface="+mj-ea"/>
                <a:cs typeface="Arial"/>
              </a:defRPr>
            </a:lvl1pPr>
          </a:lstStyle>
          <a:p>
            <a:pPr algn="ctr">
              <a:spcBef>
                <a:spcPts val="600"/>
              </a:spcBef>
            </a:pPr>
            <a:r>
              <a:rPr lang="es-ES" sz="2400" b="1" dirty="0">
                <a:solidFill>
                  <a:schemeClr val="bg1"/>
                </a:solidFill>
                <a:latin typeface="+mj-lt"/>
              </a:rPr>
              <a:t>1,</a:t>
            </a:r>
            <a:r>
              <a:rPr lang="es-ES" sz="2000" b="1" dirty="0">
                <a:solidFill>
                  <a:schemeClr val="bg1"/>
                </a:solidFill>
                <a:latin typeface="+mj-lt"/>
              </a:rPr>
              <a:t>0</a:t>
            </a:r>
            <a:endParaRPr lang="es-ES" sz="2400" b="1" dirty="0">
              <a:solidFill>
                <a:schemeClr val="bg1"/>
              </a:solidFill>
              <a:latin typeface="+mj-lt"/>
            </a:endParaRPr>
          </a:p>
        </p:txBody>
      </p:sp>
      <p:cxnSp>
        <p:nvCxnSpPr>
          <p:cNvPr id="16" name="Conector recto 15">
            <a:extLst>
              <a:ext uri="{FF2B5EF4-FFF2-40B4-BE49-F238E27FC236}">
                <a16:creationId xmlns:a16="http://schemas.microsoft.com/office/drawing/2014/main" id="{893758A7-89E7-8703-BED9-9EF275F823BF}"/>
              </a:ext>
            </a:extLst>
          </p:cNvPr>
          <p:cNvCxnSpPr>
            <a:cxnSpLocks/>
          </p:cNvCxnSpPr>
          <p:nvPr/>
        </p:nvCxnSpPr>
        <p:spPr>
          <a:xfrm>
            <a:off x="1721626" y="1816922"/>
            <a:ext cx="930024" cy="462617"/>
          </a:xfrm>
          <a:prstGeom prst="line">
            <a:avLst/>
          </a:prstGeom>
          <a:ln w="22225">
            <a:solidFill>
              <a:schemeClr val="bg1"/>
            </a:solidFill>
            <a:tailEnd type="arrow"/>
          </a:ln>
          <a:effectLst/>
        </p:spPr>
        <p:style>
          <a:lnRef idx="2">
            <a:schemeClr val="accent1"/>
          </a:lnRef>
          <a:fillRef idx="0">
            <a:schemeClr val="accent1"/>
          </a:fillRef>
          <a:effectRef idx="1">
            <a:schemeClr val="accent1"/>
          </a:effectRef>
          <a:fontRef idx="minor">
            <a:schemeClr val="tx1"/>
          </a:fontRef>
        </p:style>
      </p:cxnSp>
      <p:sp>
        <p:nvSpPr>
          <p:cNvPr id="14" name="Título 1">
            <a:extLst>
              <a:ext uri="{FF2B5EF4-FFF2-40B4-BE49-F238E27FC236}">
                <a16:creationId xmlns:a16="http://schemas.microsoft.com/office/drawing/2014/main" id="{017F8BD9-0D22-6A70-1F04-8E6712923DAC}"/>
              </a:ext>
            </a:extLst>
          </p:cNvPr>
          <p:cNvSpPr txBox="1">
            <a:spLocks/>
          </p:cNvSpPr>
          <p:nvPr/>
        </p:nvSpPr>
        <p:spPr>
          <a:xfrm>
            <a:off x="1174737" y="3917478"/>
            <a:ext cx="1444358" cy="514738"/>
          </a:xfrm>
          <a:prstGeom prst="rect">
            <a:avLst/>
          </a:prstGeom>
        </p:spPr>
        <p:txBody>
          <a:bodyPr vert="horz" wrap="square" lIns="72000" tIns="72000" rIns="72000" bIns="72000" rtlCol="0" anchor="ctr" anchorCtr="0">
            <a:spAutoFit/>
          </a:bodyPr>
          <a:lstStyle>
            <a:lvl1pPr algn="l" defTabSz="457200" rtl="0" eaLnBrk="1" latinLnBrk="0" hangingPunct="1">
              <a:spcBef>
                <a:spcPct val="0"/>
              </a:spcBef>
              <a:buNone/>
              <a:defRPr lang="es-ES" sz="1800" b="0" i="0" kern="1200">
                <a:solidFill>
                  <a:srgbClr val="4E124D"/>
                </a:solidFill>
                <a:latin typeface="Arial"/>
                <a:ea typeface="+mj-ea"/>
                <a:cs typeface="Arial"/>
              </a:defRPr>
            </a:lvl1pPr>
          </a:lstStyle>
          <a:p>
            <a:pPr algn="ctr">
              <a:spcBef>
                <a:spcPts val="600"/>
              </a:spcBef>
            </a:pPr>
            <a:r>
              <a:rPr lang="es-ES" sz="2400" b="1" dirty="0">
                <a:solidFill>
                  <a:schemeClr val="accent2"/>
                </a:solidFill>
                <a:latin typeface="+mj-lt"/>
              </a:rPr>
              <a:t>-5,5/-6,0</a:t>
            </a:r>
            <a:r>
              <a:rPr lang="es-ES" sz="1600" b="1" baseline="30000" dirty="0">
                <a:solidFill>
                  <a:schemeClr val="accent2"/>
                </a:solidFill>
                <a:latin typeface="+mj-lt"/>
              </a:rPr>
              <a:t>1</a:t>
            </a:r>
          </a:p>
        </p:txBody>
      </p:sp>
      <p:cxnSp>
        <p:nvCxnSpPr>
          <p:cNvPr id="15" name="Conector recto 14">
            <a:extLst>
              <a:ext uri="{FF2B5EF4-FFF2-40B4-BE49-F238E27FC236}">
                <a16:creationId xmlns:a16="http://schemas.microsoft.com/office/drawing/2014/main" id="{85C08448-C6B7-58C8-E6F9-A612404A2CCE}"/>
              </a:ext>
            </a:extLst>
          </p:cNvPr>
          <p:cNvCxnSpPr/>
          <p:nvPr/>
        </p:nvCxnSpPr>
        <p:spPr>
          <a:xfrm>
            <a:off x="791259" y="4467325"/>
            <a:ext cx="2471709" cy="0"/>
          </a:xfrm>
          <a:prstGeom prst="line">
            <a:avLst/>
          </a:prstGeom>
          <a:ln w="19050">
            <a:solidFill>
              <a:schemeClr val="tx1">
                <a:lumMod val="50000"/>
                <a:lumOff val="50000"/>
              </a:schemeClr>
            </a:solidFill>
            <a:prstDash val="sysDot"/>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9864821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a:extLst>
              <a:ext uri="{FF2B5EF4-FFF2-40B4-BE49-F238E27FC236}">
                <a16:creationId xmlns:a16="http://schemas.microsoft.com/office/drawing/2014/main" id="{B9DEF4AF-4177-AB10-2B0E-E293B008B8CF}"/>
              </a:ext>
            </a:extLst>
          </p:cNvPr>
          <p:cNvSpPr>
            <a:spLocks noGrp="1"/>
          </p:cNvSpPr>
          <p:nvPr>
            <p:ph type="title"/>
          </p:nvPr>
        </p:nvSpPr>
        <p:spPr>
          <a:xfrm>
            <a:off x="329270" y="102013"/>
            <a:ext cx="8876882" cy="1068736"/>
          </a:xfrm>
        </p:spPr>
        <p:txBody>
          <a:bodyPr wrap="square">
            <a:spAutoFit/>
          </a:bodyPr>
          <a:lstStyle/>
          <a:p>
            <a:r>
              <a:rPr lang="es-ES" sz="2000" b="1" dirty="0"/>
              <a:t>Mejoras significativas en el dominio de sueño, alteraciones y somnolencia, y un aumento de la adecuación determinadas tras </a:t>
            </a:r>
            <a:br>
              <a:rPr lang="es-ES" sz="2000" b="1" dirty="0"/>
            </a:br>
            <a:r>
              <a:rPr lang="es-ES" sz="2000" dirty="0"/>
              <a:t>24 semanas de tratamiento con ILUMETRI</a:t>
            </a:r>
            <a:r>
              <a:rPr lang="es-ES" sz="2000" baseline="30000" dirty="0"/>
              <a:t>®</a:t>
            </a:r>
            <a:r>
              <a:rPr lang="es-ES" sz="2000" b="1" baseline="30000" dirty="0"/>
              <a:t>1</a:t>
            </a:r>
          </a:p>
        </p:txBody>
      </p:sp>
      <p:grpSp>
        <p:nvGrpSpPr>
          <p:cNvPr id="351" name="Grupo 350">
            <a:extLst>
              <a:ext uri="{FF2B5EF4-FFF2-40B4-BE49-F238E27FC236}">
                <a16:creationId xmlns:a16="http://schemas.microsoft.com/office/drawing/2014/main" id="{9B1A00CB-9E54-C10A-A408-61E17DDC4388}"/>
              </a:ext>
            </a:extLst>
          </p:cNvPr>
          <p:cNvGrpSpPr/>
          <p:nvPr/>
        </p:nvGrpSpPr>
        <p:grpSpPr>
          <a:xfrm>
            <a:off x="974763" y="1420257"/>
            <a:ext cx="10242474" cy="571492"/>
            <a:chOff x="1091086" y="1538837"/>
            <a:chExt cx="10242474" cy="636123"/>
          </a:xfrm>
        </p:grpSpPr>
        <p:sp>
          <p:nvSpPr>
            <p:cNvPr id="350" name="Forma libre: forma 349">
              <a:extLst>
                <a:ext uri="{FF2B5EF4-FFF2-40B4-BE49-F238E27FC236}">
                  <a16:creationId xmlns:a16="http://schemas.microsoft.com/office/drawing/2014/main" id="{17277807-413C-57AA-1F84-0DB3BE6478FD}"/>
                </a:ext>
              </a:extLst>
            </p:cNvPr>
            <p:cNvSpPr/>
            <p:nvPr/>
          </p:nvSpPr>
          <p:spPr>
            <a:xfrm flipV="1">
              <a:off x="1243053" y="1538837"/>
              <a:ext cx="9912745" cy="636123"/>
            </a:xfrm>
            <a:custGeom>
              <a:avLst/>
              <a:gdLst>
                <a:gd name="connsiteX0" fmla="*/ 0 w 7609940"/>
                <a:gd name="connsiteY0" fmla="*/ 738223 h 738223"/>
                <a:gd name="connsiteX1" fmla="*/ 7609940 w 7609940"/>
                <a:gd name="connsiteY1" fmla="*/ 738223 h 738223"/>
                <a:gd name="connsiteX2" fmla="*/ 7609940 w 7609940"/>
                <a:gd name="connsiteY2" fmla="*/ 241594 h 738223"/>
                <a:gd name="connsiteX3" fmla="*/ 4028481 w 7609940"/>
                <a:gd name="connsiteY3" fmla="*/ 241594 h 738223"/>
                <a:gd name="connsiteX4" fmla="*/ 3804970 w 7609940"/>
                <a:gd name="connsiteY4" fmla="*/ 0 h 738223"/>
                <a:gd name="connsiteX5" fmla="*/ 3581460 w 7609940"/>
                <a:gd name="connsiteY5" fmla="*/ 241594 h 738223"/>
                <a:gd name="connsiteX6" fmla="*/ 0 w 7609940"/>
                <a:gd name="connsiteY6" fmla="*/ 241594 h 738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609940" h="738223">
                  <a:moveTo>
                    <a:pt x="0" y="738223"/>
                  </a:moveTo>
                  <a:lnTo>
                    <a:pt x="7609940" y="738223"/>
                  </a:lnTo>
                  <a:lnTo>
                    <a:pt x="7609940" y="241594"/>
                  </a:lnTo>
                  <a:lnTo>
                    <a:pt x="4028481" y="241594"/>
                  </a:lnTo>
                  <a:lnTo>
                    <a:pt x="3804970" y="0"/>
                  </a:lnTo>
                  <a:lnTo>
                    <a:pt x="3581460" y="241594"/>
                  </a:lnTo>
                  <a:lnTo>
                    <a:pt x="0" y="241594"/>
                  </a:lnTo>
                  <a:close/>
                </a:path>
              </a:pathLst>
            </a:custGeom>
            <a:solidFill>
              <a:srgbClr val="E6DEE6"/>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s-ES"/>
            </a:p>
          </p:txBody>
        </p:sp>
        <p:sp>
          <p:nvSpPr>
            <p:cNvPr id="20" name="Título 1">
              <a:extLst>
                <a:ext uri="{FF2B5EF4-FFF2-40B4-BE49-F238E27FC236}">
                  <a16:creationId xmlns:a16="http://schemas.microsoft.com/office/drawing/2014/main" id="{E2794C91-8330-EB27-BCD9-F625E8D3B106}"/>
                </a:ext>
              </a:extLst>
            </p:cNvPr>
            <p:cNvSpPr txBox="1">
              <a:spLocks/>
            </p:cNvSpPr>
            <p:nvPr/>
          </p:nvSpPr>
          <p:spPr>
            <a:xfrm>
              <a:off x="1091086" y="1548431"/>
              <a:ext cx="10242474" cy="401659"/>
            </a:xfrm>
            <a:prstGeom prst="rect">
              <a:avLst/>
            </a:prstGeom>
          </p:spPr>
          <p:txBody>
            <a:bodyPr vert="horz" wrap="square" lIns="72000" tIns="72000" rIns="72000" bIns="72000" rtlCol="0" anchor="ctr" anchorCtr="0">
              <a:spAutoFit/>
            </a:bodyPr>
            <a:lstStyle>
              <a:lvl1pPr algn="l" defTabSz="457200" rtl="0" eaLnBrk="1" latinLnBrk="0" hangingPunct="1">
                <a:spcBef>
                  <a:spcPct val="0"/>
                </a:spcBef>
                <a:buNone/>
                <a:defRPr lang="es-ES" sz="1800" b="0" i="0" kern="1200">
                  <a:solidFill>
                    <a:srgbClr val="4E124D"/>
                  </a:solidFill>
                  <a:latin typeface="Arial"/>
                  <a:ea typeface="+mj-ea"/>
                  <a:cs typeface="Arial"/>
                </a:defRPr>
              </a:lvl1pPr>
            </a:lstStyle>
            <a:p>
              <a:pPr algn="ctr"/>
              <a:r>
                <a:rPr lang="es-ES" sz="1400" dirty="0">
                  <a:solidFill>
                    <a:schemeClr val="accent2"/>
                  </a:solidFill>
                  <a:latin typeface="+mn-lt"/>
                </a:rPr>
                <a:t>Valores medios absolutos en la puntuación MOS del Sueño por dominios e Índice de Problemas de Sueño II en basal y a semana 24</a:t>
              </a:r>
              <a:r>
                <a:rPr lang="es-ES" sz="1400" baseline="30000" dirty="0">
                  <a:solidFill>
                    <a:schemeClr val="accent2"/>
                  </a:solidFill>
                  <a:latin typeface="+mn-lt"/>
                </a:rPr>
                <a:t>1</a:t>
              </a:r>
              <a:r>
                <a:rPr lang="es-ES" sz="1400" dirty="0">
                  <a:solidFill>
                    <a:schemeClr val="accent2"/>
                  </a:solidFill>
                  <a:latin typeface="+mn-lt"/>
                </a:rPr>
                <a:t> </a:t>
              </a:r>
            </a:p>
          </p:txBody>
        </p:sp>
      </p:grpSp>
      <p:grpSp>
        <p:nvGrpSpPr>
          <p:cNvPr id="2" name="Grupo 1">
            <a:extLst>
              <a:ext uri="{FF2B5EF4-FFF2-40B4-BE49-F238E27FC236}">
                <a16:creationId xmlns:a16="http://schemas.microsoft.com/office/drawing/2014/main" id="{97CDB2A7-1962-59C1-3940-F419D154BD62}"/>
              </a:ext>
            </a:extLst>
          </p:cNvPr>
          <p:cNvGrpSpPr/>
          <p:nvPr/>
        </p:nvGrpSpPr>
        <p:grpSpPr>
          <a:xfrm>
            <a:off x="11264294" y="0"/>
            <a:ext cx="598437" cy="682835"/>
            <a:chOff x="11264294" y="0"/>
            <a:chExt cx="598437" cy="682835"/>
          </a:xfrm>
        </p:grpSpPr>
        <p:sp>
          <p:nvSpPr>
            <p:cNvPr id="4" name="Forma libre: forma 3">
              <a:extLst>
                <a:ext uri="{FF2B5EF4-FFF2-40B4-BE49-F238E27FC236}">
                  <a16:creationId xmlns:a16="http://schemas.microsoft.com/office/drawing/2014/main" id="{3D235440-578C-878B-CA45-F777FD55CFF6}"/>
                </a:ext>
              </a:extLst>
            </p:cNvPr>
            <p:cNvSpPr/>
            <p:nvPr/>
          </p:nvSpPr>
          <p:spPr>
            <a:xfrm flipV="1">
              <a:off x="11264294" y="0"/>
              <a:ext cx="598437" cy="682835"/>
            </a:xfrm>
            <a:custGeom>
              <a:avLst/>
              <a:gdLst>
                <a:gd name="connsiteX0" fmla="*/ 0 w 598437"/>
                <a:gd name="connsiteY0" fmla="*/ 682835 h 682835"/>
                <a:gd name="connsiteX1" fmla="*/ 598437 w 598437"/>
                <a:gd name="connsiteY1" fmla="*/ 682835 h 682835"/>
                <a:gd name="connsiteX2" fmla="*/ 598437 w 598437"/>
                <a:gd name="connsiteY2" fmla="*/ 84398 h 682835"/>
                <a:gd name="connsiteX3" fmla="*/ 392114 w 598437"/>
                <a:gd name="connsiteY3" fmla="*/ 84398 h 682835"/>
                <a:gd name="connsiteX4" fmla="*/ 299218 w 598437"/>
                <a:gd name="connsiteY4" fmla="*/ 0 h 682835"/>
                <a:gd name="connsiteX5" fmla="*/ 206322 w 598437"/>
                <a:gd name="connsiteY5" fmla="*/ 84398 h 682835"/>
                <a:gd name="connsiteX6" fmla="*/ 0 w 598437"/>
                <a:gd name="connsiteY6" fmla="*/ 84398 h 682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8437" h="682835">
                  <a:moveTo>
                    <a:pt x="0" y="682835"/>
                  </a:moveTo>
                  <a:lnTo>
                    <a:pt x="598437" y="682835"/>
                  </a:lnTo>
                  <a:lnTo>
                    <a:pt x="598437" y="84398"/>
                  </a:lnTo>
                  <a:lnTo>
                    <a:pt x="392114" y="84398"/>
                  </a:lnTo>
                  <a:lnTo>
                    <a:pt x="299218" y="0"/>
                  </a:lnTo>
                  <a:lnTo>
                    <a:pt x="206322" y="84398"/>
                  </a:lnTo>
                  <a:lnTo>
                    <a:pt x="0" y="84398"/>
                  </a:lnTo>
                  <a:close/>
                </a:path>
              </a:pathLst>
            </a:custGeom>
            <a:solidFill>
              <a:srgbClr val="00BEA0">
                <a:alpha val="19000"/>
              </a:srgbClr>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s-ES"/>
            </a:p>
          </p:txBody>
        </p:sp>
        <p:pic>
          <p:nvPicPr>
            <p:cNvPr id="6" name="Graphic 2">
              <a:extLst>
                <a:ext uri="{FF2B5EF4-FFF2-40B4-BE49-F238E27FC236}">
                  <a16:creationId xmlns:a16="http://schemas.microsoft.com/office/drawing/2014/main" id="{980D86BD-4E8A-5D93-269C-88268A9F2DAD}"/>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11372522" y="148910"/>
              <a:ext cx="381981" cy="385013"/>
            </a:xfrm>
            <a:prstGeom prst="rect">
              <a:avLst/>
            </a:prstGeom>
          </p:spPr>
        </p:pic>
      </p:grpSp>
      <p:pic>
        <p:nvPicPr>
          <p:cNvPr id="8" name="Picture 28" descr="Logo, company name&#10;&#10;Description automatically generated">
            <a:extLst>
              <a:ext uri="{FF2B5EF4-FFF2-40B4-BE49-F238E27FC236}">
                <a16:creationId xmlns:a16="http://schemas.microsoft.com/office/drawing/2014/main" id="{CDC75261-981D-80B5-1F09-6E78822D113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0186" t="28898" r="10122" b="30169"/>
          <a:stretch/>
        </p:blipFill>
        <p:spPr>
          <a:xfrm>
            <a:off x="9393054" y="111280"/>
            <a:ext cx="1758153" cy="410333"/>
          </a:xfrm>
          <a:prstGeom prst="rect">
            <a:avLst/>
          </a:prstGeom>
        </p:spPr>
      </p:pic>
      <p:sp>
        <p:nvSpPr>
          <p:cNvPr id="228" name="Marcador de pie de página 227">
            <a:extLst>
              <a:ext uri="{FF2B5EF4-FFF2-40B4-BE49-F238E27FC236}">
                <a16:creationId xmlns:a16="http://schemas.microsoft.com/office/drawing/2014/main" id="{37E34C3B-6B9E-542D-F820-31EB7EF1ED6C}"/>
              </a:ext>
            </a:extLst>
          </p:cNvPr>
          <p:cNvSpPr>
            <a:spLocks noGrp="1"/>
          </p:cNvSpPr>
          <p:nvPr>
            <p:ph type="ftr" sz="quarter" idx="10"/>
          </p:nvPr>
        </p:nvSpPr>
        <p:spPr>
          <a:xfrm>
            <a:off x="623887" y="5725225"/>
            <a:ext cx="10909301" cy="688256"/>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800" i="0" u="none" strike="noStrike" kern="1200" cap="none" spc="0" normalizeH="0" baseline="0" noProof="0" dirty="0">
                <a:ln>
                  <a:noFill/>
                </a:ln>
                <a:solidFill>
                  <a:prstClr val="black">
                    <a:tint val="75000"/>
                  </a:prstClr>
                </a:solidFill>
                <a:effectLst/>
                <a:uLnTx/>
                <a:uFillTx/>
                <a:latin typeface="Calibri"/>
                <a:ea typeface="+mn-ea"/>
                <a:cs typeface="+mn-cs"/>
              </a:rPr>
              <a:t>Cambio desde basal.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800" b="1" i="0" u="none" strike="noStrike" kern="1200" cap="none" spc="0" normalizeH="0" baseline="0" noProof="0" dirty="0">
                <a:ln>
                  <a:noFill/>
                </a:ln>
                <a:solidFill>
                  <a:prstClr val="black">
                    <a:tint val="75000"/>
                  </a:prstClr>
                </a:solidFill>
                <a:effectLst/>
                <a:uLnTx/>
                <a:uFillTx/>
                <a:latin typeface="Calibri"/>
                <a:ea typeface="+mn-ea"/>
                <a:cs typeface="+mn-cs"/>
              </a:rPr>
              <a:t>DE: </a:t>
            </a:r>
            <a:r>
              <a:rPr kumimoji="0" lang="es-ES" sz="800" i="0" u="none" strike="noStrike" kern="1200" cap="none" spc="0" normalizeH="0" baseline="0" noProof="0" dirty="0">
                <a:ln>
                  <a:noFill/>
                </a:ln>
                <a:solidFill>
                  <a:prstClr val="black">
                    <a:tint val="75000"/>
                  </a:prstClr>
                </a:solidFill>
                <a:effectLst/>
                <a:uLnTx/>
                <a:uFillTx/>
                <a:latin typeface="Calibri"/>
                <a:ea typeface="+mn-ea"/>
                <a:cs typeface="+mn-cs"/>
              </a:rPr>
              <a:t>desviación estándar; </a:t>
            </a:r>
            <a:r>
              <a:rPr kumimoji="0" lang="es-ES" sz="800" b="1" i="0" u="none" strike="noStrike" kern="1200" cap="none" spc="0" normalizeH="0" baseline="0" noProof="0" dirty="0">
                <a:ln>
                  <a:noFill/>
                </a:ln>
                <a:solidFill>
                  <a:prstClr val="black">
                    <a:tint val="75000"/>
                  </a:prstClr>
                </a:solidFill>
                <a:effectLst/>
                <a:uLnTx/>
                <a:uFillTx/>
                <a:latin typeface="Calibri"/>
                <a:ea typeface="+mn-ea"/>
                <a:cs typeface="+mn-cs"/>
              </a:rPr>
              <a:t>DMCI: </a:t>
            </a:r>
            <a:r>
              <a:rPr kumimoji="0" lang="es-ES" sz="800" i="0" u="none" strike="noStrike" kern="1200" cap="none" spc="0" normalizeH="0" baseline="0" noProof="0" dirty="0">
                <a:ln>
                  <a:noFill/>
                </a:ln>
                <a:solidFill>
                  <a:prstClr val="black">
                    <a:tint val="75000"/>
                  </a:prstClr>
                </a:solidFill>
                <a:effectLst/>
                <a:uLnTx/>
                <a:uFillTx/>
                <a:latin typeface="Calibri"/>
                <a:ea typeface="+mn-ea"/>
                <a:cs typeface="+mn-cs"/>
              </a:rPr>
              <a:t>diferencia mínima clínicamente importante; </a:t>
            </a:r>
            <a:r>
              <a:rPr kumimoji="0" lang="es-ES" sz="800" b="1" i="0" u="none" strike="noStrike" kern="1200" cap="none" spc="0" normalizeH="0" baseline="0" noProof="0" dirty="0">
                <a:ln>
                  <a:noFill/>
                </a:ln>
                <a:solidFill>
                  <a:prstClr val="black">
                    <a:tint val="75000"/>
                  </a:prstClr>
                </a:solidFill>
                <a:effectLst/>
                <a:uLnTx/>
                <a:uFillTx/>
                <a:latin typeface="Calibri"/>
                <a:ea typeface="+mn-ea"/>
                <a:cs typeface="+mn-cs"/>
              </a:rPr>
              <a:t>MOS: </a:t>
            </a:r>
            <a:r>
              <a:rPr kumimoji="0" lang="es-ES" sz="800" i="0" u="none" strike="noStrike" kern="1200" cap="none" spc="0" normalizeH="0" baseline="0" noProof="0" dirty="0">
                <a:ln>
                  <a:noFill/>
                </a:ln>
                <a:solidFill>
                  <a:prstClr val="black">
                    <a:tint val="75000"/>
                  </a:prstClr>
                </a:solidFill>
                <a:effectLst/>
                <a:uLnTx/>
                <a:uFillTx/>
                <a:latin typeface="Calibri"/>
                <a:ea typeface="+mn-ea"/>
                <a:cs typeface="+mn-cs"/>
              </a:rPr>
              <a:t>estudio de resultados médicos</a:t>
            </a:r>
            <a:r>
              <a:rPr lang="es-ES" dirty="0">
                <a:solidFill>
                  <a:prstClr val="black">
                    <a:tint val="75000"/>
                  </a:prstClr>
                </a:solidFill>
                <a:latin typeface="Calibri"/>
              </a:rPr>
              <a:t>, </a:t>
            </a:r>
            <a:r>
              <a:rPr kumimoji="0" lang="es-ES" sz="800" b="0" i="0" u="none" strike="noStrike" kern="1200" cap="none" spc="0" normalizeH="0" baseline="0" noProof="0" dirty="0">
                <a:ln>
                  <a:noFill/>
                </a:ln>
                <a:solidFill>
                  <a:prstClr val="black">
                    <a:tint val="75000"/>
                  </a:prstClr>
                </a:solidFill>
                <a:effectLst/>
                <a:uLnTx/>
                <a:uFillTx/>
                <a:latin typeface="Calibri"/>
                <a:ea typeface="+mn-ea"/>
                <a:cs typeface="+mn-cs"/>
              </a:rPr>
              <a:t>por sus siglas en inglés</a:t>
            </a:r>
            <a:r>
              <a:rPr kumimoji="0" lang="es-ES" sz="800" i="0" u="none" strike="noStrike" kern="1200" cap="none" spc="0" normalizeH="0" baseline="0" noProof="0" dirty="0">
                <a:ln>
                  <a:noFill/>
                </a:ln>
                <a:solidFill>
                  <a:prstClr val="black">
                    <a:tint val="75000"/>
                  </a:prstClr>
                </a:solidFill>
                <a:effectLst/>
                <a:uLnTx/>
                <a:uFillTx/>
                <a:latin typeface="Calibri"/>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800" b="1" i="0" u="none" strike="noStrike" kern="1200" cap="none" spc="0" normalizeH="0" baseline="0" noProof="0" dirty="0">
                <a:ln>
                  <a:noFill/>
                </a:ln>
                <a:solidFill>
                  <a:prstClr val="black">
                    <a:tint val="75000"/>
                  </a:prstClr>
                </a:solidFill>
                <a:effectLst/>
                <a:uLnTx/>
                <a:uFillTx/>
                <a:latin typeface="Calibri"/>
                <a:ea typeface="+mn-ea"/>
                <a:cs typeface="+mn-cs"/>
              </a:rPr>
              <a:t>1. </a:t>
            </a:r>
            <a:r>
              <a:rPr kumimoji="0" lang="es-ES" sz="800" i="0" u="none" strike="noStrike" kern="1200" cap="none" spc="0" normalizeH="0" baseline="0" noProof="0" dirty="0" err="1">
                <a:ln>
                  <a:noFill/>
                </a:ln>
                <a:solidFill>
                  <a:prstClr val="black">
                    <a:tint val="75000"/>
                  </a:prstClr>
                </a:solidFill>
                <a:effectLst/>
                <a:uLnTx/>
                <a:uFillTx/>
                <a:latin typeface="Calibri"/>
                <a:ea typeface="+mn-ea"/>
                <a:cs typeface="+mn-cs"/>
              </a:rPr>
              <a:t>Costanzo</a:t>
            </a:r>
            <a:r>
              <a:rPr kumimoji="0" lang="es-ES" sz="800" i="0" u="none" strike="noStrike" kern="1200" cap="none" spc="0" normalizeH="0" baseline="0" noProof="0" dirty="0">
                <a:ln>
                  <a:noFill/>
                </a:ln>
                <a:solidFill>
                  <a:prstClr val="black">
                    <a:tint val="75000"/>
                  </a:prstClr>
                </a:solidFill>
                <a:effectLst/>
                <a:uLnTx/>
                <a:uFillTx/>
                <a:latin typeface="Calibri"/>
                <a:ea typeface="+mn-ea"/>
                <a:cs typeface="+mn-cs"/>
              </a:rPr>
              <a:t> A, </a:t>
            </a:r>
            <a:r>
              <a:rPr kumimoji="0" lang="es-ES" sz="800" i="0" u="none" strike="noStrike" kern="1200" cap="none" spc="0" normalizeH="0" baseline="0" noProof="0" dirty="0" err="1">
                <a:ln>
                  <a:noFill/>
                </a:ln>
                <a:solidFill>
                  <a:prstClr val="black">
                    <a:tint val="75000"/>
                  </a:prstClr>
                </a:solidFill>
                <a:effectLst/>
                <a:uLnTx/>
                <a:uFillTx/>
                <a:latin typeface="Calibri"/>
                <a:ea typeface="+mn-ea"/>
                <a:cs typeface="+mn-cs"/>
              </a:rPr>
              <a:t>Llammas</a:t>
            </a:r>
            <a:r>
              <a:rPr kumimoji="0" lang="es-ES" sz="800" i="0" u="none" strike="noStrike" kern="1200" cap="none" spc="0" normalizeH="0" baseline="0" noProof="0" dirty="0">
                <a:ln>
                  <a:noFill/>
                </a:ln>
                <a:solidFill>
                  <a:prstClr val="black">
                    <a:tint val="75000"/>
                  </a:prstClr>
                </a:solidFill>
                <a:effectLst/>
                <a:uLnTx/>
                <a:uFillTx/>
                <a:latin typeface="Calibri"/>
                <a:ea typeface="+mn-ea"/>
                <a:cs typeface="+mn-cs"/>
              </a:rPr>
              <a:t>-Velasco M, </a:t>
            </a:r>
            <a:r>
              <a:rPr kumimoji="0" lang="es-ES" sz="800" i="0" u="none" strike="noStrike" kern="1200" cap="none" spc="0" normalizeH="0" baseline="0" noProof="0" dirty="0" err="1">
                <a:ln>
                  <a:noFill/>
                </a:ln>
                <a:solidFill>
                  <a:prstClr val="black">
                    <a:tint val="75000"/>
                  </a:prstClr>
                </a:solidFill>
                <a:effectLst/>
                <a:uLnTx/>
                <a:uFillTx/>
                <a:latin typeface="Calibri"/>
                <a:ea typeface="+mn-ea"/>
                <a:cs typeface="+mn-cs"/>
              </a:rPr>
              <a:t>Fabbrocini</a:t>
            </a:r>
            <a:r>
              <a:rPr kumimoji="0" lang="es-ES" sz="800" i="0" u="none" strike="noStrike" kern="1200" cap="none" spc="0" normalizeH="0" baseline="0" noProof="0" dirty="0">
                <a:ln>
                  <a:noFill/>
                </a:ln>
                <a:solidFill>
                  <a:prstClr val="black">
                    <a:tint val="75000"/>
                  </a:prstClr>
                </a:solidFill>
                <a:effectLst/>
                <a:uLnTx/>
                <a:uFillTx/>
                <a:latin typeface="Calibri"/>
                <a:ea typeface="+mn-ea"/>
                <a:cs typeface="+mn-cs"/>
              </a:rPr>
              <a:t> G, </a:t>
            </a:r>
            <a:r>
              <a:rPr kumimoji="0" lang="es-ES" sz="800" i="1" u="none" strike="noStrike" kern="1200" cap="none" spc="0" normalizeH="0" baseline="0" noProof="0" dirty="0">
                <a:ln>
                  <a:noFill/>
                </a:ln>
                <a:solidFill>
                  <a:prstClr val="black">
                    <a:tint val="75000"/>
                  </a:prstClr>
                </a:solidFill>
                <a:effectLst/>
                <a:uLnTx/>
                <a:uFillTx/>
                <a:latin typeface="Calibri"/>
                <a:ea typeface="+mn-ea"/>
                <a:cs typeface="+mn-cs"/>
              </a:rPr>
              <a:t>et al. </a:t>
            </a:r>
            <a:r>
              <a:rPr kumimoji="0" lang="es-ES" sz="800" i="0" u="none" strike="noStrike" kern="1200" cap="none" spc="0" normalizeH="0" baseline="0" noProof="0" dirty="0">
                <a:ln>
                  <a:noFill/>
                </a:ln>
                <a:solidFill>
                  <a:prstClr val="black">
                    <a:tint val="75000"/>
                  </a:prstClr>
                </a:solidFill>
                <a:effectLst/>
                <a:uLnTx/>
                <a:uFillTx/>
                <a:latin typeface="Calibri"/>
                <a:ea typeface="+mn-ea"/>
                <a:cs typeface="+mn-cs"/>
              </a:rPr>
              <a:t>Tildrakizumab </a:t>
            </a:r>
            <a:r>
              <a:rPr kumimoji="0" lang="es-ES" sz="800" i="0" u="none" strike="noStrike" kern="1200" cap="none" spc="0" normalizeH="0" baseline="0" noProof="0" dirty="0" err="1">
                <a:ln>
                  <a:noFill/>
                </a:ln>
                <a:solidFill>
                  <a:prstClr val="black">
                    <a:tint val="75000"/>
                  </a:prstClr>
                </a:solidFill>
                <a:effectLst/>
                <a:uLnTx/>
                <a:uFillTx/>
                <a:latin typeface="Calibri"/>
                <a:ea typeface="+mn-ea"/>
                <a:cs typeface="+mn-cs"/>
              </a:rPr>
              <a:t>improves</a:t>
            </a:r>
            <a:r>
              <a:rPr kumimoji="0" lang="es-ES" sz="800" i="0" u="none" strike="noStrike" kern="1200" cap="none" spc="0" normalizeH="0" baseline="0" noProof="0" dirty="0">
                <a:ln>
                  <a:noFill/>
                </a:ln>
                <a:solidFill>
                  <a:prstClr val="black">
                    <a:tint val="75000"/>
                  </a:prstClr>
                </a:solidFill>
                <a:effectLst/>
                <a:uLnTx/>
                <a:uFillTx/>
                <a:latin typeface="Calibri"/>
                <a:ea typeface="+mn-ea"/>
                <a:cs typeface="+mn-cs"/>
              </a:rPr>
              <a:t> </a:t>
            </a:r>
            <a:r>
              <a:rPr kumimoji="0" lang="es-ES" sz="800" i="0" u="none" strike="noStrike" kern="1200" cap="none" spc="0" normalizeH="0" baseline="0" noProof="0" dirty="0" err="1">
                <a:ln>
                  <a:noFill/>
                </a:ln>
                <a:solidFill>
                  <a:prstClr val="black">
                    <a:tint val="75000"/>
                  </a:prstClr>
                </a:solidFill>
                <a:effectLst/>
                <a:uLnTx/>
                <a:uFillTx/>
                <a:latin typeface="Calibri"/>
                <a:ea typeface="+mn-ea"/>
                <a:cs typeface="+mn-cs"/>
              </a:rPr>
              <a:t>high</a:t>
            </a:r>
            <a:r>
              <a:rPr kumimoji="0" lang="es-ES" sz="800" i="0" u="none" strike="noStrike" kern="1200" cap="none" spc="0" normalizeH="0" baseline="0" noProof="0" dirty="0">
                <a:ln>
                  <a:noFill/>
                </a:ln>
                <a:solidFill>
                  <a:prstClr val="black">
                    <a:tint val="75000"/>
                  </a:prstClr>
                </a:solidFill>
                <a:effectLst/>
                <a:uLnTx/>
                <a:uFillTx/>
                <a:latin typeface="Calibri"/>
                <a:ea typeface="+mn-ea"/>
                <a:cs typeface="+mn-cs"/>
              </a:rPr>
              <a:t> </a:t>
            </a:r>
            <a:r>
              <a:rPr kumimoji="0" lang="es-ES" sz="800" i="0" u="none" strike="noStrike" kern="1200" cap="none" spc="0" normalizeH="0" baseline="0" noProof="0" dirty="0" err="1">
                <a:ln>
                  <a:noFill/>
                </a:ln>
                <a:solidFill>
                  <a:prstClr val="black">
                    <a:tint val="75000"/>
                  </a:prstClr>
                </a:solidFill>
                <a:effectLst/>
                <a:uLnTx/>
                <a:uFillTx/>
                <a:latin typeface="Calibri"/>
                <a:ea typeface="+mn-ea"/>
                <a:cs typeface="+mn-cs"/>
              </a:rPr>
              <a:t>burden</a:t>
            </a:r>
            <a:r>
              <a:rPr kumimoji="0" lang="es-ES" sz="800" i="0" u="none" strike="noStrike" kern="1200" cap="none" spc="0" normalizeH="0" baseline="0" noProof="0" dirty="0">
                <a:ln>
                  <a:noFill/>
                </a:ln>
                <a:solidFill>
                  <a:prstClr val="black">
                    <a:tint val="75000"/>
                  </a:prstClr>
                </a:solidFill>
                <a:effectLst/>
                <a:uLnTx/>
                <a:uFillTx/>
                <a:latin typeface="Calibri"/>
                <a:ea typeface="+mn-ea"/>
                <a:cs typeface="+mn-cs"/>
              </a:rPr>
              <a:t> skin </a:t>
            </a:r>
            <a:r>
              <a:rPr kumimoji="0" lang="es-ES" sz="800" i="0" u="none" strike="noStrike" kern="1200" cap="none" spc="0" normalizeH="0" baseline="0" noProof="0" dirty="0" err="1">
                <a:ln>
                  <a:noFill/>
                </a:ln>
                <a:solidFill>
                  <a:prstClr val="black">
                    <a:tint val="75000"/>
                  </a:prstClr>
                </a:solidFill>
                <a:effectLst/>
                <a:uLnTx/>
                <a:uFillTx/>
                <a:latin typeface="Calibri"/>
                <a:ea typeface="+mn-ea"/>
                <a:cs typeface="+mn-cs"/>
              </a:rPr>
              <a:t>symptoms</a:t>
            </a:r>
            <a:r>
              <a:rPr kumimoji="0" lang="es-ES" sz="800" i="0" u="none" strike="noStrike" kern="1200" cap="none" spc="0" normalizeH="0" baseline="0" noProof="0" dirty="0">
                <a:ln>
                  <a:noFill/>
                </a:ln>
                <a:solidFill>
                  <a:prstClr val="black">
                    <a:tint val="75000"/>
                  </a:prstClr>
                </a:solidFill>
                <a:effectLst/>
                <a:uLnTx/>
                <a:uFillTx/>
                <a:latin typeface="Calibri"/>
                <a:ea typeface="+mn-ea"/>
                <a:cs typeface="+mn-cs"/>
              </a:rPr>
              <a:t>, </a:t>
            </a:r>
            <a:r>
              <a:rPr kumimoji="0" lang="es-ES" sz="800" i="0" u="none" strike="noStrike" kern="1200" cap="none" spc="0" normalizeH="0" baseline="0" noProof="0" dirty="0" err="1">
                <a:ln>
                  <a:noFill/>
                </a:ln>
                <a:solidFill>
                  <a:prstClr val="black">
                    <a:tint val="75000"/>
                  </a:prstClr>
                </a:solidFill>
                <a:effectLst/>
                <a:uLnTx/>
                <a:uFillTx/>
                <a:latin typeface="Calibri"/>
                <a:ea typeface="+mn-ea"/>
                <a:cs typeface="+mn-cs"/>
              </a:rPr>
              <a:t>impaired</a:t>
            </a:r>
            <a:r>
              <a:rPr kumimoji="0" lang="es-ES" sz="800" i="0" u="none" strike="noStrike" kern="1200" cap="none" spc="0" normalizeH="0" baseline="0" noProof="0" dirty="0">
                <a:ln>
                  <a:noFill/>
                </a:ln>
                <a:solidFill>
                  <a:prstClr val="black">
                    <a:tint val="75000"/>
                  </a:prstClr>
                </a:solidFill>
                <a:effectLst/>
                <a:uLnTx/>
                <a:uFillTx/>
                <a:latin typeface="Calibri"/>
                <a:ea typeface="+mn-ea"/>
                <a:cs typeface="+mn-cs"/>
              </a:rPr>
              <a:t> </a:t>
            </a:r>
            <a:r>
              <a:rPr kumimoji="0" lang="es-ES" sz="800" i="0" u="none" strike="noStrike" kern="1200" cap="none" spc="0" normalizeH="0" baseline="0" noProof="0" dirty="0" err="1">
                <a:ln>
                  <a:noFill/>
                </a:ln>
                <a:solidFill>
                  <a:prstClr val="black">
                    <a:tint val="75000"/>
                  </a:prstClr>
                </a:solidFill>
                <a:effectLst/>
                <a:uLnTx/>
                <a:uFillTx/>
                <a:latin typeface="Calibri"/>
                <a:ea typeface="+mn-ea"/>
                <a:cs typeface="+mn-cs"/>
              </a:rPr>
              <a:t>sleep</a:t>
            </a:r>
            <a:r>
              <a:rPr kumimoji="0" lang="es-ES" sz="800" i="0" u="none" strike="noStrike" kern="1200" cap="none" spc="0" normalizeH="0" baseline="0" noProof="0" dirty="0">
                <a:ln>
                  <a:noFill/>
                </a:ln>
                <a:solidFill>
                  <a:prstClr val="black">
                    <a:tint val="75000"/>
                  </a:prstClr>
                </a:solidFill>
                <a:effectLst/>
                <a:uLnTx/>
                <a:uFillTx/>
                <a:latin typeface="Calibri"/>
                <a:ea typeface="+mn-ea"/>
                <a:cs typeface="+mn-cs"/>
              </a:rPr>
              <a:t> and </a:t>
            </a:r>
            <a:r>
              <a:rPr kumimoji="0" lang="es-ES" sz="800" i="0" u="none" strike="noStrike" kern="1200" cap="none" spc="0" normalizeH="0" baseline="0" noProof="0" dirty="0" err="1">
                <a:ln>
                  <a:noFill/>
                </a:ln>
                <a:solidFill>
                  <a:prstClr val="black">
                    <a:tint val="75000"/>
                  </a:prstClr>
                </a:solidFill>
                <a:effectLst/>
                <a:uLnTx/>
                <a:uFillTx/>
                <a:latin typeface="Calibri"/>
                <a:ea typeface="+mn-ea"/>
                <a:cs typeface="+mn-cs"/>
              </a:rPr>
              <a:t>quality</a:t>
            </a:r>
            <a:r>
              <a:rPr kumimoji="0" lang="es-ES" sz="800" i="0" u="none" strike="noStrike" kern="1200" cap="none" spc="0" normalizeH="0" baseline="0" noProof="0" dirty="0">
                <a:ln>
                  <a:noFill/>
                </a:ln>
                <a:solidFill>
                  <a:prstClr val="black">
                    <a:tint val="75000"/>
                  </a:prstClr>
                </a:solidFill>
                <a:effectLst/>
                <a:uLnTx/>
                <a:uFillTx/>
                <a:latin typeface="Calibri"/>
                <a:ea typeface="+mn-ea"/>
                <a:cs typeface="+mn-cs"/>
              </a:rPr>
              <a:t> </a:t>
            </a:r>
            <a:r>
              <a:rPr kumimoji="0" lang="es-ES" sz="800" i="0" u="none" strike="noStrike" kern="1200" cap="none" spc="0" normalizeH="0" baseline="0" noProof="0" dirty="0" err="1">
                <a:ln>
                  <a:noFill/>
                </a:ln>
                <a:solidFill>
                  <a:prstClr val="black">
                    <a:tint val="75000"/>
                  </a:prstClr>
                </a:solidFill>
                <a:effectLst/>
                <a:uLnTx/>
                <a:uFillTx/>
                <a:latin typeface="Calibri"/>
                <a:ea typeface="+mn-ea"/>
                <a:cs typeface="+mn-cs"/>
              </a:rPr>
              <a:t>of</a:t>
            </a:r>
            <a:r>
              <a:rPr kumimoji="0" lang="es-ES" sz="800" i="0" u="none" strike="noStrike" kern="1200" cap="none" spc="0" normalizeH="0" baseline="0" noProof="0" dirty="0">
                <a:ln>
                  <a:noFill/>
                </a:ln>
                <a:solidFill>
                  <a:prstClr val="black">
                    <a:tint val="75000"/>
                  </a:prstClr>
                </a:solidFill>
                <a:effectLst/>
                <a:uLnTx/>
                <a:uFillTx/>
                <a:latin typeface="Calibri"/>
                <a:ea typeface="+mn-ea"/>
                <a:cs typeface="+mn-cs"/>
              </a:rPr>
              <a:t> </a:t>
            </a:r>
            <a:r>
              <a:rPr kumimoji="0" lang="es-ES" sz="800" i="0" u="none" strike="noStrike" kern="1200" cap="none" spc="0" normalizeH="0" baseline="0" noProof="0" dirty="0" err="1">
                <a:ln>
                  <a:noFill/>
                </a:ln>
                <a:solidFill>
                  <a:prstClr val="black">
                    <a:tint val="75000"/>
                  </a:prstClr>
                </a:solidFill>
                <a:effectLst/>
                <a:uLnTx/>
                <a:uFillTx/>
                <a:latin typeface="Calibri"/>
                <a:ea typeface="+mn-ea"/>
                <a:cs typeface="+mn-cs"/>
              </a:rPr>
              <a:t>life</a:t>
            </a:r>
            <a:r>
              <a:rPr kumimoji="0" lang="es-ES" sz="800" i="0" u="none" strike="noStrike" kern="1200" cap="none" spc="0" normalizeH="0" baseline="0" noProof="0" dirty="0">
                <a:ln>
                  <a:noFill/>
                </a:ln>
                <a:solidFill>
                  <a:prstClr val="black">
                    <a:tint val="75000"/>
                  </a:prstClr>
                </a:solidFill>
                <a:effectLst/>
                <a:uLnTx/>
                <a:uFillTx/>
                <a:latin typeface="Calibri"/>
                <a:ea typeface="+mn-ea"/>
                <a:cs typeface="+mn-cs"/>
              </a:rPr>
              <a:t> </a:t>
            </a:r>
            <a:r>
              <a:rPr kumimoji="0" lang="es-ES" sz="800" i="0" u="none" strike="noStrike" kern="1200" cap="none" spc="0" normalizeH="0" baseline="0" noProof="0" dirty="0" err="1">
                <a:ln>
                  <a:noFill/>
                </a:ln>
                <a:solidFill>
                  <a:prstClr val="black">
                    <a:tint val="75000"/>
                  </a:prstClr>
                </a:solidFill>
                <a:effectLst/>
                <a:uLnTx/>
                <a:uFillTx/>
                <a:latin typeface="Calibri"/>
                <a:ea typeface="+mn-ea"/>
                <a:cs typeface="+mn-cs"/>
              </a:rPr>
              <a:t>of</a:t>
            </a:r>
            <a:r>
              <a:rPr kumimoji="0" lang="es-ES" sz="800" i="0" u="none" strike="noStrike" kern="1200" cap="none" spc="0" normalizeH="0" baseline="0" noProof="0" dirty="0">
                <a:ln>
                  <a:noFill/>
                </a:ln>
                <a:solidFill>
                  <a:prstClr val="black">
                    <a:tint val="75000"/>
                  </a:prstClr>
                </a:solidFill>
                <a:effectLst/>
                <a:uLnTx/>
                <a:uFillTx/>
                <a:latin typeface="Calibri"/>
                <a:ea typeface="+mn-ea"/>
                <a:cs typeface="+mn-cs"/>
              </a:rPr>
              <a:t> </a:t>
            </a:r>
            <a:r>
              <a:rPr kumimoji="0" lang="es-ES" sz="800" i="0" u="none" strike="noStrike" kern="1200" cap="none" spc="0" normalizeH="0" baseline="0" noProof="0" dirty="0" err="1">
                <a:ln>
                  <a:noFill/>
                </a:ln>
                <a:solidFill>
                  <a:prstClr val="black">
                    <a:tint val="75000"/>
                  </a:prstClr>
                </a:solidFill>
                <a:effectLst/>
                <a:uLnTx/>
                <a:uFillTx/>
                <a:latin typeface="Calibri"/>
                <a:ea typeface="+mn-ea"/>
                <a:cs typeface="+mn-cs"/>
              </a:rPr>
              <a:t>moderate</a:t>
            </a:r>
            <a:r>
              <a:rPr kumimoji="0" lang="es-ES" sz="800" i="0" u="none" strike="noStrike" kern="1200" cap="none" spc="0" normalizeH="0" baseline="0" noProof="0" dirty="0">
                <a:ln>
                  <a:noFill/>
                </a:ln>
                <a:solidFill>
                  <a:prstClr val="black">
                    <a:tint val="75000"/>
                  </a:prstClr>
                </a:solidFill>
                <a:effectLst/>
                <a:uLnTx/>
                <a:uFillTx/>
                <a:latin typeface="Calibri"/>
                <a:ea typeface="+mn-ea"/>
                <a:cs typeface="+mn-cs"/>
              </a:rPr>
              <a:t>- </a:t>
            </a:r>
            <a:r>
              <a:rPr kumimoji="0" lang="es-ES" sz="800" i="0" u="none" strike="noStrike" kern="1200" cap="none" spc="0" normalizeH="0" baseline="0" noProof="0" dirty="0" err="1">
                <a:ln>
                  <a:noFill/>
                </a:ln>
                <a:solidFill>
                  <a:prstClr val="black">
                    <a:tint val="75000"/>
                  </a:prstClr>
                </a:solidFill>
                <a:effectLst/>
                <a:uLnTx/>
                <a:uFillTx/>
                <a:latin typeface="Calibri"/>
                <a:ea typeface="+mn-ea"/>
                <a:cs typeface="+mn-cs"/>
              </a:rPr>
              <a:t>to</a:t>
            </a:r>
            <a:r>
              <a:rPr kumimoji="0" lang="es-ES" sz="800" i="0" u="none" strike="noStrike" kern="1200" cap="none" spc="0" normalizeH="0" baseline="0" noProof="0" dirty="0">
                <a:ln>
                  <a:noFill/>
                </a:ln>
                <a:solidFill>
                  <a:prstClr val="black">
                    <a:tint val="75000"/>
                  </a:prstClr>
                </a:solidFill>
                <a:effectLst/>
                <a:uLnTx/>
                <a:uFillTx/>
                <a:latin typeface="Calibri"/>
                <a:ea typeface="+mn-ea"/>
                <a:cs typeface="+mn-cs"/>
              </a:rPr>
              <a:t>- severe plaque psoriasis </a:t>
            </a:r>
            <a:r>
              <a:rPr kumimoji="0" lang="es-ES" sz="800" i="0" u="none" strike="noStrike" kern="1200" cap="none" spc="0" normalizeH="0" baseline="0" noProof="0" dirty="0" err="1">
                <a:ln>
                  <a:noFill/>
                </a:ln>
                <a:solidFill>
                  <a:prstClr val="black">
                    <a:tint val="75000"/>
                  </a:prstClr>
                </a:solidFill>
                <a:effectLst/>
                <a:uLnTx/>
                <a:uFillTx/>
                <a:latin typeface="Calibri"/>
                <a:ea typeface="+mn-ea"/>
                <a:cs typeface="+mn-cs"/>
              </a:rPr>
              <a:t>patients</a:t>
            </a:r>
            <a:r>
              <a:rPr kumimoji="0" lang="es-ES" sz="800" i="0" u="none" strike="noStrike" kern="1200" cap="none" spc="0" normalizeH="0" baseline="0" noProof="0" dirty="0">
                <a:ln>
                  <a:noFill/>
                </a:ln>
                <a:solidFill>
                  <a:prstClr val="black">
                    <a:tint val="75000"/>
                  </a:prstClr>
                </a:solidFill>
                <a:effectLst/>
                <a:uLnTx/>
                <a:uFillTx/>
                <a:latin typeface="Calibri"/>
                <a:ea typeface="+mn-ea"/>
                <a:cs typeface="+mn-cs"/>
              </a:rPr>
              <a:t> in </a:t>
            </a:r>
            <a:r>
              <a:rPr kumimoji="0" lang="es-ES" sz="800" i="0" u="none" strike="noStrike" kern="1200" cap="none" spc="0" normalizeH="0" baseline="0" noProof="0" dirty="0" err="1">
                <a:ln>
                  <a:noFill/>
                </a:ln>
                <a:solidFill>
                  <a:prstClr val="black">
                    <a:tint val="75000"/>
                  </a:prstClr>
                </a:solidFill>
                <a:effectLst/>
                <a:uLnTx/>
                <a:uFillTx/>
                <a:latin typeface="Calibri"/>
                <a:ea typeface="+mn-ea"/>
                <a:cs typeface="+mn-cs"/>
              </a:rPr>
              <a:t>conditions</a:t>
            </a:r>
            <a:r>
              <a:rPr kumimoji="0" lang="es-ES" sz="800" i="0" u="none" strike="noStrike" kern="1200" cap="none" spc="0" normalizeH="0" baseline="0" noProof="0" dirty="0">
                <a:ln>
                  <a:noFill/>
                </a:ln>
                <a:solidFill>
                  <a:prstClr val="black">
                    <a:tint val="75000"/>
                  </a:prstClr>
                </a:solidFill>
                <a:effectLst/>
                <a:uLnTx/>
                <a:uFillTx/>
                <a:latin typeface="Calibri"/>
                <a:ea typeface="+mn-ea"/>
                <a:cs typeface="+mn-cs"/>
              </a:rPr>
              <a:t> </a:t>
            </a:r>
            <a:r>
              <a:rPr kumimoji="0" lang="es-ES" sz="800" i="0" u="none" strike="noStrike" kern="1200" cap="none" spc="0" normalizeH="0" baseline="0" noProof="0" dirty="0" err="1">
                <a:ln>
                  <a:noFill/>
                </a:ln>
                <a:solidFill>
                  <a:prstClr val="black">
                    <a:tint val="75000"/>
                  </a:prstClr>
                </a:solidFill>
                <a:effectLst/>
                <a:uLnTx/>
                <a:uFillTx/>
                <a:latin typeface="Calibri"/>
                <a:ea typeface="+mn-ea"/>
                <a:cs typeface="+mn-cs"/>
              </a:rPr>
              <a:t>close</a:t>
            </a:r>
            <a:r>
              <a:rPr kumimoji="0" lang="es-ES" sz="800" i="0" u="none" strike="noStrike" kern="1200" cap="none" spc="0" normalizeH="0" baseline="0" noProof="0" dirty="0">
                <a:ln>
                  <a:noFill/>
                </a:ln>
                <a:solidFill>
                  <a:prstClr val="black">
                    <a:tint val="75000"/>
                  </a:prstClr>
                </a:solidFill>
                <a:effectLst/>
                <a:uLnTx/>
                <a:uFillTx/>
                <a:latin typeface="Calibri"/>
                <a:ea typeface="+mn-ea"/>
                <a:cs typeface="+mn-cs"/>
              </a:rPr>
              <a:t> </a:t>
            </a:r>
            <a:r>
              <a:rPr kumimoji="0" lang="es-ES" sz="800" i="0" u="none" strike="noStrike" kern="1200" cap="none" spc="0" normalizeH="0" baseline="0" noProof="0" dirty="0" err="1">
                <a:ln>
                  <a:noFill/>
                </a:ln>
                <a:solidFill>
                  <a:prstClr val="black">
                    <a:tint val="75000"/>
                  </a:prstClr>
                </a:solidFill>
                <a:effectLst/>
                <a:uLnTx/>
                <a:uFillTx/>
                <a:latin typeface="Calibri"/>
                <a:ea typeface="+mn-ea"/>
                <a:cs typeface="+mn-cs"/>
              </a:rPr>
              <a:t>to</a:t>
            </a:r>
            <a:r>
              <a:rPr kumimoji="0" lang="es-ES" sz="800" i="0" u="none" strike="noStrike" kern="1200" cap="none" spc="0" normalizeH="0" baseline="0" noProof="0" dirty="0">
                <a:ln>
                  <a:noFill/>
                </a:ln>
                <a:solidFill>
                  <a:prstClr val="black">
                    <a:tint val="75000"/>
                  </a:prstClr>
                </a:solidFill>
                <a:effectLst/>
                <a:uLnTx/>
                <a:uFillTx/>
                <a:latin typeface="Calibri"/>
                <a:ea typeface="+mn-ea"/>
                <a:cs typeface="+mn-cs"/>
              </a:rPr>
              <a:t> </a:t>
            </a:r>
            <a:r>
              <a:rPr kumimoji="0" lang="es-ES" sz="800" i="0" u="none" strike="noStrike" kern="1200" cap="none" spc="0" normalizeH="0" baseline="0" noProof="0" dirty="0" err="1">
                <a:ln>
                  <a:noFill/>
                </a:ln>
                <a:solidFill>
                  <a:prstClr val="black">
                    <a:tint val="75000"/>
                  </a:prstClr>
                </a:solidFill>
                <a:effectLst/>
                <a:uLnTx/>
                <a:uFillTx/>
                <a:latin typeface="Calibri"/>
                <a:ea typeface="+mn-ea"/>
                <a:cs typeface="+mn-cs"/>
              </a:rPr>
              <a:t>clinical</a:t>
            </a:r>
            <a:r>
              <a:rPr kumimoji="0" lang="es-ES" sz="800" i="0" u="none" strike="noStrike" kern="1200" cap="none" spc="0" normalizeH="0" baseline="0" noProof="0" dirty="0">
                <a:ln>
                  <a:noFill/>
                </a:ln>
                <a:solidFill>
                  <a:prstClr val="black">
                    <a:tint val="75000"/>
                  </a:prstClr>
                </a:solidFill>
                <a:effectLst/>
                <a:uLnTx/>
                <a:uFillTx/>
                <a:latin typeface="Calibri"/>
                <a:ea typeface="+mn-ea"/>
                <a:cs typeface="+mn-cs"/>
              </a:rPr>
              <a:t> </a:t>
            </a:r>
            <a:r>
              <a:rPr kumimoji="0" lang="es-ES" sz="800" i="0" u="none" strike="noStrike" kern="1200" cap="none" spc="0" normalizeH="0" baseline="0" noProof="0" dirty="0" err="1">
                <a:ln>
                  <a:noFill/>
                </a:ln>
                <a:solidFill>
                  <a:prstClr val="black">
                    <a:tint val="75000"/>
                  </a:prstClr>
                </a:solidFill>
                <a:effectLst/>
                <a:uLnTx/>
                <a:uFillTx/>
                <a:latin typeface="Calibri"/>
                <a:ea typeface="+mn-ea"/>
                <a:cs typeface="+mn-cs"/>
              </a:rPr>
              <a:t>practice</a:t>
            </a:r>
            <a:r>
              <a:rPr kumimoji="0" lang="es-ES" sz="800" i="0" u="none" strike="noStrike" kern="1200" cap="none" spc="0" normalizeH="0" baseline="0" noProof="0" dirty="0">
                <a:ln>
                  <a:noFill/>
                </a:ln>
                <a:solidFill>
                  <a:prstClr val="black">
                    <a:tint val="75000"/>
                  </a:prstClr>
                </a:solidFill>
                <a:effectLst/>
                <a:uLnTx/>
                <a:uFillTx/>
                <a:latin typeface="Calibri"/>
                <a:ea typeface="+mn-ea"/>
                <a:cs typeface="+mn-cs"/>
              </a:rPr>
              <a:t>. J </a:t>
            </a:r>
            <a:r>
              <a:rPr kumimoji="0" lang="es-ES" sz="800" i="0" u="none" strike="noStrike" kern="1200" cap="none" spc="0" normalizeH="0" baseline="0" noProof="0" dirty="0" err="1">
                <a:ln>
                  <a:noFill/>
                </a:ln>
                <a:solidFill>
                  <a:prstClr val="black">
                    <a:tint val="75000"/>
                  </a:prstClr>
                </a:solidFill>
                <a:effectLst/>
                <a:uLnTx/>
                <a:uFillTx/>
                <a:latin typeface="Calibri"/>
                <a:ea typeface="+mn-ea"/>
                <a:cs typeface="+mn-cs"/>
              </a:rPr>
              <a:t>Eur</a:t>
            </a:r>
            <a:r>
              <a:rPr kumimoji="0" lang="es-ES" sz="800" i="0" u="none" strike="noStrike" kern="1200" cap="none" spc="0" normalizeH="0" baseline="0" noProof="0" dirty="0">
                <a:ln>
                  <a:noFill/>
                </a:ln>
                <a:solidFill>
                  <a:prstClr val="black">
                    <a:tint val="75000"/>
                  </a:prstClr>
                </a:solidFill>
                <a:effectLst/>
                <a:uLnTx/>
                <a:uFillTx/>
                <a:latin typeface="Calibri"/>
                <a:ea typeface="+mn-ea"/>
                <a:cs typeface="+mn-cs"/>
              </a:rPr>
              <a:t> Acad </a:t>
            </a:r>
            <a:r>
              <a:rPr kumimoji="0" lang="es-ES" sz="800" i="0" u="none" strike="noStrike" kern="1200" cap="none" spc="0" normalizeH="0" baseline="0" noProof="0" dirty="0" err="1">
                <a:ln>
                  <a:noFill/>
                </a:ln>
                <a:solidFill>
                  <a:prstClr val="black">
                    <a:tint val="75000"/>
                  </a:prstClr>
                </a:solidFill>
                <a:effectLst/>
                <a:uLnTx/>
                <a:uFillTx/>
                <a:latin typeface="Calibri"/>
                <a:ea typeface="+mn-ea"/>
                <a:cs typeface="+mn-cs"/>
              </a:rPr>
              <a:t>Dermatol</a:t>
            </a:r>
            <a:r>
              <a:rPr kumimoji="0" lang="es-ES" sz="800" i="0" u="none" strike="noStrike" kern="1200" cap="none" spc="0" normalizeH="0" baseline="0" noProof="0" dirty="0">
                <a:ln>
                  <a:noFill/>
                </a:ln>
                <a:solidFill>
                  <a:prstClr val="black">
                    <a:tint val="75000"/>
                  </a:prstClr>
                </a:solidFill>
                <a:effectLst/>
                <a:uLnTx/>
                <a:uFillTx/>
                <a:latin typeface="Calibri"/>
                <a:ea typeface="+mn-ea"/>
                <a:cs typeface="+mn-cs"/>
              </a:rPr>
              <a:t> </a:t>
            </a:r>
            <a:r>
              <a:rPr kumimoji="0" lang="es-ES" sz="800" i="0" u="none" strike="noStrike" kern="1200" cap="none" spc="0" normalizeH="0" baseline="0" noProof="0" dirty="0" err="1">
                <a:ln>
                  <a:noFill/>
                </a:ln>
                <a:solidFill>
                  <a:prstClr val="black">
                    <a:tint val="75000"/>
                  </a:prstClr>
                </a:solidFill>
                <a:effectLst/>
                <a:uLnTx/>
                <a:uFillTx/>
                <a:latin typeface="Calibri"/>
                <a:ea typeface="+mn-ea"/>
                <a:cs typeface="+mn-cs"/>
              </a:rPr>
              <a:t>Venereol</a:t>
            </a:r>
            <a:r>
              <a:rPr kumimoji="0" lang="es-ES" sz="800" i="0" u="none" strike="noStrike" kern="1200" cap="none" spc="0" normalizeH="0" baseline="0" noProof="0" dirty="0">
                <a:ln>
                  <a:noFill/>
                </a:ln>
                <a:solidFill>
                  <a:prstClr val="black">
                    <a:tint val="75000"/>
                  </a:prstClr>
                </a:solidFill>
                <a:effectLst/>
                <a:uLnTx/>
                <a:uFillTx/>
                <a:latin typeface="Calibri"/>
                <a:ea typeface="+mn-ea"/>
                <a:cs typeface="+mn-cs"/>
              </a:rPr>
              <a:t>. 2023 May 29. </a:t>
            </a:r>
            <a:r>
              <a:rPr kumimoji="0" lang="es-ES" sz="800" i="0" u="none" strike="noStrike" kern="1200" cap="none" spc="0" normalizeH="0" baseline="0" noProof="0" dirty="0" err="1">
                <a:ln>
                  <a:noFill/>
                </a:ln>
                <a:solidFill>
                  <a:prstClr val="black">
                    <a:tint val="75000"/>
                  </a:prstClr>
                </a:solidFill>
                <a:effectLst/>
                <a:uLnTx/>
                <a:uFillTx/>
                <a:latin typeface="Calibri"/>
                <a:ea typeface="+mn-ea"/>
                <a:cs typeface="+mn-cs"/>
              </a:rPr>
              <a:t>doi</a:t>
            </a:r>
            <a:r>
              <a:rPr kumimoji="0" lang="es-ES" sz="800" i="0" u="none" strike="noStrike" kern="1200" cap="none" spc="0" normalizeH="0" baseline="0" noProof="0" dirty="0">
                <a:ln>
                  <a:noFill/>
                </a:ln>
                <a:solidFill>
                  <a:prstClr val="black">
                    <a:tint val="75000"/>
                  </a:prstClr>
                </a:solidFill>
                <a:effectLst/>
                <a:uLnTx/>
                <a:uFillTx/>
                <a:latin typeface="Calibri"/>
                <a:ea typeface="+mn-ea"/>
                <a:cs typeface="+mn-cs"/>
              </a:rPr>
              <a:t>: 10.1111/jdv.19229. </a:t>
            </a:r>
            <a:r>
              <a:rPr kumimoji="0" lang="es-ES" sz="800" i="0" u="none" strike="noStrike" kern="1200" cap="none" spc="0" normalizeH="0" baseline="0" noProof="0" dirty="0" err="1">
                <a:ln>
                  <a:noFill/>
                </a:ln>
                <a:solidFill>
                  <a:prstClr val="black">
                    <a:tint val="75000"/>
                  </a:prstClr>
                </a:solidFill>
                <a:effectLst/>
                <a:uLnTx/>
                <a:uFillTx/>
                <a:latin typeface="Calibri"/>
                <a:ea typeface="+mn-ea"/>
                <a:cs typeface="+mn-cs"/>
              </a:rPr>
              <a:t>Epub</a:t>
            </a:r>
            <a:r>
              <a:rPr kumimoji="0" lang="es-ES" sz="800" i="0" u="none" strike="noStrike" kern="1200" cap="none" spc="0" normalizeH="0" baseline="0" noProof="0" dirty="0">
                <a:ln>
                  <a:noFill/>
                </a:ln>
                <a:solidFill>
                  <a:prstClr val="black">
                    <a:tint val="75000"/>
                  </a:prstClr>
                </a:solidFill>
                <a:effectLst/>
                <a:uLnTx/>
                <a:uFillTx/>
                <a:latin typeface="Calibri"/>
                <a:ea typeface="+mn-ea"/>
                <a:cs typeface="+mn-cs"/>
              </a:rPr>
              <a:t> </a:t>
            </a:r>
            <a:r>
              <a:rPr kumimoji="0" lang="es-ES" sz="800" i="0" u="none" strike="noStrike" kern="1200" cap="none" spc="0" normalizeH="0" baseline="0" noProof="0" dirty="0" err="1">
                <a:ln>
                  <a:noFill/>
                </a:ln>
                <a:solidFill>
                  <a:prstClr val="black">
                    <a:tint val="75000"/>
                  </a:prstClr>
                </a:solidFill>
                <a:effectLst/>
                <a:uLnTx/>
                <a:uFillTx/>
                <a:latin typeface="Calibri"/>
                <a:ea typeface="+mn-ea"/>
                <a:cs typeface="+mn-cs"/>
              </a:rPr>
              <a:t>ahead</a:t>
            </a:r>
            <a:r>
              <a:rPr kumimoji="0" lang="es-ES" sz="800" i="0" u="none" strike="noStrike" kern="1200" cap="none" spc="0" normalizeH="0" baseline="0" noProof="0" dirty="0">
                <a:ln>
                  <a:noFill/>
                </a:ln>
                <a:solidFill>
                  <a:prstClr val="black">
                    <a:tint val="75000"/>
                  </a:prstClr>
                </a:solidFill>
                <a:effectLst/>
                <a:uLnTx/>
                <a:uFillTx/>
                <a:latin typeface="Calibri"/>
                <a:ea typeface="+mn-ea"/>
                <a:cs typeface="+mn-cs"/>
              </a:rPr>
              <a:t> </a:t>
            </a:r>
            <a:r>
              <a:rPr kumimoji="0" lang="es-ES" sz="800" i="0" u="none" strike="noStrike" kern="1200" cap="none" spc="0" normalizeH="0" baseline="0" noProof="0" dirty="0" err="1">
                <a:ln>
                  <a:noFill/>
                </a:ln>
                <a:solidFill>
                  <a:prstClr val="black">
                    <a:tint val="75000"/>
                  </a:prstClr>
                </a:solidFill>
                <a:effectLst/>
                <a:uLnTx/>
                <a:uFillTx/>
                <a:latin typeface="Calibri"/>
                <a:ea typeface="+mn-ea"/>
                <a:cs typeface="+mn-cs"/>
              </a:rPr>
              <a:t>of</a:t>
            </a:r>
            <a:r>
              <a:rPr kumimoji="0" lang="es-ES" sz="800" i="0" u="none" strike="noStrike" kern="1200" cap="none" spc="0" normalizeH="0" baseline="0" noProof="0" dirty="0">
                <a:ln>
                  <a:noFill/>
                </a:ln>
                <a:solidFill>
                  <a:prstClr val="black">
                    <a:tint val="75000"/>
                  </a:prstClr>
                </a:solidFill>
                <a:effectLst/>
                <a:uLnTx/>
                <a:uFillTx/>
                <a:latin typeface="Calibri"/>
                <a:ea typeface="+mn-ea"/>
                <a:cs typeface="+mn-cs"/>
              </a:rPr>
              <a:t> </a:t>
            </a:r>
            <a:r>
              <a:rPr kumimoji="0" lang="es-ES" sz="800" i="0" u="none" strike="noStrike" kern="1200" cap="none" spc="0" normalizeH="0" baseline="0" noProof="0" dirty="0" err="1">
                <a:ln>
                  <a:noFill/>
                </a:ln>
                <a:solidFill>
                  <a:prstClr val="black">
                    <a:tint val="75000"/>
                  </a:prstClr>
                </a:solidFill>
                <a:effectLst/>
                <a:uLnTx/>
                <a:uFillTx/>
                <a:latin typeface="Calibri"/>
                <a:ea typeface="+mn-ea"/>
                <a:cs typeface="+mn-cs"/>
              </a:rPr>
              <a:t>print</a:t>
            </a:r>
            <a:r>
              <a:rPr kumimoji="0" lang="es-ES" sz="800" i="0" u="none" strike="noStrike" kern="1200" cap="none" spc="0" normalizeH="0" baseline="0" noProof="0" dirty="0">
                <a:ln>
                  <a:noFill/>
                </a:ln>
                <a:solidFill>
                  <a:prstClr val="black">
                    <a:tint val="75000"/>
                  </a:prstClr>
                </a:solidFill>
                <a:effectLst/>
                <a:uLnTx/>
                <a:uFillTx/>
                <a:latin typeface="Calibri"/>
                <a:ea typeface="+mn-ea"/>
                <a:cs typeface="+mn-cs"/>
              </a:rPr>
              <a:t>. </a:t>
            </a:r>
            <a:r>
              <a:rPr kumimoji="0" lang="es-ES" sz="800" b="1" i="0" u="none" strike="noStrike" kern="1200" cap="none" spc="0" normalizeH="0" baseline="0" noProof="0" dirty="0">
                <a:ln>
                  <a:noFill/>
                </a:ln>
                <a:solidFill>
                  <a:prstClr val="black">
                    <a:tint val="75000"/>
                  </a:prstClr>
                </a:solidFill>
                <a:effectLst/>
                <a:uLnTx/>
                <a:uFillTx/>
                <a:latin typeface="Calibri"/>
                <a:ea typeface="+mn-ea"/>
                <a:cs typeface="+mn-cs"/>
              </a:rPr>
              <a:t>2. </a:t>
            </a:r>
            <a:r>
              <a:rPr kumimoji="0" lang="es-ES" sz="800" i="0" u="none" strike="noStrike" kern="1200" cap="none" spc="0" normalizeH="0" baseline="0" noProof="0" dirty="0" err="1">
                <a:ln>
                  <a:noFill/>
                </a:ln>
                <a:solidFill>
                  <a:prstClr val="black">
                    <a:tint val="75000"/>
                  </a:prstClr>
                </a:solidFill>
                <a:effectLst/>
                <a:uLnTx/>
                <a:uFillTx/>
                <a:latin typeface="Calibri"/>
                <a:ea typeface="+mn-ea"/>
                <a:cs typeface="+mn-cs"/>
              </a:rPr>
              <a:t>Hays</a:t>
            </a:r>
            <a:r>
              <a:rPr kumimoji="0" lang="es-ES" sz="800" i="0" u="none" strike="noStrike" kern="1200" cap="none" spc="0" normalizeH="0" baseline="0" noProof="0" dirty="0">
                <a:ln>
                  <a:noFill/>
                </a:ln>
                <a:solidFill>
                  <a:prstClr val="black">
                    <a:tint val="75000"/>
                  </a:prstClr>
                </a:solidFill>
                <a:effectLst/>
                <a:uLnTx/>
                <a:uFillTx/>
                <a:latin typeface="Calibri"/>
                <a:ea typeface="+mn-ea"/>
                <a:cs typeface="+mn-cs"/>
              </a:rPr>
              <a:t> R, Martin S, </a:t>
            </a:r>
            <a:r>
              <a:rPr kumimoji="0" lang="es-ES" sz="800" i="0" u="none" strike="noStrike" kern="1200" cap="none" spc="0" normalizeH="0" baseline="0" noProof="0" dirty="0" err="1">
                <a:ln>
                  <a:noFill/>
                </a:ln>
                <a:solidFill>
                  <a:prstClr val="black">
                    <a:tint val="75000"/>
                  </a:prstClr>
                </a:solidFill>
                <a:effectLst/>
                <a:uLnTx/>
                <a:uFillTx/>
                <a:latin typeface="Calibri"/>
                <a:ea typeface="+mn-ea"/>
                <a:cs typeface="+mn-cs"/>
              </a:rPr>
              <a:t>Sesti</a:t>
            </a:r>
            <a:r>
              <a:rPr kumimoji="0" lang="es-ES" sz="800" i="0" u="none" strike="noStrike" kern="1200" cap="none" spc="0" normalizeH="0" baseline="0" noProof="0" dirty="0">
                <a:ln>
                  <a:noFill/>
                </a:ln>
                <a:solidFill>
                  <a:prstClr val="black">
                    <a:tint val="75000"/>
                  </a:prstClr>
                </a:solidFill>
                <a:effectLst/>
                <a:uLnTx/>
                <a:uFillTx/>
                <a:latin typeface="Calibri"/>
                <a:ea typeface="+mn-ea"/>
                <a:cs typeface="+mn-cs"/>
              </a:rPr>
              <a:t> A, </a:t>
            </a:r>
            <a:r>
              <a:rPr kumimoji="0" lang="es-ES" sz="800" i="1" u="none" strike="noStrike" kern="1200" cap="none" spc="0" normalizeH="0" baseline="0" noProof="0" dirty="0">
                <a:ln>
                  <a:noFill/>
                </a:ln>
                <a:solidFill>
                  <a:prstClr val="black">
                    <a:tint val="75000"/>
                  </a:prstClr>
                </a:solidFill>
                <a:effectLst/>
                <a:uLnTx/>
                <a:uFillTx/>
                <a:latin typeface="Calibri"/>
                <a:ea typeface="+mn-ea"/>
                <a:cs typeface="+mn-cs"/>
              </a:rPr>
              <a:t>et al. </a:t>
            </a:r>
            <a:r>
              <a:rPr kumimoji="0" lang="es-ES" sz="800" i="0" u="none" strike="noStrike" kern="1200" cap="none" spc="0" normalizeH="0" baseline="0" noProof="0" dirty="0" err="1">
                <a:ln>
                  <a:noFill/>
                </a:ln>
                <a:solidFill>
                  <a:prstClr val="black">
                    <a:tint val="75000"/>
                  </a:prstClr>
                </a:solidFill>
                <a:effectLst/>
                <a:uLnTx/>
                <a:uFillTx/>
                <a:latin typeface="Calibri"/>
                <a:ea typeface="+mn-ea"/>
                <a:cs typeface="+mn-cs"/>
              </a:rPr>
              <a:t>Psychometric</a:t>
            </a:r>
            <a:r>
              <a:rPr kumimoji="0" lang="es-ES" sz="800" i="0" u="none" strike="noStrike" kern="1200" cap="none" spc="0" normalizeH="0" baseline="0" noProof="0" dirty="0">
                <a:ln>
                  <a:noFill/>
                </a:ln>
                <a:solidFill>
                  <a:prstClr val="black">
                    <a:tint val="75000"/>
                  </a:prstClr>
                </a:solidFill>
                <a:effectLst/>
                <a:uLnTx/>
                <a:uFillTx/>
                <a:latin typeface="Calibri"/>
                <a:ea typeface="+mn-ea"/>
                <a:cs typeface="+mn-cs"/>
              </a:rPr>
              <a:t> </a:t>
            </a:r>
            <a:r>
              <a:rPr kumimoji="0" lang="es-ES" sz="800" i="0" u="none" strike="noStrike" kern="1200" cap="none" spc="0" normalizeH="0" baseline="0" noProof="0" dirty="0" err="1">
                <a:ln>
                  <a:noFill/>
                </a:ln>
                <a:solidFill>
                  <a:prstClr val="black">
                    <a:tint val="75000"/>
                  </a:prstClr>
                </a:solidFill>
                <a:effectLst/>
                <a:uLnTx/>
                <a:uFillTx/>
                <a:latin typeface="Calibri"/>
                <a:ea typeface="+mn-ea"/>
                <a:cs typeface="+mn-cs"/>
              </a:rPr>
              <a:t>properties</a:t>
            </a:r>
            <a:r>
              <a:rPr kumimoji="0" lang="es-ES" sz="800" i="0" u="none" strike="noStrike" kern="1200" cap="none" spc="0" normalizeH="0" baseline="0" noProof="0" dirty="0">
                <a:ln>
                  <a:noFill/>
                </a:ln>
                <a:solidFill>
                  <a:prstClr val="black">
                    <a:tint val="75000"/>
                  </a:prstClr>
                </a:solidFill>
                <a:effectLst/>
                <a:uLnTx/>
                <a:uFillTx/>
                <a:latin typeface="Calibri"/>
                <a:ea typeface="+mn-ea"/>
                <a:cs typeface="+mn-cs"/>
              </a:rPr>
              <a:t> </a:t>
            </a:r>
            <a:r>
              <a:rPr kumimoji="0" lang="es-ES" sz="800" i="0" u="none" strike="noStrike" kern="1200" cap="none" spc="0" normalizeH="0" baseline="0" noProof="0" dirty="0" err="1">
                <a:ln>
                  <a:noFill/>
                </a:ln>
                <a:solidFill>
                  <a:prstClr val="black">
                    <a:tint val="75000"/>
                  </a:prstClr>
                </a:solidFill>
                <a:effectLst/>
                <a:uLnTx/>
                <a:uFillTx/>
                <a:latin typeface="Calibri"/>
                <a:ea typeface="+mn-ea"/>
                <a:cs typeface="+mn-cs"/>
              </a:rPr>
              <a:t>of</a:t>
            </a:r>
            <a:r>
              <a:rPr kumimoji="0" lang="es-ES" sz="800" i="0" u="none" strike="noStrike" kern="1200" cap="none" spc="0" normalizeH="0" baseline="0" noProof="0" dirty="0">
                <a:ln>
                  <a:noFill/>
                </a:ln>
                <a:solidFill>
                  <a:prstClr val="black">
                    <a:tint val="75000"/>
                  </a:prstClr>
                </a:solidFill>
                <a:effectLst/>
                <a:uLnTx/>
                <a:uFillTx/>
                <a:latin typeface="Calibri"/>
                <a:ea typeface="+mn-ea"/>
                <a:cs typeface="+mn-cs"/>
              </a:rPr>
              <a:t> </a:t>
            </a:r>
            <a:r>
              <a:rPr kumimoji="0" lang="es-ES" sz="800" i="0" u="none" strike="noStrike" kern="1200" cap="none" spc="0" normalizeH="0" baseline="0" noProof="0" dirty="0" err="1">
                <a:ln>
                  <a:noFill/>
                </a:ln>
                <a:solidFill>
                  <a:prstClr val="black">
                    <a:tint val="75000"/>
                  </a:prstClr>
                </a:solidFill>
                <a:effectLst/>
                <a:uLnTx/>
                <a:uFillTx/>
                <a:latin typeface="Calibri"/>
                <a:ea typeface="+mn-ea"/>
                <a:cs typeface="+mn-cs"/>
              </a:rPr>
              <a:t>the</a:t>
            </a:r>
            <a:r>
              <a:rPr kumimoji="0" lang="es-ES" sz="800" i="0" u="none" strike="noStrike" kern="1200" cap="none" spc="0" normalizeH="0" baseline="0" noProof="0" dirty="0">
                <a:ln>
                  <a:noFill/>
                </a:ln>
                <a:solidFill>
                  <a:prstClr val="black">
                    <a:tint val="75000"/>
                  </a:prstClr>
                </a:solidFill>
                <a:effectLst/>
                <a:uLnTx/>
                <a:uFillTx/>
                <a:latin typeface="Calibri"/>
                <a:ea typeface="+mn-ea"/>
                <a:cs typeface="+mn-cs"/>
              </a:rPr>
              <a:t> Medical </a:t>
            </a:r>
            <a:r>
              <a:rPr kumimoji="0" lang="es-ES" sz="800" i="0" u="none" strike="noStrike" kern="1200" cap="none" spc="0" normalizeH="0" baseline="0" noProof="0" dirty="0" err="1">
                <a:ln>
                  <a:noFill/>
                </a:ln>
                <a:solidFill>
                  <a:prstClr val="black">
                    <a:tint val="75000"/>
                  </a:prstClr>
                </a:solidFill>
                <a:effectLst/>
                <a:uLnTx/>
                <a:uFillTx/>
                <a:latin typeface="Calibri"/>
                <a:ea typeface="+mn-ea"/>
                <a:cs typeface="+mn-cs"/>
              </a:rPr>
              <a:t>Outcomes</a:t>
            </a:r>
            <a:r>
              <a:rPr kumimoji="0" lang="es-ES" sz="800" i="0" u="none" strike="noStrike" kern="1200" cap="none" spc="0" normalizeH="0" baseline="0" noProof="0" dirty="0">
                <a:ln>
                  <a:noFill/>
                </a:ln>
                <a:solidFill>
                  <a:prstClr val="black">
                    <a:tint val="75000"/>
                  </a:prstClr>
                </a:solidFill>
                <a:effectLst/>
                <a:uLnTx/>
                <a:uFillTx/>
                <a:latin typeface="Calibri"/>
                <a:ea typeface="+mn-ea"/>
                <a:cs typeface="+mn-cs"/>
              </a:rPr>
              <a:t> </a:t>
            </a:r>
            <a:r>
              <a:rPr kumimoji="0" lang="es-ES" sz="800" i="0" u="none" strike="noStrike" kern="1200" cap="none" spc="0" normalizeH="0" baseline="0" noProof="0" dirty="0" err="1">
                <a:ln>
                  <a:noFill/>
                </a:ln>
                <a:solidFill>
                  <a:prstClr val="black">
                    <a:tint val="75000"/>
                  </a:prstClr>
                </a:solidFill>
                <a:effectLst/>
                <a:uLnTx/>
                <a:uFillTx/>
                <a:latin typeface="Calibri"/>
                <a:ea typeface="+mn-ea"/>
                <a:cs typeface="+mn-cs"/>
              </a:rPr>
              <a:t>Study</a:t>
            </a:r>
            <a:r>
              <a:rPr kumimoji="0" lang="es-ES" sz="800" i="0" u="none" strike="noStrike" kern="1200" cap="none" spc="0" normalizeH="0" baseline="0" noProof="0" dirty="0">
                <a:ln>
                  <a:noFill/>
                </a:ln>
                <a:solidFill>
                  <a:prstClr val="black">
                    <a:tint val="75000"/>
                  </a:prstClr>
                </a:solidFill>
                <a:effectLst/>
                <a:uLnTx/>
                <a:uFillTx/>
                <a:latin typeface="Calibri"/>
                <a:ea typeface="+mn-ea"/>
                <a:cs typeface="+mn-cs"/>
              </a:rPr>
              <a:t> </a:t>
            </a:r>
            <a:r>
              <a:rPr kumimoji="0" lang="es-ES" sz="800" i="0" u="none" strike="noStrike" kern="1200" cap="none" spc="0" normalizeH="0" baseline="0" noProof="0" dirty="0" err="1">
                <a:ln>
                  <a:noFill/>
                </a:ln>
                <a:solidFill>
                  <a:prstClr val="black">
                    <a:tint val="75000"/>
                  </a:prstClr>
                </a:solidFill>
                <a:effectLst/>
                <a:uLnTx/>
                <a:uFillTx/>
                <a:latin typeface="Calibri"/>
                <a:ea typeface="+mn-ea"/>
                <a:cs typeface="+mn-cs"/>
              </a:rPr>
              <a:t>Sleep</a:t>
            </a:r>
            <a:r>
              <a:rPr kumimoji="0" lang="es-ES" sz="800" i="0" u="none" strike="noStrike" kern="1200" cap="none" spc="0" normalizeH="0" baseline="0" noProof="0" dirty="0">
                <a:ln>
                  <a:noFill/>
                </a:ln>
                <a:solidFill>
                  <a:prstClr val="black">
                    <a:tint val="75000"/>
                  </a:prstClr>
                </a:solidFill>
                <a:effectLst/>
                <a:uLnTx/>
                <a:uFillTx/>
                <a:latin typeface="Calibri"/>
                <a:ea typeface="+mn-ea"/>
                <a:cs typeface="+mn-cs"/>
              </a:rPr>
              <a:t> </a:t>
            </a:r>
            <a:r>
              <a:rPr kumimoji="0" lang="es-ES" sz="800" i="0" u="none" strike="noStrike" kern="1200" cap="none" spc="0" normalizeH="0" baseline="0" noProof="0" dirty="0" err="1">
                <a:ln>
                  <a:noFill/>
                </a:ln>
                <a:solidFill>
                  <a:prstClr val="black">
                    <a:tint val="75000"/>
                  </a:prstClr>
                </a:solidFill>
                <a:effectLst/>
                <a:uLnTx/>
                <a:uFillTx/>
                <a:latin typeface="Calibri"/>
                <a:ea typeface="+mn-ea"/>
                <a:cs typeface="+mn-cs"/>
              </a:rPr>
              <a:t>measure</a:t>
            </a:r>
            <a:r>
              <a:rPr kumimoji="0" lang="es-ES" sz="800" i="0" u="none" strike="noStrike" kern="1200" cap="none" spc="0" normalizeH="0" baseline="0" noProof="0" dirty="0">
                <a:ln>
                  <a:noFill/>
                </a:ln>
                <a:solidFill>
                  <a:prstClr val="black">
                    <a:tint val="75000"/>
                  </a:prstClr>
                </a:solidFill>
                <a:effectLst/>
                <a:uLnTx/>
                <a:uFillTx/>
                <a:latin typeface="Calibri"/>
                <a:ea typeface="+mn-ea"/>
                <a:cs typeface="+mn-cs"/>
              </a:rPr>
              <a:t>. </a:t>
            </a:r>
            <a:r>
              <a:rPr kumimoji="0" lang="es-ES" sz="800" i="0" u="none" strike="noStrike" kern="1200" cap="none" spc="0" normalizeH="0" baseline="0" noProof="0" dirty="0" err="1">
                <a:ln>
                  <a:noFill/>
                </a:ln>
                <a:solidFill>
                  <a:prstClr val="black">
                    <a:tint val="75000"/>
                  </a:prstClr>
                </a:solidFill>
                <a:effectLst/>
                <a:uLnTx/>
                <a:uFillTx/>
                <a:latin typeface="Calibri"/>
                <a:ea typeface="+mn-ea"/>
                <a:cs typeface="+mn-cs"/>
              </a:rPr>
              <a:t>Sleep</a:t>
            </a:r>
            <a:r>
              <a:rPr kumimoji="0" lang="es-ES" sz="800" i="0" u="none" strike="noStrike" kern="1200" cap="none" spc="0" normalizeH="0" baseline="0" noProof="0" dirty="0">
                <a:ln>
                  <a:noFill/>
                </a:ln>
                <a:solidFill>
                  <a:prstClr val="black">
                    <a:tint val="75000"/>
                  </a:prstClr>
                </a:solidFill>
                <a:effectLst/>
                <a:uLnTx/>
                <a:uFillTx/>
                <a:latin typeface="Calibri"/>
                <a:ea typeface="+mn-ea"/>
                <a:cs typeface="+mn-cs"/>
              </a:rPr>
              <a:t> </a:t>
            </a:r>
            <a:r>
              <a:rPr kumimoji="0" lang="es-ES" sz="800" i="0" u="none" strike="noStrike" kern="1200" cap="none" spc="0" normalizeH="0" baseline="0" noProof="0" dirty="0" err="1">
                <a:ln>
                  <a:noFill/>
                </a:ln>
                <a:solidFill>
                  <a:prstClr val="black">
                    <a:tint val="75000"/>
                  </a:prstClr>
                </a:solidFill>
                <a:effectLst/>
                <a:uLnTx/>
                <a:uFillTx/>
                <a:latin typeface="Calibri"/>
                <a:ea typeface="+mn-ea"/>
                <a:cs typeface="+mn-cs"/>
              </a:rPr>
              <a:t>Med</a:t>
            </a:r>
            <a:r>
              <a:rPr kumimoji="0" lang="es-ES" sz="800" i="0" u="none" strike="noStrike" kern="1200" cap="none" spc="0" normalizeH="0" baseline="0" noProof="0" dirty="0">
                <a:ln>
                  <a:noFill/>
                </a:ln>
                <a:solidFill>
                  <a:prstClr val="black">
                    <a:tint val="75000"/>
                  </a:prstClr>
                </a:solidFill>
                <a:effectLst/>
                <a:uLnTx/>
                <a:uFillTx/>
                <a:latin typeface="Calibri"/>
                <a:ea typeface="+mn-ea"/>
                <a:cs typeface="+mn-cs"/>
              </a:rPr>
              <a:t>. 2005;6(1):41–44. </a:t>
            </a:r>
            <a:r>
              <a:rPr kumimoji="0" lang="es-ES" sz="800" b="1" i="0" u="none" strike="noStrike" kern="1200" cap="none" spc="0" normalizeH="0" baseline="0" noProof="0" dirty="0">
                <a:ln>
                  <a:noFill/>
                </a:ln>
                <a:solidFill>
                  <a:prstClr val="black">
                    <a:tint val="75000"/>
                  </a:prstClr>
                </a:solidFill>
                <a:effectLst/>
                <a:uLnTx/>
                <a:uFillTx/>
                <a:latin typeface="Calibri"/>
                <a:ea typeface="+mn-ea"/>
                <a:cs typeface="+mn-cs"/>
              </a:rPr>
              <a:t>3. </a:t>
            </a:r>
            <a:r>
              <a:rPr kumimoji="0" lang="es-ES" sz="800" i="0" u="none" strike="noStrike" kern="1200" cap="none" spc="0" normalizeH="0" baseline="0" noProof="0" dirty="0">
                <a:ln>
                  <a:noFill/>
                </a:ln>
                <a:solidFill>
                  <a:prstClr val="black">
                    <a:tint val="75000"/>
                  </a:prstClr>
                </a:solidFill>
                <a:effectLst/>
                <a:uLnTx/>
                <a:uFillTx/>
                <a:latin typeface="Calibri"/>
                <a:ea typeface="+mn-ea"/>
                <a:cs typeface="+mn-cs"/>
              </a:rPr>
              <a:t>Rejas J, Ribera MV, Ruiz M, </a:t>
            </a:r>
            <a:r>
              <a:rPr kumimoji="0" lang="es-ES" sz="800" i="1" u="none" strike="noStrike" kern="1200" cap="none" spc="0" normalizeH="0" baseline="0" noProof="0" dirty="0">
                <a:ln>
                  <a:noFill/>
                </a:ln>
                <a:solidFill>
                  <a:prstClr val="black">
                    <a:tint val="75000"/>
                  </a:prstClr>
                </a:solidFill>
                <a:effectLst/>
                <a:uLnTx/>
                <a:uFillTx/>
                <a:latin typeface="Calibri"/>
                <a:ea typeface="+mn-ea"/>
                <a:cs typeface="+mn-cs"/>
              </a:rPr>
              <a:t>et al. </a:t>
            </a:r>
            <a:r>
              <a:rPr kumimoji="0" lang="es-ES" sz="800" i="0" u="none" strike="noStrike" kern="1200" cap="none" spc="0" normalizeH="0" baseline="0" noProof="0" dirty="0" err="1">
                <a:ln>
                  <a:noFill/>
                </a:ln>
                <a:solidFill>
                  <a:prstClr val="black">
                    <a:tint val="75000"/>
                  </a:prstClr>
                </a:solidFill>
                <a:effectLst/>
                <a:uLnTx/>
                <a:uFillTx/>
                <a:latin typeface="Calibri"/>
                <a:ea typeface="+mn-ea"/>
                <a:cs typeface="+mn-cs"/>
              </a:rPr>
              <a:t>Psychometric</a:t>
            </a:r>
            <a:r>
              <a:rPr kumimoji="0" lang="es-ES" sz="800" i="0" u="none" strike="noStrike" kern="1200" cap="none" spc="0" normalizeH="0" baseline="0" noProof="0" dirty="0">
                <a:ln>
                  <a:noFill/>
                </a:ln>
                <a:solidFill>
                  <a:prstClr val="black">
                    <a:tint val="75000"/>
                  </a:prstClr>
                </a:solidFill>
                <a:effectLst/>
                <a:uLnTx/>
                <a:uFillTx/>
                <a:latin typeface="Calibri"/>
                <a:ea typeface="+mn-ea"/>
                <a:cs typeface="+mn-cs"/>
              </a:rPr>
              <a:t> </a:t>
            </a:r>
            <a:r>
              <a:rPr kumimoji="0" lang="es-ES" sz="800" i="0" u="none" strike="noStrike" kern="1200" cap="none" spc="0" normalizeH="0" baseline="0" noProof="0" dirty="0" err="1">
                <a:ln>
                  <a:noFill/>
                </a:ln>
                <a:solidFill>
                  <a:prstClr val="black">
                    <a:tint val="75000"/>
                  </a:prstClr>
                </a:solidFill>
                <a:effectLst/>
                <a:uLnTx/>
                <a:uFillTx/>
                <a:latin typeface="Calibri"/>
                <a:ea typeface="+mn-ea"/>
                <a:cs typeface="+mn-cs"/>
              </a:rPr>
              <a:t>properties</a:t>
            </a:r>
            <a:r>
              <a:rPr kumimoji="0" lang="es-ES" sz="800" i="0" u="none" strike="noStrike" kern="1200" cap="none" spc="0" normalizeH="0" baseline="0" noProof="0" dirty="0">
                <a:ln>
                  <a:noFill/>
                </a:ln>
                <a:solidFill>
                  <a:prstClr val="black">
                    <a:tint val="75000"/>
                  </a:prstClr>
                </a:solidFill>
                <a:effectLst/>
                <a:uLnTx/>
                <a:uFillTx/>
                <a:latin typeface="Calibri"/>
                <a:ea typeface="+mn-ea"/>
                <a:cs typeface="+mn-cs"/>
              </a:rPr>
              <a:t> </a:t>
            </a:r>
            <a:r>
              <a:rPr kumimoji="0" lang="es-ES" sz="800" i="0" u="none" strike="noStrike" kern="1200" cap="none" spc="0" normalizeH="0" baseline="0" noProof="0" dirty="0" err="1">
                <a:ln>
                  <a:noFill/>
                </a:ln>
                <a:solidFill>
                  <a:prstClr val="black">
                    <a:tint val="75000"/>
                  </a:prstClr>
                </a:solidFill>
                <a:effectLst/>
                <a:uLnTx/>
                <a:uFillTx/>
                <a:latin typeface="Calibri"/>
                <a:ea typeface="+mn-ea"/>
                <a:cs typeface="+mn-cs"/>
              </a:rPr>
              <a:t>of</a:t>
            </a:r>
            <a:r>
              <a:rPr kumimoji="0" lang="es-ES" sz="800" i="0" u="none" strike="noStrike" kern="1200" cap="none" spc="0" normalizeH="0" baseline="0" noProof="0" dirty="0">
                <a:ln>
                  <a:noFill/>
                </a:ln>
                <a:solidFill>
                  <a:prstClr val="black">
                    <a:tint val="75000"/>
                  </a:prstClr>
                </a:solidFill>
                <a:effectLst/>
                <a:uLnTx/>
                <a:uFillTx/>
                <a:latin typeface="Calibri"/>
                <a:ea typeface="+mn-ea"/>
                <a:cs typeface="+mn-cs"/>
              </a:rPr>
              <a:t> </a:t>
            </a:r>
            <a:r>
              <a:rPr kumimoji="0" lang="es-ES" sz="800" i="0" u="none" strike="noStrike" kern="1200" cap="none" spc="0" normalizeH="0" baseline="0" noProof="0" dirty="0" err="1">
                <a:ln>
                  <a:noFill/>
                </a:ln>
                <a:solidFill>
                  <a:prstClr val="black">
                    <a:tint val="75000"/>
                  </a:prstClr>
                </a:solidFill>
                <a:effectLst/>
                <a:uLnTx/>
                <a:uFillTx/>
                <a:latin typeface="Calibri"/>
                <a:ea typeface="+mn-ea"/>
                <a:cs typeface="+mn-cs"/>
              </a:rPr>
              <a:t>the</a:t>
            </a:r>
            <a:r>
              <a:rPr kumimoji="0" lang="es-ES" sz="800" i="0" u="none" strike="noStrike" kern="1200" cap="none" spc="0" normalizeH="0" baseline="0" noProof="0" dirty="0">
                <a:ln>
                  <a:noFill/>
                </a:ln>
                <a:solidFill>
                  <a:prstClr val="black">
                    <a:tint val="75000"/>
                  </a:prstClr>
                </a:solidFill>
                <a:effectLst/>
                <a:uLnTx/>
                <a:uFillTx/>
                <a:latin typeface="Calibri"/>
                <a:ea typeface="+mn-ea"/>
                <a:cs typeface="+mn-cs"/>
              </a:rPr>
              <a:t> MOS (Medical </a:t>
            </a:r>
            <a:r>
              <a:rPr kumimoji="0" lang="es-ES" sz="800" i="0" u="none" strike="noStrike" kern="1200" cap="none" spc="0" normalizeH="0" baseline="0" noProof="0" dirty="0" err="1">
                <a:ln>
                  <a:noFill/>
                </a:ln>
                <a:solidFill>
                  <a:prstClr val="black">
                    <a:tint val="75000"/>
                  </a:prstClr>
                </a:solidFill>
                <a:effectLst/>
                <a:uLnTx/>
                <a:uFillTx/>
                <a:latin typeface="Calibri"/>
                <a:ea typeface="+mn-ea"/>
                <a:cs typeface="+mn-cs"/>
              </a:rPr>
              <a:t>Outcomes</a:t>
            </a:r>
            <a:r>
              <a:rPr kumimoji="0" lang="es-ES" sz="800" i="0" u="none" strike="noStrike" kern="1200" cap="none" spc="0" normalizeH="0" baseline="0" noProof="0" dirty="0">
                <a:ln>
                  <a:noFill/>
                </a:ln>
                <a:solidFill>
                  <a:prstClr val="black">
                    <a:tint val="75000"/>
                  </a:prstClr>
                </a:solidFill>
                <a:effectLst/>
                <a:uLnTx/>
                <a:uFillTx/>
                <a:latin typeface="Calibri"/>
                <a:ea typeface="+mn-ea"/>
                <a:cs typeface="+mn-cs"/>
              </a:rPr>
              <a:t> </a:t>
            </a:r>
            <a:r>
              <a:rPr kumimoji="0" lang="es-ES" sz="800" i="0" u="none" strike="noStrike" kern="1200" cap="none" spc="0" normalizeH="0" baseline="0" noProof="0" dirty="0" err="1">
                <a:ln>
                  <a:noFill/>
                </a:ln>
                <a:solidFill>
                  <a:prstClr val="black">
                    <a:tint val="75000"/>
                  </a:prstClr>
                </a:solidFill>
                <a:effectLst/>
                <a:uLnTx/>
                <a:uFillTx/>
                <a:latin typeface="Calibri"/>
                <a:ea typeface="+mn-ea"/>
                <a:cs typeface="+mn-cs"/>
              </a:rPr>
              <a:t>Study</a:t>
            </a:r>
            <a:r>
              <a:rPr kumimoji="0" lang="es-ES" sz="800" i="0" u="none" strike="noStrike" kern="1200" cap="none" spc="0" normalizeH="0" baseline="0" noProof="0" dirty="0">
                <a:ln>
                  <a:noFill/>
                </a:ln>
                <a:solidFill>
                  <a:prstClr val="black">
                    <a:tint val="75000"/>
                  </a:prstClr>
                </a:solidFill>
                <a:effectLst/>
                <a:uLnTx/>
                <a:uFillTx/>
                <a:latin typeface="Calibri"/>
                <a:ea typeface="+mn-ea"/>
                <a:cs typeface="+mn-cs"/>
              </a:rPr>
              <a:t>) </a:t>
            </a:r>
            <a:r>
              <a:rPr kumimoji="0" lang="es-ES" sz="800" i="0" u="none" strike="noStrike" kern="1200" cap="none" spc="0" normalizeH="0" baseline="0" noProof="0" dirty="0" err="1">
                <a:ln>
                  <a:noFill/>
                </a:ln>
                <a:solidFill>
                  <a:prstClr val="black">
                    <a:tint val="75000"/>
                  </a:prstClr>
                </a:solidFill>
                <a:effectLst/>
                <a:uLnTx/>
                <a:uFillTx/>
                <a:latin typeface="Calibri"/>
                <a:ea typeface="+mn-ea"/>
                <a:cs typeface="+mn-cs"/>
              </a:rPr>
              <a:t>Sleep</a:t>
            </a:r>
            <a:r>
              <a:rPr kumimoji="0" lang="es-ES" sz="800" i="0" u="none" strike="noStrike" kern="1200" cap="none" spc="0" normalizeH="0" baseline="0" noProof="0" dirty="0">
                <a:ln>
                  <a:noFill/>
                </a:ln>
                <a:solidFill>
                  <a:prstClr val="black">
                    <a:tint val="75000"/>
                  </a:prstClr>
                </a:solidFill>
                <a:effectLst/>
                <a:uLnTx/>
                <a:uFillTx/>
                <a:latin typeface="Calibri"/>
                <a:ea typeface="+mn-ea"/>
                <a:cs typeface="+mn-cs"/>
              </a:rPr>
              <a:t> </a:t>
            </a:r>
            <a:r>
              <a:rPr kumimoji="0" lang="es-ES" sz="800" i="0" u="none" strike="noStrike" kern="1200" cap="none" spc="0" normalizeH="0" baseline="0" noProof="0" dirty="0" err="1">
                <a:ln>
                  <a:noFill/>
                </a:ln>
                <a:solidFill>
                  <a:prstClr val="black">
                    <a:tint val="75000"/>
                  </a:prstClr>
                </a:solidFill>
                <a:effectLst/>
                <a:uLnTx/>
                <a:uFillTx/>
                <a:latin typeface="Calibri"/>
                <a:ea typeface="+mn-ea"/>
                <a:cs typeface="+mn-cs"/>
              </a:rPr>
              <a:t>Scale</a:t>
            </a:r>
            <a:r>
              <a:rPr kumimoji="0" lang="es-ES" sz="800" i="0" u="none" strike="noStrike" kern="1200" cap="none" spc="0" normalizeH="0" baseline="0" noProof="0" dirty="0">
                <a:ln>
                  <a:noFill/>
                </a:ln>
                <a:solidFill>
                  <a:prstClr val="black">
                    <a:tint val="75000"/>
                  </a:prstClr>
                </a:solidFill>
                <a:effectLst/>
                <a:uLnTx/>
                <a:uFillTx/>
                <a:latin typeface="Calibri"/>
                <a:ea typeface="+mn-ea"/>
                <a:cs typeface="+mn-cs"/>
              </a:rPr>
              <a:t> in </a:t>
            </a:r>
            <a:r>
              <a:rPr kumimoji="0" lang="es-ES" sz="800" i="0" u="none" strike="noStrike" kern="1200" cap="none" spc="0" normalizeH="0" baseline="0" noProof="0" dirty="0" err="1">
                <a:ln>
                  <a:noFill/>
                </a:ln>
                <a:solidFill>
                  <a:prstClr val="black">
                    <a:tint val="75000"/>
                  </a:prstClr>
                </a:solidFill>
                <a:effectLst/>
                <a:uLnTx/>
                <a:uFillTx/>
                <a:latin typeface="Calibri"/>
                <a:ea typeface="+mn-ea"/>
                <a:cs typeface="+mn-cs"/>
              </a:rPr>
              <a:t>patients</a:t>
            </a:r>
            <a:r>
              <a:rPr kumimoji="0" lang="es-ES" sz="800" i="0" u="none" strike="noStrike" kern="1200" cap="none" spc="0" normalizeH="0" baseline="0" noProof="0" dirty="0">
                <a:ln>
                  <a:noFill/>
                </a:ln>
                <a:solidFill>
                  <a:prstClr val="black">
                    <a:tint val="75000"/>
                  </a:prstClr>
                </a:solidFill>
                <a:effectLst/>
                <a:uLnTx/>
                <a:uFillTx/>
                <a:latin typeface="Calibri"/>
                <a:ea typeface="+mn-ea"/>
                <a:cs typeface="+mn-cs"/>
              </a:rPr>
              <a:t> </a:t>
            </a:r>
            <a:r>
              <a:rPr kumimoji="0" lang="es-ES" sz="800" i="0" u="none" strike="noStrike" kern="1200" cap="none" spc="0" normalizeH="0" baseline="0" noProof="0" dirty="0" err="1">
                <a:ln>
                  <a:noFill/>
                </a:ln>
                <a:solidFill>
                  <a:prstClr val="black">
                    <a:tint val="75000"/>
                  </a:prstClr>
                </a:solidFill>
                <a:effectLst/>
                <a:uLnTx/>
                <a:uFillTx/>
                <a:latin typeface="Calibri"/>
                <a:ea typeface="+mn-ea"/>
                <a:cs typeface="+mn-cs"/>
              </a:rPr>
              <a:t>with</a:t>
            </a:r>
            <a:r>
              <a:rPr kumimoji="0" lang="es-ES" sz="800" i="0" u="none" strike="noStrike" kern="1200" cap="none" spc="0" normalizeH="0" baseline="0" noProof="0" dirty="0">
                <a:ln>
                  <a:noFill/>
                </a:ln>
                <a:solidFill>
                  <a:prstClr val="black">
                    <a:tint val="75000"/>
                  </a:prstClr>
                </a:solidFill>
                <a:effectLst/>
                <a:uLnTx/>
                <a:uFillTx/>
                <a:latin typeface="Calibri"/>
                <a:ea typeface="+mn-ea"/>
                <a:cs typeface="+mn-cs"/>
              </a:rPr>
              <a:t> </a:t>
            </a:r>
            <a:r>
              <a:rPr kumimoji="0" lang="es-ES" sz="800" i="0" u="none" strike="noStrike" kern="1200" cap="none" spc="0" normalizeH="0" baseline="0" noProof="0" dirty="0" err="1">
                <a:ln>
                  <a:noFill/>
                </a:ln>
                <a:solidFill>
                  <a:prstClr val="black">
                    <a:tint val="75000"/>
                  </a:prstClr>
                </a:solidFill>
                <a:effectLst/>
                <a:uLnTx/>
                <a:uFillTx/>
                <a:latin typeface="Calibri"/>
                <a:ea typeface="+mn-ea"/>
                <a:cs typeface="+mn-cs"/>
              </a:rPr>
              <a:t>neuropathic</a:t>
            </a:r>
            <a:r>
              <a:rPr kumimoji="0" lang="es-ES" sz="800" i="0" u="none" strike="noStrike" kern="1200" cap="none" spc="0" normalizeH="0" baseline="0" noProof="0" dirty="0">
                <a:ln>
                  <a:noFill/>
                </a:ln>
                <a:solidFill>
                  <a:prstClr val="black">
                    <a:tint val="75000"/>
                  </a:prstClr>
                </a:solidFill>
                <a:effectLst/>
                <a:uLnTx/>
                <a:uFillTx/>
                <a:latin typeface="Calibri"/>
                <a:ea typeface="+mn-ea"/>
                <a:cs typeface="+mn-cs"/>
              </a:rPr>
              <a:t> </a:t>
            </a:r>
            <a:r>
              <a:rPr kumimoji="0" lang="es-ES" sz="800" i="0" u="none" strike="noStrike" kern="1200" cap="none" spc="0" normalizeH="0" baseline="0" noProof="0" dirty="0" err="1">
                <a:ln>
                  <a:noFill/>
                </a:ln>
                <a:solidFill>
                  <a:prstClr val="black">
                    <a:tint val="75000"/>
                  </a:prstClr>
                </a:solidFill>
                <a:effectLst/>
                <a:uLnTx/>
                <a:uFillTx/>
                <a:latin typeface="Calibri"/>
                <a:ea typeface="+mn-ea"/>
                <a:cs typeface="+mn-cs"/>
              </a:rPr>
              <a:t>pain</a:t>
            </a:r>
            <a:r>
              <a:rPr kumimoji="0" lang="es-ES" sz="800" i="0" u="none" strike="noStrike" kern="1200" cap="none" spc="0" normalizeH="0" baseline="0" noProof="0" dirty="0">
                <a:ln>
                  <a:noFill/>
                </a:ln>
                <a:solidFill>
                  <a:prstClr val="black">
                    <a:tint val="75000"/>
                  </a:prstClr>
                </a:solidFill>
                <a:effectLst/>
                <a:uLnTx/>
                <a:uFillTx/>
                <a:latin typeface="Calibri"/>
                <a:ea typeface="+mn-ea"/>
                <a:cs typeface="+mn-cs"/>
              </a:rPr>
              <a:t>. </a:t>
            </a:r>
            <a:r>
              <a:rPr kumimoji="0" lang="es-ES" sz="800" i="0" u="none" strike="noStrike" kern="1200" cap="none" spc="0" normalizeH="0" baseline="0" noProof="0" dirty="0" err="1">
                <a:ln>
                  <a:noFill/>
                </a:ln>
                <a:solidFill>
                  <a:prstClr val="black">
                    <a:tint val="75000"/>
                  </a:prstClr>
                </a:solidFill>
                <a:effectLst/>
                <a:uLnTx/>
                <a:uFillTx/>
                <a:latin typeface="Calibri"/>
                <a:ea typeface="+mn-ea"/>
                <a:cs typeface="+mn-cs"/>
              </a:rPr>
              <a:t>Eur</a:t>
            </a:r>
            <a:r>
              <a:rPr kumimoji="0" lang="es-ES" sz="800" i="0" u="none" strike="noStrike" kern="1200" cap="none" spc="0" normalizeH="0" baseline="0" noProof="0" dirty="0">
                <a:ln>
                  <a:noFill/>
                </a:ln>
                <a:solidFill>
                  <a:prstClr val="black">
                    <a:tint val="75000"/>
                  </a:prstClr>
                </a:solidFill>
                <a:effectLst/>
                <a:uLnTx/>
                <a:uFillTx/>
                <a:latin typeface="Calibri"/>
                <a:ea typeface="+mn-ea"/>
                <a:cs typeface="+mn-cs"/>
              </a:rPr>
              <a:t> J </a:t>
            </a:r>
            <a:r>
              <a:rPr kumimoji="0" lang="es-ES" sz="800" i="0" u="none" strike="noStrike" kern="1200" cap="none" spc="0" normalizeH="0" baseline="0" noProof="0" dirty="0" err="1">
                <a:ln>
                  <a:noFill/>
                </a:ln>
                <a:solidFill>
                  <a:prstClr val="black">
                    <a:tint val="75000"/>
                  </a:prstClr>
                </a:solidFill>
                <a:effectLst/>
                <a:uLnTx/>
                <a:uFillTx/>
                <a:latin typeface="Calibri"/>
                <a:ea typeface="+mn-ea"/>
                <a:cs typeface="+mn-cs"/>
              </a:rPr>
              <a:t>Pain</a:t>
            </a:r>
            <a:r>
              <a:rPr kumimoji="0" lang="es-ES" sz="800" i="0" u="none" strike="noStrike" kern="1200" cap="none" spc="0" normalizeH="0" baseline="0" noProof="0" dirty="0">
                <a:ln>
                  <a:noFill/>
                </a:ln>
                <a:solidFill>
                  <a:prstClr val="black">
                    <a:tint val="75000"/>
                  </a:prstClr>
                </a:solidFill>
                <a:effectLst/>
                <a:uLnTx/>
                <a:uFillTx/>
                <a:latin typeface="Calibri"/>
                <a:ea typeface="+mn-ea"/>
                <a:cs typeface="+mn-cs"/>
              </a:rPr>
              <a:t>. 2007;11(3):329–340</a:t>
            </a:r>
          </a:p>
        </p:txBody>
      </p:sp>
      <p:grpSp>
        <p:nvGrpSpPr>
          <p:cNvPr id="371" name="Grupo 370">
            <a:extLst>
              <a:ext uri="{FF2B5EF4-FFF2-40B4-BE49-F238E27FC236}">
                <a16:creationId xmlns:a16="http://schemas.microsoft.com/office/drawing/2014/main" id="{5424A407-DF92-844D-60AE-8C7BA5B9F3B2}"/>
              </a:ext>
            </a:extLst>
          </p:cNvPr>
          <p:cNvGrpSpPr/>
          <p:nvPr/>
        </p:nvGrpSpPr>
        <p:grpSpPr>
          <a:xfrm>
            <a:off x="755825" y="1999927"/>
            <a:ext cx="11052299" cy="3281209"/>
            <a:chOff x="755825" y="2088147"/>
            <a:chExt cx="11052299" cy="3281209"/>
          </a:xfrm>
        </p:grpSpPr>
        <p:graphicFrame>
          <p:nvGraphicFramePr>
            <p:cNvPr id="249" name="Chart 12">
              <a:extLst>
                <a:ext uri="{FF2B5EF4-FFF2-40B4-BE49-F238E27FC236}">
                  <a16:creationId xmlns:a16="http://schemas.microsoft.com/office/drawing/2014/main" id="{470A1DAB-4233-D496-B036-8F570DAE9C2A}"/>
                </a:ext>
              </a:extLst>
            </p:cNvPr>
            <p:cNvGraphicFramePr/>
            <p:nvPr/>
          </p:nvGraphicFramePr>
          <p:xfrm>
            <a:off x="755825" y="2100225"/>
            <a:ext cx="10868017" cy="3269131"/>
          </p:xfrm>
          <a:graphic>
            <a:graphicData uri="http://schemas.openxmlformats.org/drawingml/2006/chart">
              <c:chart xmlns:c="http://schemas.openxmlformats.org/drawingml/2006/chart" xmlns:r="http://schemas.openxmlformats.org/officeDocument/2006/relationships" r:id="rId6"/>
            </a:graphicData>
          </a:graphic>
        </p:graphicFrame>
        <p:cxnSp>
          <p:nvCxnSpPr>
            <p:cNvPr id="263" name="Straight Connector 30">
              <a:extLst>
                <a:ext uri="{FF2B5EF4-FFF2-40B4-BE49-F238E27FC236}">
                  <a16:creationId xmlns:a16="http://schemas.microsoft.com/office/drawing/2014/main" id="{AE52E7EB-0FE9-AD4B-DAF0-4F035BA84BBF}"/>
                </a:ext>
              </a:extLst>
            </p:cNvPr>
            <p:cNvCxnSpPr>
              <a:cxnSpLocks/>
            </p:cNvCxnSpPr>
            <p:nvPr/>
          </p:nvCxnSpPr>
          <p:spPr>
            <a:xfrm flipH="1">
              <a:off x="2925930" y="2173467"/>
              <a:ext cx="13218" cy="3052618"/>
            </a:xfrm>
            <a:prstGeom prst="line">
              <a:avLst/>
            </a:prstGeom>
            <a:ln w="6350">
              <a:solidFill>
                <a:srgbClr val="00BEA0"/>
              </a:solidFill>
              <a:prstDash val="dash"/>
            </a:ln>
          </p:spPr>
          <p:style>
            <a:lnRef idx="1">
              <a:schemeClr val="accent1"/>
            </a:lnRef>
            <a:fillRef idx="0">
              <a:schemeClr val="accent1"/>
            </a:fillRef>
            <a:effectRef idx="0">
              <a:schemeClr val="accent1"/>
            </a:effectRef>
            <a:fontRef idx="minor">
              <a:schemeClr val="tx1"/>
            </a:fontRef>
          </p:style>
        </p:cxnSp>
        <p:cxnSp>
          <p:nvCxnSpPr>
            <p:cNvPr id="270" name="Straight Connector 31">
              <a:extLst>
                <a:ext uri="{FF2B5EF4-FFF2-40B4-BE49-F238E27FC236}">
                  <a16:creationId xmlns:a16="http://schemas.microsoft.com/office/drawing/2014/main" id="{79F6DED2-961C-51DC-05FB-CAFEFEDDDD05}"/>
                </a:ext>
              </a:extLst>
            </p:cNvPr>
            <p:cNvCxnSpPr>
              <a:cxnSpLocks/>
            </p:cNvCxnSpPr>
            <p:nvPr/>
          </p:nvCxnSpPr>
          <p:spPr>
            <a:xfrm>
              <a:off x="5382058" y="2173467"/>
              <a:ext cx="0" cy="3093654"/>
            </a:xfrm>
            <a:prstGeom prst="line">
              <a:avLst/>
            </a:prstGeom>
            <a:ln w="6350">
              <a:solidFill>
                <a:srgbClr val="00BEA0"/>
              </a:solidFill>
              <a:prstDash val="dash"/>
            </a:ln>
          </p:spPr>
          <p:style>
            <a:lnRef idx="1">
              <a:schemeClr val="accent1"/>
            </a:lnRef>
            <a:fillRef idx="0">
              <a:schemeClr val="accent1"/>
            </a:fillRef>
            <a:effectRef idx="0">
              <a:schemeClr val="accent1"/>
            </a:effectRef>
            <a:fontRef idx="minor">
              <a:schemeClr val="tx1"/>
            </a:fontRef>
          </p:style>
        </p:cxnSp>
        <p:cxnSp>
          <p:nvCxnSpPr>
            <p:cNvPr id="291" name="Straight Connector 32">
              <a:extLst>
                <a:ext uri="{FF2B5EF4-FFF2-40B4-BE49-F238E27FC236}">
                  <a16:creationId xmlns:a16="http://schemas.microsoft.com/office/drawing/2014/main" id="{11C9F8B8-B75C-DD8A-16F7-5DA72969E95F}"/>
                </a:ext>
              </a:extLst>
            </p:cNvPr>
            <p:cNvCxnSpPr>
              <a:cxnSpLocks/>
            </p:cNvCxnSpPr>
            <p:nvPr/>
          </p:nvCxnSpPr>
          <p:spPr>
            <a:xfrm>
              <a:off x="8730709" y="2173467"/>
              <a:ext cx="0" cy="3093180"/>
            </a:xfrm>
            <a:prstGeom prst="line">
              <a:avLst/>
            </a:prstGeom>
            <a:ln w="6350">
              <a:solidFill>
                <a:srgbClr val="00BEA0"/>
              </a:solidFill>
              <a:prstDash val="dash"/>
            </a:ln>
          </p:spPr>
          <p:style>
            <a:lnRef idx="1">
              <a:schemeClr val="accent1"/>
            </a:lnRef>
            <a:fillRef idx="0">
              <a:schemeClr val="accent1"/>
            </a:fillRef>
            <a:effectRef idx="0">
              <a:schemeClr val="accent1"/>
            </a:effectRef>
            <a:fontRef idx="minor">
              <a:schemeClr val="tx1"/>
            </a:fontRef>
          </p:style>
        </p:cxnSp>
        <p:sp>
          <p:nvSpPr>
            <p:cNvPr id="304" name="TextBox 37">
              <a:extLst>
                <a:ext uri="{FF2B5EF4-FFF2-40B4-BE49-F238E27FC236}">
                  <a16:creationId xmlns:a16="http://schemas.microsoft.com/office/drawing/2014/main" id="{83E230C6-6619-FB5E-C065-3B1B858D2CBC}"/>
                </a:ext>
              </a:extLst>
            </p:cNvPr>
            <p:cNvSpPr txBox="1"/>
            <p:nvPr/>
          </p:nvSpPr>
          <p:spPr>
            <a:xfrm>
              <a:off x="10183659" y="3844792"/>
              <a:ext cx="1559057" cy="169277"/>
            </a:xfrm>
            <a:prstGeom prst="rect">
              <a:avLst/>
            </a:prstGeom>
            <a:noFill/>
          </p:spPr>
          <p:txBody>
            <a:bodyPr wrap="square" lIns="0" tIns="0" rIns="0" bIns="0" rtlCol="0">
              <a:spAutoFit/>
            </a:bodyPr>
            <a:lstStyle/>
            <a:p>
              <a:pPr defTabSz="342900">
                <a:defRPr/>
              </a:pPr>
              <a:r>
                <a:rPr lang="es-ES" sz="1100">
                  <a:cs typeface="Arial" panose="020B0604020202020204" pitchFamily="34" charset="0"/>
                </a:rPr>
                <a:t>Población normal = 25,8</a:t>
              </a:r>
              <a:r>
                <a:rPr lang="es-ES" sz="1100" baseline="30000">
                  <a:cs typeface="Arial" panose="020B0604020202020204" pitchFamily="34" charset="0"/>
                </a:rPr>
                <a:t>2,3</a:t>
              </a:r>
              <a:r>
                <a:rPr lang="es-ES" sz="1100">
                  <a:cs typeface="Arial" panose="020B0604020202020204" pitchFamily="34" charset="0"/>
                </a:rPr>
                <a:t> </a:t>
              </a:r>
              <a:endParaRPr lang="en-GB" sz="1100">
                <a:cs typeface="Arial" panose="020B0604020202020204" pitchFamily="34" charset="0"/>
              </a:endParaRPr>
            </a:p>
          </p:txBody>
        </p:sp>
        <p:sp>
          <p:nvSpPr>
            <p:cNvPr id="306" name="TextBox 39">
              <a:extLst>
                <a:ext uri="{FF2B5EF4-FFF2-40B4-BE49-F238E27FC236}">
                  <a16:creationId xmlns:a16="http://schemas.microsoft.com/office/drawing/2014/main" id="{AD108010-19DB-1491-E2B8-739A779C46F6}"/>
                </a:ext>
              </a:extLst>
            </p:cNvPr>
            <p:cNvSpPr txBox="1"/>
            <p:nvPr/>
          </p:nvSpPr>
          <p:spPr>
            <a:xfrm>
              <a:off x="10183659" y="3439476"/>
              <a:ext cx="1624465" cy="338554"/>
            </a:xfrm>
            <a:prstGeom prst="rect">
              <a:avLst/>
            </a:prstGeom>
            <a:noFill/>
          </p:spPr>
          <p:txBody>
            <a:bodyPr wrap="square" lIns="0" tIns="0" rIns="0" bIns="0" rtlCol="0">
              <a:spAutoFit/>
            </a:bodyPr>
            <a:lstStyle/>
            <a:p>
              <a:pPr defTabSz="342900">
                <a:defRPr/>
              </a:pPr>
              <a:r>
                <a:rPr lang="es-ES" sz="1100" b="1" dirty="0">
                  <a:cs typeface="Arial" panose="020B0604020202020204" pitchFamily="34" charset="0"/>
                </a:rPr>
                <a:t>DMCI</a:t>
              </a:r>
            </a:p>
            <a:p>
              <a:pPr defTabSz="342900">
                <a:defRPr/>
              </a:pPr>
              <a:r>
                <a:rPr lang="es-ES" sz="1100" dirty="0">
                  <a:cs typeface="Arial" panose="020B0604020202020204" pitchFamily="34" charset="0"/>
                </a:rPr>
                <a:t>Cambio desde basal ≥ 5,1</a:t>
              </a:r>
              <a:r>
                <a:rPr lang="es-ES" sz="1100" baseline="30000" dirty="0">
                  <a:cs typeface="Arial" panose="020B0604020202020204" pitchFamily="34" charset="0"/>
                </a:rPr>
                <a:t>2,3</a:t>
              </a:r>
              <a:endParaRPr lang="en-GB" sz="1100" baseline="30000" dirty="0">
                <a:cs typeface="Arial" panose="020B0604020202020204" pitchFamily="34" charset="0"/>
              </a:endParaRPr>
            </a:p>
          </p:txBody>
        </p:sp>
        <p:grpSp>
          <p:nvGrpSpPr>
            <p:cNvPr id="307" name="Group 50">
              <a:extLst>
                <a:ext uri="{FF2B5EF4-FFF2-40B4-BE49-F238E27FC236}">
                  <a16:creationId xmlns:a16="http://schemas.microsoft.com/office/drawing/2014/main" id="{588321AF-D996-668B-0822-093C957DEF94}"/>
                </a:ext>
              </a:extLst>
            </p:cNvPr>
            <p:cNvGrpSpPr/>
            <p:nvPr/>
          </p:nvGrpSpPr>
          <p:grpSpPr>
            <a:xfrm>
              <a:off x="1700969" y="2173467"/>
              <a:ext cx="8317297" cy="2695522"/>
              <a:chOff x="2501900" y="2404200"/>
              <a:chExt cx="4023468" cy="1167273"/>
            </a:xfrm>
          </p:grpSpPr>
          <p:cxnSp>
            <p:nvCxnSpPr>
              <p:cNvPr id="308" name="Straight Connector 51">
                <a:extLst>
                  <a:ext uri="{FF2B5EF4-FFF2-40B4-BE49-F238E27FC236}">
                    <a16:creationId xmlns:a16="http://schemas.microsoft.com/office/drawing/2014/main" id="{5FA39F2B-DF72-341B-8562-EE1E8505DED2}"/>
                  </a:ext>
                </a:extLst>
              </p:cNvPr>
              <p:cNvCxnSpPr>
                <a:cxnSpLocks/>
              </p:cNvCxnSpPr>
              <p:nvPr/>
            </p:nvCxnSpPr>
            <p:spPr>
              <a:xfrm>
                <a:off x="2557569" y="2404200"/>
                <a:ext cx="0" cy="1160584"/>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5" name="Straight Connector 52">
                <a:extLst>
                  <a:ext uri="{FF2B5EF4-FFF2-40B4-BE49-F238E27FC236}">
                    <a16:creationId xmlns:a16="http://schemas.microsoft.com/office/drawing/2014/main" id="{6B9C2BA6-EE27-A74D-2AF6-F6DF1CC6D5BD}"/>
                  </a:ext>
                </a:extLst>
              </p:cNvPr>
              <p:cNvCxnSpPr>
                <a:cxnSpLocks/>
              </p:cNvCxnSpPr>
              <p:nvPr/>
            </p:nvCxnSpPr>
            <p:spPr>
              <a:xfrm>
                <a:off x="2501900" y="3571473"/>
                <a:ext cx="4023468"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6" name="Straight Connector 53">
                <a:extLst>
                  <a:ext uri="{FF2B5EF4-FFF2-40B4-BE49-F238E27FC236}">
                    <a16:creationId xmlns:a16="http://schemas.microsoft.com/office/drawing/2014/main" id="{F5300685-E28A-4234-C792-4DA20075E1C8}"/>
                  </a:ext>
                </a:extLst>
              </p:cNvPr>
              <p:cNvCxnSpPr>
                <a:cxnSpLocks/>
              </p:cNvCxnSpPr>
              <p:nvPr/>
            </p:nvCxnSpPr>
            <p:spPr>
              <a:xfrm>
                <a:off x="2501900" y="2606488"/>
                <a:ext cx="55669"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7" name="Straight Connector 54">
                <a:extLst>
                  <a:ext uri="{FF2B5EF4-FFF2-40B4-BE49-F238E27FC236}">
                    <a16:creationId xmlns:a16="http://schemas.microsoft.com/office/drawing/2014/main" id="{9F55FC8C-E373-119B-CF09-49C5ABEA2AE6}"/>
                  </a:ext>
                </a:extLst>
              </p:cNvPr>
              <p:cNvCxnSpPr>
                <a:cxnSpLocks/>
              </p:cNvCxnSpPr>
              <p:nvPr/>
            </p:nvCxnSpPr>
            <p:spPr>
              <a:xfrm>
                <a:off x="2501900" y="2766991"/>
                <a:ext cx="55669"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8" name="Straight Connector 55">
                <a:extLst>
                  <a:ext uri="{FF2B5EF4-FFF2-40B4-BE49-F238E27FC236}">
                    <a16:creationId xmlns:a16="http://schemas.microsoft.com/office/drawing/2014/main" id="{D8A1F56D-2E03-9AE9-B7F7-6B530203CB48}"/>
                  </a:ext>
                </a:extLst>
              </p:cNvPr>
              <p:cNvCxnSpPr>
                <a:cxnSpLocks/>
              </p:cNvCxnSpPr>
              <p:nvPr/>
            </p:nvCxnSpPr>
            <p:spPr>
              <a:xfrm>
                <a:off x="2501900" y="3247925"/>
                <a:ext cx="55669"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0" name="Straight Connector 57">
                <a:extLst>
                  <a:ext uri="{FF2B5EF4-FFF2-40B4-BE49-F238E27FC236}">
                    <a16:creationId xmlns:a16="http://schemas.microsoft.com/office/drawing/2014/main" id="{3CDA0C0F-2CE2-5F9A-DFBF-A3C661F1CD81}"/>
                  </a:ext>
                </a:extLst>
              </p:cNvPr>
              <p:cNvCxnSpPr>
                <a:cxnSpLocks/>
              </p:cNvCxnSpPr>
              <p:nvPr/>
            </p:nvCxnSpPr>
            <p:spPr>
              <a:xfrm>
                <a:off x="2501900" y="3090961"/>
                <a:ext cx="55669"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6" name="Straight Connector 58">
                <a:extLst>
                  <a:ext uri="{FF2B5EF4-FFF2-40B4-BE49-F238E27FC236}">
                    <a16:creationId xmlns:a16="http://schemas.microsoft.com/office/drawing/2014/main" id="{E272391D-86ED-752E-309B-65A4180A486E}"/>
                  </a:ext>
                </a:extLst>
              </p:cNvPr>
              <p:cNvCxnSpPr>
                <a:cxnSpLocks/>
              </p:cNvCxnSpPr>
              <p:nvPr/>
            </p:nvCxnSpPr>
            <p:spPr>
              <a:xfrm>
                <a:off x="2501900" y="2444037"/>
                <a:ext cx="55669"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7" name="Straight Connector 59">
                <a:extLst>
                  <a:ext uri="{FF2B5EF4-FFF2-40B4-BE49-F238E27FC236}">
                    <a16:creationId xmlns:a16="http://schemas.microsoft.com/office/drawing/2014/main" id="{1A01F178-4084-3053-78DD-02EDB5B459D7}"/>
                  </a:ext>
                </a:extLst>
              </p:cNvPr>
              <p:cNvCxnSpPr>
                <a:cxnSpLocks/>
              </p:cNvCxnSpPr>
              <p:nvPr/>
            </p:nvCxnSpPr>
            <p:spPr>
              <a:xfrm>
                <a:off x="2501900" y="2927432"/>
                <a:ext cx="55669"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8" name="Straight Connector 60">
                <a:extLst>
                  <a:ext uri="{FF2B5EF4-FFF2-40B4-BE49-F238E27FC236}">
                    <a16:creationId xmlns:a16="http://schemas.microsoft.com/office/drawing/2014/main" id="{0DF178BF-95A8-3919-F4D4-EAD8F575C01F}"/>
                  </a:ext>
                </a:extLst>
              </p:cNvPr>
              <p:cNvCxnSpPr>
                <a:cxnSpLocks/>
              </p:cNvCxnSpPr>
              <p:nvPr/>
            </p:nvCxnSpPr>
            <p:spPr>
              <a:xfrm>
                <a:off x="2501900" y="3410725"/>
                <a:ext cx="55669"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49" name="Rectangle 9">
              <a:extLst>
                <a:ext uri="{FF2B5EF4-FFF2-40B4-BE49-F238E27FC236}">
                  <a16:creationId xmlns:a16="http://schemas.microsoft.com/office/drawing/2014/main" id="{C0A17E84-9F38-7695-0FF0-961D5CCE84DC}"/>
                </a:ext>
              </a:extLst>
            </p:cNvPr>
            <p:cNvSpPr/>
            <p:nvPr/>
          </p:nvSpPr>
          <p:spPr>
            <a:xfrm>
              <a:off x="9126044" y="2123041"/>
              <a:ext cx="138276" cy="1453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50">
                <a:solidFill>
                  <a:schemeClr val="accent1"/>
                </a:solidFill>
              </a:endParaRPr>
            </a:p>
          </p:txBody>
        </p:sp>
        <p:sp>
          <p:nvSpPr>
            <p:cNvPr id="352" name="TextBox 13">
              <a:extLst>
                <a:ext uri="{FF2B5EF4-FFF2-40B4-BE49-F238E27FC236}">
                  <a16:creationId xmlns:a16="http://schemas.microsoft.com/office/drawing/2014/main" id="{251521B7-E041-C899-E391-D44DA53C5B49}"/>
                </a:ext>
              </a:extLst>
            </p:cNvPr>
            <p:cNvSpPr txBox="1"/>
            <p:nvPr/>
          </p:nvSpPr>
          <p:spPr>
            <a:xfrm>
              <a:off x="9206151" y="2298773"/>
              <a:ext cx="1343373" cy="261610"/>
            </a:xfrm>
            <a:prstGeom prst="rect">
              <a:avLst/>
            </a:prstGeom>
            <a:noFill/>
          </p:spPr>
          <p:txBody>
            <a:bodyPr wrap="square" rtlCol="0">
              <a:spAutoFit/>
            </a:bodyPr>
            <a:lstStyle/>
            <a:p>
              <a:r>
                <a:rPr lang="en-US" sz="1100">
                  <a:solidFill>
                    <a:srgbClr val="00BEA0"/>
                  </a:solidFill>
                </a:rPr>
                <a:t>Semana 24</a:t>
              </a:r>
            </a:p>
          </p:txBody>
        </p:sp>
        <p:sp>
          <p:nvSpPr>
            <p:cNvPr id="353" name="TextBox 14">
              <a:extLst>
                <a:ext uri="{FF2B5EF4-FFF2-40B4-BE49-F238E27FC236}">
                  <a16:creationId xmlns:a16="http://schemas.microsoft.com/office/drawing/2014/main" id="{89156866-2589-6AA0-DBED-6DDA064B41DE}"/>
                </a:ext>
              </a:extLst>
            </p:cNvPr>
            <p:cNvSpPr txBox="1"/>
            <p:nvPr/>
          </p:nvSpPr>
          <p:spPr>
            <a:xfrm>
              <a:off x="9229335" y="2088147"/>
              <a:ext cx="1624464" cy="261610"/>
            </a:xfrm>
            <a:prstGeom prst="rect">
              <a:avLst/>
            </a:prstGeom>
            <a:noFill/>
          </p:spPr>
          <p:txBody>
            <a:bodyPr wrap="square" rtlCol="0">
              <a:spAutoFit/>
            </a:bodyPr>
            <a:lstStyle/>
            <a:p>
              <a:r>
                <a:rPr lang="en-US" sz="1100">
                  <a:solidFill>
                    <a:schemeClr val="accent2"/>
                  </a:solidFill>
                </a:rPr>
                <a:t>Basal</a:t>
              </a:r>
            </a:p>
          </p:txBody>
        </p:sp>
        <p:sp>
          <p:nvSpPr>
            <p:cNvPr id="354" name="Rectangle 15">
              <a:extLst>
                <a:ext uri="{FF2B5EF4-FFF2-40B4-BE49-F238E27FC236}">
                  <a16:creationId xmlns:a16="http://schemas.microsoft.com/office/drawing/2014/main" id="{AC060700-3FFE-1E90-6137-7ECD8CA93F2F}"/>
                </a:ext>
              </a:extLst>
            </p:cNvPr>
            <p:cNvSpPr/>
            <p:nvPr/>
          </p:nvSpPr>
          <p:spPr>
            <a:xfrm>
              <a:off x="9126044" y="2333667"/>
              <a:ext cx="138276" cy="145350"/>
            </a:xfrm>
            <a:prstGeom prst="rect">
              <a:avLst/>
            </a:prstGeom>
            <a:solidFill>
              <a:srgbClr val="00BE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50">
                <a:solidFill>
                  <a:schemeClr val="accent1"/>
                </a:solidFill>
              </a:endParaRPr>
            </a:p>
          </p:txBody>
        </p:sp>
        <p:sp>
          <p:nvSpPr>
            <p:cNvPr id="355" name="TextBox 1">
              <a:extLst>
                <a:ext uri="{FF2B5EF4-FFF2-40B4-BE49-F238E27FC236}">
                  <a16:creationId xmlns:a16="http://schemas.microsoft.com/office/drawing/2014/main" id="{960A28D8-B952-8CE9-AD77-6ABF69CBC770}"/>
                </a:ext>
              </a:extLst>
            </p:cNvPr>
            <p:cNvSpPr txBox="1"/>
            <p:nvPr/>
          </p:nvSpPr>
          <p:spPr>
            <a:xfrm>
              <a:off x="1126731" y="4741355"/>
              <a:ext cx="541985" cy="246221"/>
            </a:xfrm>
            <a:prstGeom prst="rect">
              <a:avLst/>
            </a:prstGeom>
            <a:noFill/>
          </p:spPr>
          <p:txBody>
            <a:bodyPr wrap="square" rtlCol="0">
              <a:spAutoFit/>
            </a:bodyPr>
            <a:lstStyle/>
            <a:p>
              <a:pPr algn="r"/>
              <a:r>
                <a:rPr lang="en-GB" sz="1000"/>
                <a:t>0</a:t>
              </a:r>
              <a:endParaRPr lang="en-US" sz="1000"/>
            </a:p>
          </p:txBody>
        </p:sp>
        <p:sp>
          <p:nvSpPr>
            <p:cNvPr id="356" name="TextBox 2">
              <a:extLst>
                <a:ext uri="{FF2B5EF4-FFF2-40B4-BE49-F238E27FC236}">
                  <a16:creationId xmlns:a16="http://schemas.microsoft.com/office/drawing/2014/main" id="{BB77D412-9FA6-834E-B7FA-0B56AFA04D12}"/>
                </a:ext>
              </a:extLst>
            </p:cNvPr>
            <p:cNvSpPr txBox="1"/>
            <p:nvPr/>
          </p:nvSpPr>
          <p:spPr>
            <a:xfrm>
              <a:off x="1126731" y="2126229"/>
              <a:ext cx="541985" cy="246221"/>
            </a:xfrm>
            <a:prstGeom prst="rect">
              <a:avLst/>
            </a:prstGeom>
            <a:noFill/>
          </p:spPr>
          <p:txBody>
            <a:bodyPr wrap="square" rtlCol="0">
              <a:spAutoFit/>
            </a:bodyPr>
            <a:lstStyle/>
            <a:p>
              <a:pPr algn="r"/>
              <a:r>
                <a:rPr lang="en-GB" sz="1000" dirty="0"/>
                <a:t>70</a:t>
              </a:r>
              <a:endParaRPr lang="en-US" sz="1000" dirty="0"/>
            </a:p>
          </p:txBody>
        </p:sp>
        <p:sp>
          <p:nvSpPr>
            <p:cNvPr id="357" name="TextBox 17">
              <a:extLst>
                <a:ext uri="{FF2B5EF4-FFF2-40B4-BE49-F238E27FC236}">
                  <a16:creationId xmlns:a16="http://schemas.microsoft.com/office/drawing/2014/main" id="{F6C5C491-71D1-D134-E8CC-40876130D011}"/>
                </a:ext>
              </a:extLst>
            </p:cNvPr>
            <p:cNvSpPr txBox="1"/>
            <p:nvPr/>
          </p:nvSpPr>
          <p:spPr>
            <a:xfrm>
              <a:off x="1126731" y="2519955"/>
              <a:ext cx="541985" cy="246221"/>
            </a:xfrm>
            <a:prstGeom prst="rect">
              <a:avLst/>
            </a:prstGeom>
            <a:noFill/>
          </p:spPr>
          <p:txBody>
            <a:bodyPr wrap="square" rtlCol="0">
              <a:spAutoFit/>
            </a:bodyPr>
            <a:lstStyle/>
            <a:p>
              <a:pPr algn="r"/>
              <a:r>
                <a:rPr lang="en-GB" sz="1000"/>
                <a:t>60</a:t>
              </a:r>
              <a:endParaRPr lang="en-US" sz="1000"/>
            </a:p>
          </p:txBody>
        </p:sp>
      </p:grpSp>
      <p:sp>
        <p:nvSpPr>
          <p:cNvPr id="374" name="Marcador de texto 1">
            <a:extLst>
              <a:ext uri="{FF2B5EF4-FFF2-40B4-BE49-F238E27FC236}">
                <a16:creationId xmlns:a16="http://schemas.microsoft.com/office/drawing/2014/main" id="{54672E59-2A71-6CEC-45F2-FF68F7AF3193}"/>
              </a:ext>
            </a:extLst>
          </p:cNvPr>
          <p:cNvSpPr txBox="1">
            <a:spLocks/>
          </p:cNvSpPr>
          <p:nvPr/>
        </p:nvSpPr>
        <p:spPr>
          <a:xfrm>
            <a:off x="2528627" y="5167000"/>
            <a:ext cx="7134746" cy="523220"/>
          </a:xfrm>
          <a:prstGeom prst="rect">
            <a:avLst/>
          </a:prstGeom>
        </p:spPr>
        <p:txBody>
          <a:bodyPr wrap="square">
            <a:spAutoFit/>
          </a:bodyPr>
          <a:lstStyle>
            <a:lvl1pPr marL="180000" indent="-180000" algn="l" defTabSz="914400" rtl="0" eaLnBrk="1" latinLnBrk="0" hangingPunct="1">
              <a:lnSpc>
                <a:spcPct val="90000"/>
              </a:lnSpc>
              <a:spcBef>
                <a:spcPts val="600"/>
              </a:spcBef>
              <a:spcAft>
                <a:spcPts val="600"/>
              </a:spcAft>
              <a:buClr>
                <a:schemeClr val="accent3"/>
              </a:buClr>
              <a:buFont typeface="Wingdings" panose="05000000000000000000" pitchFamily="2" charset="2"/>
              <a:buChar char="§"/>
              <a:defRPr sz="2000" kern="1200">
                <a:solidFill>
                  <a:schemeClr val="tx1">
                    <a:lumMod val="75000"/>
                    <a:lumOff val="25000"/>
                  </a:schemeClr>
                </a:solidFill>
                <a:latin typeface="+mn-lt"/>
                <a:ea typeface="+mn-ea"/>
                <a:cs typeface="+mn-cs"/>
              </a:defRPr>
            </a:lvl1pPr>
            <a:lvl2pPr marL="360000" indent="-180000" algn="l" defTabSz="914400" rtl="0" eaLnBrk="1" latinLnBrk="0" hangingPunct="1">
              <a:lnSpc>
                <a:spcPct val="90000"/>
              </a:lnSpc>
              <a:spcBef>
                <a:spcPts val="300"/>
              </a:spcBef>
              <a:spcAft>
                <a:spcPts val="600"/>
              </a:spcAft>
              <a:buClr>
                <a:schemeClr val="accent2"/>
              </a:buClr>
              <a:buFont typeface="Wingdings" panose="05000000000000000000" pitchFamily="2" charset="2"/>
              <a:buChar char="§"/>
              <a:defRPr sz="1800" kern="1200">
                <a:solidFill>
                  <a:schemeClr val="tx1">
                    <a:lumMod val="75000"/>
                    <a:lumOff val="25000"/>
                  </a:schemeClr>
                </a:solidFill>
                <a:latin typeface="+mn-lt"/>
                <a:ea typeface="+mn-ea"/>
                <a:cs typeface="+mn-cs"/>
              </a:defRPr>
            </a:lvl2pPr>
            <a:lvl3pPr marL="540000" indent="-180000" algn="l" defTabSz="914400" rtl="0" eaLnBrk="1" latinLnBrk="0" hangingPunct="1">
              <a:lnSpc>
                <a:spcPct val="90000"/>
              </a:lnSpc>
              <a:spcBef>
                <a:spcPts val="300"/>
              </a:spcBef>
              <a:spcAft>
                <a:spcPts val="600"/>
              </a:spcAft>
              <a:buClr>
                <a:schemeClr val="accent1"/>
              </a:buClr>
              <a:buFont typeface="Wingdings" panose="05000000000000000000" pitchFamily="2" charset="2"/>
              <a:buChar char="§"/>
              <a:defRPr sz="18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1C2544"/>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1C254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600"/>
              </a:spcBef>
              <a:spcAft>
                <a:spcPts val="600"/>
              </a:spcAft>
              <a:buClr>
                <a:srgbClr val="FDC647"/>
              </a:buClr>
              <a:buSzTx/>
              <a:buFont typeface="Wingdings" panose="05000000000000000000" pitchFamily="2" charset="2"/>
              <a:buNone/>
              <a:tabLst/>
              <a:defRPr/>
            </a:pPr>
            <a:r>
              <a:rPr kumimoji="0" lang="es-ES" sz="1400" b="1" i="0" u="none" strike="noStrike" kern="1200" cap="none" spc="0" normalizeH="0" baseline="0" noProof="0" dirty="0">
                <a:ln>
                  <a:noFill/>
                </a:ln>
                <a:solidFill>
                  <a:schemeClr val="accent2"/>
                </a:solidFill>
                <a:effectLst/>
                <a:uLnTx/>
                <a:uFillTx/>
                <a:latin typeface="Calibri"/>
                <a:ea typeface="+mn-ea"/>
                <a:cs typeface="+mn-cs"/>
              </a:rPr>
              <a:t>La media (DE) del Índice de Problemas del Sueño II al inicio fue de 39,8 (20,3) y disminuyó a 28,5 (15,6) en la semana 24, con un cambio medio absoluto desde el inicio de -10,4.</a:t>
            </a:r>
            <a:r>
              <a:rPr kumimoji="0" lang="es-ES" sz="1200" i="0" u="none" strike="noStrike" kern="1200" cap="none" spc="0" normalizeH="0" baseline="30000" noProof="0" dirty="0">
                <a:ln>
                  <a:noFill/>
                </a:ln>
                <a:solidFill>
                  <a:schemeClr val="accent2"/>
                </a:solidFill>
                <a:effectLst/>
                <a:uLnTx/>
                <a:uFillTx/>
                <a:latin typeface="Calibri"/>
                <a:ea typeface="+mn-ea"/>
                <a:cs typeface="+mn-cs"/>
              </a:rPr>
              <a:t>1</a:t>
            </a:r>
            <a:endParaRPr kumimoji="0" lang="es-ES" sz="1400" i="0" u="none" strike="noStrike" kern="1200" cap="none" spc="0" normalizeH="0" baseline="30000" noProof="0" dirty="0">
              <a:ln>
                <a:noFill/>
              </a:ln>
              <a:solidFill>
                <a:schemeClr val="accent2"/>
              </a:solidFill>
              <a:effectLst/>
              <a:uLnTx/>
              <a:uFillTx/>
              <a:latin typeface="Calibri"/>
              <a:ea typeface="+mn-ea"/>
              <a:cs typeface="+mn-cs"/>
            </a:endParaRPr>
          </a:p>
        </p:txBody>
      </p:sp>
    </p:spTree>
    <p:extLst>
      <p:ext uri="{BB962C8B-B14F-4D97-AF65-F5344CB8AC3E}">
        <p14:creationId xmlns:p14="http://schemas.microsoft.com/office/powerpoint/2010/main" val="221009933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a:extLst>
              <a:ext uri="{FF2B5EF4-FFF2-40B4-BE49-F238E27FC236}">
                <a16:creationId xmlns:a16="http://schemas.microsoft.com/office/drawing/2014/main" id="{B9DEF4AF-4177-AB10-2B0E-E293B008B8CF}"/>
              </a:ext>
            </a:extLst>
          </p:cNvPr>
          <p:cNvSpPr>
            <a:spLocks noGrp="1"/>
          </p:cNvSpPr>
          <p:nvPr>
            <p:ph type="title"/>
          </p:nvPr>
        </p:nvSpPr>
        <p:spPr>
          <a:xfrm>
            <a:off x="623887" y="184487"/>
            <a:ext cx="10047161" cy="884070"/>
          </a:xfrm>
        </p:spPr>
        <p:txBody>
          <a:bodyPr wrap="square">
            <a:spAutoFit/>
          </a:bodyPr>
          <a:lstStyle/>
          <a:p>
            <a:r>
              <a:rPr lang="es-ES" dirty="0"/>
              <a:t>Con ILUMETRI</a:t>
            </a:r>
            <a:r>
              <a:rPr lang="es-ES" baseline="30000" dirty="0"/>
              <a:t>®  </a:t>
            </a:r>
            <a:r>
              <a:rPr lang="es-ES" dirty="0"/>
              <a:t>los pacientes informaron de una mejora </a:t>
            </a:r>
            <a:br>
              <a:rPr lang="es-ES" dirty="0"/>
            </a:br>
            <a:r>
              <a:rPr lang="es-ES" dirty="0"/>
              <a:t>en la </a:t>
            </a:r>
            <a:r>
              <a:rPr lang="es-ES" b="1" dirty="0"/>
              <a:t>productividad laboral</a:t>
            </a:r>
            <a:r>
              <a:rPr lang="es-ES" baseline="30000" dirty="0"/>
              <a:t>1</a:t>
            </a:r>
          </a:p>
        </p:txBody>
      </p:sp>
      <p:grpSp>
        <p:nvGrpSpPr>
          <p:cNvPr id="2" name="Grupo 1">
            <a:extLst>
              <a:ext uri="{FF2B5EF4-FFF2-40B4-BE49-F238E27FC236}">
                <a16:creationId xmlns:a16="http://schemas.microsoft.com/office/drawing/2014/main" id="{97CDB2A7-1962-59C1-3940-F419D154BD62}"/>
              </a:ext>
            </a:extLst>
          </p:cNvPr>
          <p:cNvGrpSpPr/>
          <p:nvPr/>
        </p:nvGrpSpPr>
        <p:grpSpPr>
          <a:xfrm>
            <a:off x="11264294" y="0"/>
            <a:ext cx="598437" cy="682835"/>
            <a:chOff x="11264294" y="0"/>
            <a:chExt cx="598437" cy="682835"/>
          </a:xfrm>
        </p:grpSpPr>
        <p:sp>
          <p:nvSpPr>
            <p:cNvPr id="4" name="Forma libre: forma 3">
              <a:extLst>
                <a:ext uri="{FF2B5EF4-FFF2-40B4-BE49-F238E27FC236}">
                  <a16:creationId xmlns:a16="http://schemas.microsoft.com/office/drawing/2014/main" id="{3D235440-578C-878B-CA45-F777FD55CFF6}"/>
                </a:ext>
              </a:extLst>
            </p:cNvPr>
            <p:cNvSpPr/>
            <p:nvPr/>
          </p:nvSpPr>
          <p:spPr>
            <a:xfrm flipV="1">
              <a:off x="11264294" y="0"/>
              <a:ext cx="598437" cy="682835"/>
            </a:xfrm>
            <a:custGeom>
              <a:avLst/>
              <a:gdLst>
                <a:gd name="connsiteX0" fmla="*/ 0 w 598437"/>
                <a:gd name="connsiteY0" fmla="*/ 682835 h 682835"/>
                <a:gd name="connsiteX1" fmla="*/ 598437 w 598437"/>
                <a:gd name="connsiteY1" fmla="*/ 682835 h 682835"/>
                <a:gd name="connsiteX2" fmla="*/ 598437 w 598437"/>
                <a:gd name="connsiteY2" fmla="*/ 84398 h 682835"/>
                <a:gd name="connsiteX3" fmla="*/ 392114 w 598437"/>
                <a:gd name="connsiteY3" fmla="*/ 84398 h 682835"/>
                <a:gd name="connsiteX4" fmla="*/ 299218 w 598437"/>
                <a:gd name="connsiteY4" fmla="*/ 0 h 682835"/>
                <a:gd name="connsiteX5" fmla="*/ 206322 w 598437"/>
                <a:gd name="connsiteY5" fmla="*/ 84398 h 682835"/>
                <a:gd name="connsiteX6" fmla="*/ 0 w 598437"/>
                <a:gd name="connsiteY6" fmla="*/ 84398 h 682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8437" h="682835">
                  <a:moveTo>
                    <a:pt x="0" y="682835"/>
                  </a:moveTo>
                  <a:lnTo>
                    <a:pt x="598437" y="682835"/>
                  </a:lnTo>
                  <a:lnTo>
                    <a:pt x="598437" y="84398"/>
                  </a:lnTo>
                  <a:lnTo>
                    <a:pt x="392114" y="84398"/>
                  </a:lnTo>
                  <a:lnTo>
                    <a:pt x="299218" y="0"/>
                  </a:lnTo>
                  <a:lnTo>
                    <a:pt x="206322" y="84398"/>
                  </a:lnTo>
                  <a:lnTo>
                    <a:pt x="0" y="84398"/>
                  </a:lnTo>
                  <a:close/>
                </a:path>
              </a:pathLst>
            </a:custGeom>
            <a:solidFill>
              <a:srgbClr val="00BEA0">
                <a:alpha val="19000"/>
              </a:srgbClr>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s-ES"/>
            </a:p>
          </p:txBody>
        </p:sp>
        <p:pic>
          <p:nvPicPr>
            <p:cNvPr id="6" name="Graphic 2">
              <a:extLst>
                <a:ext uri="{FF2B5EF4-FFF2-40B4-BE49-F238E27FC236}">
                  <a16:creationId xmlns:a16="http://schemas.microsoft.com/office/drawing/2014/main" id="{980D86BD-4E8A-5D93-269C-88268A9F2DAD}"/>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11372522" y="148910"/>
              <a:ext cx="381981" cy="385013"/>
            </a:xfrm>
            <a:prstGeom prst="rect">
              <a:avLst/>
            </a:prstGeom>
          </p:spPr>
        </p:pic>
      </p:grpSp>
      <p:pic>
        <p:nvPicPr>
          <p:cNvPr id="8" name="Picture 28" descr="Logo, company name&#10;&#10;Description automatically generated">
            <a:extLst>
              <a:ext uri="{FF2B5EF4-FFF2-40B4-BE49-F238E27FC236}">
                <a16:creationId xmlns:a16="http://schemas.microsoft.com/office/drawing/2014/main" id="{CDC75261-981D-80B5-1F09-6E78822D113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0186" t="28898" r="10122" b="30169"/>
          <a:stretch/>
        </p:blipFill>
        <p:spPr>
          <a:xfrm>
            <a:off x="9393054" y="111280"/>
            <a:ext cx="1758153" cy="410333"/>
          </a:xfrm>
          <a:prstGeom prst="rect">
            <a:avLst/>
          </a:prstGeom>
        </p:spPr>
      </p:pic>
      <p:sp>
        <p:nvSpPr>
          <p:cNvPr id="228" name="Marcador de pie de página 227">
            <a:extLst>
              <a:ext uri="{FF2B5EF4-FFF2-40B4-BE49-F238E27FC236}">
                <a16:creationId xmlns:a16="http://schemas.microsoft.com/office/drawing/2014/main" id="{37E34C3B-6B9E-542D-F820-31EB7EF1ED6C}"/>
              </a:ext>
            </a:extLst>
          </p:cNvPr>
          <p:cNvSpPr>
            <a:spLocks noGrp="1"/>
          </p:cNvSpPr>
          <p:nvPr>
            <p:ph type="ftr" sz="quarter" idx="10"/>
          </p:nvPr>
        </p:nvSpPr>
        <p:spPr>
          <a:xfrm>
            <a:off x="623887" y="5971446"/>
            <a:ext cx="10909301" cy="442035"/>
          </a:xfrm>
        </p:spPr>
        <p:txBody>
          <a:bodyPr/>
          <a:lstStyle/>
          <a:p>
            <a:pPr>
              <a:defRPr/>
            </a:pPr>
            <a:r>
              <a:rPr kumimoji="0" lang="es-ES" sz="800" b="1" i="0" u="none" strike="noStrike" kern="1200" cap="none" spc="0" normalizeH="0" baseline="0" noProof="0" dirty="0">
                <a:ln>
                  <a:noFill/>
                </a:ln>
                <a:solidFill>
                  <a:prstClr val="black">
                    <a:tint val="75000"/>
                  </a:prstClr>
                </a:solidFill>
                <a:effectLst/>
                <a:uLnTx/>
                <a:uFillTx/>
                <a:latin typeface="Calibri"/>
                <a:ea typeface="+mn-ea"/>
                <a:cs typeface="+mn-cs"/>
              </a:rPr>
              <a:t>ITT: </a:t>
            </a:r>
            <a:r>
              <a:rPr kumimoji="0" lang="es-ES" sz="800" i="0" u="none" strike="noStrike" kern="1200" cap="none" spc="0" normalizeH="0" baseline="0" noProof="0" dirty="0">
                <a:ln>
                  <a:noFill/>
                </a:ln>
                <a:solidFill>
                  <a:prstClr val="black">
                    <a:tint val="75000"/>
                  </a:prstClr>
                </a:solidFill>
                <a:effectLst/>
                <a:uLnTx/>
                <a:uFillTx/>
                <a:latin typeface="Calibri"/>
                <a:ea typeface="+mn-ea"/>
                <a:cs typeface="+mn-cs"/>
              </a:rPr>
              <a:t>intención de tratar, </a:t>
            </a:r>
            <a:r>
              <a:rPr kumimoji="0" lang="es-ES" sz="800" b="0" i="0" u="none" strike="noStrike" kern="1200" cap="none" spc="0" normalizeH="0" baseline="0" noProof="0" dirty="0">
                <a:ln>
                  <a:noFill/>
                </a:ln>
                <a:solidFill>
                  <a:prstClr val="black">
                    <a:tint val="75000"/>
                  </a:prstClr>
                </a:solidFill>
                <a:effectLst/>
                <a:uLnTx/>
                <a:uFillTx/>
                <a:latin typeface="Calibri"/>
                <a:ea typeface="+mn-ea"/>
                <a:cs typeface="+mn-cs"/>
              </a:rPr>
              <a:t>por sus siglas en inglés</a:t>
            </a:r>
            <a:r>
              <a:rPr kumimoji="0" lang="es-ES" sz="800" i="0" u="none" strike="noStrike" kern="1200" cap="none" spc="0" normalizeH="0" baseline="0" noProof="0" dirty="0">
                <a:ln>
                  <a:noFill/>
                </a:ln>
                <a:solidFill>
                  <a:prstClr val="black">
                    <a:tint val="75000"/>
                  </a:prstClr>
                </a:solidFill>
                <a:effectLst/>
                <a:uLnTx/>
                <a:uFillTx/>
                <a:latin typeface="Calibri"/>
                <a:ea typeface="+mn-ea"/>
                <a:cs typeface="+mn-cs"/>
              </a:rPr>
              <a:t>; </a:t>
            </a:r>
            <a:r>
              <a:rPr kumimoji="0" lang="es-ES" sz="800" b="1" i="0" u="none" strike="noStrike" kern="1200" cap="none" spc="0" normalizeH="0" baseline="0" noProof="0" dirty="0">
                <a:ln>
                  <a:noFill/>
                </a:ln>
                <a:solidFill>
                  <a:prstClr val="black">
                    <a:tint val="75000"/>
                  </a:prstClr>
                </a:solidFill>
                <a:effectLst/>
                <a:uLnTx/>
                <a:uFillTx/>
                <a:latin typeface="Calibri"/>
                <a:ea typeface="+mn-ea"/>
                <a:cs typeface="+mn-cs"/>
              </a:rPr>
              <a:t>WPAI: </a:t>
            </a:r>
            <a:r>
              <a:rPr kumimoji="0" lang="es-ES" sz="800" i="0" u="none" strike="noStrike" kern="1200" cap="none" spc="0" normalizeH="0" baseline="0" noProof="0" dirty="0">
                <a:ln>
                  <a:noFill/>
                </a:ln>
                <a:solidFill>
                  <a:prstClr val="black">
                    <a:tint val="75000"/>
                  </a:prstClr>
                </a:solidFill>
                <a:effectLst/>
                <a:uLnTx/>
                <a:uFillTx/>
                <a:latin typeface="Calibri"/>
                <a:ea typeface="+mn-ea"/>
                <a:cs typeface="+mn-cs"/>
              </a:rPr>
              <a:t>afectación de la productividad y de la actividad laboral</a:t>
            </a:r>
            <a:r>
              <a:rPr lang="es-ES" dirty="0">
                <a:solidFill>
                  <a:prstClr val="black">
                    <a:tint val="75000"/>
                  </a:prstClr>
                </a:solidFill>
                <a:latin typeface="Calibri"/>
              </a:rPr>
              <a:t>, </a:t>
            </a:r>
            <a:r>
              <a:rPr kumimoji="0" lang="es-ES" sz="800" b="0" i="0" u="none" strike="noStrike" kern="1200" cap="none" spc="0" normalizeH="0" baseline="0" noProof="0" dirty="0">
                <a:ln>
                  <a:noFill/>
                </a:ln>
                <a:solidFill>
                  <a:prstClr val="black">
                    <a:tint val="75000"/>
                  </a:prstClr>
                </a:solidFill>
                <a:effectLst/>
                <a:uLnTx/>
                <a:uFillTx/>
                <a:latin typeface="Calibri"/>
                <a:ea typeface="+mn-ea"/>
                <a:cs typeface="+mn-cs"/>
              </a:rPr>
              <a:t>por sus siglas en inglés</a:t>
            </a:r>
            <a:r>
              <a:rPr kumimoji="0" lang="es-ES" sz="800" i="0" u="none" strike="noStrike" kern="1200" cap="none" spc="0" normalizeH="0" baseline="0" noProof="0" dirty="0">
                <a:ln>
                  <a:noFill/>
                </a:ln>
                <a:solidFill>
                  <a:prstClr val="black">
                    <a:tint val="75000"/>
                  </a:prstClr>
                </a:solidFill>
                <a:effectLst/>
                <a:uLnTx/>
                <a:uFillTx/>
                <a:latin typeface="Calibri"/>
                <a:ea typeface="+mn-ea"/>
                <a:cs typeface="+mn-cs"/>
              </a:rPr>
              <a:t>.</a:t>
            </a:r>
            <a:br>
              <a:rPr kumimoji="0" lang="es-ES" sz="800" i="0" u="none" strike="noStrike" kern="1200" cap="none" spc="0" normalizeH="0" baseline="0" noProof="0" dirty="0">
                <a:ln>
                  <a:noFill/>
                </a:ln>
                <a:solidFill>
                  <a:prstClr val="black">
                    <a:tint val="75000"/>
                  </a:prstClr>
                </a:solidFill>
                <a:effectLst/>
                <a:uLnTx/>
                <a:uFillTx/>
                <a:latin typeface="Calibri"/>
                <a:ea typeface="+mn-ea"/>
                <a:cs typeface="+mn-cs"/>
              </a:rPr>
            </a:br>
            <a:r>
              <a:rPr kumimoji="0" lang="es-ES" sz="800" b="1" i="0" u="none" strike="noStrike" kern="1200" cap="none" spc="0" normalizeH="0" baseline="0" noProof="0" dirty="0">
                <a:ln>
                  <a:noFill/>
                </a:ln>
                <a:solidFill>
                  <a:prstClr val="black">
                    <a:tint val="75000"/>
                  </a:prstClr>
                </a:solidFill>
                <a:effectLst/>
                <a:uLnTx/>
                <a:uFillTx/>
                <a:latin typeface="Calibri"/>
                <a:ea typeface="+mn-ea"/>
                <a:cs typeface="+mn-cs"/>
              </a:rPr>
              <a:t>1. </a:t>
            </a:r>
            <a:r>
              <a:rPr kumimoji="0" lang="es-ES" sz="800" i="0" u="none" strike="noStrike" kern="1200" cap="none" spc="0" normalizeH="0" baseline="0" noProof="0" dirty="0" err="1">
                <a:ln>
                  <a:noFill/>
                </a:ln>
                <a:solidFill>
                  <a:prstClr val="black">
                    <a:tint val="75000"/>
                  </a:prstClr>
                </a:solidFill>
                <a:effectLst/>
                <a:uLnTx/>
                <a:uFillTx/>
                <a:latin typeface="Calibri"/>
                <a:ea typeface="+mn-ea"/>
                <a:cs typeface="+mn-cs"/>
              </a:rPr>
              <a:t>Costanzo</a:t>
            </a:r>
            <a:r>
              <a:rPr kumimoji="0" lang="es-ES" sz="800" i="0" u="none" strike="noStrike" kern="1200" cap="none" spc="0" normalizeH="0" baseline="0" noProof="0" dirty="0">
                <a:ln>
                  <a:noFill/>
                </a:ln>
                <a:solidFill>
                  <a:prstClr val="black">
                    <a:tint val="75000"/>
                  </a:prstClr>
                </a:solidFill>
                <a:effectLst/>
                <a:uLnTx/>
                <a:uFillTx/>
                <a:latin typeface="Calibri"/>
                <a:ea typeface="+mn-ea"/>
                <a:cs typeface="+mn-cs"/>
              </a:rPr>
              <a:t> A, </a:t>
            </a:r>
            <a:r>
              <a:rPr kumimoji="0" lang="es-ES" sz="800" i="0" u="none" strike="noStrike" kern="1200" cap="none" spc="0" normalizeH="0" baseline="0" noProof="0" dirty="0" err="1">
                <a:ln>
                  <a:noFill/>
                </a:ln>
                <a:solidFill>
                  <a:prstClr val="black">
                    <a:tint val="75000"/>
                  </a:prstClr>
                </a:solidFill>
                <a:effectLst/>
                <a:uLnTx/>
                <a:uFillTx/>
                <a:latin typeface="Calibri"/>
                <a:ea typeface="+mn-ea"/>
                <a:cs typeface="+mn-cs"/>
              </a:rPr>
              <a:t>Llammas</a:t>
            </a:r>
            <a:r>
              <a:rPr kumimoji="0" lang="es-ES" sz="800" i="0" u="none" strike="noStrike" kern="1200" cap="none" spc="0" normalizeH="0" baseline="0" noProof="0" dirty="0">
                <a:ln>
                  <a:noFill/>
                </a:ln>
                <a:solidFill>
                  <a:prstClr val="black">
                    <a:tint val="75000"/>
                  </a:prstClr>
                </a:solidFill>
                <a:effectLst/>
                <a:uLnTx/>
                <a:uFillTx/>
                <a:latin typeface="Calibri"/>
                <a:ea typeface="+mn-ea"/>
                <a:cs typeface="+mn-cs"/>
              </a:rPr>
              <a:t>-Velasco M, </a:t>
            </a:r>
            <a:r>
              <a:rPr kumimoji="0" lang="es-ES" sz="800" i="0" u="none" strike="noStrike" kern="1200" cap="none" spc="0" normalizeH="0" baseline="0" noProof="0" dirty="0" err="1">
                <a:ln>
                  <a:noFill/>
                </a:ln>
                <a:solidFill>
                  <a:prstClr val="black">
                    <a:tint val="75000"/>
                  </a:prstClr>
                </a:solidFill>
                <a:effectLst/>
                <a:uLnTx/>
                <a:uFillTx/>
                <a:latin typeface="Calibri"/>
                <a:ea typeface="+mn-ea"/>
                <a:cs typeface="+mn-cs"/>
              </a:rPr>
              <a:t>Fabbrocini</a:t>
            </a:r>
            <a:r>
              <a:rPr kumimoji="0" lang="es-ES" sz="800" i="0" u="none" strike="noStrike" kern="1200" cap="none" spc="0" normalizeH="0" baseline="0" noProof="0" dirty="0">
                <a:ln>
                  <a:noFill/>
                </a:ln>
                <a:solidFill>
                  <a:prstClr val="black">
                    <a:tint val="75000"/>
                  </a:prstClr>
                </a:solidFill>
                <a:effectLst/>
                <a:uLnTx/>
                <a:uFillTx/>
                <a:latin typeface="Calibri"/>
                <a:ea typeface="+mn-ea"/>
                <a:cs typeface="+mn-cs"/>
              </a:rPr>
              <a:t> G, </a:t>
            </a:r>
            <a:r>
              <a:rPr kumimoji="0" lang="es-ES" sz="800" i="1" u="none" strike="noStrike" kern="1200" cap="none" spc="0" normalizeH="0" baseline="0" noProof="0" dirty="0">
                <a:ln>
                  <a:noFill/>
                </a:ln>
                <a:solidFill>
                  <a:prstClr val="black">
                    <a:tint val="75000"/>
                  </a:prstClr>
                </a:solidFill>
                <a:effectLst/>
                <a:uLnTx/>
                <a:uFillTx/>
                <a:latin typeface="Calibri"/>
                <a:ea typeface="+mn-ea"/>
                <a:cs typeface="+mn-cs"/>
              </a:rPr>
              <a:t>et al. </a:t>
            </a:r>
            <a:r>
              <a:rPr kumimoji="0" lang="es-ES" sz="800" i="0" u="none" strike="noStrike" kern="1200" cap="none" spc="0" normalizeH="0" baseline="0" noProof="0" dirty="0" err="1">
                <a:ln>
                  <a:noFill/>
                </a:ln>
                <a:solidFill>
                  <a:prstClr val="black">
                    <a:tint val="75000"/>
                  </a:prstClr>
                </a:solidFill>
                <a:effectLst/>
                <a:uLnTx/>
                <a:uFillTx/>
                <a:latin typeface="Calibri"/>
                <a:ea typeface="+mn-ea"/>
                <a:cs typeface="+mn-cs"/>
              </a:rPr>
              <a:t>Tildrakizumab</a:t>
            </a:r>
            <a:r>
              <a:rPr kumimoji="0" lang="es-ES" sz="800" i="0" u="none" strike="noStrike" kern="1200" cap="none" spc="0" normalizeH="0" baseline="0" noProof="0" dirty="0">
                <a:ln>
                  <a:noFill/>
                </a:ln>
                <a:solidFill>
                  <a:prstClr val="black">
                    <a:tint val="75000"/>
                  </a:prstClr>
                </a:solidFill>
                <a:effectLst/>
                <a:uLnTx/>
                <a:uFillTx/>
                <a:latin typeface="Calibri"/>
                <a:ea typeface="+mn-ea"/>
                <a:cs typeface="+mn-cs"/>
              </a:rPr>
              <a:t> </a:t>
            </a:r>
            <a:r>
              <a:rPr kumimoji="0" lang="es-ES" sz="800" i="0" u="none" strike="noStrike" kern="1200" cap="none" spc="0" normalizeH="0" baseline="0" noProof="0" dirty="0" err="1">
                <a:ln>
                  <a:noFill/>
                </a:ln>
                <a:solidFill>
                  <a:prstClr val="black">
                    <a:tint val="75000"/>
                  </a:prstClr>
                </a:solidFill>
                <a:effectLst/>
                <a:uLnTx/>
                <a:uFillTx/>
                <a:latin typeface="Calibri"/>
                <a:ea typeface="+mn-ea"/>
                <a:cs typeface="+mn-cs"/>
              </a:rPr>
              <a:t>improves</a:t>
            </a:r>
            <a:r>
              <a:rPr kumimoji="0" lang="es-ES" sz="800" i="0" u="none" strike="noStrike" kern="1200" cap="none" spc="0" normalizeH="0" baseline="0" noProof="0" dirty="0">
                <a:ln>
                  <a:noFill/>
                </a:ln>
                <a:solidFill>
                  <a:prstClr val="black">
                    <a:tint val="75000"/>
                  </a:prstClr>
                </a:solidFill>
                <a:effectLst/>
                <a:uLnTx/>
                <a:uFillTx/>
                <a:latin typeface="Calibri"/>
                <a:ea typeface="+mn-ea"/>
                <a:cs typeface="+mn-cs"/>
              </a:rPr>
              <a:t> </a:t>
            </a:r>
            <a:r>
              <a:rPr kumimoji="0" lang="es-ES" sz="800" i="0" u="none" strike="noStrike" kern="1200" cap="none" spc="0" normalizeH="0" baseline="0" noProof="0" dirty="0" err="1">
                <a:ln>
                  <a:noFill/>
                </a:ln>
                <a:solidFill>
                  <a:prstClr val="black">
                    <a:tint val="75000"/>
                  </a:prstClr>
                </a:solidFill>
                <a:effectLst/>
                <a:uLnTx/>
                <a:uFillTx/>
                <a:latin typeface="Calibri"/>
                <a:ea typeface="+mn-ea"/>
                <a:cs typeface="+mn-cs"/>
              </a:rPr>
              <a:t>high</a:t>
            </a:r>
            <a:r>
              <a:rPr kumimoji="0" lang="es-ES" sz="800" i="0" u="none" strike="noStrike" kern="1200" cap="none" spc="0" normalizeH="0" baseline="0" noProof="0" dirty="0">
                <a:ln>
                  <a:noFill/>
                </a:ln>
                <a:solidFill>
                  <a:prstClr val="black">
                    <a:tint val="75000"/>
                  </a:prstClr>
                </a:solidFill>
                <a:effectLst/>
                <a:uLnTx/>
                <a:uFillTx/>
                <a:latin typeface="Calibri"/>
                <a:ea typeface="+mn-ea"/>
                <a:cs typeface="+mn-cs"/>
              </a:rPr>
              <a:t> </a:t>
            </a:r>
            <a:r>
              <a:rPr kumimoji="0" lang="es-ES" sz="800" i="0" u="none" strike="noStrike" kern="1200" cap="none" spc="0" normalizeH="0" baseline="0" noProof="0" dirty="0" err="1">
                <a:ln>
                  <a:noFill/>
                </a:ln>
                <a:solidFill>
                  <a:prstClr val="black">
                    <a:tint val="75000"/>
                  </a:prstClr>
                </a:solidFill>
                <a:effectLst/>
                <a:uLnTx/>
                <a:uFillTx/>
                <a:latin typeface="Calibri"/>
                <a:ea typeface="+mn-ea"/>
                <a:cs typeface="+mn-cs"/>
              </a:rPr>
              <a:t>burden</a:t>
            </a:r>
            <a:r>
              <a:rPr kumimoji="0" lang="es-ES" sz="800" i="0" u="none" strike="noStrike" kern="1200" cap="none" spc="0" normalizeH="0" baseline="0" noProof="0" dirty="0">
                <a:ln>
                  <a:noFill/>
                </a:ln>
                <a:solidFill>
                  <a:prstClr val="black">
                    <a:tint val="75000"/>
                  </a:prstClr>
                </a:solidFill>
                <a:effectLst/>
                <a:uLnTx/>
                <a:uFillTx/>
                <a:latin typeface="Calibri"/>
                <a:ea typeface="+mn-ea"/>
                <a:cs typeface="+mn-cs"/>
              </a:rPr>
              <a:t> skin </a:t>
            </a:r>
            <a:r>
              <a:rPr kumimoji="0" lang="es-ES" sz="800" i="0" u="none" strike="noStrike" kern="1200" cap="none" spc="0" normalizeH="0" baseline="0" noProof="0" dirty="0" err="1">
                <a:ln>
                  <a:noFill/>
                </a:ln>
                <a:solidFill>
                  <a:prstClr val="black">
                    <a:tint val="75000"/>
                  </a:prstClr>
                </a:solidFill>
                <a:effectLst/>
                <a:uLnTx/>
                <a:uFillTx/>
                <a:latin typeface="Calibri"/>
                <a:ea typeface="+mn-ea"/>
                <a:cs typeface="+mn-cs"/>
              </a:rPr>
              <a:t>symptoms</a:t>
            </a:r>
            <a:r>
              <a:rPr kumimoji="0" lang="es-ES" sz="800" i="0" u="none" strike="noStrike" kern="1200" cap="none" spc="0" normalizeH="0" baseline="0" noProof="0" dirty="0">
                <a:ln>
                  <a:noFill/>
                </a:ln>
                <a:solidFill>
                  <a:prstClr val="black">
                    <a:tint val="75000"/>
                  </a:prstClr>
                </a:solidFill>
                <a:effectLst/>
                <a:uLnTx/>
                <a:uFillTx/>
                <a:latin typeface="Calibri"/>
                <a:ea typeface="+mn-ea"/>
                <a:cs typeface="+mn-cs"/>
              </a:rPr>
              <a:t>, </a:t>
            </a:r>
            <a:r>
              <a:rPr kumimoji="0" lang="es-ES" sz="800" i="0" u="none" strike="noStrike" kern="1200" cap="none" spc="0" normalizeH="0" baseline="0" noProof="0" dirty="0" err="1">
                <a:ln>
                  <a:noFill/>
                </a:ln>
                <a:solidFill>
                  <a:prstClr val="black">
                    <a:tint val="75000"/>
                  </a:prstClr>
                </a:solidFill>
                <a:effectLst/>
                <a:uLnTx/>
                <a:uFillTx/>
                <a:latin typeface="Calibri"/>
                <a:ea typeface="+mn-ea"/>
                <a:cs typeface="+mn-cs"/>
              </a:rPr>
              <a:t>impaired</a:t>
            </a:r>
            <a:r>
              <a:rPr kumimoji="0" lang="es-ES" sz="800" i="0" u="none" strike="noStrike" kern="1200" cap="none" spc="0" normalizeH="0" baseline="0" noProof="0" dirty="0">
                <a:ln>
                  <a:noFill/>
                </a:ln>
                <a:solidFill>
                  <a:prstClr val="black">
                    <a:tint val="75000"/>
                  </a:prstClr>
                </a:solidFill>
                <a:effectLst/>
                <a:uLnTx/>
                <a:uFillTx/>
                <a:latin typeface="Calibri"/>
                <a:ea typeface="+mn-ea"/>
                <a:cs typeface="+mn-cs"/>
              </a:rPr>
              <a:t> </a:t>
            </a:r>
            <a:r>
              <a:rPr kumimoji="0" lang="es-ES" sz="800" i="0" u="none" strike="noStrike" kern="1200" cap="none" spc="0" normalizeH="0" baseline="0" noProof="0" dirty="0" err="1">
                <a:ln>
                  <a:noFill/>
                </a:ln>
                <a:solidFill>
                  <a:prstClr val="black">
                    <a:tint val="75000"/>
                  </a:prstClr>
                </a:solidFill>
                <a:effectLst/>
                <a:uLnTx/>
                <a:uFillTx/>
                <a:latin typeface="Calibri"/>
                <a:ea typeface="+mn-ea"/>
                <a:cs typeface="+mn-cs"/>
              </a:rPr>
              <a:t>sleep</a:t>
            </a:r>
            <a:r>
              <a:rPr kumimoji="0" lang="es-ES" sz="800" i="0" u="none" strike="noStrike" kern="1200" cap="none" spc="0" normalizeH="0" baseline="0" noProof="0" dirty="0">
                <a:ln>
                  <a:noFill/>
                </a:ln>
                <a:solidFill>
                  <a:prstClr val="black">
                    <a:tint val="75000"/>
                  </a:prstClr>
                </a:solidFill>
                <a:effectLst/>
                <a:uLnTx/>
                <a:uFillTx/>
                <a:latin typeface="Calibri"/>
                <a:ea typeface="+mn-ea"/>
                <a:cs typeface="+mn-cs"/>
              </a:rPr>
              <a:t> and </a:t>
            </a:r>
            <a:r>
              <a:rPr kumimoji="0" lang="es-ES" sz="800" i="0" u="none" strike="noStrike" kern="1200" cap="none" spc="0" normalizeH="0" baseline="0" noProof="0" dirty="0" err="1">
                <a:ln>
                  <a:noFill/>
                </a:ln>
                <a:solidFill>
                  <a:prstClr val="black">
                    <a:tint val="75000"/>
                  </a:prstClr>
                </a:solidFill>
                <a:effectLst/>
                <a:uLnTx/>
                <a:uFillTx/>
                <a:latin typeface="Calibri"/>
                <a:ea typeface="+mn-ea"/>
                <a:cs typeface="+mn-cs"/>
              </a:rPr>
              <a:t>quality</a:t>
            </a:r>
            <a:r>
              <a:rPr kumimoji="0" lang="es-ES" sz="800" i="0" u="none" strike="noStrike" kern="1200" cap="none" spc="0" normalizeH="0" baseline="0" noProof="0" dirty="0">
                <a:ln>
                  <a:noFill/>
                </a:ln>
                <a:solidFill>
                  <a:prstClr val="black">
                    <a:tint val="75000"/>
                  </a:prstClr>
                </a:solidFill>
                <a:effectLst/>
                <a:uLnTx/>
                <a:uFillTx/>
                <a:latin typeface="Calibri"/>
                <a:ea typeface="+mn-ea"/>
                <a:cs typeface="+mn-cs"/>
              </a:rPr>
              <a:t> </a:t>
            </a:r>
            <a:r>
              <a:rPr kumimoji="0" lang="es-ES" sz="800" i="0" u="none" strike="noStrike" kern="1200" cap="none" spc="0" normalizeH="0" baseline="0" noProof="0" dirty="0" err="1">
                <a:ln>
                  <a:noFill/>
                </a:ln>
                <a:solidFill>
                  <a:prstClr val="black">
                    <a:tint val="75000"/>
                  </a:prstClr>
                </a:solidFill>
                <a:effectLst/>
                <a:uLnTx/>
                <a:uFillTx/>
                <a:latin typeface="Calibri"/>
                <a:ea typeface="+mn-ea"/>
                <a:cs typeface="+mn-cs"/>
              </a:rPr>
              <a:t>of</a:t>
            </a:r>
            <a:r>
              <a:rPr kumimoji="0" lang="es-ES" sz="800" i="0" u="none" strike="noStrike" kern="1200" cap="none" spc="0" normalizeH="0" baseline="0" noProof="0" dirty="0">
                <a:ln>
                  <a:noFill/>
                </a:ln>
                <a:solidFill>
                  <a:prstClr val="black">
                    <a:tint val="75000"/>
                  </a:prstClr>
                </a:solidFill>
                <a:effectLst/>
                <a:uLnTx/>
                <a:uFillTx/>
                <a:latin typeface="Calibri"/>
                <a:ea typeface="+mn-ea"/>
                <a:cs typeface="+mn-cs"/>
              </a:rPr>
              <a:t> </a:t>
            </a:r>
            <a:r>
              <a:rPr kumimoji="0" lang="es-ES" sz="800" i="0" u="none" strike="noStrike" kern="1200" cap="none" spc="0" normalizeH="0" baseline="0" noProof="0" dirty="0" err="1">
                <a:ln>
                  <a:noFill/>
                </a:ln>
                <a:solidFill>
                  <a:prstClr val="black">
                    <a:tint val="75000"/>
                  </a:prstClr>
                </a:solidFill>
                <a:effectLst/>
                <a:uLnTx/>
                <a:uFillTx/>
                <a:latin typeface="Calibri"/>
                <a:ea typeface="+mn-ea"/>
                <a:cs typeface="+mn-cs"/>
              </a:rPr>
              <a:t>life</a:t>
            </a:r>
            <a:r>
              <a:rPr kumimoji="0" lang="es-ES" sz="800" i="0" u="none" strike="noStrike" kern="1200" cap="none" spc="0" normalizeH="0" baseline="0" noProof="0" dirty="0">
                <a:ln>
                  <a:noFill/>
                </a:ln>
                <a:solidFill>
                  <a:prstClr val="black">
                    <a:tint val="75000"/>
                  </a:prstClr>
                </a:solidFill>
                <a:effectLst/>
                <a:uLnTx/>
                <a:uFillTx/>
                <a:latin typeface="Calibri"/>
                <a:ea typeface="+mn-ea"/>
                <a:cs typeface="+mn-cs"/>
              </a:rPr>
              <a:t> </a:t>
            </a:r>
            <a:r>
              <a:rPr kumimoji="0" lang="es-ES" sz="800" i="0" u="none" strike="noStrike" kern="1200" cap="none" spc="0" normalizeH="0" baseline="0" noProof="0" dirty="0" err="1">
                <a:ln>
                  <a:noFill/>
                </a:ln>
                <a:solidFill>
                  <a:prstClr val="black">
                    <a:tint val="75000"/>
                  </a:prstClr>
                </a:solidFill>
                <a:effectLst/>
                <a:uLnTx/>
                <a:uFillTx/>
                <a:latin typeface="Calibri"/>
                <a:ea typeface="+mn-ea"/>
                <a:cs typeface="+mn-cs"/>
              </a:rPr>
              <a:t>of</a:t>
            </a:r>
            <a:r>
              <a:rPr kumimoji="0" lang="es-ES" sz="800" i="0" u="none" strike="noStrike" kern="1200" cap="none" spc="0" normalizeH="0" baseline="0" noProof="0" dirty="0">
                <a:ln>
                  <a:noFill/>
                </a:ln>
                <a:solidFill>
                  <a:prstClr val="black">
                    <a:tint val="75000"/>
                  </a:prstClr>
                </a:solidFill>
                <a:effectLst/>
                <a:uLnTx/>
                <a:uFillTx/>
                <a:latin typeface="Calibri"/>
                <a:ea typeface="+mn-ea"/>
                <a:cs typeface="+mn-cs"/>
              </a:rPr>
              <a:t> </a:t>
            </a:r>
            <a:r>
              <a:rPr kumimoji="0" lang="es-ES" sz="800" i="0" u="none" strike="noStrike" kern="1200" cap="none" spc="0" normalizeH="0" baseline="0" noProof="0" dirty="0" err="1">
                <a:ln>
                  <a:noFill/>
                </a:ln>
                <a:solidFill>
                  <a:prstClr val="black">
                    <a:tint val="75000"/>
                  </a:prstClr>
                </a:solidFill>
                <a:effectLst/>
                <a:uLnTx/>
                <a:uFillTx/>
                <a:latin typeface="Calibri"/>
                <a:ea typeface="+mn-ea"/>
                <a:cs typeface="+mn-cs"/>
              </a:rPr>
              <a:t>moderate</a:t>
            </a:r>
            <a:r>
              <a:rPr kumimoji="0" lang="es-ES" sz="800" i="0" u="none" strike="noStrike" kern="1200" cap="none" spc="0" normalizeH="0" baseline="0" noProof="0" dirty="0">
                <a:ln>
                  <a:noFill/>
                </a:ln>
                <a:solidFill>
                  <a:prstClr val="black">
                    <a:tint val="75000"/>
                  </a:prstClr>
                </a:solidFill>
                <a:effectLst/>
                <a:uLnTx/>
                <a:uFillTx/>
                <a:latin typeface="Calibri"/>
                <a:ea typeface="+mn-ea"/>
                <a:cs typeface="+mn-cs"/>
              </a:rPr>
              <a:t>- </a:t>
            </a:r>
            <a:r>
              <a:rPr kumimoji="0" lang="es-ES" sz="800" i="0" u="none" strike="noStrike" kern="1200" cap="none" spc="0" normalizeH="0" baseline="0" noProof="0" dirty="0" err="1">
                <a:ln>
                  <a:noFill/>
                </a:ln>
                <a:solidFill>
                  <a:prstClr val="black">
                    <a:tint val="75000"/>
                  </a:prstClr>
                </a:solidFill>
                <a:effectLst/>
                <a:uLnTx/>
                <a:uFillTx/>
                <a:latin typeface="Calibri"/>
                <a:ea typeface="+mn-ea"/>
                <a:cs typeface="+mn-cs"/>
              </a:rPr>
              <a:t>to</a:t>
            </a:r>
            <a:r>
              <a:rPr kumimoji="0" lang="es-ES" sz="800" i="0" u="none" strike="noStrike" kern="1200" cap="none" spc="0" normalizeH="0" baseline="0" noProof="0" dirty="0">
                <a:ln>
                  <a:noFill/>
                </a:ln>
                <a:solidFill>
                  <a:prstClr val="black">
                    <a:tint val="75000"/>
                  </a:prstClr>
                </a:solidFill>
                <a:effectLst/>
                <a:uLnTx/>
                <a:uFillTx/>
                <a:latin typeface="Calibri"/>
                <a:ea typeface="+mn-ea"/>
                <a:cs typeface="+mn-cs"/>
              </a:rPr>
              <a:t>- severe plaque psoriasis </a:t>
            </a:r>
            <a:r>
              <a:rPr kumimoji="0" lang="es-ES" sz="800" i="0" u="none" strike="noStrike" kern="1200" cap="none" spc="0" normalizeH="0" baseline="0" noProof="0" dirty="0" err="1">
                <a:ln>
                  <a:noFill/>
                </a:ln>
                <a:solidFill>
                  <a:prstClr val="black">
                    <a:tint val="75000"/>
                  </a:prstClr>
                </a:solidFill>
                <a:effectLst/>
                <a:uLnTx/>
                <a:uFillTx/>
                <a:latin typeface="Calibri"/>
                <a:ea typeface="+mn-ea"/>
                <a:cs typeface="+mn-cs"/>
              </a:rPr>
              <a:t>patients</a:t>
            </a:r>
            <a:r>
              <a:rPr kumimoji="0" lang="es-ES" sz="800" i="0" u="none" strike="noStrike" kern="1200" cap="none" spc="0" normalizeH="0" baseline="0" noProof="0" dirty="0">
                <a:ln>
                  <a:noFill/>
                </a:ln>
                <a:solidFill>
                  <a:prstClr val="black">
                    <a:tint val="75000"/>
                  </a:prstClr>
                </a:solidFill>
                <a:effectLst/>
                <a:uLnTx/>
                <a:uFillTx/>
                <a:latin typeface="Calibri"/>
                <a:ea typeface="+mn-ea"/>
                <a:cs typeface="+mn-cs"/>
              </a:rPr>
              <a:t> in </a:t>
            </a:r>
            <a:r>
              <a:rPr kumimoji="0" lang="es-ES" sz="800" i="0" u="none" strike="noStrike" kern="1200" cap="none" spc="0" normalizeH="0" baseline="0" noProof="0" dirty="0" err="1">
                <a:ln>
                  <a:noFill/>
                </a:ln>
                <a:solidFill>
                  <a:prstClr val="black">
                    <a:tint val="75000"/>
                  </a:prstClr>
                </a:solidFill>
                <a:effectLst/>
                <a:uLnTx/>
                <a:uFillTx/>
                <a:latin typeface="Calibri"/>
                <a:ea typeface="+mn-ea"/>
                <a:cs typeface="+mn-cs"/>
              </a:rPr>
              <a:t>conditions</a:t>
            </a:r>
            <a:r>
              <a:rPr kumimoji="0" lang="es-ES" sz="800" i="0" u="none" strike="noStrike" kern="1200" cap="none" spc="0" normalizeH="0" baseline="0" noProof="0" dirty="0">
                <a:ln>
                  <a:noFill/>
                </a:ln>
                <a:solidFill>
                  <a:prstClr val="black">
                    <a:tint val="75000"/>
                  </a:prstClr>
                </a:solidFill>
                <a:effectLst/>
                <a:uLnTx/>
                <a:uFillTx/>
                <a:latin typeface="Calibri"/>
                <a:ea typeface="+mn-ea"/>
                <a:cs typeface="+mn-cs"/>
              </a:rPr>
              <a:t> </a:t>
            </a:r>
            <a:r>
              <a:rPr kumimoji="0" lang="es-ES" sz="800" i="0" u="none" strike="noStrike" kern="1200" cap="none" spc="0" normalizeH="0" baseline="0" noProof="0" dirty="0" err="1">
                <a:ln>
                  <a:noFill/>
                </a:ln>
                <a:solidFill>
                  <a:prstClr val="black">
                    <a:tint val="75000"/>
                  </a:prstClr>
                </a:solidFill>
                <a:effectLst/>
                <a:uLnTx/>
                <a:uFillTx/>
                <a:latin typeface="Calibri"/>
                <a:ea typeface="+mn-ea"/>
                <a:cs typeface="+mn-cs"/>
              </a:rPr>
              <a:t>close</a:t>
            </a:r>
            <a:r>
              <a:rPr kumimoji="0" lang="es-ES" sz="800" i="0" u="none" strike="noStrike" kern="1200" cap="none" spc="0" normalizeH="0" baseline="0" noProof="0" dirty="0">
                <a:ln>
                  <a:noFill/>
                </a:ln>
                <a:solidFill>
                  <a:prstClr val="black">
                    <a:tint val="75000"/>
                  </a:prstClr>
                </a:solidFill>
                <a:effectLst/>
                <a:uLnTx/>
                <a:uFillTx/>
                <a:latin typeface="Calibri"/>
                <a:ea typeface="+mn-ea"/>
                <a:cs typeface="+mn-cs"/>
              </a:rPr>
              <a:t> </a:t>
            </a:r>
            <a:r>
              <a:rPr kumimoji="0" lang="es-ES" sz="800" i="0" u="none" strike="noStrike" kern="1200" cap="none" spc="0" normalizeH="0" baseline="0" noProof="0" dirty="0" err="1">
                <a:ln>
                  <a:noFill/>
                </a:ln>
                <a:solidFill>
                  <a:prstClr val="black">
                    <a:tint val="75000"/>
                  </a:prstClr>
                </a:solidFill>
                <a:effectLst/>
                <a:uLnTx/>
                <a:uFillTx/>
                <a:latin typeface="Calibri"/>
                <a:ea typeface="+mn-ea"/>
                <a:cs typeface="+mn-cs"/>
              </a:rPr>
              <a:t>to</a:t>
            </a:r>
            <a:r>
              <a:rPr kumimoji="0" lang="es-ES" sz="800" i="0" u="none" strike="noStrike" kern="1200" cap="none" spc="0" normalizeH="0" baseline="0" noProof="0" dirty="0">
                <a:ln>
                  <a:noFill/>
                </a:ln>
                <a:solidFill>
                  <a:prstClr val="black">
                    <a:tint val="75000"/>
                  </a:prstClr>
                </a:solidFill>
                <a:effectLst/>
                <a:uLnTx/>
                <a:uFillTx/>
                <a:latin typeface="Calibri"/>
                <a:ea typeface="+mn-ea"/>
                <a:cs typeface="+mn-cs"/>
              </a:rPr>
              <a:t> </a:t>
            </a:r>
            <a:r>
              <a:rPr kumimoji="0" lang="es-ES" sz="800" i="0" u="none" strike="noStrike" kern="1200" cap="none" spc="0" normalizeH="0" baseline="0" noProof="0" dirty="0" err="1">
                <a:ln>
                  <a:noFill/>
                </a:ln>
                <a:solidFill>
                  <a:prstClr val="black">
                    <a:tint val="75000"/>
                  </a:prstClr>
                </a:solidFill>
                <a:effectLst/>
                <a:uLnTx/>
                <a:uFillTx/>
                <a:latin typeface="Calibri"/>
                <a:ea typeface="+mn-ea"/>
                <a:cs typeface="+mn-cs"/>
              </a:rPr>
              <a:t>clinical</a:t>
            </a:r>
            <a:r>
              <a:rPr kumimoji="0" lang="es-ES" sz="800" i="0" u="none" strike="noStrike" kern="1200" cap="none" spc="0" normalizeH="0" baseline="0" noProof="0" dirty="0">
                <a:ln>
                  <a:noFill/>
                </a:ln>
                <a:solidFill>
                  <a:prstClr val="black">
                    <a:tint val="75000"/>
                  </a:prstClr>
                </a:solidFill>
                <a:effectLst/>
                <a:uLnTx/>
                <a:uFillTx/>
                <a:latin typeface="Calibri"/>
                <a:ea typeface="+mn-ea"/>
                <a:cs typeface="+mn-cs"/>
              </a:rPr>
              <a:t> </a:t>
            </a:r>
            <a:r>
              <a:rPr kumimoji="0" lang="es-ES" sz="800" i="0" u="none" strike="noStrike" kern="1200" cap="none" spc="0" normalizeH="0" baseline="0" noProof="0" dirty="0" err="1">
                <a:ln>
                  <a:noFill/>
                </a:ln>
                <a:solidFill>
                  <a:prstClr val="black">
                    <a:tint val="75000"/>
                  </a:prstClr>
                </a:solidFill>
                <a:effectLst/>
                <a:uLnTx/>
                <a:uFillTx/>
                <a:latin typeface="Calibri"/>
                <a:ea typeface="+mn-ea"/>
                <a:cs typeface="+mn-cs"/>
              </a:rPr>
              <a:t>practice</a:t>
            </a:r>
            <a:r>
              <a:rPr kumimoji="0" lang="es-ES" sz="800" i="0" u="none" strike="noStrike" kern="1200" cap="none" spc="0" normalizeH="0" baseline="0" noProof="0" dirty="0">
                <a:ln>
                  <a:noFill/>
                </a:ln>
                <a:solidFill>
                  <a:prstClr val="black">
                    <a:tint val="75000"/>
                  </a:prstClr>
                </a:solidFill>
                <a:effectLst/>
                <a:uLnTx/>
                <a:uFillTx/>
                <a:latin typeface="Calibri"/>
                <a:ea typeface="+mn-ea"/>
                <a:cs typeface="+mn-cs"/>
              </a:rPr>
              <a:t>. J </a:t>
            </a:r>
            <a:r>
              <a:rPr kumimoji="0" lang="es-ES" sz="800" i="0" u="none" strike="noStrike" kern="1200" cap="none" spc="0" normalizeH="0" baseline="0" noProof="0" dirty="0" err="1">
                <a:ln>
                  <a:noFill/>
                </a:ln>
                <a:solidFill>
                  <a:prstClr val="black">
                    <a:tint val="75000"/>
                  </a:prstClr>
                </a:solidFill>
                <a:effectLst/>
                <a:uLnTx/>
                <a:uFillTx/>
                <a:latin typeface="Calibri"/>
                <a:ea typeface="+mn-ea"/>
                <a:cs typeface="+mn-cs"/>
              </a:rPr>
              <a:t>Eur</a:t>
            </a:r>
            <a:r>
              <a:rPr kumimoji="0" lang="es-ES" sz="800" i="0" u="none" strike="noStrike" kern="1200" cap="none" spc="0" normalizeH="0" baseline="0" noProof="0" dirty="0">
                <a:ln>
                  <a:noFill/>
                </a:ln>
                <a:solidFill>
                  <a:prstClr val="black">
                    <a:tint val="75000"/>
                  </a:prstClr>
                </a:solidFill>
                <a:effectLst/>
                <a:uLnTx/>
                <a:uFillTx/>
                <a:latin typeface="Calibri"/>
                <a:ea typeface="+mn-ea"/>
                <a:cs typeface="+mn-cs"/>
              </a:rPr>
              <a:t> Acad </a:t>
            </a:r>
            <a:r>
              <a:rPr kumimoji="0" lang="es-ES" sz="800" i="0" u="none" strike="noStrike" kern="1200" cap="none" spc="0" normalizeH="0" baseline="0" noProof="0" dirty="0" err="1">
                <a:ln>
                  <a:noFill/>
                </a:ln>
                <a:solidFill>
                  <a:prstClr val="black">
                    <a:tint val="75000"/>
                  </a:prstClr>
                </a:solidFill>
                <a:effectLst/>
                <a:uLnTx/>
                <a:uFillTx/>
                <a:latin typeface="Calibri"/>
                <a:ea typeface="+mn-ea"/>
                <a:cs typeface="+mn-cs"/>
              </a:rPr>
              <a:t>Dermatol</a:t>
            </a:r>
            <a:r>
              <a:rPr kumimoji="0" lang="es-ES" sz="800" i="0" u="none" strike="noStrike" kern="1200" cap="none" spc="0" normalizeH="0" baseline="0" noProof="0" dirty="0">
                <a:ln>
                  <a:noFill/>
                </a:ln>
                <a:solidFill>
                  <a:prstClr val="black">
                    <a:tint val="75000"/>
                  </a:prstClr>
                </a:solidFill>
                <a:effectLst/>
                <a:uLnTx/>
                <a:uFillTx/>
                <a:latin typeface="Calibri"/>
                <a:ea typeface="+mn-ea"/>
                <a:cs typeface="+mn-cs"/>
              </a:rPr>
              <a:t> </a:t>
            </a:r>
            <a:r>
              <a:rPr kumimoji="0" lang="es-ES" sz="800" i="0" u="none" strike="noStrike" kern="1200" cap="none" spc="0" normalizeH="0" baseline="0" noProof="0" dirty="0" err="1">
                <a:ln>
                  <a:noFill/>
                </a:ln>
                <a:solidFill>
                  <a:prstClr val="black">
                    <a:tint val="75000"/>
                  </a:prstClr>
                </a:solidFill>
                <a:effectLst/>
                <a:uLnTx/>
                <a:uFillTx/>
                <a:latin typeface="Calibri"/>
                <a:ea typeface="+mn-ea"/>
                <a:cs typeface="+mn-cs"/>
              </a:rPr>
              <a:t>Venereol</a:t>
            </a:r>
            <a:r>
              <a:rPr kumimoji="0" lang="es-ES" sz="800" i="0" u="none" strike="noStrike" kern="1200" cap="none" spc="0" normalizeH="0" baseline="0" noProof="0" dirty="0">
                <a:ln>
                  <a:noFill/>
                </a:ln>
                <a:solidFill>
                  <a:prstClr val="black">
                    <a:tint val="75000"/>
                  </a:prstClr>
                </a:solidFill>
                <a:effectLst/>
                <a:uLnTx/>
                <a:uFillTx/>
                <a:latin typeface="Calibri"/>
                <a:ea typeface="+mn-ea"/>
                <a:cs typeface="+mn-cs"/>
              </a:rPr>
              <a:t>. 2023 May 29. </a:t>
            </a:r>
            <a:r>
              <a:rPr kumimoji="0" lang="es-ES" sz="800" i="0" u="none" strike="noStrike" kern="1200" cap="none" spc="0" normalizeH="0" baseline="0" noProof="0" dirty="0" err="1">
                <a:ln>
                  <a:noFill/>
                </a:ln>
                <a:solidFill>
                  <a:prstClr val="black">
                    <a:tint val="75000"/>
                  </a:prstClr>
                </a:solidFill>
                <a:effectLst/>
                <a:uLnTx/>
                <a:uFillTx/>
                <a:latin typeface="Calibri"/>
                <a:ea typeface="+mn-ea"/>
                <a:cs typeface="+mn-cs"/>
              </a:rPr>
              <a:t>doi</a:t>
            </a:r>
            <a:r>
              <a:rPr kumimoji="0" lang="es-ES" sz="800" i="0" u="none" strike="noStrike" kern="1200" cap="none" spc="0" normalizeH="0" baseline="0" noProof="0" dirty="0">
                <a:ln>
                  <a:noFill/>
                </a:ln>
                <a:solidFill>
                  <a:prstClr val="black">
                    <a:tint val="75000"/>
                  </a:prstClr>
                </a:solidFill>
                <a:effectLst/>
                <a:uLnTx/>
                <a:uFillTx/>
                <a:latin typeface="Calibri"/>
                <a:ea typeface="+mn-ea"/>
                <a:cs typeface="+mn-cs"/>
              </a:rPr>
              <a:t>: 10.1111/jdv.19229. </a:t>
            </a:r>
            <a:r>
              <a:rPr kumimoji="0" lang="es-ES" sz="800" i="0" u="none" strike="noStrike" kern="1200" cap="none" spc="0" normalizeH="0" baseline="0" noProof="0" dirty="0" err="1">
                <a:ln>
                  <a:noFill/>
                </a:ln>
                <a:solidFill>
                  <a:prstClr val="black">
                    <a:tint val="75000"/>
                  </a:prstClr>
                </a:solidFill>
                <a:effectLst/>
                <a:uLnTx/>
                <a:uFillTx/>
                <a:latin typeface="Calibri"/>
                <a:ea typeface="+mn-ea"/>
                <a:cs typeface="+mn-cs"/>
              </a:rPr>
              <a:t>Epub</a:t>
            </a:r>
            <a:r>
              <a:rPr kumimoji="0" lang="es-ES" sz="800" i="0" u="none" strike="noStrike" kern="1200" cap="none" spc="0" normalizeH="0" baseline="0" noProof="0" dirty="0">
                <a:ln>
                  <a:noFill/>
                </a:ln>
                <a:solidFill>
                  <a:prstClr val="black">
                    <a:tint val="75000"/>
                  </a:prstClr>
                </a:solidFill>
                <a:effectLst/>
                <a:uLnTx/>
                <a:uFillTx/>
                <a:latin typeface="Calibri"/>
                <a:ea typeface="+mn-ea"/>
                <a:cs typeface="+mn-cs"/>
              </a:rPr>
              <a:t> </a:t>
            </a:r>
            <a:r>
              <a:rPr kumimoji="0" lang="es-ES" sz="800" i="0" u="none" strike="noStrike" kern="1200" cap="none" spc="0" normalizeH="0" baseline="0" noProof="0" dirty="0" err="1">
                <a:ln>
                  <a:noFill/>
                </a:ln>
                <a:solidFill>
                  <a:prstClr val="black">
                    <a:tint val="75000"/>
                  </a:prstClr>
                </a:solidFill>
                <a:effectLst/>
                <a:uLnTx/>
                <a:uFillTx/>
                <a:latin typeface="Calibri"/>
                <a:ea typeface="+mn-ea"/>
                <a:cs typeface="+mn-cs"/>
              </a:rPr>
              <a:t>ahead</a:t>
            </a:r>
            <a:r>
              <a:rPr kumimoji="0" lang="es-ES" sz="800" i="0" u="none" strike="noStrike" kern="1200" cap="none" spc="0" normalizeH="0" baseline="0" noProof="0" dirty="0">
                <a:ln>
                  <a:noFill/>
                </a:ln>
                <a:solidFill>
                  <a:prstClr val="black">
                    <a:tint val="75000"/>
                  </a:prstClr>
                </a:solidFill>
                <a:effectLst/>
                <a:uLnTx/>
                <a:uFillTx/>
                <a:latin typeface="Calibri"/>
                <a:ea typeface="+mn-ea"/>
                <a:cs typeface="+mn-cs"/>
              </a:rPr>
              <a:t> </a:t>
            </a:r>
            <a:r>
              <a:rPr kumimoji="0" lang="es-ES" sz="800" i="0" u="none" strike="noStrike" kern="1200" cap="none" spc="0" normalizeH="0" baseline="0" noProof="0" dirty="0" err="1">
                <a:ln>
                  <a:noFill/>
                </a:ln>
                <a:solidFill>
                  <a:prstClr val="black">
                    <a:tint val="75000"/>
                  </a:prstClr>
                </a:solidFill>
                <a:effectLst/>
                <a:uLnTx/>
                <a:uFillTx/>
                <a:latin typeface="Calibri"/>
                <a:ea typeface="+mn-ea"/>
                <a:cs typeface="+mn-cs"/>
              </a:rPr>
              <a:t>of</a:t>
            </a:r>
            <a:r>
              <a:rPr kumimoji="0" lang="es-ES" sz="800" i="0" u="none" strike="noStrike" kern="1200" cap="none" spc="0" normalizeH="0" baseline="0" noProof="0" dirty="0">
                <a:ln>
                  <a:noFill/>
                </a:ln>
                <a:solidFill>
                  <a:prstClr val="black">
                    <a:tint val="75000"/>
                  </a:prstClr>
                </a:solidFill>
                <a:effectLst/>
                <a:uLnTx/>
                <a:uFillTx/>
                <a:latin typeface="Calibri"/>
                <a:ea typeface="+mn-ea"/>
                <a:cs typeface="+mn-cs"/>
              </a:rPr>
              <a:t> </a:t>
            </a:r>
            <a:r>
              <a:rPr kumimoji="0" lang="es-ES" sz="800" i="0" u="none" strike="noStrike" kern="1200" cap="none" spc="0" normalizeH="0" baseline="0" noProof="0" dirty="0" err="1">
                <a:ln>
                  <a:noFill/>
                </a:ln>
                <a:solidFill>
                  <a:prstClr val="black">
                    <a:tint val="75000"/>
                  </a:prstClr>
                </a:solidFill>
                <a:effectLst/>
                <a:uLnTx/>
                <a:uFillTx/>
                <a:latin typeface="Calibri"/>
                <a:ea typeface="+mn-ea"/>
                <a:cs typeface="+mn-cs"/>
              </a:rPr>
              <a:t>print</a:t>
            </a:r>
            <a:r>
              <a:rPr kumimoji="0" lang="es-ES" sz="800" i="0" u="none" strike="noStrike" kern="1200" cap="none" spc="0" normalizeH="0" baseline="0" noProof="0" dirty="0">
                <a:ln>
                  <a:noFill/>
                </a:ln>
                <a:solidFill>
                  <a:prstClr val="black">
                    <a:tint val="75000"/>
                  </a:prstClr>
                </a:solidFill>
                <a:effectLst/>
                <a:uLnTx/>
                <a:uFillTx/>
                <a:latin typeface="Calibri"/>
                <a:ea typeface="+mn-ea"/>
                <a:cs typeface="+mn-cs"/>
              </a:rPr>
              <a:t>. </a:t>
            </a:r>
          </a:p>
        </p:txBody>
      </p:sp>
      <p:sp>
        <p:nvSpPr>
          <p:cNvPr id="22" name="Título 1">
            <a:extLst>
              <a:ext uri="{FF2B5EF4-FFF2-40B4-BE49-F238E27FC236}">
                <a16:creationId xmlns:a16="http://schemas.microsoft.com/office/drawing/2014/main" id="{719E03C2-27B9-20EC-E7EB-6586DD5AD6B5}"/>
              </a:ext>
            </a:extLst>
          </p:cNvPr>
          <p:cNvSpPr txBox="1">
            <a:spLocks/>
          </p:cNvSpPr>
          <p:nvPr/>
        </p:nvSpPr>
        <p:spPr>
          <a:xfrm>
            <a:off x="606554" y="2442163"/>
            <a:ext cx="3086107" cy="1130291"/>
          </a:xfrm>
          <a:prstGeom prst="rect">
            <a:avLst/>
          </a:prstGeom>
        </p:spPr>
        <p:txBody>
          <a:bodyPr vert="horz" wrap="square" lIns="72000" tIns="72000" rIns="72000" bIns="72000" rtlCol="0" anchor="ctr" anchorCtr="0">
            <a:spAutoFit/>
          </a:bodyPr>
          <a:lstStyle>
            <a:lvl1pPr algn="l" defTabSz="457200" rtl="0" eaLnBrk="1" latinLnBrk="0" hangingPunct="1">
              <a:spcBef>
                <a:spcPct val="0"/>
              </a:spcBef>
              <a:buNone/>
              <a:defRPr lang="es-ES" sz="1800" b="0" i="0" kern="1200">
                <a:solidFill>
                  <a:srgbClr val="4E124D"/>
                </a:solidFill>
                <a:latin typeface="Arial"/>
                <a:ea typeface="+mj-ea"/>
                <a:cs typeface="Arial"/>
              </a:defRPr>
            </a:lvl1pPr>
          </a:lstStyle>
          <a:p>
            <a:pPr>
              <a:spcBef>
                <a:spcPts val="600"/>
              </a:spcBef>
            </a:pPr>
            <a:r>
              <a:rPr lang="es-ES" sz="1600" b="1" dirty="0">
                <a:solidFill>
                  <a:schemeClr val="accent2"/>
                </a:solidFill>
                <a:latin typeface="+mj-lt"/>
              </a:rPr>
              <a:t>La productividad laboral </a:t>
            </a:r>
            <a:br>
              <a:rPr lang="es-ES" sz="1600" b="1" dirty="0">
                <a:solidFill>
                  <a:schemeClr val="accent2"/>
                </a:solidFill>
                <a:latin typeface="+mj-lt"/>
              </a:rPr>
            </a:br>
            <a:r>
              <a:rPr lang="es-ES" sz="1600" b="1" dirty="0">
                <a:solidFill>
                  <a:schemeClr val="accent2"/>
                </a:solidFill>
                <a:latin typeface="+mj-lt"/>
              </a:rPr>
              <a:t>y el deterioro de la actividad mejoró tras 24 semanas </a:t>
            </a:r>
            <a:br>
              <a:rPr lang="es-ES" sz="1600" b="1" dirty="0">
                <a:solidFill>
                  <a:schemeClr val="accent2"/>
                </a:solidFill>
                <a:latin typeface="+mj-lt"/>
              </a:rPr>
            </a:br>
            <a:r>
              <a:rPr lang="es-ES" sz="1600" b="1" dirty="0">
                <a:solidFill>
                  <a:schemeClr val="accent2"/>
                </a:solidFill>
                <a:latin typeface="+mj-lt"/>
              </a:rPr>
              <a:t>con ILUMETRI</a:t>
            </a:r>
            <a:r>
              <a:rPr lang="es-ES" sz="1600" b="1" baseline="30000" dirty="0">
                <a:solidFill>
                  <a:schemeClr val="accent2"/>
                </a:solidFill>
                <a:latin typeface="+mj-lt"/>
              </a:rPr>
              <a:t>®</a:t>
            </a:r>
            <a:r>
              <a:rPr lang="es-ES" sz="1600" b="1" dirty="0">
                <a:solidFill>
                  <a:schemeClr val="accent2"/>
                </a:solidFill>
                <a:latin typeface="+mj-lt"/>
              </a:rPr>
              <a:t>.</a:t>
            </a:r>
            <a:r>
              <a:rPr lang="es-ES" sz="1600" b="1" baseline="30000" dirty="0">
                <a:solidFill>
                  <a:schemeClr val="accent2"/>
                </a:solidFill>
                <a:latin typeface="+mj-lt"/>
              </a:rPr>
              <a:t>1</a:t>
            </a:r>
          </a:p>
        </p:txBody>
      </p:sp>
      <p:grpSp>
        <p:nvGrpSpPr>
          <p:cNvPr id="23" name="Grupo 22">
            <a:extLst>
              <a:ext uri="{FF2B5EF4-FFF2-40B4-BE49-F238E27FC236}">
                <a16:creationId xmlns:a16="http://schemas.microsoft.com/office/drawing/2014/main" id="{8FF4FD22-17B6-6884-19F9-B8CD9826B666}"/>
              </a:ext>
            </a:extLst>
          </p:cNvPr>
          <p:cNvGrpSpPr/>
          <p:nvPr/>
        </p:nvGrpSpPr>
        <p:grpSpPr>
          <a:xfrm>
            <a:off x="4547372" y="1409878"/>
            <a:ext cx="6489436" cy="759511"/>
            <a:chOff x="3859711" y="1502537"/>
            <a:chExt cx="7049862" cy="759511"/>
          </a:xfrm>
        </p:grpSpPr>
        <p:sp>
          <p:nvSpPr>
            <p:cNvPr id="24" name="Forma libre: forma 23">
              <a:extLst>
                <a:ext uri="{FF2B5EF4-FFF2-40B4-BE49-F238E27FC236}">
                  <a16:creationId xmlns:a16="http://schemas.microsoft.com/office/drawing/2014/main" id="{2F9EB008-04E4-439E-56FC-6EC06C36EDDD}"/>
                </a:ext>
              </a:extLst>
            </p:cNvPr>
            <p:cNvSpPr/>
            <p:nvPr/>
          </p:nvSpPr>
          <p:spPr>
            <a:xfrm flipV="1">
              <a:off x="3859711" y="1566275"/>
              <a:ext cx="7049862" cy="695773"/>
            </a:xfrm>
            <a:custGeom>
              <a:avLst/>
              <a:gdLst>
                <a:gd name="connsiteX0" fmla="*/ 0 w 7049862"/>
                <a:gd name="connsiteY0" fmla="*/ 695773 h 695773"/>
                <a:gd name="connsiteX1" fmla="*/ 7049862 w 7049862"/>
                <a:gd name="connsiteY1" fmla="*/ 695773 h 695773"/>
                <a:gd name="connsiteX2" fmla="*/ 7049862 w 7049862"/>
                <a:gd name="connsiteY2" fmla="*/ 227773 h 695773"/>
                <a:gd name="connsiteX3" fmla="*/ 3765240 w 7049862"/>
                <a:gd name="connsiteY3" fmla="*/ 227773 h 695773"/>
                <a:gd name="connsiteX4" fmla="*/ 3524931 w 7049862"/>
                <a:gd name="connsiteY4" fmla="*/ 0 h 695773"/>
                <a:gd name="connsiteX5" fmla="*/ 3284623 w 7049862"/>
                <a:gd name="connsiteY5" fmla="*/ 227773 h 695773"/>
                <a:gd name="connsiteX6" fmla="*/ 0 w 7049862"/>
                <a:gd name="connsiteY6" fmla="*/ 227773 h 695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049862" h="695773">
                  <a:moveTo>
                    <a:pt x="0" y="695773"/>
                  </a:moveTo>
                  <a:lnTo>
                    <a:pt x="7049862" y="695773"/>
                  </a:lnTo>
                  <a:lnTo>
                    <a:pt x="7049862" y="227773"/>
                  </a:lnTo>
                  <a:lnTo>
                    <a:pt x="3765240" y="227773"/>
                  </a:lnTo>
                  <a:lnTo>
                    <a:pt x="3524931" y="0"/>
                  </a:lnTo>
                  <a:lnTo>
                    <a:pt x="3284623" y="227773"/>
                  </a:lnTo>
                  <a:lnTo>
                    <a:pt x="0" y="227773"/>
                  </a:lnTo>
                  <a:close/>
                </a:path>
              </a:pathLst>
            </a:custGeom>
            <a:solidFill>
              <a:srgbClr val="E6DEE6"/>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s-ES"/>
            </a:p>
          </p:txBody>
        </p:sp>
        <p:sp>
          <p:nvSpPr>
            <p:cNvPr id="25" name="Título 1">
              <a:extLst>
                <a:ext uri="{FF2B5EF4-FFF2-40B4-BE49-F238E27FC236}">
                  <a16:creationId xmlns:a16="http://schemas.microsoft.com/office/drawing/2014/main" id="{9AA03843-094D-0EC8-6BF0-3DDC67571422}"/>
                </a:ext>
              </a:extLst>
            </p:cNvPr>
            <p:cNvSpPr txBox="1">
              <a:spLocks/>
            </p:cNvSpPr>
            <p:nvPr/>
          </p:nvSpPr>
          <p:spPr>
            <a:xfrm>
              <a:off x="4751396" y="1502537"/>
              <a:ext cx="5266493" cy="576293"/>
            </a:xfrm>
            <a:prstGeom prst="rect">
              <a:avLst/>
            </a:prstGeom>
          </p:spPr>
          <p:txBody>
            <a:bodyPr vert="horz" wrap="square" lIns="72000" tIns="72000" rIns="72000" bIns="72000" rtlCol="0" anchor="ctr" anchorCtr="0">
              <a:spAutoFit/>
            </a:bodyPr>
            <a:lstStyle>
              <a:lvl1pPr algn="l" defTabSz="457200" rtl="0" eaLnBrk="1" latinLnBrk="0" hangingPunct="1">
                <a:spcBef>
                  <a:spcPct val="0"/>
                </a:spcBef>
                <a:buNone/>
                <a:defRPr lang="es-ES" sz="1800" b="0" i="0" kern="1200">
                  <a:solidFill>
                    <a:srgbClr val="4E124D"/>
                  </a:solidFill>
                  <a:latin typeface="Arial"/>
                  <a:ea typeface="+mj-ea"/>
                  <a:cs typeface="Arial"/>
                </a:defRPr>
              </a:lvl1pPr>
            </a:lstStyle>
            <a:p>
              <a:pPr algn="ctr"/>
              <a:r>
                <a:rPr lang="es-ES" sz="1400" dirty="0">
                  <a:solidFill>
                    <a:schemeClr val="accent2"/>
                  </a:solidFill>
                  <a:latin typeface="+mn-lt"/>
                </a:rPr>
                <a:t>Valores medios absolutos en la puntuación WPAI en el momento basal y en la semana 24; población ITT</a:t>
              </a:r>
              <a:r>
                <a:rPr lang="es-ES" sz="1400" baseline="30000" dirty="0">
                  <a:solidFill>
                    <a:schemeClr val="accent2"/>
                  </a:solidFill>
                  <a:latin typeface="+mn-lt"/>
                </a:rPr>
                <a:t>1</a:t>
              </a:r>
            </a:p>
          </p:txBody>
        </p:sp>
      </p:grpSp>
      <p:grpSp>
        <p:nvGrpSpPr>
          <p:cNvPr id="261" name="Grupo 260">
            <a:extLst>
              <a:ext uri="{FF2B5EF4-FFF2-40B4-BE49-F238E27FC236}">
                <a16:creationId xmlns:a16="http://schemas.microsoft.com/office/drawing/2014/main" id="{9758F54F-FB4C-5C58-B0D7-FC471BDC3989}"/>
              </a:ext>
            </a:extLst>
          </p:cNvPr>
          <p:cNvGrpSpPr/>
          <p:nvPr/>
        </p:nvGrpSpPr>
        <p:grpSpPr>
          <a:xfrm>
            <a:off x="4547372" y="2186210"/>
            <a:ext cx="6383982" cy="3115181"/>
            <a:chOff x="4618742" y="2182611"/>
            <a:chExt cx="6383982" cy="3115181"/>
          </a:xfrm>
        </p:grpSpPr>
        <p:cxnSp>
          <p:nvCxnSpPr>
            <p:cNvPr id="244" name="Conector recto 243">
              <a:extLst>
                <a:ext uri="{FF2B5EF4-FFF2-40B4-BE49-F238E27FC236}">
                  <a16:creationId xmlns:a16="http://schemas.microsoft.com/office/drawing/2014/main" id="{1FCD774E-E6C6-52DE-2B70-959D661FF583}"/>
                </a:ext>
              </a:extLst>
            </p:cNvPr>
            <p:cNvCxnSpPr>
              <a:cxnSpLocks/>
            </p:cNvCxnSpPr>
            <p:nvPr/>
          </p:nvCxnSpPr>
          <p:spPr>
            <a:xfrm>
              <a:off x="5237847" y="4607559"/>
              <a:ext cx="5764877" cy="0"/>
            </a:xfrm>
            <a:prstGeom prst="line">
              <a:avLst/>
            </a:prstGeom>
            <a:ln w="6350">
              <a:solidFill>
                <a:schemeClr val="bg1">
                  <a:lumMod val="75000"/>
                </a:schemeClr>
              </a:solidFill>
              <a:prstDash val="dash"/>
            </a:ln>
            <a:effectLst/>
          </p:spPr>
          <p:style>
            <a:lnRef idx="2">
              <a:schemeClr val="accent1"/>
            </a:lnRef>
            <a:fillRef idx="0">
              <a:schemeClr val="accent1"/>
            </a:fillRef>
            <a:effectRef idx="1">
              <a:schemeClr val="accent1"/>
            </a:effectRef>
            <a:fontRef idx="minor">
              <a:schemeClr val="tx1"/>
            </a:fontRef>
          </p:style>
        </p:cxnSp>
        <p:cxnSp>
          <p:nvCxnSpPr>
            <p:cNvPr id="245" name="Conector recto 244">
              <a:extLst>
                <a:ext uri="{FF2B5EF4-FFF2-40B4-BE49-F238E27FC236}">
                  <a16:creationId xmlns:a16="http://schemas.microsoft.com/office/drawing/2014/main" id="{C2EC9B1C-F0B9-E73F-9C0C-AA781D4A593A}"/>
                </a:ext>
              </a:extLst>
            </p:cNvPr>
            <p:cNvCxnSpPr>
              <a:cxnSpLocks/>
            </p:cNvCxnSpPr>
            <p:nvPr/>
          </p:nvCxnSpPr>
          <p:spPr>
            <a:xfrm>
              <a:off x="5237847" y="4320521"/>
              <a:ext cx="5764877" cy="0"/>
            </a:xfrm>
            <a:prstGeom prst="line">
              <a:avLst/>
            </a:prstGeom>
            <a:ln w="6350">
              <a:solidFill>
                <a:schemeClr val="bg1">
                  <a:lumMod val="75000"/>
                </a:schemeClr>
              </a:solidFill>
              <a:prstDash val="dash"/>
            </a:ln>
            <a:effectLst/>
          </p:spPr>
          <p:style>
            <a:lnRef idx="2">
              <a:schemeClr val="accent1"/>
            </a:lnRef>
            <a:fillRef idx="0">
              <a:schemeClr val="accent1"/>
            </a:fillRef>
            <a:effectRef idx="1">
              <a:schemeClr val="accent1"/>
            </a:effectRef>
            <a:fontRef idx="minor">
              <a:schemeClr val="tx1"/>
            </a:fontRef>
          </p:style>
        </p:cxnSp>
        <p:cxnSp>
          <p:nvCxnSpPr>
            <p:cNvPr id="246" name="Conector recto 245">
              <a:extLst>
                <a:ext uri="{FF2B5EF4-FFF2-40B4-BE49-F238E27FC236}">
                  <a16:creationId xmlns:a16="http://schemas.microsoft.com/office/drawing/2014/main" id="{E38BBC40-D5B6-B64B-9F86-21A25AF3EBDD}"/>
                </a:ext>
              </a:extLst>
            </p:cNvPr>
            <p:cNvCxnSpPr>
              <a:cxnSpLocks/>
            </p:cNvCxnSpPr>
            <p:nvPr/>
          </p:nvCxnSpPr>
          <p:spPr>
            <a:xfrm>
              <a:off x="5237847" y="4033481"/>
              <a:ext cx="5764877" cy="0"/>
            </a:xfrm>
            <a:prstGeom prst="line">
              <a:avLst/>
            </a:prstGeom>
            <a:ln w="6350">
              <a:solidFill>
                <a:schemeClr val="bg1">
                  <a:lumMod val="75000"/>
                </a:schemeClr>
              </a:solidFill>
              <a:prstDash val="dash"/>
            </a:ln>
            <a:effectLst/>
          </p:spPr>
          <p:style>
            <a:lnRef idx="2">
              <a:schemeClr val="accent1"/>
            </a:lnRef>
            <a:fillRef idx="0">
              <a:schemeClr val="accent1"/>
            </a:fillRef>
            <a:effectRef idx="1">
              <a:schemeClr val="accent1"/>
            </a:effectRef>
            <a:fontRef idx="minor">
              <a:schemeClr val="tx1"/>
            </a:fontRef>
          </p:style>
        </p:cxnSp>
        <p:cxnSp>
          <p:nvCxnSpPr>
            <p:cNvPr id="247" name="Conector recto 246">
              <a:extLst>
                <a:ext uri="{FF2B5EF4-FFF2-40B4-BE49-F238E27FC236}">
                  <a16:creationId xmlns:a16="http://schemas.microsoft.com/office/drawing/2014/main" id="{D21D16F2-3BE6-CAF5-B140-D514F8BAE8D1}"/>
                </a:ext>
              </a:extLst>
            </p:cNvPr>
            <p:cNvCxnSpPr>
              <a:cxnSpLocks/>
            </p:cNvCxnSpPr>
            <p:nvPr/>
          </p:nvCxnSpPr>
          <p:spPr>
            <a:xfrm>
              <a:off x="5237847" y="3746441"/>
              <a:ext cx="5764877" cy="0"/>
            </a:xfrm>
            <a:prstGeom prst="line">
              <a:avLst/>
            </a:prstGeom>
            <a:ln w="6350">
              <a:solidFill>
                <a:schemeClr val="bg1">
                  <a:lumMod val="75000"/>
                </a:schemeClr>
              </a:solidFill>
              <a:prstDash val="dash"/>
            </a:ln>
            <a:effectLst/>
          </p:spPr>
          <p:style>
            <a:lnRef idx="2">
              <a:schemeClr val="accent1"/>
            </a:lnRef>
            <a:fillRef idx="0">
              <a:schemeClr val="accent1"/>
            </a:fillRef>
            <a:effectRef idx="1">
              <a:schemeClr val="accent1"/>
            </a:effectRef>
            <a:fontRef idx="minor">
              <a:schemeClr val="tx1"/>
            </a:fontRef>
          </p:style>
        </p:cxnSp>
        <p:cxnSp>
          <p:nvCxnSpPr>
            <p:cNvPr id="248" name="Conector recto 247">
              <a:extLst>
                <a:ext uri="{FF2B5EF4-FFF2-40B4-BE49-F238E27FC236}">
                  <a16:creationId xmlns:a16="http://schemas.microsoft.com/office/drawing/2014/main" id="{6D744CDD-E30B-02DF-E32D-B710F10D5DA1}"/>
                </a:ext>
              </a:extLst>
            </p:cNvPr>
            <p:cNvCxnSpPr>
              <a:cxnSpLocks/>
            </p:cNvCxnSpPr>
            <p:nvPr/>
          </p:nvCxnSpPr>
          <p:spPr>
            <a:xfrm>
              <a:off x="5237847" y="3459401"/>
              <a:ext cx="5764877" cy="0"/>
            </a:xfrm>
            <a:prstGeom prst="line">
              <a:avLst/>
            </a:prstGeom>
            <a:ln w="6350">
              <a:solidFill>
                <a:schemeClr val="bg1">
                  <a:lumMod val="75000"/>
                </a:schemeClr>
              </a:solidFill>
              <a:prstDash val="dash"/>
            </a:ln>
            <a:effectLst/>
          </p:spPr>
          <p:style>
            <a:lnRef idx="2">
              <a:schemeClr val="accent1"/>
            </a:lnRef>
            <a:fillRef idx="0">
              <a:schemeClr val="accent1"/>
            </a:fillRef>
            <a:effectRef idx="1">
              <a:schemeClr val="accent1"/>
            </a:effectRef>
            <a:fontRef idx="minor">
              <a:schemeClr val="tx1"/>
            </a:fontRef>
          </p:style>
        </p:cxnSp>
        <p:cxnSp>
          <p:nvCxnSpPr>
            <p:cNvPr id="256" name="Conector recto 255">
              <a:extLst>
                <a:ext uri="{FF2B5EF4-FFF2-40B4-BE49-F238E27FC236}">
                  <a16:creationId xmlns:a16="http://schemas.microsoft.com/office/drawing/2014/main" id="{68580398-71F9-E521-520F-9CE8C58CB2CE}"/>
                </a:ext>
              </a:extLst>
            </p:cNvPr>
            <p:cNvCxnSpPr>
              <a:cxnSpLocks/>
            </p:cNvCxnSpPr>
            <p:nvPr/>
          </p:nvCxnSpPr>
          <p:spPr>
            <a:xfrm>
              <a:off x="5237847" y="3172361"/>
              <a:ext cx="5764877" cy="0"/>
            </a:xfrm>
            <a:prstGeom prst="line">
              <a:avLst/>
            </a:prstGeom>
            <a:ln w="6350">
              <a:solidFill>
                <a:schemeClr val="bg1">
                  <a:lumMod val="75000"/>
                </a:schemeClr>
              </a:solidFill>
              <a:prstDash val="dash"/>
            </a:ln>
            <a:effectLst/>
          </p:spPr>
          <p:style>
            <a:lnRef idx="2">
              <a:schemeClr val="accent1"/>
            </a:lnRef>
            <a:fillRef idx="0">
              <a:schemeClr val="accent1"/>
            </a:fillRef>
            <a:effectRef idx="1">
              <a:schemeClr val="accent1"/>
            </a:effectRef>
            <a:fontRef idx="minor">
              <a:schemeClr val="tx1"/>
            </a:fontRef>
          </p:style>
        </p:cxnSp>
        <p:cxnSp>
          <p:nvCxnSpPr>
            <p:cNvPr id="257" name="Conector recto 256">
              <a:extLst>
                <a:ext uri="{FF2B5EF4-FFF2-40B4-BE49-F238E27FC236}">
                  <a16:creationId xmlns:a16="http://schemas.microsoft.com/office/drawing/2014/main" id="{CC58794E-536E-5771-1708-1CEACA93F2BA}"/>
                </a:ext>
              </a:extLst>
            </p:cNvPr>
            <p:cNvCxnSpPr>
              <a:cxnSpLocks/>
            </p:cNvCxnSpPr>
            <p:nvPr/>
          </p:nvCxnSpPr>
          <p:spPr>
            <a:xfrm>
              <a:off x="5237847" y="2885321"/>
              <a:ext cx="5764877" cy="0"/>
            </a:xfrm>
            <a:prstGeom prst="line">
              <a:avLst/>
            </a:prstGeom>
            <a:ln w="6350">
              <a:solidFill>
                <a:schemeClr val="bg1">
                  <a:lumMod val="75000"/>
                </a:schemeClr>
              </a:solidFill>
              <a:prstDash val="dash"/>
            </a:ln>
            <a:effectLst/>
          </p:spPr>
          <p:style>
            <a:lnRef idx="2">
              <a:schemeClr val="accent1"/>
            </a:lnRef>
            <a:fillRef idx="0">
              <a:schemeClr val="accent1"/>
            </a:fillRef>
            <a:effectRef idx="1">
              <a:schemeClr val="accent1"/>
            </a:effectRef>
            <a:fontRef idx="minor">
              <a:schemeClr val="tx1"/>
            </a:fontRef>
          </p:style>
        </p:cxnSp>
        <p:cxnSp>
          <p:nvCxnSpPr>
            <p:cNvPr id="258" name="Conector recto 257">
              <a:extLst>
                <a:ext uri="{FF2B5EF4-FFF2-40B4-BE49-F238E27FC236}">
                  <a16:creationId xmlns:a16="http://schemas.microsoft.com/office/drawing/2014/main" id="{4078B9FC-9C0F-2543-9943-8A8ACC4B263C}"/>
                </a:ext>
              </a:extLst>
            </p:cNvPr>
            <p:cNvCxnSpPr>
              <a:cxnSpLocks/>
            </p:cNvCxnSpPr>
            <p:nvPr/>
          </p:nvCxnSpPr>
          <p:spPr>
            <a:xfrm>
              <a:off x="5237847" y="2598281"/>
              <a:ext cx="5764877" cy="0"/>
            </a:xfrm>
            <a:prstGeom prst="line">
              <a:avLst/>
            </a:prstGeom>
            <a:ln w="6350">
              <a:solidFill>
                <a:schemeClr val="bg1">
                  <a:lumMod val="75000"/>
                </a:schemeClr>
              </a:solidFill>
              <a:prstDash val="dash"/>
            </a:ln>
            <a:effectLst/>
          </p:spPr>
          <p:style>
            <a:lnRef idx="2">
              <a:schemeClr val="accent1"/>
            </a:lnRef>
            <a:fillRef idx="0">
              <a:schemeClr val="accent1"/>
            </a:fillRef>
            <a:effectRef idx="1">
              <a:schemeClr val="accent1"/>
            </a:effectRef>
            <a:fontRef idx="minor">
              <a:schemeClr val="tx1"/>
            </a:fontRef>
          </p:style>
        </p:cxnSp>
        <p:cxnSp>
          <p:nvCxnSpPr>
            <p:cNvPr id="259" name="Conector recto 258">
              <a:extLst>
                <a:ext uri="{FF2B5EF4-FFF2-40B4-BE49-F238E27FC236}">
                  <a16:creationId xmlns:a16="http://schemas.microsoft.com/office/drawing/2014/main" id="{FDEE317C-5C7E-4702-14C3-939CD8F0E1CE}"/>
                </a:ext>
              </a:extLst>
            </p:cNvPr>
            <p:cNvCxnSpPr>
              <a:cxnSpLocks/>
            </p:cNvCxnSpPr>
            <p:nvPr/>
          </p:nvCxnSpPr>
          <p:spPr>
            <a:xfrm>
              <a:off x="5237847" y="2311241"/>
              <a:ext cx="5764877" cy="0"/>
            </a:xfrm>
            <a:prstGeom prst="line">
              <a:avLst/>
            </a:prstGeom>
            <a:ln w="6350">
              <a:solidFill>
                <a:schemeClr val="bg1">
                  <a:lumMod val="75000"/>
                </a:schemeClr>
              </a:solidFill>
              <a:prstDash val="dash"/>
            </a:ln>
            <a:effectLst/>
          </p:spPr>
          <p:style>
            <a:lnRef idx="2">
              <a:schemeClr val="accent1"/>
            </a:lnRef>
            <a:fillRef idx="0">
              <a:schemeClr val="accent1"/>
            </a:fillRef>
            <a:effectRef idx="1">
              <a:schemeClr val="accent1"/>
            </a:effectRef>
            <a:fontRef idx="minor">
              <a:schemeClr val="tx1"/>
            </a:fontRef>
          </p:style>
        </p:cxnSp>
        <p:sp>
          <p:nvSpPr>
            <p:cNvPr id="26" name="CuadroTexto 25">
              <a:extLst>
                <a:ext uri="{FF2B5EF4-FFF2-40B4-BE49-F238E27FC236}">
                  <a16:creationId xmlns:a16="http://schemas.microsoft.com/office/drawing/2014/main" id="{8C9A591C-A4DC-B1F7-4774-580F24348D7E}"/>
                </a:ext>
              </a:extLst>
            </p:cNvPr>
            <p:cNvSpPr txBox="1"/>
            <p:nvPr/>
          </p:nvSpPr>
          <p:spPr>
            <a:xfrm>
              <a:off x="4880193" y="2182611"/>
              <a:ext cx="357654" cy="246221"/>
            </a:xfrm>
            <a:prstGeom prst="rect">
              <a:avLst/>
            </a:prstGeom>
            <a:noFill/>
          </p:spPr>
          <p:txBody>
            <a:bodyPr wrap="square" rtlCol="0">
              <a:spAutoFit/>
            </a:bodyPr>
            <a:lstStyle/>
            <a:p>
              <a:pPr algn="r"/>
              <a:r>
                <a:rPr lang="es-ES" sz="1000"/>
                <a:t>45</a:t>
              </a:r>
            </a:p>
          </p:txBody>
        </p:sp>
        <p:sp>
          <p:nvSpPr>
            <p:cNvPr id="27" name="CuadroTexto 26">
              <a:extLst>
                <a:ext uri="{FF2B5EF4-FFF2-40B4-BE49-F238E27FC236}">
                  <a16:creationId xmlns:a16="http://schemas.microsoft.com/office/drawing/2014/main" id="{EF8DF1A8-A939-EE00-D4E2-0818F6DE403C}"/>
                </a:ext>
              </a:extLst>
            </p:cNvPr>
            <p:cNvSpPr txBox="1"/>
            <p:nvPr/>
          </p:nvSpPr>
          <p:spPr>
            <a:xfrm>
              <a:off x="4880193" y="2468183"/>
              <a:ext cx="357654" cy="246221"/>
            </a:xfrm>
            <a:prstGeom prst="rect">
              <a:avLst/>
            </a:prstGeom>
            <a:noFill/>
          </p:spPr>
          <p:txBody>
            <a:bodyPr wrap="square" rtlCol="0">
              <a:spAutoFit/>
            </a:bodyPr>
            <a:lstStyle/>
            <a:p>
              <a:pPr algn="r"/>
              <a:r>
                <a:rPr lang="es-ES" sz="1000"/>
                <a:t>40</a:t>
              </a:r>
            </a:p>
          </p:txBody>
        </p:sp>
        <p:sp>
          <p:nvSpPr>
            <p:cNvPr id="28" name="CuadroTexto 27">
              <a:extLst>
                <a:ext uri="{FF2B5EF4-FFF2-40B4-BE49-F238E27FC236}">
                  <a16:creationId xmlns:a16="http://schemas.microsoft.com/office/drawing/2014/main" id="{600F820C-199D-FF0E-4BFD-C093F32221DC}"/>
                </a:ext>
              </a:extLst>
            </p:cNvPr>
            <p:cNvSpPr txBox="1"/>
            <p:nvPr/>
          </p:nvSpPr>
          <p:spPr>
            <a:xfrm>
              <a:off x="4880193" y="2753755"/>
              <a:ext cx="357654" cy="246221"/>
            </a:xfrm>
            <a:prstGeom prst="rect">
              <a:avLst/>
            </a:prstGeom>
            <a:noFill/>
          </p:spPr>
          <p:txBody>
            <a:bodyPr wrap="square" rtlCol="0">
              <a:spAutoFit/>
            </a:bodyPr>
            <a:lstStyle/>
            <a:p>
              <a:pPr algn="r"/>
              <a:r>
                <a:rPr lang="es-ES" sz="1000"/>
                <a:t>35</a:t>
              </a:r>
            </a:p>
          </p:txBody>
        </p:sp>
        <p:sp>
          <p:nvSpPr>
            <p:cNvPr id="29" name="CuadroTexto 28">
              <a:extLst>
                <a:ext uri="{FF2B5EF4-FFF2-40B4-BE49-F238E27FC236}">
                  <a16:creationId xmlns:a16="http://schemas.microsoft.com/office/drawing/2014/main" id="{3D8DD3A3-C03F-A9BE-161B-1A60C8560BFD}"/>
                </a:ext>
              </a:extLst>
            </p:cNvPr>
            <p:cNvSpPr txBox="1"/>
            <p:nvPr/>
          </p:nvSpPr>
          <p:spPr>
            <a:xfrm>
              <a:off x="4880193" y="3039327"/>
              <a:ext cx="357654" cy="246221"/>
            </a:xfrm>
            <a:prstGeom prst="rect">
              <a:avLst/>
            </a:prstGeom>
            <a:noFill/>
          </p:spPr>
          <p:txBody>
            <a:bodyPr wrap="square" rtlCol="0">
              <a:spAutoFit/>
            </a:bodyPr>
            <a:lstStyle/>
            <a:p>
              <a:pPr algn="r"/>
              <a:r>
                <a:rPr lang="es-ES" sz="1000"/>
                <a:t>30</a:t>
              </a:r>
            </a:p>
          </p:txBody>
        </p:sp>
        <p:sp>
          <p:nvSpPr>
            <p:cNvPr id="30" name="CuadroTexto 29">
              <a:extLst>
                <a:ext uri="{FF2B5EF4-FFF2-40B4-BE49-F238E27FC236}">
                  <a16:creationId xmlns:a16="http://schemas.microsoft.com/office/drawing/2014/main" id="{482E557C-250C-0904-C2B7-609902CE4768}"/>
                </a:ext>
              </a:extLst>
            </p:cNvPr>
            <p:cNvSpPr txBox="1"/>
            <p:nvPr/>
          </p:nvSpPr>
          <p:spPr>
            <a:xfrm>
              <a:off x="4880193" y="3326232"/>
              <a:ext cx="357654" cy="246221"/>
            </a:xfrm>
            <a:prstGeom prst="rect">
              <a:avLst/>
            </a:prstGeom>
            <a:noFill/>
          </p:spPr>
          <p:txBody>
            <a:bodyPr wrap="square" rtlCol="0">
              <a:spAutoFit/>
            </a:bodyPr>
            <a:lstStyle/>
            <a:p>
              <a:pPr algn="r"/>
              <a:r>
                <a:rPr lang="es-ES" sz="1000"/>
                <a:t>25</a:t>
              </a:r>
            </a:p>
          </p:txBody>
        </p:sp>
        <p:sp>
          <p:nvSpPr>
            <p:cNvPr id="31" name="CuadroTexto 30">
              <a:extLst>
                <a:ext uri="{FF2B5EF4-FFF2-40B4-BE49-F238E27FC236}">
                  <a16:creationId xmlns:a16="http://schemas.microsoft.com/office/drawing/2014/main" id="{E748BBDE-4F68-DD2D-7564-3B2BC70CA164}"/>
                </a:ext>
              </a:extLst>
            </p:cNvPr>
            <p:cNvSpPr txBox="1"/>
            <p:nvPr/>
          </p:nvSpPr>
          <p:spPr>
            <a:xfrm>
              <a:off x="4880193" y="3601522"/>
              <a:ext cx="357654" cy="246221"/>
            </a:xfrm>
            <a:prstGeom prst="rect">
              <a:avLst/>
            </a:prstGeom>
            <a:noFill/>
          </p:spPr>
          <p:txBody>
            <a:bodyPr wrap="square" rtlCol="0">
              <a:spAutoFit/>
            </a:bodyPr>
            <a:lstStyle/>
            <a:p>
              <a:pPr algn="r"/>
              <a:r>
                <a:rPr lang="es-ES" sz="1000"/>
                <a:t>20</a:t>
              </a:r>
            </a:p>
          </p:txBody>
        </p:sp>
        <p:sp>
          <p:nvSpPr>
            <p:cNvPr id="224" name="CuadroTexto 223">
              <a:extLst>
                <a:ext uri="{FF2B5EF4-FFF2-40B4-BE49-F238E27FC236}">
                  <a16:creationId xmlns:a16="http://schemas.microsoft.com/office/drawing/2014/main" id="{DE5FAB18-127D-4574-928F-DA67CAD52E0B}"/>
                </a:ext>
              </a:extLst>
            </p:cNvPr>
            <p:cNvSpPr txBox="1"/>
            <p:nvPr/>
          </p:nvSpPr>
          <p:spPr>
            <a:xfrm>
              <a:off x="4880193" y="3903940"/>
              <a:ext cx="357654" cy="246221"/>
            </a:xfrm>
            <a:prstGeom prst="rect">
              <a:avLst/>
            </a:prstGeom>
            <a:noFill/>
          </p:spPr>
          <p:txBody>
            <a:bodyPr wrap="square" rtlCol="0">
              <a:spAutoFit/>
            </a:bodyPr>
            <a:lstStyle/>
            <a:p>
              <a:pPr algn="r"/>
              <a:r>
                <a:rPr lang="es-ES" sz="1000"/>
                <a:t>15</a:t>
              </a:r>
            </a:p>
          </p:txBody>
        </p:sp>
        <p:sp>
          <p:nvSpPr>
            <p:cNvPr id="225" name="CuadroTexto 224">
              <a:extLst>
                <a:ext uri="{FF2B5EF4-FFF2-40B4-BE49-F238E27FC236}">
                  <a16:creationId xmlns:a16="http://schemas.microsoft.com/office/drawing/2014/main" id="{3355795E-CE3A-4713-3842-C61BFEFE4CBA}"/>
                </a:ext>
              </a:extLst>
            </p:cNvPr>
            <p:cNvSpPr txBox="1"/>
            <p:nvPr/>
          </p:nvSpPr>
          <p:spPr>
            <a:xfrm>
              <a:off x="4880193" y="4190275"/>
              <a:ext cx="357654" cy="246221"/>
            </a:xfrm>
            <a:prstGeom prst="rect">
              <a:avLst/>
            </a:prstGeom>
            <a:noFill/>
          </p:spPr>
          <p:txBody>
            <a:bodyPr wrap="square" rtlCol="0">
              <a:spAutoFit/>
            </a:bodyPr>
            <a:lstStyle/>
            <a:p>
              <a:pPr algn="r"/>
              <a:r>
                <a:rPr lang="es-ES" sz="1000"/>
                <a:t>10</a:t>
              </a:r>
            </a:p>
          </p:txBody>
        </p:sp>
        <p:sp>
          <p:nvSpPr>
            <p:cNvPr id="226" name="CuadroTexto 225">
              <a:extLst>
                <a:ext uri="{FF2B5EF4-FFF2-40B4-BE49-F238E27FC236}">
                  <a16:creationId xmlns:a16="http://schemas.microsoft.com/office/drawing/2014/main" id="{68FD052B-999F-CE73-0326-AB8ADA89C8B0}"/>
                </a:ext>
              </a:extLst>
            </p:cNvPr>
            <p:cNvSpPr txBox="1"/>
            <p:nvPr/>
          </p:nvSpPr>
          <p:spPr>
            <a:xfrm>
              <a:off x="4880193" y="4473504"/>
              <a:ext cx="357654" cy="246221"/>
            </a:xfrm>
            <a:prstGeom prst="rect">
              <a:avLst/>
            </a:prstGeom>
            <a:noFill/>
          </p:spPr>
          <p:txBody>
            <a:bodyPr wrap="square" rtlCol="0">
              <a:spAutoFit/>
            </a:bodyPr>
            <a:lstStyle/>
            <a:p>
              <a:pPr algn="r"/>
              <a:r>
                <a:rPr lang="es-ES" sz="1000"/>
                <a:t>5</a:t>
              </a:r>
            </a:p>
          </p:txBody>
        </p:sp>
        <p:sp>
          <p:nvSpPr>
            <p:cNvPr id="227" name="CuadroTexto 226">
              <a:extLst>
                <a:ext uri="{FF2B5EF4-FFF2-40B4-BE49-F238E27FC236}">
                  <a16:creationId xmlns:a16="http://schemas.microsoft.com/office/drawing/2014/main" id="{5510BF83-860B-9054-F580-E691FC1DB296}"/>
                </a:ext>
              </a:extLst>
            </p:cNvPr>
            <p:cNvSpPr txBox="1"/>
            <p:nvPr/>
          </p:nvSpPr>
          <p:spPr>
            <a:xfrm>
              <a:off x="4880193" y="4750505"/>
              <a:ext cx="357654" cy="246221"/>
            </a:xfrm>
            <a:prstGeom prst="rect">
              <a:avLst/>
            </a:prstGeom>
            <a:noFill/>
          </p:spPr>
          <p:txBody>
            <a:bodyPr wrap="square" rtlCol="0">
              <a:spAutoFit/>
            </a:bodyPr>
            <a:lstStyle/>
            <a:p>
              <a:pPr algn="r"/>
              <a:r>
                <a:rPr lang="es-ES" sz="1000"/>
                <a:t>0</a:t>
              </a:r>
            </a:p>
          </p:txBody>
        </p:sp>
        <p:sp>
          <p:nvSpPr>
            <p:cNvPr id="229" name="CuadroTexto 228">
              <a:extLst>
                <a:ext uri="{FF2B5EF4-FFF2-40B4-BE49-F238E27FC236}">
                  <a16:creationId xmlns:a16="http://schemas.microsoft.com/office/drawing/2014/main" id="{6937AE3F-C079-4A55-4038-ED6AFA7240E7}"/>
                </a:ext>
              </a:extLst>
            </p:cNvPr>
            <p:cNvSpPr txBox="1"/>
            <p:nvPr/>
          </p:nvSpPr>
          <p:spPr>
            <a:xfrm>
              <a:off x="5175968" y="4897682"/>
              <a:ext cx="1501154" cy="400110"/>
            </a:xfrm>
            <a:prstGeom prst="rect">
              <a:avLst/>
            </a:prstGeom>
            <a:noFill/>
          </p:spPr>
          <p:txBody>
            <a:bodyPr wrap="square" rtlCol="0">
              <a:spAutoFit/>
            </a:bodyPr>
            <a:lstStyle/>
            <a:p>
              <a:pPr algn="ctr"/>
              <a:r>
                <a:rPr lang="es-ES" sz="1000"/>
                <a:t>Tiempo de trabajo perdido</a:t>
              </a:r>
            </a:p>
          </p:txBody>
        </p:sp>
        <p:sp>
          <p:nvSpPr>
            <p:cNvPr id="230" name="CuadroTexto 229">
              <a:extLst>
                <a:ext uri="{FF2B5EF4-FFF2-40B4-BE49-F238E27FC236}">
                  <a16:creationId xmlns:a16="http://schemas.microsoft.com/office/drawing/2014/main" id="{78A65400-FC56-2DD5-8C4B-EBE9CAF07AC5}"/>
                </a:ext>
              </a:extLst>
            </p:cNvPr>
            <p:cNvSpPr txBox="1"/>
            <p:nvPr/>
          </p:nvSpPr>
          <p:spPr>
            <a:xfrm>
              <a:off x="6663065" y="4897682"/>
              <a:ext cx="1501154" cy="400110"/>
            </a:xfrm>
            <a:prstGeom prst="rect">
              <a:avLst/>
            </a:prstGeom>
            <a:noFill/>
          </p:spPr>
          <p:txBody>
            <a:bodyPr wrap="square" rtlCol="0">
              <a:spAutoFit/>
            </a:bodyPr>
            <a:lstStyle/>
            <a:p>
              <a:pPr algn="ctr"/>
              <a:r>
                <a:rPr lang="es-ES" sz="1000"/>
                <a:t>Dificultades mientras trabajaba</a:t>
              </a:r>
            </a:p>
          </p:txBody>
        </p:sp>
        <p:sp>
          <p:nvSpPr>
            <p:cNvPr id="231" name="CuadroTexto 230">
              <a:extLst>
                <a:ext uri="{FF2B5EF4-FFF2-40B4-BE49-F238E27FC236}">
                  <a16:creationId xmlns:a16="http://schemas.microsoft.com/office/drawing/2014/main" id="{AF7C75CE-0A43-C8A1-2A03-112D3D3A9CAF}"/>
                </a:ext>
              </a:extLst>
            </p:cNvPr>
            <p:cNvSpPr txBox="1"/>
            <p:nvPr/>
          </p:nvSpPr>
          <p:spPr>
            <a:xfrm>
              <a:off x="8302560" y="4897682"/>
              <a:ext cx="1197630" cy="400110"/>
            </a:xfrm>
            <a:prstGeom prst="rect">
              <a:avLst/>
            </a:prstGeom>
            <a:noFill/>
          </p:spPr>
          <p:txBody>
            <a:bodyPr wrap="square" rtlCol="0">
              <a:spAutoFit/>
            </a:bodyPr>
            <a:lstStyle/>
            <a:p>
              <a:pPr algn="ctr"/>
              <a:r>
                <a:rPr lang="es-ES" sz="1000"/>
                <a:t>Afectación laboral global</a:t>
              </a:r>
            </a:p>
          </p:txBody>
        </p:sp>
        <p:sp>
          <p:nvSpPr>
            <p:cNvPr id="232" name="CuadroTexto 231">
              <a:extLst>
                <a:ext uri="{FF2B5EF4-FFF2-40B4-BE49-F238E27FC236}">
                  <a16:creationId xmlns:a16="http://schemas.microsoft.com/office/drawing/2014/main" id="{37D00775-064E-D6A2-5937-9CEB66FA7302}"/>
                </a:ext>
              </a:extLst>
            </p:cNvPr>
            <p:cNvSpPr txBox="1"/>
            <p:nvPr/>
          </p:nvSpPr>
          <p:spPr>
            <a:xfrm>
              <a:off x="9677829" y="4897682"/>
              <a:ext cx="1197630" cy="400110"/>
            </a:xfrm>
            <a:prstGeom prst="rect">
              <a:avLst/>
            </a:prstGeom>
            <a:noFill/>
          </p:spPr>
          <p:txBody>
            <a:bodyPr wrap="square" rtlCol="0">
              <a:spAutoFit/>
            </a:bodyPr>
            <a:lstStyle/>
            <a:p>
              <a:pPr algn="ctr"/>
              <a:r>
                <a:rPr lang="es-ES" sz="1000"/>
                <a:t>Afectación de la actividad</a:t>
              </a:r>
            </a:p>
          </p:txBody>
        </p:sp>
        <p:sp>
          <p:nvSpPr>
            <p:cNvPr id="233" name="Rectángulo 232">
              <a:extLst>
                <a:ext uri="{FF2B5EF4-FFF2-40B4-BE49-F238E27FC236}">
                  <a16:creationId xmlns:a16="http://schemas.microsoft.com/office/drawing/2014/main" id="{5F31BEE6-B44B-4A20-18A9-AB130D524BA9}"/>
                </a:ext>
              </a:extLst>
            </p:cNvPr>
            <p:cNvSpPr/>
            <p:nvPr/>
          </p:nvSpPr>
          <p:spPr>
            <a:xfrm>
              <a:off x="5534121" y="4255294"/>
              <a:ext cx="357654" cy="596106"/>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234" name="Rectángulo 233">
              <a:extLst>
                <a:ext uri="{FF2B5EF4-FFF2-40B4-BE49-F238E27FC236}">
                  <a16:creationId xmlns:a16="http://schemas.microsoft.com/office/drawing/2014/main" id="{B9EA0BF0-36A2-5609-57D9-3D820C90D10C}"/>
                </a:ext>
              </a:extLst>
            </p:cNvPr>
            <p:cNvSpPr/>
            <p:nvPr/>
          </p:nvSpPr>
          <p:spPr>
            <a:xfrm>
              <a:off x="6996209" y="2878931"/>
              <a:ext cx="357654" cy="1972469"/>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235" name="Rectángulo 234">
              <a:extLst>
                <a:ext uri="{FF2B5EF4-FFF2-40B4-BE49-F238E27FC236}">
                  <a16:creationId xmlns:a16="http://schemas.microsoft.com/office/drawing/2014/main" id="{D7E85665-F46E-B219-F9E6-F6D637394591}"/>
                </a:ext>
              </a:extLst>
            </p:cNvPr>
            <p:cNvSpPr/>
            <p:nvPr/>
          </p:nvSpPr>
          <p:spPr>
            <a:xfrm>
              <a:off x="8470025" y="2593181"/>
              <a:ext cx="357654" cy="2258219"/>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236" name="Rectángulo 235">
              <a:extLst>
                <a:ext uri="{FF2B5EF4-FFF2-40B4-BE49-F238E27FC236}">
                  <a16:creationId xmlns:a16="http://schemas.microsoft.com/office/drawing/2014/main" id="{4A140618-7ADD-4ED9-5F44-228B2A42F8EF}"/>
                </a:ext>
              </a:extLst>
            </p:cNvPr>
            <p:cNvSpPr/>
            <p:nvPr/>
          </p:nvSpPr>
          <p:spPr>
            <a:xfrm>
              <a:off x="9931936" y="2288381"/>
              <a:ext cx="357654" cy="2563019"/>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237" name="Rectángulo 236">
              <a:extLst>
                <a:ext uri="{FF2B5EF4-FFF2-40B4-BE49-F238E27FC236}">
                  <a16:creationId xmlns:a16="http://schemas.microsoft.com/office/drawing/2014/main" id="{7B96705C-8221-04F0-B4F6-EB45F5B43D39}"/>
                </a:ext>
              </a:extLst>
            </p:cNvPr>
            <p:cNvSpPr/>
            <p:nvPr/>
          </p:nvSpPr>
          <p:spPr>
            <a:xfrm>
              <a:off x="10372610" y="4395788"/>
              <a:ext cx="357654" cy="455612"/>
            </a:xfrm>
            <a:prstGeom prst="rect">
              <a:avLst/>
            </a:prstGeom>
            <a:solidFill>
              <a:srgbClr val="00BEA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238" name="Rectángulo 237">
              <a:extLst>
                <a:ext uri="{FF2B5EF4-FFF2-40B4-BE49-F238E27FC236}">
                  <a16:creationId xmlns:a16="http://schemas.microsoft.com/office/drawing/2014/main" id="{560662BD-10F3-EDF9-5524-33A34B73040C}"/>
                </a:ext>
              </a:extLst>
            </p:cNvPr>
            <p:cNvSpPr/>
            <p:nvPr/>
          </p:nvSpPr>
          <p:spPr>
            <a:xfrm>
              <a:off x="8910699" y="4395788"/>
              <a:ext cx="357654" cy="455612"/>
            </a:xfrm>
            <a:prstGeom prst="rect">
              <a:avLst/>
            </a:prstGeom>
            <a:solidFill>
              <a:srgbClr val="00BEA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239" name="Rectángulo 238">
              <a:extLst>
                <a:ext uri="{FF2B5EF4-FFF2-40B4-BE49-F238E27FC236}">
                  <a16:creationId xmlns:a16="http://schemas.microsoft.com/office/drawing/2014/main" id="{97F8D86C-9EA2-7850-28CD-EB8C4A998465}"/>
                </a:ext>
              </a:extLst>
            </p:cNvPr>
            <p:cNvSpPr/>
            <p:nvPr/>
          </p:nvSpPr>
          <p:spPr>
            <a:xfrm>
              <a:off x="7448788" y="4549160"/>
              <a:ext cx="357654" cy="302239"/>
            </a:xfrm>
            <a:prstGeom prst="rect">
              <a:avLst/>
            </a:prstGeom>
            <a:solidFill>
              <a:srgbClr val="00BEA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240" name="Rectángulo 239">
              <a:extLst>
                <a:ext uri="{FF2B5EF4-FFF2-40B4-BE49-F238E27FC236}">
                  <a16:creationId xmlns:a16="http://schemas.microsoft.com/office/drawing/2014/main" id="{86DC24FD-EBC4-2CD3-7424-199720DE2BAA}"/>
                </a:ext>
              </a:extLst>
            </p:cNvPr>
            <p:cNvSpPr/>
            <p:nvPr/>
          </p:nvSpPr>
          <p:spPr>
            <a:xfrm>
              <a:off x="5986700" y="4688612"/>
              <a:ext cx="357654" cy="162787"/>
            </a:xfrm>
            <a:prstGeom prst="rect">
              <a:avLst/>
            </a:prstGeom>
            <a:solidFill>
              <a:srgbClr val="00BEA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241" name="CuadroTexto 240">
              <a:extLst>
                <a:ext uri="{FF2B5EF4-FFF2-40B4-BE49-F238E27FC236}">
                  <a16:creationId xmlns:a16="http://schemas.microsoft.com/office/drawing/2014/main" id="{344B1C89-4F16-569F-A0D3-BED8FDEC92CD}"/>
                </a:ext>
              </a:extLst>
            </p:cNvPr>
            <p:cNvSpPr txBox="1"/>
            <p:nvPr/>
          </p:nvSpPr>
          <p:spPr>
            <a:xfrm rot="16200000">
              <a:off x="3387680" y="3519441"/>
              <a:ext cx="2708346" cy="246221"/>
            </a:xfrm>
            <a:prstGeom prst="rect">
              <a:avLst/>
            </a:prstGeom>
            <a:noFill/>
          </p:spPr>
          <p:txBody>
            <a:bodyPr wrap="square" rtlCol="0">
              <a:spAutoFit/>
            </a:bodyPr>
            <a:lstStyle/>
            <a:p>
              <a:pPr algn="ctr"/>
              <a:r>
                <a:rPr lang="es-ES" sz="1000"/>
                <a:t>Puntuación media WPAI</a:t>
              </a:r>
            </a:p>
          </p:txBody>
        </p:sp>
        <p:cxnSp>
          <p:nvCxnSpPr>
            <p:cNvPr id="243" name="Conector recto 242">
              <a:extLst>
                <a:ext uri="{FF2B5EF4-FFF2-40B4-BE49-F238E27FC236}">
                  <a16:creationId xmlns:a16="http://schemas.microsoft.com/office/drawing/2014/main" id="{97B2E9D7-C63C-EC24-AF71-65B8CAFAFE8C}"/>
                </a:ext>
              </a:extLst>
            </p:cNvPr>
            <p:cNvCxnSpPr>
              <a:cxnSpLocks/>
            </p:cNvCxnSpPr>
            <p:nvPr/>
          </p:nvCxnSpPr>
          <p:spPr>
            <a:xfrm>
              <a:off x="5237847" y="4851399"/>
              <a:ext cx="5764877" cy="0"/>
            </a:xfrm>
            <a:prstGeom prst="line">
              <a:avLst/>
            </a:prstGeom>
            <a:ln w="6350">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260" name="Título 1">
            <a:extLst>
              <a:ext uri="{FF2B5EF4-FFF2-40B4-BE49-F238E27FC236}">
                <a16:creationId xmlns:a16="http://schemas.microsoft.com/office/drawing/2014/main" id="{544B9815-69F4-F64A-86CA-2BE8B0EB07A5}"/>
              </a:ext>
            </a:extLst>
          </p:cNvPr>
          <p:cNvSpPr txBox="1">
            <a:spLocks/>
          </p:cNvSpPr>
          <p:nvPr/>
        </p:nvSpPr>
        <p:spPr>
          <a:xfrm>
            <a:off x="612907" y="3605121"/>
            <a:ext cx="3185612" cy="1130291"/>
          </a:xfrm>
          <a:prstGeom prst="rect">
            <a:avLst/>
          </a:prstGeom>
        </p:spPr>
        <p:txBody>
          <a:bodyPr vert="horz" wrap="square" lIns="72000" tIns="72000" rIns="72000" bIns="72000" rtlCol="0" anchor="ctr" anchorCtr="0">
            <a:spAutoFit/>
          </a:bodyPr>
          <a:lstStyle>
            <a:lvl1pPr algn="l" defTabSz="457200" rtl="0" eaLnBrk="1" latinLnBrk="0" hangingPunct="1">
              <a:spcBef>
                <a:spcPct val="0"/>
              </a:spcBef>
              <a:buNone/>
              <a:defRPr lang="es-ES" sz="1800" b="0" i="0" kern="1200">
                <a:solidFill>
                  <a:srgbClr val="4E124D"/>
                </a:solidFill>
                <a:latin typeface="Arial"/>
                <a:ea typeface="+mj-ea"/>
                <a:cs typeface="Arial"/>
              </a:defRPr>
            </a:lvl1pPr>
          </a:lstStyle>
          <a:p>
            <a:pPr>
              <a:spcBef>
                <a:spcPts val="600"/>
              </a:spcBef>
            </a:pPr>
            <a:r>
              <a:rPr lang="es-ES" sz="1600" dirty="0">
                <a:solidFill>
                  <a:schemeClr val="tx1"/>
                </a:solidFill>
                <a:latin typeface="+mj-lt"/>
              </a:rPr>
              <a:t>La </a:t>
            </a:r>
            <a:r>
              <a:rPr lang="es-ES" sz="1600" b="1" dirty="0">
                <a:solidFill>
                  <a:schemeClr val="tx1"/>
                </a:solidFill>
                <a:latin typeface="+mj-lt"/>
              </a:rPr>
              <a:t>mayor mejora </a:t>
            </a:r>
            <a:r>
              <a:rPr lang="es-ES" sz="1600" dirty="0">
                <a:solidFill>
                  <a:schemeClr val="tx1"/>
                </a:solidFill>
                <a:latin typeface="+mj-lt"/>
              </a:rPr>
              <a:t>se observó en el </a:t>
            </a:r>
            <a:r>
              <a:rPr lang="es-ES" sz="1600" b="1" dirty="0">
                <a:solidFill>
                  <a:schemeClr val="tx1"/>
                </a:solidFill>
                <a:latin typeface="+mj-lt"/>
              </a:rPr>
              <a:t>deterioro de las actividades diarias cotidianas</a:t>
            </a:r>
            <a:r>
              <a:rPr lang="es-ES" sz="1600" dirty="0">
                <a:solidFill>
                  <a:schemeClr val="tx1"/>
                </a:solidFill>
                <a:latin typeface="+mj-lt"/>
              </a:rPr>
              <a:t> de los pacientes.</a:t>
            </a:r>
            <a:r>
              <a:rPr lang="es-ES" sz="1600" baseline="30000" dirty="0">
                <a:solidFill>
                  <a:schemeClr val="tx1"/>
                </a:solidFill>
                <a:latin typeface="+mj-lt"/>
              </a:rPr>
              <a:t>1</a:t>
            </a:r>
          </a:p>
        </p:txBody>
      </p:sp>
      <p:pic>
        <p:nvPicPr>
          <p:cNvPr id="264" name="Gráfico 263">
            <a:extLst>
              <a:ext uri="{FF2B5EF4-FFF2-40B4-BE49-F238E27FC236}">
                <a16:creationId xmlns:a16="http://schemas.microsoft.com/office/drawing/2014/main" id="{3AAEC380-5C50-E030-2F55-A29300DD12D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600283" y="1686000"/>
            <a:ext cx="676476" cy="676476"/>
          </a:xfrm>
          <a:prstGeom prst="rect">
            <a:avLst/>
          </a:prstGeom>
        </p:spPr>
      </p:pic>
      <p:grpSp>
        <p:nvGrpSpPr>
          <p:cNvPr id="11" name="Grupo 10">
            <a:extLst>
              <a:ext uri="{FF2B5EF4-FFF2-40B4-BE49-F238E27FC236}">
                <a16:creationId xmlns:a16="http://schemas.microsoft.com/office/drawing/2014/main" id="{17B9AE62-0BFB-DC01-A625-2DB18C8B991F}"/>
              </a:ext>
            </a:extLst>
          </p:cNvPr>
          <p:cNvGrpSpPr/>
          <p:nvPr/>
        </p:nvGrpSpPr>
        <p:grpSpPr>
          <a:xfrm>
            <a:off x="7402657" y="5376026"/>
            <a:ext cx="2051380" cy="261610"/>
            <a:chOff x="7228985" y="5342533"/>
            <a:chExt cx="2051380" cy="261610"/>
          </a:xfrm>
        </p:grpSpPr>
        <p:sp>
          <p:nvSpPr>
            <p:cNvPr id="3" name="Rectangle 9">
              <a:extLst>
                <a:ext uri="{FF2B5EF4-FFF2-40B4-BE49-F238E27FC236}">
                  <a16:creationId xmlns:a16="http://schemas.microsoft.com/office/drawing/2014/main" id="{C04D6B09-49FC-EBBC-14B4-3BE8BCACC43D}"/>
                </a:ext>
              </a:extLst>
            </p:cNvPr>
            <p:cNvSpPr/>
            <p:nvPr/>
          </p:nvSpPr>
          <p:spPr>
            <a:xfrm>
              <a:off x="7228985" y="5400663"/>
              <a:ext cx="138276" cy="1453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50">
                <a:solidFill>
                  <a:schemeClr val="accent1"/>
                </a:solidFill>
              </a:endParaRPr>
            </a:p>
          </p:txBody>
        </p:sp>
        <p:sp>
          <p:nvSpPr>
            <p:cNvPr id="7" name="TextBox 13">
              <a:extLst>
                <a:ext uri="{FF2B5EF4-FFF2-40B4-BE49-F238E27FC236}">
                  <a16:creationId xmlns:a16="http://schemas.microsoft.com/office/drawing/2014/main" id="{D3F39620-9BF2-732B-175D-AB1DDB3C900A}"/>
                </a:ext>
              </a:extLst>
            </p:cNvPr>
            <p:cNvSpPr txBox="1"/>
            <p:nvPr/>
          </p:nvSpPr>
          <p:spPr>
            <a:xfrm>
              <a:off x="7936992" y="5342533"/>
              <a:ext cx="1343373" cy="261610"/>
            </a:xfrm>
            <a:prstGeom prst="rect">
              <a:avLst/>
            </a:prstGeom>
            <a:noFill/>
          </p:spPr>
          <p:txBody>
            <a:bodyPr wrap="square" rtlCol="0">
              <a:spAutoFit/>
            </a:bodyPr>
            <a:lstStyle/>
            <a:p>
              <a:r>
                <a:rPr lang="en-US" sz="1100">
                  <a:solidFill>
                    <a:srgbClr val="00BEA0"/>
                  </a:solidFill>
                </a:rPr>
                <a:t>Semana 24</a:t>
              </a:r>
            </a:p>
          </p:txBody>
        </p:sp>
        <p:sp>
          <p:nvSpPr>
            <p:cNvPr id="9" name="TextBox 14">
              <a:extLst>
                <a:ext uri="{FF2B5EF4-FFF2-40B4-BE49-F238E27FC236}">
                  <a16:creationId xmlns:a16="http://schemas.microsoft.com/office/drawing/2014/main" id="{36C771C9-6A91-C537-DD55-7BCBFED7FA8F}"/>
                </a:ext>
              </a:extLst>
            </p:cNvPr>
            <p:cNvSpPr txBox="1"/>
            <p:nvPr/>
          </p:nvSpPr>
          <p:spPr>
            <a:xfrm>
              <a:off x="7332276" y="5342533"/>
              <a:ext cx="604716" cy="261610"/>
            </a:xfrm>
            <a:prstGeom prst="rect">
              <a:avLst/>
            </a:prstGeom>
            <a:noFill/>
          </p:spPr>
          <p:txBody>
            <a:bodyPr wrap="square" rtlCol="0">
              <a:spAutoFit/>
            </a:bodyPr>
            <a:lstStyle/>
            <a:p>
              <a:r>
                <a:rPr lang="en-US" sz="1100">
                  <a:solidFill>
                    <a:schemeClr val="accent2"/>
                  </a:solidFill>
                </a:rPr>
                <a:t>Basal</a:t>
              </a:r>
            </a:p>
          </p:txBody>
        </p:sp>
        <p:sp>
          <p:nvSpPr>
            <p:cNvPr id="10" name="Rectangle 15">
              <a:extLst>
                <a:ext uri="{FF2B5EF4-FFF2-40B4-BE49-F238E27FC236}">
                  <a16:creationId xmlns:a16="http://schemas.microsoft.com/office/drawing/2014/main" id="{01682C59-0FCA-9FC6-50BC-4AB78288D278}"/>
                </a:ext>
              </a:extLst>
            </p:cNvPr>
            <p:cNvSpPr/>
            <p:nvPr/>
          </p:nvSpPr>
          <p:spPr>
            <a:xfrm>
              <a:off x="7831668" y="5400663"/>
              <a:ext cx="138276" cy="145350"/>
            </a:xfrm>
            <a:prstGeom prst="rect">
              <a:avLst/>
            </a:prstGeom>
            <a:solidFill>
              <a:srgbClr val="00BE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50">
                <a:solidFill>
                  <a:schemeClr val="accent1"/>
                </a:solidFill>
              </a:endParaRPr>
            </a:p>
          </p:txBody>
        </p:sp>
      </p:grpSp>
    </p:spTree>
    <p:extLst>
      <p:ext uri="{BB962C8B-B14F-4D97-AF65-F5344CB8AC3E}">
        <p14:creationId xmlns:p14="http://schemas.microsoft.com/office/powerpoint/2010/main" val="106442613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a:extLst>
              <a:ext uri="{FF2B5EF4-FFF2-40B4-BE49-F238E27FC236}">
                <a16:creationId xmlns:a16="http://schemas.microsoft.com/office/drawing/2014/main" id="{B9DEF4AF-4177-AB10-2B0E-E293B008B8CF}"/>
              </a:ext>
            </a:extLst>
          </p:cNvPr>
          <p:cNvSpPr>
            <a:spLocks noGrp="1"/>
          </p:cNvSpPr>
          <p:nvPr>
            <p:ph type="title"/>
          </p:nvPr>
        </p:nvSpPr>
        <p:spPr>
          <a:xfrm>
            <a:off x="623887" y="184487"/>
            <a:ext cx="8769167" cy="884070"/>
          </a:xfrm>
        </p:spPr>
        <p:txBody>
          <a:bodyPr wrap="square">
            <a:spAutoFit/>
          </a:bodyPr>
          <a:lstStyle/>
          <a:p>
            <a:r>
              <a:rPr lang="es-ES" dirty="0"/>
              <a:t>ILUMETRI</a:t>
            </a:r>
            <a:r>
              <a:rPr lang="es-ES" baseline="30000" dirty="0"/>
              <a:t>®</a:t>
            </a:r>
            <a:r>
              <a:rPr lang="es-ES" dirty="0"/>
              <a:t> mostró una </a:t>
            </a:r>
            <a:r>
              <a:rPr lang="es-ES" b="1" dirty="0"/>
              <a:t>mejora rápida y elevada de los signos de psoriasis y la CVRS</a:t>
            </a:r>
            <a:r>
              <a:rPr lang="es-ES" b="1" baseline="30000" dirty="0"/>
              <a:t>1</a:t>
            </a:r>
          </a:p>
        </p:txBody>
      </p:sp>
      <p:grpSp>
        <p:nvGrpSpPr>
          <p:cNvPr id="2" name="Grupo 1">
            <a:extLst>
              <a:ext uri="{FF2B5EF4-FFF2-40B4-BE49-F238E27FC236}">
                <a16:creationId xmlns:a16="http://schemas.microsoft.com/office/drawing/2014/main" id="{97CDB2A7-1962-59C1-3940-F419D154BD62}"/>
              </a:ext>
            </a:extLst>
          </p:cNvPr>
          <p:cNvGrpSpPr/>
          <p:nvPr/>
        </p:nvGrpSpPr>
        <p:grpSpPr>
          <a:xfrm>
            <a:off x="11264294" y="0"/>
            <a:ext cx="598437" cy="682835"/>
            <a:chOff x="11264294" y="0"/>
            <a:chExt cx="598437" cy="682835"/>
          </a:xfrm>
        </p:grpSpPr>
        <p:sp>
          <p:nvSpPr>
            <p:cNvPr id="4" name="Forma libre: forma 3">
              <a:extLst>
                <a:ext uri="{FF2B5EF4-FFF2-40B4-BE49-F238E27FC236}">
                  <a16:creationId xmlns:a16="http://schemas.microsoft.com/office/drawing/2014/main" id="{3D235440-578C-878B-CA45-F777FD55CFF6}"/>
                </a:ext>
              </a:extLst>
            </p:cNvPr>
            <p:cNvSpPr/>
            <p:nvPr/>
          </p:nvSpPr>
          <p:spPr>
            <a:xfrm flipV="1">
              <a:off x="11264294" y="0"/>
              <a:ext cx="598437" cy="682835"/>
            </a:xfrm>
            <a:custGeom>
              <a:avLst/>
              <a:gdLst>
                <a:gd name="connsiteX0" fmla="*/ 0 w 598437"/>
                <a:gd name="connsiteY0" fmla="*/ 682835 h 682835"/>
                <a:gd name="connsiteX1" fmla="*/ 598437 w 598437"/>
                <a:gd name="connsiteY1" fmla="*/ 682835 h 682835"/>
                <a:gd name="connsiteX2" fmla="*/ 598437 w 598437"/>
                <a:gd name="connsiteY2" fmla="*/ 84398 h 682835"/>
                <a:gd name="connsiteX3" fmla="*/ 392114 w 598437"/>
                <a:gd name="connsiteY3" fmla="*/ 84398 h 682835"/>
                <a:gd name="connsiteX4" fmla="*/ 299218 w 598437"/>
                <a:gd name="connsiteY4" fmla="*/ 0 h 682835"/>
                <a:gd name="connsiteX5" fmla="*/ 206322 w 598437"/>
                <a:gd name="connsiteY5" fmla="*/ 84398 h 682835"/>
                <a:gd name="connsiteX6" fmla="*/ 0 w 598437"/>
                <a:gd name="connsiteY6" fmla="*/ 84398 h 682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8437" h="682835">
                  <a:moveTo>
                    <a:pt x="0" y="682835"/>
                  </a:moveTo>
                  <a:lnTo>
                    <a:pt x="598437" y="682835"/>
                  </a:lnTo>
                  <a:lnTo>
                    <a:pt x="598437" y="84398"/>
                  </a:lnTo>
                  <a:lnTo>
                    <a:pt x="392114" y="84398"/>
                  </a:lnTo>
                  <a:lnTo>
                    <a:pt x="299218" y="0"/>
                  </a:lnTo>
                  <a:lnTo>
                    <a:pt x="206322" y="84398"/>
                  </a:lnTo>
                  <a:lnTo>
                    <a:pt x="0" y="84398"/>
                  </a:lnTo>
                  <a:close/>
                </a:path>
              </a:pathLst>
            </a:custGeom>
            <a:solidFill>
              <a:srgbClr val="00BEA0">
                <a:alpha val="19000"/>
              </a:srgbClr>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s-ES"/>
            </a:p>
          </p:txBody>
        </p:sp>
        <p:pic>
          <p:nvPicPr>
            <p:cNvPr id="6" name="Graphic 2">
              <a:extLst>
                <a:ext uri="{FF2B5EF4-FFF2-40B4-BE49-F238E27FC236}">
                  <a16:creationId xmlns:a16="http://schemas.microsoft.com/office/drawing/2014/main" id="{980D86BD-4E8A-5D93-269C-88268A9F2DAD}"/>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11372522" y="148910"/>
              <a:ext cx="381981" cy="385013"/>
            </a:xfrm>
            <a:prstGeom prst="rect">
              <a:avLst/>
            </a:prstGeom>
          </p:spPr>
        </p:pic>
      </p:grpSp>
      <p:pic>
        <p:nvPicPr>
          <p:cNvPr id="8" name="Picture 28" descr="Logo, company name&#10;&#10;Description automatically generated">
            <a:extLst>
              <a:ext uri="{FF2B5EF4-FFF2-40B4-BE49-F238E27FC236}">
                <a16:creationId xmlns:a16="http://schemas.microsoft.com/office/drawing/2014/main" id="{CDC75261-981D-80B5-1F09-6E78822D113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0186" t="28898" r="10122" b="30169"/>
          <a:stretch/>
        </p:blipFill>
        <p:spPr>
          <a:xfrm>
            <a:off x="9393054" y="111280"/>
            <a:ext cx="1758153" cy="410333"/>
          </a:xfrm>
          <a:prstGeom prst="rect">
            <a:avLst/>
          </a:prstGeom>
        </p:spPr>
      </p:pic>
      <p:sp>
        <p:nvSpPr>
          <p:cNvPr id="228" name="Marcador de pie de página 227">
            <a:extLst>
              <a:ext uri="{FF2B5EF4-FFF2-40B4-BE49-F238E27FC236}">
                <a16:creationId xmlns:a16="http://schemas.microsoft.com/office/drawing/2014/main" id="{37E34C3B-6B9E-542D-F820-31EB7EF1ED6C}"/>
              </a:ext>
            </a:extLst>
          </p:cNvPr>
          <p:cNvSpPr>
            <a:spLocks noGrp="1"/>
          </p:cNvSpPr>
          <p:nvPr>
            <p:ph type="ftr" sz="quarter" idx="10"/>
          </p:nvPr>
        </p:nvSpPr>
        <p:spPr>
          <a:xfrm>
            <a:off x="623887" y="5848335"/>
            <a:ext cx="10909301" cy="565146"/>
          </a:xfrm>
        </p:spPr>
        <p:txBody>
          <a:bodyPr/>
          <a:lstStyle/>
          <a:p>
            <a:pPr>
              <a:defRPr/>
            </a:pPr>
            <a:r>
              <a:rPr kumimoji="0" lang="es-ES" sz="800" b="1" i="0" u="none" strike="noStrike" kern="1200" cap="none" spc="0" normalizeH="0" baseline="0" noProof="0" dirty="0">
                <a:ln>
                  <a:noFill/>
                </a:ln>
                <a:solidFill>
                  <a:prstClr val="black">
                    <a:tint val="75000"/>
                  </a:prstClr>
                </a:solidFill>
                <a:effectLst/>
                <a:uLnTx/>
                <a:uFillTx/>
                <a:latin typeface="Calibri"/>
                <a:ea typeface="+mn-ea"/>
                <a:cs typeface="+mn-cs"/>
              </a:rPr>
              <a:t>CVRS: </a:t>
            </a:r>
            <a:r>
              <a:rPr kumimoji="0" lang="es-ES" sz="800" i="0" u="none" strike="noStrike" kern="1200" cap="none" spc="0" normalizeH="0" baseline="0" noProof="0" dirty="0">
                <a:ln>
                  <a:noFill/>
                </a:ln>
                <a:solidFill>
                  <a:prstClr val="black">
                    <a:tint val="75000"/>
                  </a:prstClr>
                </a:solidFill>
                <a:effectLst/>
                <a:uLnTx/>
                <a:uFillTx/>
                <a:latin typeface="Calibri"/>
                <a:ea typeface="+mn-ea"/>
                <a:cs typeface="+mn-cs"/>
              </a:rPr>
              <a:t>calidad de vida relacionada con la salud;</a:t>
            </a:r>
            <a:r>
              <a:rPr kumimoji="0" lang="es-ES" sz="800" b="1" i="0" u="none" strike="noStrike" kern="1200" cap="none" spc="0" normalizeH="0" baseline="0" noProof="0" dirty="0">
                <a:ln>
                  <a:noFill/>
                </a:ln>
                <a:solidFill>
                  <a:prstClr val="black">
                    <a:tint val="75000"/>
                  </a:prstClr>
                </a:solidFill>
                <a:effectLst/>
                <a:uLnTx/>
                <a:uFillTx/>
                <a:latin typeface="Calibri"/>
                <a:ea typeface="+mn-ea"/>
                <a:cs typeface="+mn-cs"/>
              </a:rPr>
              <a:t> DLQI</a:t>
            </a:r>
            <a:r>
              <a:rPr kumimoji="0" lang="es-ES" sz="800" i="0" u="none" strike="noStrike" kern="1200" cap="none" spc="0" normalizeH="0" baseline="0" noProof="0" dirty="0">
                <a:ln>
                  <a:noFill/>
                </a:ln>
                <a:solidFill>
                  <a:prstClr val="black">
                    <a:tint val="75000"/>
                  </a:prstClr>
                </a:solidFill>
                <a:effectLst/>
                <a:uLnTx/>
                <a:uFillTx/>
                <a:latin typeface="Calibri"/>
                <a:ea typeface="+mn-ea"/>
                <a:cs typeface="+mn-cs"/>
              </a:rPr>
              <a:t>: índice de calidad de vida en dermatología, </a:t>
            </a:r>
            <a:r>
              <a:rPr kumimoji="0" lang="es-ES" sz="800" b="0" i="0" u="none" strike="noStrike" kern="1200" cap="none" spc="0" normalizeH="0" baseline="0" noProof="0" dirty="0">
                <a:ln>
                  <a:noFill/>
                </a:ln>
                <a:solidFill>
                  <a:prstClr val="black">
                    <a:tint val="75000"/>
                  </a:prstClr>
                </a:solidFill>
                <a:effectLst/>
                <a:uLnTx/>
                <a:uFillTx/>
                <a:latin typeface="Calibri"/>
                <a:ea typeface="+mn-ea"/>
                <a:cs typeface="+mn-cs"/>
              </a:rPr>
              <a:t>por sus siglas en inglés</a:t>
            </a:r>
            <a:r>
              <a:rPr kumimoji="0" lang="es-ES" sz="800" i="0" u="none" strike="noStrike" kern="1200" cap="none" spc="0" normalizeH="0" baseline="0" noProof="0" dirty="0">
                <a:ln>
                  <a:noFill/>
                </a:ln>
                <a:solidFill>
                  <a:prstClr val="black">
                    <a:tint val="75000"/>
                  </a:prstClr>
                </a:solidFill>
                <a:effectLst/>
                <a:uLnTx/>
                <a:uFillTx/>
                <a:latin typeface="Calibri"/>
                <a:ea typeface="+mn-ea"/>
                <a:cs typeface="+mn-cs"/>
              </a:rPr>
              <a:t>; </a:t>
            </a:r>
            <a:r>
              <a:rPr kumimoji="0" lang="es-ES" sz="800" b="1" i="0" u="none" strike="noStrike" kern="1200" cap="none" spc="0" normalizeH="0" baseline="0" noProof="0" dirty="0">
                <a:ln>
                  <a:noFill/>
                </a:ln>
                <a:solidFill>
                  <a:prstClr val="black">
                    <a:tint val="75000"/>
                  </a:prstClr>
                </a:solidFill>
                <a:effectLst/>
                <a:uLnTx/>
                <a:uFillTx/>
                <a:latin typeface="Calibri"/>
                <a:ea typeface="+mn-ea"/>
                <a:cs typeface="+mn-cs"/>
              </a:rPr>
              <a:t>IL</a:t>
            </a:r>
            <a:r>
              <a:rPr kumimoji="0" lang="es-ES" sz="800" i="0" u="none" strike="noStrike" kern="1200" cap="none" spc="0" normalizeH="0" baseline="0" noProof="0" dirty="0">
                <a:ln>
                  <a:noFill/>
                </a:ln>
                <a:solidFill>
                  <a:prstClr val="black">
                    <a:tint val="75000"/>
                  </a:prstClr>
                </a:solidFill>
                <a:effectLst/>
                <a:uLnTx/>
                <a:uFillTx/>
                <a:latin typeface="Calibri"/>
                <a:ea typeface="+mn-ea"/>
                <a:cs typeface="+mn-cs"/>
              </a:rPr>
              <a:t>: interleucina; </a:t>
            </a:r>
            <a:r>
              <a:rPr kumimoji="0" lang="es-ES" sz="800" b="1" i="0" u="none" strike="noStrike" kern="1200" cap="none" spc="0" normalizeH="0" baseline="0" noProof="0" dirty="0">
                <a:ln>
                  <a:noFill/>
                </a:ln>
                <a:solidFill>
                  <a:prstClr val="black">
                    <a:tint val="75000"/>
                  </a:prstClr>
                </a:solidFill>
                <a:effectLst/>
                <a:uLnTx/>
                <a:uFillTx/>
                <a:latin typeface="Calibri"/>
                <a:ea typeface="+mn-ea"/>
                <a:cs typeface="+mn-cs"/>
              </a:rPr>
              <a:t>PBI: </a:t>
            </a:r>
            <a:r>
              <a:rPr kumimoji="0" lang="es-ES" sz="800" i="0" u="none" strike="noStrike" kern="1200" cap="none" spc="0" normalizeH="0" baseline="0" noProof="0" dirty="0">
                <a:ln>
                  <a:noFill/>
                </a:ln>
                <a:solidFill>
                  <a:prstClr val="black">
                    <a:tint val="75000"/>
                  </a:prstClr>
                </a:solidFill>
                <a:effectLst/>
                <a:uLnTx/>
                <a:uFillTx/>
                <a:latin typeface="Calibri"/>
                <a:ea typeface="+mn-ea"/>
                <a:cs typeface="+mn-cs"/>
              </a:rPr>
              <a:t>índice de beneficio para el paciente,</a:t>
            </a:r>
            <a:r>
              <a:rPr kumimoji="0" lang="es-ES" sz="800" b="0" i="0" u="none" strike="noStrike" kern="1200" cap="none" spc="0" normalizeH="0" baseline="0" noProof="0" dirty="0">
                <a:ln>
                  <a:noFill/>
                </a:ln>
                <a:solidFill>
                  <a:prstClr val="black">
                    <a:tint val="75000"/>
                  </a:prstClr>
                </a:solidFill>
                <a:effectLst/>
                <a:uLnTx/>
                <a:uFillTx/>
                <a:latin typeface="Calibri"/>
                <a:ea typeface="+mn-ea"/>
                <a:cs typeface="+mn-cs"/>
              </a:rPr>
              <a:t> por sus siglas en inglés</a:t>
            </a:r>
            <a:r>
              <a:rPr kumimoji="0" lang="es-ES" sz="800" i="0" u="none" strike="noStrike" kern="1200" cap="none" spc="0" normalizeH="0" baseline="0" noProof="0" dirty="0">
                <a:ln>
                  <a:noFill/>
                </a:ln>
                <a:solidFill>
                  <a:prstClr val="black">
                    <a:tint val="75000"/>
                  </a:prstClr>
                </a:solidFill>
                <a:effectLst/>
                <a:uLnTx/>
                <a:uFillTx/>
                <a:latin typeface="Calibri"/>
                <a:ea typeface="+mn-ea"/>
                <a:cs typeface="+mn-cs"/>
              </a:rPr>
              <a:t>; </a:t>
            </a:r>
            <a:r>
              <a:rPr kumimoji="0" lang="es-ES" sz="800" b="1" i="0" u="none" strike="noStrike" kern="1200" cap="none" spc="0" normalizeH="0" baseline="0" noProof="0" dirty="0">
                <a:ln>
                  <a:noFill/>
                </a:ln>
                <a:solidFill>
                  <a:prstClr val="black">
                    <a:tint val="75000"/>
                  </a:prstClr>
                </a:solidFill>
                <a:effectLst/>
                <a:uLnTx/>
                <a:uFillTx/>
                <a:latin typeface="Calibri"/>
                <a:ea typeface="+mn-ea"/>
                <a:cs typeface="+mn-cs"/>
              </a:rPr>
              <a:t>TSQM: </a:t>
            </a:r>
            <a:r>
              <a:rPr kumimoji="0" lang="es-ES" sz="800" i="0" u="none" strike="noStrike" kern="1200" cap="none" spc="0" normalizeH="0" baseline="0" noProof="0" dirty="0">
                <a:ln>
                  <a:noFill/>
                </a:ln>
                <a:solidFill>
                  <a:prstClr val="black">
                    <a:tint val="75000"/>
                  </a:prstClr>
                </a:solidFill>
                <a:effectLst/>
                <a:uLnTx/>
                <a:uFillTx/>
                <a:latin typeface="Calibri"/>
                <a:ea typeface="+mn-ea"/>
                <a:cs typeface="+mn-cs"/>
              </a:rPr>
              <a:t>cuestionario para la satisfacción con el medicamento para tratamiento de la enfermedad, </a:t>
            </a:r>
            <a:r>
              <a:rPr kumimoji="0" lang="es-ES" sz="800" b="0" i="0" u="none" strike="noStrike" kern="1200" cap="none" spc="0" normalizeH="0" baseline="0" noProof="0" dirty="0">
                <a:ln>
                  <a:noFill/>
                </a:ln>
                <a:solidFill>
                  <a:prstClr val="black">
                    <a:tint val="75000"/>
                  </a:prstClr>
                </a:solidFill>
                <a:effectLst/>
                <a:uLnTx/>
                <a:uFillTx/>
                <a:latin typeface="Calibri"/>
                <a:ea typeface="+mn-ea"/>
                <a:cs typeface="+mn-cs"/>
              </a:rPr>
              <a:t>por sus siglas en inglés</a:t>
            </a:r>
            <a:r>
              <a:rPr lang="es-ES" b="0" dirty="0">
                <a:solidFill>
                  <a:prstClr val="black">
                    <a:tint val="75000"/>
                  </a:prstClr>
                </a:solidFill>
                <a:latin typeface="Calibri"/>
              </a:rPr>
              <a:t>.</a:t>
            </a:r>
            <a:endParaRPr kumimoji="0" lang="es-ES" sz="800" i="0" u="none" strike="noStrike" kern="1200" cap="none" spc="0" normalizeH="0" baseline="0" noProof="0" dirty="0">
              <a:ln>
                <a:noFill/>
              </a:ln>
              <a:solidFill>
                <a:prstClr val="black">
                  <a:tint val="75000"/>
                </a:prstClr>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800" b="1" i="0" u="none" strike="noStrike" kern="1200" cap="none" spc="0" normalizeH="0" baseline="0" noProof="0" dirty="0">
                <a:ln>
                  <a:noFill/>
                </a:ln>
                <a:solidFill>
                  <a:prstClr val="black">
                    <a:tint val="75000"/>
                  </a:prstClr>
                </a:solidFill>
                <a:effectLst/>
                <a:uLnTx/>
                <a:uFillTx/>
                <a:latin typeface="Calibri"/>
                <a:ea typeface="+mn-ea"/>
                <a:cs typeface="+mn-cs"/>
              </a:rPr>
              <a:t>1. </a:t>
            </a:r>
            <a:r>
              <a:rPr kumimoji="0" lang="es-ES" sz="800" i="0" u="none" strike="noStrike" kern="1200" cap="none" spc="0" normalizeH="0" baseline="0" noProof="0" dirty="0" err="1">
                <a:ln>
                  <a:noFill/>
                </a:ln>
                <a:solidFill>
                  <a:prstClr val="black">
                    <a:tint val="75000"/>
                  </a:prstClr>
                </a:solidFill>
                <a:effectLst/>
                <a:uLnTx/>
                <a:uFillTx/>
                <a:latin typeface="Calibri"/>
                <a:ea typeface="+mn-ea"/>
                <a:cs typeface="+mn-cs"/>
              </a:rPr>
              <a:t>Costanzo</a:t>
            </a:r>
            <a:r>
              <a:rPr kumimoji="0" lang="es-ES" sz="800" i="0" u="none" strike="noStrike" kern="1200" cap="none" spc="0" normalizeH="0" baseline="0" noProof="0" dirty="0">
                <a:ln>
                  <a:noFill/>
                </a:ln>
                <a:solidFill>
                  <a:prstClr val="black">
                    <a:tint val="75000"/>
                  </a:prstClr>
                </a:solidFill>
                <a:effectLst/>
                <a:uLnTx/>
                <a:uFillTx/>
                <a:latin typeface="Calibri"/>
                <a:ea typeface="+mn-ea"/>
                <a:cs typeface="+mn-cs"/>
              </a:rPr>
              <a:t> A, </a:t>
            </a:r>
            <a:r>
              <a:rPr kumimoji="0" lang="es-ES" sz="800" i="0" u="none" strike="noStrike" kern="1200" cap="none" spc="0" normalizeH="0" baseline="0" noProof="0" dirty="0" err="1">
                <a:ln>
                  <a:noFill/>
                </a:ln>
                <a:solidFill>
                  <a:prstClr val="black">
                    <a:tint val="75000"/>
                  </a:prstClr>
                </a:solidFill>
                <a:effectLst/>
                <a:uLnTx/>
                <a:uFillTx/>
                <a:latin typeface="Calibri"/>
                <a:ea typeface="+mn-ea"/>
                <a:cs typeface="+mn-cs"/>
              </a:rPr>
              <a:t>Llammas</a:t>
            </a:r>
            <a:r>
              <a:rPr kumimoji="0" lang="es-ES" sz="800" i="0" u="none" strike="noStrike" kern="1200" cap="none" spc="0" normalizeH="0" baseline="0" noProof="0" dirty="0">
                <a:ln>
                  <a:noFill/>
                </a:ln>
                <a:solidFill>
                  <a:prstClr val="black">
                    <a:tint val="75000"/>
                  </a:prstClr>
                </a:solidFill>
                <a:effectLst/>
                <a:uLnTx/>
                <a:uFillTx/>
                <a:latin typeface="Calibri"/>
                <a:ea typeface="+mn-ea"/>
                <a:cs typeface="+mn-cs"/>
              </a:rPr>
              <a:t>-Velasco M, </a:t>
            </a:r>
            <a:r>
              <a:rPr kumimoji="0" lang="es-ES" sz="800" i="0" u="none" strike="noStrike" kern="1200" cap="none" spc="0" normalizeH="0" baseline="0" noProof="0" dirty="0" err="1">
                <a:ln>
                  <a:noFill/>
                </a:ln>
                <a:solidFill>
                  <a:prstClr val="black">
                    <a:tint val="75000"/>
                  </a:prstClr>
                </a:solidFill>
                <a:effectLst/>
                <a:uLnTx/>
                <a:uFillTx/>
                <a:latin typeface="Calibri"/>
                <a:ea typeface="+mn-ea"/>
                <a:cs typeface="+mn-cs"/>
              </a:rPr>
              <a:t>Fabbrocini</a:t>
            </a:r>
            <a:r>
              <a:rPr kumimoji="0" lang="es-ES" sz="800" i="0" u="none" strike="noStrike" kern="1200" cap="none" spc="0" normalizeH="0" baseline="0" noProof="0" dirty="0">
                <a:ln>
                  <a:noFill/>
                </a:ln>
                <a:solidFill>
                  <a:prstClr val="black">
                    <a:tint val="75000"/>
                  </a:prstClr>
                </a:solidFill>
                <a:effectLst/>
                <a:uLnTx/>
                <a:uFillTx/>
                <a:latin typeface="Calibri"/>
                <a:ea typeface="+mn-ea"/>
                <a:cs typeface="+mn-cs"/>
              </a:rPr>
              <a:t> G, </a:t>
            </a:r>
            <a:r>
              <a:rPr kumimoji="0" lang="es-ES" sz="800" i="1" u="none" strike="noStrike" kern="1200" cap="none" spc="0" normalizeH="0" baseline="0" noProof="0" dirty="0">
                <a:ln>
                  <a:noFill/>
                </a:ln>
                <a:solidFill>
                  <a:prstClr val="black">
                    <a:tint val="75000"/>
                  </a:prstClr>
                </a:solidFill>
                <a:effectLst/>
                <a:uLnTx/>
                <a:uFillTx/>
                <a:latin typeface="Calibri"/>
                <a:ea typeface="+mn-ea"/>
                <a:cs typeface="+mn-cs"/>
              </a:rPr>
              <a:t>et al. </a:t>
            </a:r>
            <a:r>
              <a:rPr kumimoji="0" lang="es-ES" sz="800" i="0" u="none" strike="noStrike" kern="1200" cap="none" spc="0" normalizeH="0" baseline="0" noProof="0" dirty="0">
                <a:ln>
                  <a:noFill/>
                </a:ln>
                <a:solidFill>
                  <a:prstClr val="black">
                    <a:tint val="75000"/>
                  </a:prstClr>
                </a:solidFill>
                <a:effectLst/>
                <a:uLnTx/>
                <a:uFillTx/>
                <a:latin typeface="Calibri"/>
                <a:ea typeface="+mn-ea"/>
                <a:cs typeface="+mn-cs"/>
              </a:rPr>
              <a:t>Tildrakizumab </a:t>
            </a:r>
            <a:r>
              <a:rPr kumimoji="0" lang="es-ES" sz="800" i="0" u="none" strike="noStrike" kern="1200" cap="none" spc="0" normalizeH="0" baseline="0" noProof="0" dirty="0" err="1">
                <a:ln>
                  <a:noFill/>
                </a:ln>
                <a:solidFill>
                  <a:prstClr val="black">
                    <a:tint val="75000"/>
                  </a:prstClr>
                </a:solidFill>
                <a:effectLst/>
                <a:uLnTx/>
                <a:uFillTx/>
                <a:latin typeface="Calibri"/>
                <a:ea typeface="+mn-ea"/>
                <a:cs typeface="+mn-cs"/>
              </a:rPr>
              <a:t>improves</a:t>
            </a:r>
            <a:r>
              <a:rPr kumimoji="0" lang="es-ES" sz="800" i="0" u="none" strike="noStrike" kern="1200" cap="none" spc="0" normalizeH="0" baseline="0" noProof="0" dirty="0">
                <a:ln>
                  <a:noFill/>
                </a:ln>
                <a:solidFill>
                  <a:prstClr val="black">
                    <a:tint val="75000"/>
                  </a:prstClr>
                </a:solidFill>
                <a:effectLst/>
                <a:uLnTx/>
                <a:uFillTx/>
                <a:latin typeface="Calibri"/>
                <a:ea typeface="+mn-ea"/>
                <a:cs typeface="+mn-cs"/>
              </a:rPr>
              <a:t> </a:t>
            </a:r>
            <a:r>
              <a:rPr kumimoji="0" lang="es-ES" sz="800" i="0" u="none" strike="noStrike" kern="1200" cap="none" spc="0" normalizeH="0" baseline="0" noProof="0" dirty="0" err="1">
                <a:ln>
                  <a:noFill/>
                </a:ln>
                <a:solidFill>
                  <a:prstClr val="black">
                    <a:tint val="75000"/>
                  </a:prstClr>
                </a:solidFill>
                <a:effectLst/>
                <a:uLnTx/>
                <a:uFillTx/>
                <a:latin typeface="Calibri"/>
                <a:ea typeface="+mn-ea"/>
                <a:cs typeface="+mn-cs"/>
              </a:rPr>
              <a:t>high</a:t>
            </a:r>
            <a:r>
              <a:rPr kumimoji="0" lang="es-ES" sz="800" i="0" u="none" strike="noStrike" kern="1200" cap="none" spc="0" normalizeH="0" baseline="0" noProof="0" dirty="0">
                <a:ln>
                  <a:noFill/>
                </a:ln>
                <a:solidFill>
                  <a:prstClr val="black">
                    <a:tint val="75000"/>
                  </a:prstClr>
                </a:solidFill>
                <a:effectLst/>
                <a:uLnTx/>
                <a:uFillTx/>
                <a:latin typeface="Calibri"/>
                <a:ea typeface="+mn-ea"/>
                <a:cs typeface="+mn-cs"/>
              </a:rPr>
              <a:t> </a:t>
            </a:r>
            <a:r>
              <a:rPr kumimoji="0" lang="es-ES" sz="800" i="0" u="none" strike="noStrike" kern="1200" cap="none" spc="0" normalizeH="0" baseline="0" noProof="0" dirty="0" err="1">
                <a:ln>
                  <a:noFill/>
                </a:ln>
                <a:solidFill>
                  <a:prstClr val="black">
                    <a:tint val="75000"/>
                  </a:prstClr>
                </a:solidFill>
                <a:effectLst/>
                <a:uLnTx/>
                <a:uFillTx/>
                <a:latin typeface="Calibri"/>
                <a:ea typeface="+mn-ea"/>
                <a:cs typeface="+mn-cs"/>
              </a:rPr>
              <a:t>burden</a:t>
            </a:r>
            <a:r>
              <a:rPr kumimoji="0" lang="es-ES" sz="800" i="0" u="none" strike="noStrike" kern="1200" cap="none" spc="0" normalizeH="0" baseline="0" noProof="0" dirty="0">
                <a:ln>
                  <a:noFill/>
                </a:ln>
                <a:solidFill>
                  <a:prstClr val="black">
                    <a:tint val="75000"/>
                  </a:prstClr>
                </a:solidFill>
                <a:effectLst/>
                <a:uLnTx/>
                <a:uFillTx/>
                <a:latin typeface="Calibri"/>
                <a:ea typeface="+mn-ea"/>
                <a:cs typeface="+mn-cs"/>
              </a:rPr>
              <a:t> skin </a:t>
            </a:r>
            <a:r>
              <a:rPr kumimoji="0" lang="es-ES" sz="800" i="0" u="none" strike="noStrike" kern="1200" cap="none" spc="0" normalizeH="0" baseline="0" noProof="0" dirty="0" err="1">
                <a:ln>
                  <a:noFill/>
                </a:ln>
                <a:solidFill>
                  <a:prstClr val="black">
                    <a:tint val="75000"/>
                  </a:prstClr>
                </a:solidFill>
                <a:effectLst/>
                <a:uLnTx/>
                <a:uFillTx/>
                <a:latin typeface="Calibri"/>
                <a:ea typeface="+mn-ea"/>
                <a:cs typeface="+mn-cs"/>
              </a:rPr>
              <a:t>symptoms</a:t>
            </a:r>
            <a:r>
              <a:rPr kumimoji="0" lang="es-ES" sz="800" i="0" u="none" strike="noStrike" kern="1200" cap="none" spc="0" normalizeH="0" baseline="0" noProof="0" dirty="0">
                <a:ln>
                  <a:noFill/>
                </a:ln>
                <a:solidFill>
                  <a:prstClr val="black">
                    <a:tint val="75000"/>
                  </a:prstClr>
                </a:solidFill>
                <a:effectLst/>
                <a:uLnTx/>
                <a:uFillTx/>
                <a:latin typeface="Calibri"/>
                <a:ea typeface="+mn-ea"/>
                <a:cs typeface="+mn-cs"/>
              </a:rPr>
              <a:t>, </a:t>
            </a:r>
            <a:r>
              <a:rPr kumimoji="0" lang="es-ES" sz="800" i="0" u="none" strike="noStrike" kern="1200" cap="none" spc="0" normalizeH="0" baseline="0" noProof="0" dirty="0" err="1">
                <a:ln>
                  <a:noFill/>
                </a:ln>
                <a:solidFill>
                  <a:prstClr val="black">
                    <a:tint val="75000"/>
                  </a:prstClr>
                </a:solidFill>
                <a:effectLst/>
                <a:uLnTx/>
                <a:uFillTx/>
                <a:latin typeface="Calibri"/>
                <a:ea typeface="+mn-ea"/>
                <a:cs typeface="+mn-cs"/>
              </a:rPr>
              <a:t>impaired</a:t>
            </a:r>
            <a:r>
              <a:rPr kumimoji="0" lang="es-ES" sz="800" i="0" u="none" strike="noStrike" kern="1200" cap="none" spc="0" normalizeH="0" baseline="0" noProof="0" dirty="0">
                <a:ln>
                  <a:noFill/>
                </a:ln>
                <a:solidFill>
                  <a:prstClr val="black">
                    <a:tint val="75000"/>
                  </a:prstClr>
                </a:solidFill>
                <a:effectLst/>
                <a:uLnTx/>
                <a:uFillTx/>
                <a:latin typeface="Calibri"/>
                <a:ea typeface="+mn-ea"/>
                <a:cs typeface="+mn-cs"/>
              </a:rPr>
              <a:t> </a:t>
            </a:r>
            <a:r>
              <a:rPr kumimoji="0" lang="es-ES" sz="800" i="0" u="none" strike="noStrike" kern="1200" cap="none" spc="0" normalizeH="0" baseline="0" noProof="0" dirty="0" err="1">
                <a:ln>
                  <a:noFill/>
                </a:ln>
                <a:solidFill>
                  <a:prstClr val="black">
                    <a:tint val="75000"/>
                  </a:prstClr>
                </a:solidFill>
                <a:effectLst/>
                <a:uLnTx/>
                <a:uFillTx/>
                <a:latin typeface="Calibri"/>
                <a:ea typeface="+mn-ea"/>
                <a:cs typeface="+mn-cs"/>
              </a:rPr>
              <a:t>sleep</a:t>
            </a:r>
            <a:r>
              <a:rPr kumimoji="0" lang="es-ES" sz="800" i="0" u="none" strike="noStrike" kern="1200" cap="none" spc="0" normalizeH="0" baseline="0" noProof="0" dirty="0">
                <a:ln>
                  <a:noFill/>
                </a:ln>
                <a:solidFill>
                  <a:prstClr val="black">
                    <a:tint val="75000"/>
                  </a:prstClr>
                </a:solidFill>
                <a:effectLst/>
                <a:uLnTx/>
                <a:uFillTx/>
                <a:latin typeface="Calibri"/>
                <a:ea typeface="+mn-ea"/>
                <a:cs typeface="+mn-cs"/>
              </a:rPr>
              <a:t> and </a:t>
            </a:r>
            <a:r>
              <a:rPr kumimoji="0" lang="es-ES" sz="800" i="0" u="none" strike="noStrike" kern="1200" cap="none" spc="0" normalizeH="0" baseline="0" noProof="0" dirty="0" err="1">
                <a:ln>
                  <a:noFill/>
                </a:ln>
                <a:solidFill>
                  <a:prstClr val="black">
                    <a:tint val="75000"/>
                  </a:prstClr>
                </a:solidFill>
                <a:effectLst/>
                <a:uLnTx/>
                <a:uFillTx/>
                <a:latin typeface="Calibri"/>
                <a:ea typeface="+mn-ea"/>
                <a:cs typeface="+mn-cs"/>
              </a:rPr>
              <a:t>quality</a:t>
            </a:r>
            <a:r>
              <a:rPr kumimoji="0" lang="es-ES" sz="800" i="0" u="none" strike="noStrike" kern="1200" cap="none" spc="0" normalizeH="0" baseline="0" noProof="0" dirty="0">
                <a:ln>
                  <a:noFill/>
                </a:ln>
                <a:solidFill>
                  <a:prstClr val="black">
                    <a:tint val="75000"/>
                  </a:prstClr>
                </a:solidFill>
                <a:effectLst/>
                <a:uLnTx/>
                <a:uFillTx/>
                <a:latin typeface="Calibri"/>
                <a:ea typeface="+mn-ea"/>
                <a:cs typeface="+mn-cs"/>
              </a:rPr>
              <a:t> </a:t>
            </a:r>
            <a:r>
              <a:rPr kumimoji="0" lang="es-ES" sz="800" i="0" u="none" strike="noStrike" kern="1200" cap="none" spc="0" normalizeH="0" baseline="0" noProof="0" dirty="0" err="1">
                <a:ln>
                  <a:noFill/>
                </a:ln>
                <a:solidFill>
                  <a:prstClr val="black">
                    <a:tint val="75000"/>
                  </a:prstClr>
                </a:solidFill>
                <a:effectLst/>
                <a:uLnTx/>
                <a:uFillTx/>
                <a:latin typeface="Calibri"/>
                <a:ea typeface="+mn-ea"/>
                <a:cs typeface="+mn-cs"/>
              </a:rPr>
              <a:t>of</a:t>
            </a:r>
            <a:r>
              <a:rPr kumimoji="0" lang="es-ES" sz="800" i="0" u="none" strike="noStrike" kern="1200" cap="none" spc="0" normalizeH="0" baseline="0" noProof="0" dirty="0">
                <a:ln>
                  <a:noFill/>
                </a:ln>
                <a:solidFill>
                  <a:prstClr val="black">
                    <a:tint val="75000"/>
                  </a:prstClr>
                </a:solidFill>
                <a:effectLst/>
                <a:uLnTx/>
                <a:uFillTx/>
                <a:latin typeface="Calibri"/>
                <a:ea typeface="+mn-ea"/>
                <a:cs typeface="+mn-cs"/>
              </a:rPr>
              <a:t> </a:t>
            </a:r>
            <a:r>
              <a:rPr kumimoji="0" lang="es-ES" sz="800" i="0" u="none" strike="noStrike" kern="1200" cap="none" spc="0" normalizeH="0" baseline="0" noProof="0" dirty="0" err="1">
                <a:ln>
                  <a:noFill/>
                </a:ln>
                <a:solidFill>
                  <a:prstClr val="black">
                    <a:tint val="75000"/>
                  </a:prstClr>
                </a:solidFill>
                <a:effectLst/>
                <a:uLnTx/>
                <a:uFillTx/>
                <a:latin typeface="Calibri"/>
                <a:ea typeface="+mn-ea"/>
                <a:cs typeface="+mn-cs"/>
              </a:rPr>
              <a:t>life</a:t>
            </a:r>
            <a:r>
              <a:rPr kumimoji="0" lang="es-ES" sz="800" i="0" u="none" strike="noStrike" kern="1200" cap="none" spc="0" normalizeH="0" baseline="0" noProof="0" dirty="0">
                <a:ln>
                  <a:noFill/>
                </a:ln>
                <a:solidFill>
                  <a:prstClr val="black">
                    <a:tint val="75000"/>
                  </a:prstClr>
                </a:solidFill>
                <a:effectLst/>
                <a:uLnTx/>
                <a:uFillTx/>
                <a:latin typeface="Calibri"/>
                <a:ea typeface="+mn-ea"/>
                <a:cs typeface="+mn-cs"/>
              </a:rPr>
              <a:t> </a:t>
            </a:r>
            <a:r>
              <a:rPr kumimoji="0" lang="es-ES" sz="800" i="0" u="none" strike="noStrike" kern="1200" cap="none" spc="0" normalizeH="0" baseline="0" noProof="0" dirty="0" err="1">
                <a:ln>
                  <a:noFill/>
                </a:ln>
                <a:solidFill>
                  <a:prstClr val="black">
                    <a:tint val="75000"/>
                  </a:prstClr>
                </a:solidFill>
                <a:effectLst/>
                <a:uLnTx/>
                <a:uFillTx/>
                <a:latin typeface="Calibri"/>
                <a:ea typeface="+mn-ea"/>
                <a:cs typeface="+mn-cs"/>
              </a:rPr>
              <a:t>of</a:t>
            </a:r>
            <a:r>
              <a:rPr kumimoji="0" lang="es-ES" sz="800" i="0" u="none" strike="noStrike" kern="1200" cap="none" spc="0" normalizeH="0" baseline="0" noProof="0" dirty="0">
                <a:ln>
                  <a:noFill/>
                </a:ln>
                <a:solidFill>
                  <a:prstClr val="black">
                    <a:tint val="75000"/>
                  </a:prstClr>
                </a:solidFill>
                <a:effectLst/>
                <a:uLnTx/>
                <a:uFillTx/>
                <a:latin typeface="Calibri"/>
                <a:ea typeface="+mn-ea"/>
                <a:cs typeface="+mn-cs"/>
              </a:rPr>
              <a:t> </a:t>
            </a:r>
            <a:r>
              <a:rPr kumimoji="0" lang="es-ES" sz="800" i="0" u="none" strike="noStrike" kern="1200" cap="none" spc="0" normalizeH="0" baseline="0" noProof="0" dirty="0" err="1">
                <a:ln>
                  <a:noFill/>
                </a:ln>
                <a:solidFill>
                  <a:prstClr val="black">
                    <a:tint val="75000"/>
                  </a:prstClr>
                </a:solidFill>
                <a:effectLst/>
                <a:uLnTx/>
                <a:uFillTx/>
                <a:latin typeface="Calibri"/>
                <a:ea typeface="+mn-ea"/>
                <a:cs typeface="+mn-cs"/>
              </a:rPr>
              <a:t>moderate</a:t>
            </a:r>
            <a:r>
              <a:rPr kumimoji="0" lang="es-ES" sz="800" i="0" u="none" strike="noStrike" kern="1200" cap="none" spc="0" normalizeH="0" baseline="0" noProof="0" dirty="0">
                <a:ln>
                  <a:noFill/>
                </a:ln>
                <a:solidFill>
                  <a:prstClr val="black">
                    <a:tint val="75000"/>
                  </a:prstClr>
                </a:solidFill>
                <a:effectLst/>
                <a:uLnTx/>
                <a:uFillTx/>
                <a:latin typeface="Calibri"/>
                <a:ea typeface="+mn-ea"/>
                <a:cs typeface="+mn-cs"/>
              </a:rPr>
              <a:t>- </a:t>
            </a:r>
            <a:r>
              <a:rPr kumimoji="0" lang="es-ES" sz="800" i="0" u="none" strike="noStrike" kern="1200" cap="none" spc="0" normalizeH="0" baseline="0" noProof="0" dirty="0" err="1">
                <a:ln>
                  <a:noFill/>
                </a:ln>
                <a:solidFill>
                  <a:prstClr val="black">
                    <a:tint val="75000"/>
                  </a:prstClr>
                </a:solidFill>
                <a:effectLst/>
                <a:uLnTx/>
                <a:uFillTx/>
                <a:latin typeface="Calibri"/>
                <a:ea typeface="+mn-ea"/>
                <a:cs typeface="+mn-cs"/>
              </a:rPr>
              <a:t>to</a:t>
            </a:r>
            <a:r>
              <a:rPr kumimoji="0" lang="es-ES" sz="800" i="0" u="none" strike="noStrike" kern="1200" cap="none" spc="0" normalizeH="0" baseline="0" noProof="0" dirty="0">
                <a:ln>
                  <a:noFill/>
                </a:ln>
                <a:solidFill>
                  <a:prstClr val="black">
                    <a:tint val="75000"/>
                  </a:prstClr>
                </a:solidFill>
                <a:effectLst/>
                <a:uLnTx/>
                <a:uFillTx/>
                <a:latin typeface="Calibri"/>
                <a:ea typeface="+mn-ea"/>
                <a:cs typeface="+mn-cs"/>
              </a:rPr>
              <a:t>- severe plaque psoriasis </a:t>
            </a:r>
            <a:r>
              <a:rPr kumimoji="0" lang="es-ES" sz="800" i="0" u="none" strike="noStrike" kern="1200" cap="none" spc="0" normalizeH="0" baseline="0" noProof="0" dirty="0" err="1">
                <a:ln>
                  <a:noFill/>
                </a:ln>
                <a:solidFill>
                  <a:prstClr val="black">
                    <a:tint val="75000"/>
                  </a:prstClr>
                </a:solidFill>
                <a:effectLst/>
                <a:uLnTx/>
                <a:uFillTx/>
                <a:latin typeface="Calibri"/>
                <a:ea typeface="+mn-ea"/>
                <a:cs typeface="+mn-cs"/>
              </a:rPr>
              <a:t>patients</a:t>
            </a:r>
            <a:r>
              <a:rPr kumimoji="0" lang="es-ES" sz="800" i="0" u="none" strike="noStrike" kern="1200" cap="none" spc="0" normalizeH="0" baseline="0" noProof="0" dirty="0">
                <a:ln>
                  <a:noFill/>
                </a:ln>
                <a:solidFill>
                  <a:prstClr val="black">
                    <a:tint val="75000"/>
                  </a:prstClr>
                </a:solidFill>
                <a:effectLst/>
                <a:uLnTx/>
                <a:uFillTx/>
                <a:latin typeface="Calibri"/>
                <a:ea typeface="+mn-ea"/>
                <a:cs typeface="+mn-cs"/>
              </a:rPr>
              <a:t> in </a:t>
            </a:r>
            <a:r>
              <a:rPr kumimoji="0" lang="es-ES" sz="800" i="0" u="none" strike="noStrike" kern="1200" cap="none" spc="0" normalizeH="0" baseline="0" noProof="0" dirty="0" err="1">
                <a:ln>
                  <a:noFill/>
                </a:ln>
                <a:solidFill>
                  <a:prstClr val="black">
                    <a:tint val="75000"/>
                  </a:prstClr>
                </a:solidFill>
                <a:effectLst/>
                <a:uLnTx/>
                <a:uFillTx/>
                <a:latin typeface="Calibri"/>
                <a:ea typeface="+mn-ea"/>
                <a:cs typeface="+mn-cs"/>
              </a:rPr>
              <a:t>conditions</a:t>
            </a:r>
            <a:r>
              <a:rPr kumimoji="0" lang="es-ES" sz="800" i="0" u="none" strike="noStrike" kern="1200" cap="none" spc="0" normalizeH="0" baseline="0" noProof="0" dirty="0">
                <a:ln>
                  <a:noFill/>
                </a:ln>
                <a:solidFill>
                  <a:prstClr val="black">
                    <a:tint val="75000"/>
                  </a:prstClr>
                </a:solidFill>
                <a:effectLst/>
                <a:uLnTx/>
                <a:uFillTx/>
                <a:latin typeface="Calibri"/>
                <a:ea typeface="+mn-ea"/>
                <a:cs typeface="+mn-cs"/>
              </a:rPr>
              <a:t> </a:t>
            </a:r>
            <a:r>
              <a:rPr kumimoji="0" lang="es-ES" sz="800" i="0" u="none" strike="noStrike" kern="1200" cap="none" spc="0" normalizeH="0" baseline="0" noProof="0" dirty="0" err="1">
                <a:ln>
                  <a:noFill/>
                </a:ln>
                <a:solidFill>
                  <a:prstClr val="black">
                    <a:tint val="75000"/>
                  </a:prstClr>
                </a:solidFill>
                <a:effectLst/>
                <a:uLnTx/>
                <a:uFillTx/>
                <a:latin typeface="Calibri"/>
                <a:ea typeface="+mn-ea"/>
                <a:cs typeface="+mn-cs"/>
              </a:rPr>
              <a:t>close</a:t>
            </a:r>
            <a:r>
              <a:rPr kumimoji="0" lang="es-ES" sz="800" i="0" u="none" strike="noStrike" kern="1200" cap="none" spc="0" normalizeH="0" baseline="0" noProof="0" dirty="0">
                <a:ln>
                  <a:noFill/>
                </a:ln>
                <a:solidFill>
                  <a:prstClr val="black">
                    <a:tint val="75000"/>
                  </a:prstClr>
                </a:solidFill>
                <a:effectLst/>
                <a:uLnTx/>
                <a:uFillTx/>
                <a:latin typeface="Calibri"/>
                <a:ea typeface="+mn-ea"/>
                <a:cs typeface="+mn-cs"/>
              </a:rPr>
              <a:t> </a:t>
            </a:r>
            <a:r>
              <a:rPr kumimoji="0" lang="es-ES" sz="800" i="0" u="none" strike="noStrike" kern="1200" cap="none" spc="0" normalizeH="0" baseline="0" noProof="0" dirty="0" err="1">
                <a:ln>
                  <a:noFill/>
                </a:ln>
                <a:solidFill>
                  <a:prstClr val="black">
                    <a:tint val="75000"/>
                  </a:prstClr>
                </a:solidFill>
                <a:effectLst/>
                <a:uLnTx/>
                <a:uFillTx/>
                <a:latin typeface="Calibri"/>
                <a:ea typeface="+mn-ea"/>
                <a:cs typeface="+mn-cs"/>
              </a:rPr>
              <a:t>to</a:t>
            </a:r>
            <a:r>
              <a:rPr kumimoji="0" lang="es-ES" sz="800" i="0" u="none" strike="noStrike" kern="1200" cap="none" spc="0" normalizeH="0" baseline="0" noProof="0" dirty="0">
                <a:ln>
                  <a:noFill/>
                </a:ln>
                <a:solidFill>
                  <a:prstClr val="black">
                    <a:tint val="75000"/>
                  </a:prstClr>
                </a:solidFill>
                <a:effectLst/>
                <a:uLnTx/>
                <a:uFillTx/>
                <a:latin typeface="Calibri"/>
                <a:ea typeface="+mn-ea"/>
                <a:cs typeface="+mn-cs"/>
              </a:rPr>
              <a:t> </a:t>
            </a:r>
            <a:r>
              <a:rPr kumimoji="0" lang="es-ES" sz="800" i="0" u="none" strike="noStrike" kern="1200" cap="none" spc="0" normalizeH="0" baseline="0" noProof="0" dirty="0" err="1">
                <a:ln>
                  <a:noFill/>
                </a:ln>
                <a:solidFill>
                  <a:prstClr val="black">
                    <a:tint val="75000"/>
                  </a:prstClr>
                </a:solidFill>
                <a:effectLst/>
                <a:uLnTx/>
                <a:uFillTx/>
                <a:latin typeface="Calibri"/>
                <a:ea typeface="+mn-ea"/>
                <a:cs typeface="+mn-cs"/>
              </a:rPr>
              <a:t>clinical</a:t>
            </a:r>
            <a:r>
              <a:rPr kumimoji="0" lang="es-ES" sz="800" i="0" u="none" strike="noStrike" kern="1200" cap="none" spc="0" normalizeH="0" baseline="0" noProof="0" dirty="0">
                <a:ln>
                  <a:noFill/>
                </a:ln>
                <a:solidFill>
                  <a:prstClr val="black">
                    <a:tint val="75000"/>
                  </a:prstClr>
                </a:solidFill>
                <a:effectLst/>
                <a:uLnTx/>
                <a:uFillTx/>
                <a:latin typeface="Calibri"/>
                <a:ea typeface="+mn-ea"/>
                <a:cs typeface="+mn-cs"/>
              </a:rPr>
              <a:t> </a:t>
            </a:r>
            <a:r>
              <a:rPr kumimoji="0" lang="es-ES" sz="800" i="0" u="none" strike="noStrike" kern="1200" cap="none" spc="0" normalizeH="0" baseline="0" noProof="0" dirty="0" err="1">
                <a:ln>
                  <a:noFill/>
                </a:ln>
                <a:solidFill>
                  <a:prstClr val="black">
                    <a:tint val="75000"/>
                  </a:prstClr>
                </a:solidFill>
                <a:effectLst/>
                <a:uLnTx/>
                <a:uFillTx/>
                <a:latin typeface="Calibri"/>
                <a:ea typeface="+mn-ea"/>
                <a:cs typeface="+mn-cs"/>
              </a:rPr>
              <a:t>practice</a:t>
            </a:r>
            <a:r>
              <a:rPr kumimoji="0" lang="es-ES" sz="800" i="0" u="none" strike="noStrike" kern="1200" cap="none" spc="0" normalizeH="0" baseline="0" noProof="0" dirty="0">
                <a:ln>
                  <a:noFill/>
                </a:ln>
                <a:solidFill>
                  <a:prstClr val="black">
                    <a:tint val="75000"/>
                  </a:prstClr>
                </a:solidFill>
                <a:effectLst/>
                <a:uLnTx/>
                <a:uFillTx/>
                <a:latin typeface="Calibri"/>
                <a:ea typeface="+mn-ea"/>
                <a:cs typeface="+mn-cs"/>
              </a:rPr>
              <a:t>. J </a:t>
            </a:r>
            <a:r>
              <a:rPr kumimoji="0" lang="es-ES" sz="800" i="0" u="none" strike="noStrike" kern="1200" cap="none" spc="0" normalizeH="0" baseline="0" noProof="0" dirty="0" err="1">
                <a:ln>
                  <a:noFill/>
                </a:ln>
                <a:solidFill>
                  <a:prstClr val="black">
                    <a:tint val="75000"/>
                  </a:prstClr>
                </a:solidFill>
                <a:effectLst/>
                <a:uLnTx/>
                <a:uFillTx/>
                <a:latin typeface="Calibri"/>
                <a:ea typeface="+mn-ea"/>
                <a:cs typeface="+mn-cs"/>
              </a:rPr>
              <a:t>Eur</a:t>
            </a:r>
            <a:r>
              <a:rPr kumimoji="0" lang="es-ES" sz="800" i="0" u="none" strike="noStrike" kern="1200" cap="none" spc="0" normalizeH="0" baseline="0" noProof="0" dirty="0">
                <a:ln>
                  <a:noFill/>
                </a:ln>
                <a:solidFill>
                  <a:prstClr val="black">
                    <a:tint val="75000"/>
                  </a:prstClr>
                </a:solidFill>
                <a:effectLst/>
                <a:uLnTx/>
                <a:uFillTx/>
                <a:latin typeface="Calibri"/>
                <a:ea typeface="+mn-ea"/>
                <a:cs typeface="+mn-cs"/>
              </a:rPr>
              <a:t> Acad </a:t>
            </a:r>
            <a:r>
              <a:rPr kumimoji="0" lang="es-ES" sz="800" i="0" u="none" strike="noStrike" kern="1200" cap="none" spc="0" normalizeH="0" baseline="0" noProof="0" dirty="0" err="1">
                <a:ln>
                  <a:noFill/>
                </a:ln>
                <a:solidFill>
                  <a:prstClr val="black">
                    <a:tint val="75000"/>
                  </a:prstClr>
                </a:solidFill>
                <a:effectLst/>
                <a:uLnTx/>
                <a:uFillTx/>
                <a:latin typeface="Calibri"/>
                <a:ea typeface="+mn-ea"/>
                <a:cs typeface="+mn-cs"/>
              </a:rPr>
              <a:t>Dermatol</a:t>
            </a:r>
            <a:r>
              <a:rPr kumimoji="0" lang="es-ES" sz="800" i="0" u="none" strike="noStrike" kern="1200" cap="none" spc="0" normalizeH="0" baseline="0" noProof="0" dirty="0">
                <a:ln>
                  <a:noFill/>
                </a:ln>
                <a:solidFill>
                  <a:prstClr val="black">
                    <a:tint val="75000"/>
                  </a:prstClr>
                </a:solidFill>
                <a:effectLst/>
                <a:uLnTx/>
                <a:uFillTx/>
                <a:latin typeface="Calibri"/>
                <a:ea typeface="+mn-ea"/>
                <a:cs typeface="+mn-cs"/>
              </a:rPr>
              <a:t> </a:t>
            </a:r>
            <a:r>
              <a:rPr kumimoji="0" lang="es-ES" sz="800" i="0" u="none" strike="noStrike" kern="1200" cap="none" spc="0" normalizeH="0" baseline="0" noProof="0" dirty="0" err="1">
                <a:ln>
                  <a:noFill/>
                </a:ln>
                <a:solidFill>
                  <a:prstClr val="black">
                    <a:tint val="75000"/>
                  </a:prstClr>
                </a:solidFill>
                <a:effectLst/>
                <a:uLnTx/>
                <a:uFillTx/>
                <a:latin typeface="Calibri"/>
                <a:ea typeface="+mn-ea"/>
                <a:cs typeface="+mn-cs"/>
              </a:rPr>
              <a:t>Venereol</a:t>
            </a:r>
            <a:r>
              <a:rPr kumimoji="0" lang="es-ES" sz="800" i="0" u="none" strike="noStrike" kern="1200" cap="none" spc="0" normalizeH="0" baseline="0" noProof="0" dirty="0">
                <a:ln>
                  <a:noFill/>
                </a:ln>
                <a:solidFill>
                  <a:prstClr val="black">
                    <a:tint val="75000"/>
                  </a:prstClr>
                </a:solidFill>
                <a:effectLst/>
                <a:uLnTx/>
                <a:uFillTx/>
                <a:latin typeface="Calibri"/>
                <a:ea typeface="+mn-ea"/>
                <a:cs typeface="+mn-cs"/>
              </a:rPr>
              <a:t>. 2023 May 29. </a:t>
            </a:r>
            <a:r>
              <a:rPr kumimoji="0" lang="es-ES" sz="800" i="0" u="none" strike="noStrike" kern="1200" cap="none" spc="0" normalizeH="0" baseline="0" noProof="0" dirty="0" err="1">
                <a:ln>
                  <a:noFill/>
                </a:ln>
                <a:solidFill>
                  <a:prstClr val="black">
                    <a:tint val="75000"/>
                  </a:prstClr>
                </a:solidFill>
                <a:effectLst/>
                <a:uLnTx/>
                <a:uFillTx/>
                <a:latin typeface="Calibri"/>
                <a:ea typeface="+mn-ea"/>
                <a:cs typeface="+mn-cs"/>
              </a:rPr>
              <a:t>doi</a:t>
            </a:r>
            <a:r>
              <a:rPr kumimoji="0" lang="es-ES" sz="800" i="0" u="none" strike="noStrike" kern="1200" cap="none" spc="0" normalizeH="0" baseline="0" noProof="0" dirty="0">
                <a:ln>
                  <a:noFill/>
                </a:ln>
                <a:solidFill>
                  <a:prstClr val="black">
                    <a:tint val="75000"/>
                  </a:prstClr>
                </a:solidFill>
                <a:effectLst/>
                <a:uLnTx/>
                <a:uFillTx/>
                <a:latin typeface="Calibri"/>
                <a:ea typeface="+mn-ea"/>
                <a:cs typeface="+mn-cs"/>
              </a:rPr>
              <a:t>: 10.1111/jdv.19229. </a:t>
            </a:r>
            <a:r>
              <a:rPr kumimoji="0" lang="es-ES" sz="800" i="0" u="none" strike="noStrike" kern="1200" cap="none" spc="0" normalizeH="0" baseline="0" noProof="0" dirty="0" err="1">
                <a:ln>
                  <a:noFill/>
                </a:ln>
                <a:solidFill>
                  <a:prstClr val="black">
                    <a:tint val="75000"/>
                  </a:prstClr>
                </a:solidFill>
                <a:effectLst/>
                <a:uLnTx/>
                <a:uFillTx/>
                <a:latin typeface="Calibri"/>
                <a:ea typeface="+mn-ea"/>
                <a:cs typeface="+mn-cs"/>
              </a:rPr>
              <a:t>Epub</a:t>
            </a:r>
            <a:r>
              <a:rPr kumimoji="0" lang="es-ES" sz="800" i="0" u="none" strike="noStrike" kern="1200" cap="none" spc="0" normalizeH="0" baseline="0" noProof="0" dirty="0">
                <a:ln>
                  <a:noFill/>
                </a:ln>
                <a:solidFill>
                  <a:prstClr val="black">
                    <a:tint val="75000"/>
                  </a:prstClr>
                </a:solidFill>
                <a:effectLst/>
                <a:uLnTx/>
                <a:uFillTx/>
                <a:latin typeface="Calibri"/>
                <a:ea typeface="+mn-ea"/>
                <a:cs typeface="+mn-cs"/>
              </a:rPr>
              <a:t> </a:t>
            </a:r>
            <a:r>
              <a:rPr kumimoji="0" lang="es-ES" sz="800" i="0" u="none" strike="noStrike" kern="1200" cap="none" spc="0" normalizeH="0" baseline="0" noProof="0" dirty="0" err="1">
                <a:ln>
                  <a:noFill/>
                </a:ln>
                <a:solidFill>
                  <a:prstClr val="black">
                    <a:tint val="75000"/>
                  </a:prstClr>
                </a:solidFill>
                <a:effectLst/>
                <a:uLnTx/>
                <a:uFillTx/>
                <a:latin typeface="Calibri"/>
                <a:ea typeface="+mn-ea"/>
                <a:cs typeface="+mn-cs"/>
              </a:rPr>
              <a:t>ahead</a:t>
            </a:r>
            <a:r>
              <a:rPr kumimoji="0" lang="es-ES" sz="800" i="0" u="none" strike="noStrike" kern="1200" cap="none" spc="0" normalizeH="0" baseline="0" noProof="0" dirty="0">
                <a:ln>
                  <a:noFill/>
                </a:ln>
                <a:solidFill>
                  <a:prstClr val="black">
                    <a:tint val="75000"/>
                  </a:prstClr>
                </a:solidFill>
                <a:effectLst/>
                <a:uLnTx/>
                <a:uFillTx/>
                <a:latin typeface="Calibri"/>
                <a:ea typeface="+mn-ea"/>
                <a:cs typeface="+mn-cs"/>
              </a:rPr>
              <a:t> </a:t>
            </a:r>
            <a:r>
              <a:rPr kumimoji="0" lang="es-ES" sz="800" i="0" u="none" strike="noStrike" kern="1200" cap="none" spc="0" normalizeH="0" baseline="0" noProof="0" dirty="0" err="1">
                <a:ln>
                  <a:noFill/>
                </a:ln>
                <a:solidFill>
                  <a:prstClr val="black">
                    <a:tint val="75000"/>
                  </a:prstClr>
                </a:solidFill>
                <a:effectLst/>
                <a:uLnTx/>
                <a:uFillTx/>
                <a:latin typeface="Calibri"/>
                <a:ea typeface="+mn-ea"/>
                <a:cs typeface="+mn-cs"/>
              </a:rPr>
              <a:t>of</a:t>
            </a:r>
            <a:r>
              <a:rPr kumimoji="0" lang="es-ES" sz="800" i="0" u="none" strike="noStrike" kern="1200" cap="none" spc="0" normalizeH="0" baseline="0" noProof="0" dirty="0">
                <a:ln>
                  <a:noFill/>
                </a:ln>
                <a:solidFill>
                  <a:prstClr val="black">
                    <a:tint val="75000"/>
                  </a:prstClr>
                </a:solidFill>
                <a:effectLst/>
                <a:uLnTx/>
                <a:uFillTx/>
                <a:latin typeface="Calibri"/>
                <a:ea typeface="+mn-ea"/>
                <a:cs typeface="+mn-cs"/>
              </a:rPr>
              <a:t> </a:t>
            </a:r>
            <a:r>
              <a:rPr kumimoji="0" lang="es-ES" sz="800" i="0" u="none" strike="noStrike" kern="1200" cap="none" spc="0" normalizeH="0" baseline="0" noProof="0" dirty="0" err="1">
                <a:ln>
                  <a:noFill/>
                </a:ln>
                <a:solidFill>
                  <a:prstClr val="black">
                    <a:tint val="75000"/>
                  </a:prstClr>
                </a:solidFill>
                <a:effectLst/>
                <a:uLnTx/>
                <a:uFillTx/>
                <a:latin typeface="Calibri"/>
                <a:ea typeface="+mn-ea"/>
                <a:cs typeface="+mn-cs"/>
              </a:rPr>
              <a:t>print</a:t>
            </a:r>
            <a:r>
              <a:rPr kumimoji="0" lang="es-ES" sz="800" i="0" u="none" strike="noStrike" kern="1200" cap="none" spc="0" normalizeH="0" baseline="0" noProof="0" dirty="0">
                <a:ln>
                  <a:noFill/>
                </a:ln>
                <a:solidFill>
                  <a:prstClr val="black">
                    <a:tint val="75000"/>
                  </a:prstClr>
                </a:solidFill>
                <a:effectLst/>
                <a:uLnTx/>
                <a:uFillTx/>
                <a:latin typeface="Calibri"/>
                <a:ea typeface="+mn-ea"/>
                <a:cs typeface="+mn-cs"/>
              </a:rPr>
              <a:t>.</a:t>
            </a:r>
          </a:p>
        </p:txBody>
      </p:sp>
      <p:sp>
        <p:nvSpPr>
          <p:cNvPr id="22" name="Título 1">
            <a:extLst>
              <a:ext uri="{FF2B5EF4-FFF2-40B4-BE49-F238E27FC236}">
                <a16:creationId xmlns:a16="http://schemas.microsoft.com/office/drawing/2014/main" id="{719E03C2-27B9-20EC-E7EB-6586DD5AD6B5}"/>
              </a:ext>
            </a:extLst>
          </p:cNvPr>
          <p:cNvSpPr txBox="1">
            <a:spLocks/>
          </p:cNvSpPr>
          <p:nvPr/>
        </p:nvSpPr>
        <p:spPr>
          <a:xfrm>
            <a:off x="606554" y="2897883"/>
            <a:ext cx="3380230" cy="1130291"/>
          </a:xfrm>
          <a:prstGeom prst="rect">
            <a:avLst/>
          </a:prstGeom>
        </p:spPr>
        <p:txBody>
          <a:bodyPr vert="horz" wrap="square" lIns="72000" tIns="72000" rIns="72000" bIns="72000" rtlCol="0" anchor="ctr" anchorCtr="0">
            <a:spAutoFit/>
          </a:bodyPr>
          <a:lstStyle>
            <a:lvl1pPr algn="l" defTabSz="457200" rtl="0" eaLnBrk="1" latinLnBrk="0" hangingPunct="1">
              <a:spcBef>
                <a:spcPct val="0"/>
              </a:spcBef>
              <a:buNone/>
              <a:defRPr lang="es-ES" sz="1800" b="0" i="0" kern="1200">
                <a:solidFill>
                  <a:srgbClr val="4E124D"/>
                </a:solidFill>
                <a:latin typeface="Arial"/>
                <a:ea typeface="+mj-ea"/>
                <a:cs typeface="Arial"/>
              </a:defRPr>
            </a:lvl1pPr>
          </a:lstStyle>
          <a:p>
            <a:pPr>
              <a:spcBef>
                <a:spcPts val="600"/>
              </a:spcBef>
            </a:pPr>
            <a:r>
              <a:rPr lang="es-ES" sz="1600" b="1" dirty="0">
                <a:solidFill>
                  <a:schemeClr val="accent2"/>
                </a:solidFill>
                <a:latin typeface="+mj-lt"/>
              </a:rPr>
              <a:t>Los pacientes comunicaron mejoras en la calidad de vida, </a:t>
            </a:r>
            <a:br>
              <a:rPr lang="es-ES" sz="1600" b="1" dirty="0">
                <a:solidFill>
                  <a:schemeClr val="accent2"/>
                </a:solidFill>
                <a:latin typeface="+mj-lt"/>
              </a:rPr>
            </a:br>
            <a:r>
              <a:rPr lang="es-ES" sz="1600" b="1" dirty="0">
                <a:solidFill>
                  <a:schemeClr val="accent2"/>
                </a:solidFill>
                <a:latin typeface="+mj-lt"/>
              </a:rPr>
              <a:t>la productividad y la satisfacción con el tratamiento.</a:t>
            </a:r>
            <a:r>
              <a:rPr lang="es-ES" sz="1600" b="1" baseline="30000" dirty="0">
                <a:solidFill>
                  <a:schemeClr val="accent2"/>
                </a:solidFill>
                <a:latin typeface="+mj-lt"/>
              </a:rPr>
              <a:t>1</a:t>
            </a:r>
          </a:p>
        </p:txBody>
      </p:sp>
      <p:pic>
        <p:nvPicPr>
          <p:cNvPr id="9" name="Gráfico 8">
            <a:extLst>
              <a:ext uri="{FF2B5EF4-FFF2-40B4-BE49-F238E27FC236}">
                <a16:creationId xmlns:a16="http://schemas.microsoft.com/office/drawing/2014/main" id="{D64E8663-A9B6-4B39-3B21-79638D07D30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600283" y="2066871"/>
            <a:ext cx="746127" cy="746127"/>
          </a:xfrm>
          <a:prstGeom prst="rect">
            <a:avLst/>
          </a:prstGeom>
        </p:spPr>
      </p:pic>
      <p:grpSp>
        <p:nvGrpSpPr>
          <p:cNvPr id="270" name="Grupo 269">
            <a:extLst>
              <a:ext uri="{FF2B5EF4-FFF2-40B4-BE49-F238E27FC236}">
                <a16:creationId xmlns:a16="http://schemas.microsoft.com/office/drawing/2014/main" id="{FA8E6322-BF33-7B85-FE9A-751F9F532A49}"/>
              </a:ext>
            </a:extLst>
          </p:cNvPr>
          <p:cNvGrpSpPr/>
          <p:nvPr/>
        </p:nvGrpSpPr>
        <p:grpSpPr>
          <a:xfrm>
            <a:off x="4197164" y="1544903"/>
            <a:ext cx="3382553" cy="1784705"/>
            <a:chOff x="4197164" y="1544903"/>
            <a:chExt cx="3382553" cy="1784705"/>
          </a:xfrm>
        </p:grpSpPr>
        <p:grpSp>
          <p:nvGrpSpPr>
            <p:cNvPr id="20" name="Grupo 19">
              <a:extLst>
                <a:ext uri="{FF2B5EF4-FFF2-40B4-BE49-F238E27FC236}">
                  <a16:creationId xmlns:a16="http://schemas.microsoft.com/office/drawing/2014/main" id="{840962E4-FAB5-314D-AEC8-8FC8B13DA086}"/>
                </a:ext>
              </a:extLst>
            </p:cNvPr>
            <p:cNvGrpSpPr/>
            <p:nvPr/>
          </p:nvGrpSpPr>
          <p:grpSpPr>
            <a:xfrm>
              <a:off x="4197164" y="1544903"/>
              <a:ext cx="3382553" cy="1784705"/>
              <a:chOff x="1669520" y="3626718"/>
              <a:chExt cx="1221140" cy="1784705"/>
            </a:xfrm>
          </p:grpSpPr>
          <p:sp>
            <p:nvSpPr>
              <p:cNvPr id="21" name="Rectángulo: una sola esquina redondeada 20">
                <a:extLst>
                  <a:ext uri="{FF2B5EF4-FFF2-40B4-BE49-F238E27FC236}">
                    <a16:creationId xmlns:a16="http://schemas.microsoft.com/office/drawing/2014/main" id="{A84064EA-E8DE-B5B1-DB70-9A4D79CF6BCB}"/>
                  </a:ext>
                </a:extLst>
              </p:cNvPr>
              <p:cNvSpPr/>
              <p:nvPr/>
            </p:nvSpPr>
            <p:spPr>
              <a:xfrm flipV="1">
                <a:off x="1671277" y="4224804"/>
                <a:ext cx="1219383" cy="1186619"/>
              </a:xfrm>
              <a:prstGeom prst="round1Rect">
                <a:avLst>
                  <a:gd name="adj" fmla="val 19973"/>
                </a:avLst>
              </a:prstGeom>
              <a:solidFill>
                <a:schemeClr val="bg1"/>
              </a:solidFill>
              <a:ln w="15875">
                <a:solidFill>
                  <a:srgbClr val="E6DE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ES" sz="1600" b="0" i="0" u="none" strike="noStrike" kern="1200" cap="none" spc="0" normalizeH="0" baseline="0" noProof="0">
                  <a:ln>
                    <a:noFill/>
                  </a:ln>
                  <a:solidFill>
                    <a:prstClr val="white"/>
                  </a:solidFill>
                  <a:effectLst/>
                  <a:uLnTx/>
                  <a:uFillTx/>
                  <a:latin typeface="+mj-lt"/>
                  <a:ea typeface="+mn-ea"/>
                  <a:cs typeface="+mn-cs"/>
                </a:endParaRPr>
              </a:p>
            </p:txBody>
          </p:sp>
          <p:sp>
            <p:nvSpPr>
              <p:cNvPr id="242" name="Rectángulo: una sola esquina redondeada 241">
                <a:extLst>
                  <a:ext uri="{FF2B5EF4-FFF2-40B4-BE49-F238E27FC236}">
                    <a16:creationId xmlns:a16="http://schemas.microsoft.com/office/drawing/2014/main" id="{49180107-D68F-D16A-D221-2D5FD0720A8D}"/>
                  </a:ext>
                </a:extLst>
              </p:cNvPr>
              <p:cNvSpPr/>
              <p:nvPr/>
            </p:nvSpPr>
            <p:spPr>
              <a:xfrm flipH="1">
                <a:off x="1671277" y="3626718"/>
                <a:ext cx="1219383" cy="540000"/>
              </a:xfrm>
              <a:prstGeom prst="round1Rect">
                <a:avLst>
                  <a:gd name="adj" fmla="val 38935"/>
                </a:avLst>
              </a:prstGeom>
              <a:solidFill>
                <a:srgbClr val="00BE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ES" sz="1600" b="0" i="0" u="none" strike="noStrike" kern="1200" cap="none" spc="0" normalizeH="0" baseline="0" noProof="0">
                  <a:ln>
                    <a:noFill/>
                  </a:ln>
                  <a:solidFill>
                    <a:prstClr val="white"/>
                  </a:solidFill>
                  <a:effectLst/>
                  <a:uLnTx/>
                  <a:uFillTx/>
                  <a:latin typeface="+mj-lt"/>
                  <a:ea typeface="+mn-ea"/>
                  <a:cs typeface="+mn-cs"/>
                </a:endParaRPr>
              </a:p>
            </p:txBody>
          </p:sp>
          <p:sp>
            <p:nvSpPr>
              <p:cNvPr id="249" name="Marcador de texto 1">
                <a:extLst>
                  <a:ext uri="{FF2B5EF4-FFF2-40B4-BE49-F238E27FC236}">
                    <a16:creationId xmlns:a16="http://schemas.microsoft.com/office/drawing/2014/main" id="{9168670E-A0AE-11F8-10F2-6E74C4510A7E}"/>
                  </a:ext>
                </a:extLst>
              </p:cNvPr>
              <p:cNvSpPr txBox="1">
                <a:spLocks/>
              </p:cNvSpPr>
              <p:nvPr/>
            </p:nvSpPr>
            <p:spPr>
              <a:xfrm>
                <a:off x="1671277" y="3756134"/>
                <a:ext cx="1219383" cy="330654"/>
              </a:xfrm>
              <a:prstGeom prst="rect">
                <a:avLst/>
              </a:prstGeom>
            </p:spPr>
            <p:txBody>
              <a:bodyPr wrap="square" lIns="72000" tIns="72000" rIns="72000" bIns="36000">
                <a:spAutoFit/>
              </a:bodyPr>
              <a:lstStyle>
                <a:lvl1pPr marL="180000" indent="-180000" algn="l" defTabSz="914400" rtl="0" eaLnBrk="1" latinLnBrk="0" hangingPunct="1">
                  <a:lnSpc>
                    <a:spcPct val="90000"/>
                  </a:lnSpc>
                  <a:spcBef>
                    <a:spcPts val="600"/>
                  </a:spcBef>
                  <a:spcAft>
                    <a:spcPts val="600"/>
                  </a:spcAft>
                  <a:buClr>
                    <a:schemeClr val="accent3"/>
                  </a:buClr>
                  <a:buFont typeface="Wingdings" panose="05000000000000000000" pitchFamily="2" charset="2"/>
                  <a:buChar char="§"/>
                  <a:defRPr sz="2000" kern="1200">
                    <a:solidFill>
                      <a:schemeClr val="tx1">
                        <a:lumMod val="75000"/>
                        <a:lumOff val="25000"/>
                      </a:schemeClr>
                    </a:solidFill>
                    <a:latin typeface="+mn-lt"/>
                    <a:ea typeface="+mn-ea"/>
                    <a:cs typeface="+mn-cs"/>
                  </a:defRPr>
                </a:lvl1pPr>
                <a:lvl2pPr marL="360000" indent="-180000" algn="l" defTabSz="914400" rtl="0" eaLnBrk="1" latinLnBrk="0" hangingPunct="1">
                  <a:lnSpc>
                    <a:spcPct val="90000"/>
                  </a:lnSpc>
                  <a:spcBef>
                    <a:spcPts val="300"/>
                  </a:spcBef>
                  <a:spcAft>
                    <a:spcPts val="600"/>
                  </a:spcAft>
                  <a:buClr>
                    <a:schemeClr val="accent2"/>
                  </a:buClr>
                  <a:buFont typeface="Wingdings" panose="05000000000000000000" pitchFamily="2" charset="2"/>
                  <a:buChar char="§"/>
                  <a:defRPr sz="1800" kern="1200">
                    <a:solidFill>
                      <a:schemeClr val="tx1">
                        <a:lumMod val="75000"/>
                        <a:lumOff val="25000"/>
                      </a:schemeClr>
                    </a:solidFill>
                    <a:latin typeface="+mn-lt"/>
                    <a:ea typeface="+mn-ea"/>
                    <a:cs typeface="+mn-cs"/>
                  </a:defRPr>
                </a:lvl2pPr>
                <a:lvl3pPr marL="540000" indent="-180000" algn="l" defTabSz="914400" rtl="0" eaLnBrk="1" latinLnBrk="0" hangingPunct="1">
                  <a:lnSpc>
                    <a:spcPct val="90000"/>
                  </a:lnSpc>
                  <a:spcBef>
                    <a:spcPts val="300"/>
                  </a:spcBef>
                  <a:spcAft>
                    <a:spcPts val="600"/>
                  </a:spcAft>
                  <a:buClr>
                    <a:schemeClr val="accent1"/>
                  </a:buClr>
                  <a:buFont typeface="Wingdings" panose="05000000000000000000" pitchFamily="2" charset="2"/>
                  <a:buChar char="§"/>
                  <a:defRPr sz="18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1C2544"/>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1C254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600"/>
                  </a:spcBef>
                  <a:spcAft>
                    <a:spcPts val="600"/>
                  </a:spcAft>
                  <a:buClr>
                    <a:srgbClr val="FDC647"/>
                  </a:buClr>
                  <a:buSzTx/>
                  <a:buFont typeface="Wingdings" panose="05000000000000000000" pitchFamily="2" charset="2"/>
                  <a:buNone/>
                  <a:tabLst/>
                  <a:defRPr/>
                </a:pPr>
                <a:r>
                  <a:rPr kumimoji="0" lang="es-ES" sz="1600" b="1" i="0" u="none" strike="noStrike" kern="1200" cap="none" spc="0" normalizeH="0" baseline="0" noProof="0">
                    <a:ln>
                      <a:noFill/>
                    </a:ln>
                    <a:solidFill>
                      <a:prstClr val="white"/>
                    </a:solidFill>
                    <a:effectLst/>
                    <a:uLnTx/>
                    <a:uFillTx/>
                    <a:latin typeface="+mj-lt"/>
                    <a:ea typeface="+mn-ea"/>
                    <a:cs typeface="+mn-cs"/>
                  </a:rPr>
                  <a:t>DLQI 0/1</a:t>
                </a:r>
              </a:p>
            </p:txBody>
          </p:sp>
          <p:sp>
            <p:nvSpPr>
              <p:cNvPr id="250" name="Marcador de texto 1">
                <a:extLst>
                  <a:ext uri="{FF2B5EF4-FFF2-40B4-BE49-F238E27FC236}">
                    <a16:creationId xmlns:a16="http://schemas.microsoft.com/office/drawing/2014/main" id="{0A70DDE8-9B62-858B-D2A4-4C309293C247}"/>
                  </a:ext>
                </a:extLst>
              </p:cNvPr>
              <p:cNvSpPr txBox="1">
                <a:spLocks/>
              </p:cNvSpPr>
              <p:nvPr/>
            </p:nvSpPr>
            <p:spPr>
              <a:xfrm>
                <a:off x="1671277" y="4260774"/>
                <a:ext cx="1219383" cy="477805"/>
              </a:xfrm>
              <a:prstGeom prst="rect">
                <a:avLst/>
              </a:prstGeom>
            </p:spPr>
            <p:txBody>
              <a:bodyPr wrap="square" lIns="72000" tIns="72000" rIns="72000" bIns="72000">
                <a:spAutoFit/>
              </a:bodyPr>
              <a:lstStyle>
                <a:lvl1pPr marL="180000" indent="-180000" algn="l" defTabSz="914400" rtl="0" eaLnBrk="1" latinLnBrk="0" hangingPunct="1">
                  <a:lnSpc>
                    <a:spcPct val="90000"/>
                  </a:lnSpc>
                  <a:spcBef>
                    <a:spcPts val="600"/>
                  </a:spcBef>
                  <a:spcAft>
                    <a:spcPts val="600"/>
                  </a:spcAft>
                  <a:buClr>
                    <a:schemeClr val="accent3"/>
                  </a:buClr>
                  <a:buFont typeface="Wingdings" panose="05000000000000000000" pitchFamily="2" charset="2"/>
                  <a:buChar char="§"/>
                  <a:defRPr sz="2000" kern="1200">
                    <a:solidFill>
                      <a:schemeClr val="tx1">
                        <a:lumMod val="75000"/>
                        <a:lumOff val="25000"/>
                      </a:schemeClr>
                    </a:solidFill>
                    <a:latin typeface="+mn-lt"/>
                    <a:ea typeface="+mn-ea"/>
                    <a:cs typeface="+mn-cs"/>
                  </a:defRPr>
                </a:lvl1pPr>
                <a:lvl2pPr marL="360000" indent="-180000" algn="l" defTabSz="914400" rtl="0" eaLnBrk="1" latinLnBrk="0" hangingPunct="1">
                  <a:lnSpc>
                    <a:spcPct val="90000"/>
                  </a:lnSpc>
                  <a:spcBef>
                    <a:spcPts val="300"/>
                  </a:spcBef>
                  <a:spcAft>
                    <a:spcPts val="600"/>
                  </a:spcAft>
                  <a:buClr>
                    <a:schemeClr val="accent2"/>
                  </a:buClr>
                  <a:buFont typeface="Wingdings" panose="05000000000000000000" pitchFamily="2" charset="2"/>
                  <a:buChar char="§"/>
                  <a:defRPr sz="1800" kern="1200">
                    <a:solidFill>
                      <a:schemeClr val="tx1">
                        <a:lumMod val="75000"/>
                        <a:lumOff val="25000"/>
                      </a:schemeClr>
                    </a:solidFill>
                    <a:latin typeface="+mn-lt"/>
                    <a:ea typeface="+mn-ea"/>
                    <a:cs typeface="+mn-cs"/>
                  </a:defRPr>
                </a:lvl2pPr>
                <a:lvl3pPr marL="540000" indent="-180000" algn="l" defTabSz="914400" rtl="0" eaLnBrk="1" latinLnBrk="0" hangingPunct="1">
                  <a:lnSpc>
                    <a:spcPct val="90000"/>
                  </a:lnSpc>
                  <a:spcBef>
                    <a:spcPts val="300"/>
                  </a:spcBef>
                  <a:spcAft>
                    <a:spcPts val="600"/>
                  </a:spcAft>
                  <a:buClr>
                    <a:schemeClr val="accent1"/>
                  </a:buClr>
                  <a:buFont typeface="Wingdings" panose="05000000000000000000" pitchFamily="2" charset="2"/>
                  <a:buChar char="§"/>
                  <a:defRPr sz="18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1C2544"/>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1C254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600"/>
                  </a:spcBef>
                  <a:spcAft>
                    <a:spcPts val="600"/>
                  </a:spcAft>
                  <a:buClr>
                    <a:srgbClr val="FDC647"/>
                  </a:buClr>
                  <a:buSzTx/>
                  <a:buFont typeface="Wingdings" panose="05000000000000000000" pitchFamily="2" charset="2"/>
                  <a:buNone/>
                  <a:tabLst/>
                  <a:defRPr/>
                </a:pPr>
                <a:r>
                  <a:rPr kumimoji="0" lang="es-ES" sz="2400" b="1" i="0" u="none" strike="noStrike" kern="1200" cap="none" spc="0" normalizeH="0" baseline="0" noProof="0">
                    <a:ln>
                      <a:noFill/>
                    </a:ln>
                    <a:solidFill>
                      <a:srgbClr val="00BEA0"/>
                    </a:solidFill>
                    <a:effectLst/>
                    <a:uLnTx/>
                    <a:uFillTx/>
                    <a:latin typeface="+mj-lt"/>
                    <a:ea typeface="+mn-ea"/>
                    <a:cs typeface="+mn-cs"/>
                  </a:rPr>
                  <a:t>70</a:t>
                </a:r>
                <a:r>
                  <a:rPr kumimoji="0" lang="es-ES" sz="1800" b="1" i="0" u="none" strike="noStrike" kern="1200" cap="none" spc="0" normalizeH="0" baseline="0" noProof="0">
                    <a:ln>
                      <a:noFill/>
                    </a:ln>
                    <a:solidFill>
                      <a:srgbClr val="00BEA0"/>
                    </a:solidFill>
                    <a:effectLst/>
                    <a:uLnTx/>
                    <a:uFillTx/>
                    <a:latin typeface="+mj-lt"/>
                    <a:ea typeface="+mn-ea"/>
                    <a:cs typeface="+mn-cs"/>
                  </a:rPr>
                  <a:t>,4%</a:t>
                </a:r>
                <a:endParaRPr kumimoji="0" lang="es-ES" sz="1400" b="1" i="0" u="none" strike="noStrike" kern="1200" cap="none" spc="0" normalizeH="0" baseline="30000" noProof="0">
                  <a:ln>
                    <a:noFill/>
                  </a:ln>
                  <a:solidFill>
                    <a:srgbClr val="00BEA0"/>
                  </a:solidFill>
                  <a:effectLst/>
                  <a:uLnTx/>
                  <a:uFillTx/>
                  <a:latin typeface="+mj-lt"/>
                  <a:ea typeface="+mn-ea"/>
                  <a:cs typeface="+mn-cs"/>
                </a:endParaRPr>
              </a:p>
            </p:txBody>
          </p:sp>
          <p:sp>
            <p:nvSpPr>
              <p:cNvPr id="269" name="Marcador de texto 1">
                <a:extLst>
                  <a:ext uri="{FF2B5EF4-FFF2-40B4-BE49-F238E27FC236}">
                    <a16:creationId xmlns:a16="http://schemas.microsoft.com/office/drawing/2014/main" id="{4D78931C-30AB-674A-4D90-2E69039F1770}"/>
                  </a:ext>
                </a:extLst>
              </p:cNvPr>
              <p:cNvSpPr txBox="1">
                <a:spLocks/>
              </p:cNvSpPr>
              <p:nvPr/>
            </p:nvSpPr>
            <p:spPr>
              <a:xfrm>
                <a:off x="1669520" y="4584348"/>
                <a:ext cx="1219383" cy="810204"/>
              </a:xfrm>
              <a:prstGeom prst="rect">
                <a:avLst/>
              </a:prstGeom>
            </p:spPr>
            <p:txBody>
              <a:bodyPr wrap="square" lIns="72000" tIns="72000" rIns="72000" bIns="72000">
                <a:spAutoFit/>
              </a:bodyPr>
              <a:lstStyle>
                <a:lvl1pPr marL="180000" indent="-180000" algn="l" defTabSz="914400" rtl="0" eaLnBrk="1" latinLnBrk="0" hangingPunct="1">
                  <a:lnSpc>
                    <a:spcPct val="90000"/>
                  </a:lnSpc>
                  <a:spcBef>
                    <a:spcPts val="600"/>
                  </a:spcBef>
                  <a:spcAft>
                    <a:spcPts val="600"/>
                  </a:spcAft>
                  <a:buClr>
                    <a:schemeClr val="accent3"/>
                  </a:buClr>
                  <a:buFont typeface="Wingdings" panose="05000000000000000000" pitchFamily="2" charset="2"/>
                  <a:buChar char="§"/>
                  <a:defRPr sz="2000" kern="1200">
                    <a:solidFill>
                      <a:schemeClr val="tx1">
                        <a:lumMod val="75000"/>
                        <a:lumOff val="25000"/>
                      </a:schemeClr>
                    </a:solidFill>
                    <a:latin typeface="+mn-lt"/>
                    <a:ea typeface="+mn-ea"/>
                    <a:cs typeface="+mn-cs"/>
                  </a:defRPr>
                </a:lvl1pPr>
                <a:lvl2pPr marL="360000" indent="-180000" algn="l" defTabSz="914400" rtl="0" eaLnBrk="1" latinLnBrk="0" hangingPunct="1">
                  <a:lnSpc>
                    <a:spcPct val="90000"/>
                  </a:lnSpc>
                  <a:spcBef>
                    <a:spcPts val="300"/>
                  </a:spcBef>
                  <a:spcAft>
                    <a:spcPts val="600"/>
                  </a:spcAft>
                  <a:buClr>
                    <a:schemeClr val="accent2"/>
                  </a:buClr>
                  <a:buFont typeface="Wingdings" panose="05000000000000000000" pitchFamily="2" charset="2"/>
                  <a:buChar char="§"/>
                  <a:defRPr sz="1800" kern="1200">
                    <a:solidFill>
                      <a:schemeClr val="tx1">
                        <a:lumMod val="75000"/>
                        <a:lumOff val="25000"/>
                      </a:schemeClr>
                    </a:solidFill>
                    <a:latin typeface="+mn-lt"/>
                    <a:ea typeface="+mn-ea"/>
                    <a:cs typeface="+mn-cs"/>
                  </a:defRPr>
                </a:lvl2pPr>
                <a:lvl3pPr marL="540000" indent="-180000" algn="l" defTabSz="914400" rtl="0" eaLnBrk="1" latinLnBrk="0" hangingPunct="1">
                  <a:lnSpc>
                    <a:spcPct val="90000"/>
                  </a:lnSpc>
                  <a:spcBef>
                    <a:spcPts val="300"/>
                  </a:spcBef>
                  <a:spcAft>
                    <a:spcPts val="600"/>
                  </a:spcAft>
                  <a:buClr>
                    <a:schemeClr val="accent1"/>
                  </a:buClr>
                  <a:buFont typeface="Wingdings" panose="05000000000000000000" pitchFamily="2" charset="2"/>
                  <a:buChar char="§"/>
                  <a:defRPr sz="18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1C2544"/>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1C254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600"/>
                  </a:spcBef>
                  <a:spcAft>
                    <a:spcPts val="600"/>
                  </a:spcAft>
                  <a:buClr>
                    <a:srgbClr val="FDC647"/>
                  </a:buClr>
                  <a:buSzTx/>
                  <a:buFont typeface="Wingdings" panose="05000000000000000000" pitchFamily="2" charset="2"/>
                  <a:buNone/>
                  <a:tabLst/>
                  <a:defRPr/>
                </a:pPr>
                <a:r>
                  <a:rPr kumimoji="0" lang="es-ES" sz="1400" b="1" i="0" u="none" strike="noStrike" kern="1200" cap="none" spc="0" normalizeH="0" baseline="0" noProof="0" dirty="0">
                    <a:ln>
                      <a:noFill/>
                    </a:ln>
                    <a:solidFill>
                      <a:schemeClr val="tx1"/>
                    </a:solidFill>
                    <a:effectLst/>
                    <a:uLnTx/>
                    <a:uFillTx/>
                    <a:ea typeface="+mn-ea"/>
                    <a:cs typeface="+mn-cs"/>
                  </a:rPr>
                  <a:t>de los pacientes </a:t>
                </a:r>
                <a:br>
                  <a:rPr kumimoji="0" lang="es-ES" sz="1400" b="1" i="0" u="none" strike="noStrike" kern="1200" cap="none" spc="0" normalizeH="0" baseline="0" noProof="0" dirty="0">
                    <a:ln>
                      <a:noFill/>
                    </a:ln>
                    <a:solidFill>
                      <a:schemeClr val="tx1"/>
                    </a:solidFill>
                    <a:effectLst/>
                    <a:uLnTx/>
                    <a:uFillTx/>
                    <a:ea typeface="+mn-ea"/>
                    <a:cs typeface="+mn-cs"/>
                  </a:rPr>
                </a:br>
                <a:r>
                  <a:rPr lang="es-ES" sz="1600" b="1" dirty="0">
                    <a:solidFill>
                      <a:srgbClr val="08BDA0"/>
                    </a:solidFill>
                  </a:rPr>
                  <a:t>alcanzaron puntuaciones </a:t>
                </a:r>
                <a:r>
                  <a:rPr lang="pt-BR" sz="1600" b="1" dirty="0">
                    <a:solidFill>
                      <a:srgbClr val="08BDA0"/>
                    </a:solidFill>
                  </a:rPr>
                  <a:t>DLQI 0/1 </a:t>
                </a:r>
                <a:br>
                  <a:rPr lang="pt-BR" sz="1600" b="1" dirty="0">
                    <a:solidFill>
                      <a:srgbClr val="08BDA0"/>
                    </a:solidFill>
                  </a:rPr>
                </a:br>
                <a:r>
                  <a:rPr lang="pt-BR" sz="1600" b="1" dirty="0">
                    <a:solidFill>
                      <a:srgbClr val="08BDA0"/>
                    </a:solidFill>
                  </a:rPr>
                  <a:t>(DLQI y DLQI-R) </a:t>
                </a:r>
                <a:r>
                  <a:rPr kumimoji="0" lang="es-ES" sz="1400" i="0" u="none" strike="noStrike" kern="1200" cap="none" spc="0" normalizeH="0" baseline="0" noProof="0" dirty="0">
                    <a:ln>
                      <a:noFill/>
                    </a:ln>
                    <a:solidFill>
                      <a:schemeClr val="tx1"/>
                    </a:solidFill>
                    <a:effectLst/>
                    <a:uLnTx/>
                    <a:uFillTx/>
                    <a:ea typeface="+mn-ea"/>
                    <a:cs typeface="+mn-cs"/>
                  </a:rPr>
                  <a:t>en la semana 24.</a:t>
                </a:r>
                <a:r>
                  <a:rPr kumimoji="0" lang="es-ES" sz="1400" i="0" u="none" strike="noStrike" kern="1200" cap="none" spc="0" normalizeH="0" baseline="30000" noProof="0" dirty="0">
                    <a:ln>
                      <a:noFill/>
                    </a:ln>
                    <a:solidFill>
                      <a:schemeClr val="tx1"/>
                    </a:solidFill>
                    <a:effectLst/>
                    <a:uLnTx/>
                    <a:uFillTx/>
                    <a:ea typeface="+mn-ea"/>
                    <a:cs typeface="+mn-cs"/>
                  </a:rPr>
                  <a:t>1</a:t>
                </a:r>
              </a:p>
            </p:txBody>
          </p:sp>
        </p:grpSp>
        <p:pic>
          <p:nvPicPr>
            <p:cNvPr id="262" name="Graphic 14">
              <a:extLst>
                <a:ext uri="{FF2B5EF4-FFF2-40B4-BE49-F238E27FC236}">
                  <a16:creationId xmlns:a16="http://schemas.microsoft.com/office/drawing/2014/main" id="{30D48FFE-0597-0D27-A2AD-F091F3D55BCA}"/>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513430" y="1616349"/>
              <a:ext cx="373561" cy="412373"/>
            </a:xfrm>
            <a:prstGeom prst="rect">
              <a:avLst/>
            </a:prstGeom>
          </p:spPr>
        </p:pic>
      </p:grpSp>
      <p:grpSp>
        <p:nvGrpSpPr>
          <p:cNvPr id="271" name="Grupo 270">
            <a:extLst>
              <a:ext uri="{FF2B5EF4-FFF2-40B4-BE49-F238E27FC236}">
                <a16:creationId xmlns:a16="http://schemas.microsoft.com/office/drawing/2014/main" id="{BBDBCEB6-C513-A6F3-8B75-6FEA478E147B}"/>
              </a:ext>
            </a:extLst>
          </p:cNvPr>
          <p:cNvGrpSpPr/>
          <p:nvPr/>
        </p:nvGrpSpPr>
        <p:grpSpPr>
          <a:xfrm>
            <a:off x="7994836" y="1548328"/>
            <a:ext cx="3377686" cy="1786086"/>
            <a:chOff x="7994836" y="1548328"/>
            <a:chExt cx="3377686" cy="1786086"/>
          </a:xfrm>
        </p:grpSpPr>
        <p:grpSp>
          <p:nvGrpSpPr>
            <p:cNvPr id="15" name="Grupo 14">
              <a:extLst>
                <a:ext uri="{FF2B5EF4-FFF2-40B4-BE49-F238E27FC236}">
                  <a16:creationId xmlns:a16="http://schemas.microsoft.com/office/drawing/2014/main" id="{C06E27E1-4A84-64A3-9B49-7D4DE560BBE9}"/>
                </a:ext>
              </a:extLst>
            </p:cNvPr>
            <p:cNvGrpSpPr/>
            <p:nvPr/>
          </p:nvGrpSpPr>
          <p:grpSpPr>
            <a:xfrm>
              <a:off x="7994836" y="1548328"/>
              <a:ext cx="3377686" cy="1786086"/>
              <a:chOff x="1671277" y="3626718"/>
              <a:chExt cx="1219383" cy="1786086"/>
            </a:xfrm>
          </p:grpSpPr>
          <p:sp>
            <p:nvSpPr>
              <p:cNvPr id="16" name="Rectángulo: una sola esquina redondeada 15">
                <a:extLst>
                  <a:ext uri="{FF2B5EF4-FFF2-40B4-BE49-F238E27FC236}">
                    <a16:creationId xmlns:a16="http://schemas.microsoft.com/office/drawing/2014/main" id="{F44F2E20-AC7B-136B-6FE5-4D8432366852}"/>
                  </a:ext>
                </a:extLst>
              </p:cNvPr>
              <p:cNvSpPr/>
              <p:nvPr/>
            </p:nvSpPr>
            <p:spPr>
              <a:xfrm flipV="1">
                <a:off x="1671277" y="4224804"/>
                <a:ext cx="1219383" cy="1188000"/>
              </a:xfrm>
              <a:prstGeom prst="round1Rect">
                <a:avLst>
                  <a:gd name="adj" fmla="val 22527"/>
                </a:avLst>
              </a:prstGeom>
              <a:solidFill>
                <a:schemeClr val="bg1"/>
              </a:solidFill>
              <a:ln w="15875">
                <a:solidFill>
                  <a:srgbClr val="E6DE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ES" sz="1600" b="0" i="0" u="none" strike="noStrike" kern="1200" cap="none" spc="0" normalizeH="0" baseline="0" noProof="0">
                  <a:ln>
                    <a:noFill/>
                  </a:ln>
                  <a:solidFill>
                    <a:prstClr val="white"/>
                  </a:solidFill>
                  <a:effectLst/>
                  <a:uLnTx/>
                  <a:uFillTx/>
                  <a:latin typeface="+mj-lt"/>
                  <a:ea typeface="+mn-ea"/>
                  <a:cs typeface="+mn-cs"/>
                </a:endParaRPr>
              </a:p>
            </p:txBody>
          </p:sp>
          <p:sp>
            <p:nvSpPr>
              <p:cNvPr id="17" name="Rectángulo: una sola esquina redondeada 16">
                <a:extLst>
                  <a:ext uri="{FF2B5EF4-FFF2-40B4-BE49-F238E27FC236}">
                    <a16:creationId xmlns:a16="http://schemas.microsoft.com/office/drawing/2014/main" id="{863F47DE-F85B-6BC0-19F9-562CC88A621E}"/>
                  </a:ext>
                </a:extLst>
              </p:cNvPr>
              <p:cNvSpPr/>
              <p:nvPr/>
            </p:nvSpPr>
            <p:spPr>
              <a:xfrm flipH="1">
                <a:off x="1671277" y="3626718"/>
                <a:ext cx="1219383" cy="540000"/>
              </a:xfrm>
              <a:prstGeom prst="round1Rect">
                <a:avLst>
                  <a:gd name="adj" fmla="val 3893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ES" sz="1600" b="0" i="0" u="none" strike="noStrike" kern="1200" cap="none" spc="0" normalizeH="0" baseline="0" noProof="0">
                  <a:ln>
                    <a:noFill/>
                  </a:ln>
                  <a:solidFill>
                    <a:prstClr val="white"/>
                  </a:solidFill>
                  <a:effectLst/>
                  <a:uLnTx/>
                  <a:uFillTx/>
                  <a:latin typeface="+mj-lt"/>
                  <a:ea typeface="+mn-ea"/>
                  <a:cs typeface="+mn-cs"/>
                </a:endParaRPr>
              </a:p>
            </p:txBody>
          </p:sp>
          <p:sp>
            <p:nvSpPr>
              <p:cNvPr id="18" name="Marcador de texto 1">
                <a:extLst>
                  <a:ext uri="{FF2B5EF4-FFF2-40B4-BE49-F238E27FC236}">
                    <a16:creationId xmlns:a16="http://schemas.microsoft.com/office/drawing/2014/main" id="{1B646276-AB25-808C-7C91-32B4F2A11D6F}"/>
                  </a:ext>
                </a:extLst>
              </p:cNvPr>
              <p:cNvSpPr txBox="1">
                <a:spLocks/>
              </p:cNvSpPr>
              <p:nvPr/>
            </p:nvSpPr>
            <p:spPr>
              <a:xfrm>
                <a:off x="1671277" y="3756134"/>
                <a:ext cx="1219383" cy="330654"/>
              </a:xfrm>
              <a:prstGeom prst="rect">
                <a:avLst/>
              </a:prstGeom>
            </p:spPr>
            <p:txBody>
              <a:bodyPr wrap="square" lIns="72000" tIns="72000" rIns="72000" bIns="36000">
                <a:spAutoFit/>
              </a:bodyPr>
              <a:lstStyle>
                <a:lvl1pPr marL="180000" indent="-180000" algn="l" defTabSz="914400" rtl="0" eaLnBrk="1" latinLnBrk="0" hangingPunct="1">
                  <a:lnSpc>
                    <a:spcPct val="90000"/>
                  </a:lnSpc>
                  <a:spcBef>
                    <a:spcPts val="600"/>
                  </a:spcBef>
                  <a:spcAft>
                    <a:spcPts val="600"/>
                  </a:spcAft>
                  <a:buClr>
                    <a:schemeClr val="accent3"/>
                  </a:buClr>
                  <a:buFont typeface="Wingdings" panose="05000000000000000000" pitchFamily="2" charset="2"/>
                  <a:buChar char="§"/>
                  <a:defRPr sz="2000" kern="1200">
                    <a:solidFill>
                      <a:schemeClr val="tx1">
                        <a:lumMod val="75000"/>
                        <a:lumOff val="25000"/>
                      </a:schemeClr>
                    </a:solidFill>
                    <a:latin typeface="+mn-lt"/>
                    <a:ea typeface="+mn-ea"/>
                    <a:cs typeface="+mn-cs"/>
                  </a:defRPr>
                </a:lvl1pPr>
                <a:lvl2pPr marL="360000" indent="-180000" algn="l" defTabSz="914400" rtl="0" eaLnBrk="1" latinLnBrk="0" hangingPunct="1">
                  <a:lnSpc>
                    <a:spcPct val="90000"/>
                  </a:lnSpc>
                  <a:spcBef>
                    <a:spcPts val="300"/>
                  </a:spcBef>
                  <a:spcAft>
                    <a:spcPts val="600"/>
                  </a:spcAft>
                  <a:buClr>
                    <a:schemeClr val="accent2"/>
                  </a:buClr>
                  <a:buFont typeface="Wingdings" panose="05000000000000000000" pitchFamily="2" charset="2"/>
                  <a:buChar char="§"/>
                  <a:defRPr sz="1800" kern="1200">
                    <a:solidFill>
                      <a:schemeClr val="tx1">
                        <a:lumMod val="75000"/>
                        <a:lumOff val="25000"/>
                      </a:schemeClr>
                    </a:solidFill>
                    <a:latin typeface="+mn-lt"/>
                    <a:ea typeface="+mn-ea"/>
                    <a:cs typeface="+mn-cs"/>
                  </a:defRPr>
                </a:lvl2pPr>
                <a:lvl3pPr marL="540000" indent="-180000" algn="l" defTabSz="914400" rtl="0" eaLnBrk="1" latinLnBrk="0" hangingPunct="1">
                  <a:lnSpc>
                    <a:spcPct val="90000"/>
                  </a:lnSpc>
                  <a:spcBef>
                    <a:spcPts val="300"/>
                  </a:spcBef>
                  <a:spcAft>
                    <a:spcPts val="600"/>
                  </a:spcAft>
                  <a:buClr>
                    <a:schemeClr val="accent1"/>
                  </a:buClr>
                  <a:buFont typeface="Wingdings" panose="05000000000000000000" pitchFamily="2" charset="2"/>
                  <a:buChar char="§"/>
                  <a:defRPr sz="18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1C2544"/>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1C254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600"/>
                  </a:spcBef>
                  <a:spcAft>
                    <a:spcPts val="600"/>
                  </a:spcAft>
                  <a:buClr>
                    <a:srgbClr val="FDC647"/>
                  </a:buClr>
                  <a:buSzTx/>
                  <a:buFont typeface="Wingdings" panose="05000000000000000000" pitchFamily="2" charset="2"/>
                  <a:buNone/>
                  <a:tabLst/>
                  <a:defRPr/>
                </a:pPr>
                <a:r>
                  <a:rPr kumimoji="0" lang="es-ES" sz="1600" b="1" i="0" u="none" strike="noStrike" kern="1200" cap="none" spc="0" normalizeH="0" baseline="0" noProof="0">
                    <a:ln>
                      <a:noFill/>
                    </a:ln>
                    <a:solidFill>
                      <a:prstClr val="white"/>
                    </a:solidFill>
                    <a:effectLst/>
                    <a:uLnTx/>
                    <a:uFillTx/>
                    <a:latin typeface="+mj-lt"/>
                    <a:ea typeface="+mn-ea"/>
                    <a:cs typeface="+mn-cs"/>
                  </a:rPr>
                  <a:t>PBI</a:t>
                </a:r>
              </a:p>
            </p:txBody>
          </p:sp>
          <p:sp>
            <p:nvSpPr>
              <p:cNvPr id="19" name="Marcador de texto 1">
                <a:extLst>
                  <a:ext uri="{FF2B5EF4-FFF2-40B4-BE49-F238E27FC236}">
                    <a16:creationId xmlns:a16="http://schemas.microsoft.com/office/drawing/2014/main" id="{10DB8ADF-5111-E904-CE3D-DA5BBBE6971C}"/>
                  </a:ext>
                </a:extLst>
              </p:cNvPr>
              <p:cNvSpPr txBox="1">
                <a:spLocks/>
              </p:cNvSpPr>
              <p:nvPr/>
            </p:nvSpPr>
            <p:spPr>
              <a:xfrm>
                <a:off x="1671277" y="4279423"/>
                <a:ext cx="1219383" cy="477805"/>
              </a:xfrm>
              <a:prstGeom prst="rect">
                <a:avLst/>
              </a:prstGeom>
            </p:spPr>
            <p:txBody>
              <a:bodyPr wrap="square" lIns="72000" tIns="72000" rIns="72000" bIns="72000">
                <a:spAutoFit/>
              </a:bodyPr>
              <a:lstStyle>
                <a:lvl1pPr marL="180000" indent="-180000" algn="l" defTabSz="914400" rtl="0" eaLnBrk="1" latinLnBrk="0" hangingPunct="1">
                  <a:lnSpc>
                    <a:spcPct val="90000"/>
                  </a:lnSpc>
                  <a:spcBef>
                    <a:spcPts val="600"/>
                  </a:spcBef>
                  <a:spcAft>
                    <a:spcPts val="600"/>
                  </a:spcAft>
                  <a:buClr>
                    <a:schemeClr val="accent3"/>
                  </a:buClr>
                  <a:buFont typeface="Wingdings" panose="05000000000000000000" pitchFamily="2" charset="2"/>
                  <a:buChar char="§"/>
                  <a:defRPr sz="2000" kern="1200">
                    <a:solidFill>
                      <a:schemeClr val="tx1">
                        <a:lumMod val="75000"/>
                        <a:lumOff val="25000"/>
                      </a:schemeClr>
                    </a:solidFill>
                    <a:latin typeface="+mn-lt"/>
                    <a:ea typeface="+mn-ea"/>
                    <a:cs typeface="+mn-cs"/>
                  </a:defRPr>
                </a:lvl1pPr>
                <a:lvl2pPr marL="360000" indent="-180000" algn="l" defTabSz="914400" rtl="0" eaLnBrk="1" latinLnBrk="0" hangingPunct="1">
                  <a:lnSpc>
                    <a:spcPct val="90000"/>
                  </a:lnSpc>
                  <a:spcBef>
                    <a:spcPts val="300"/>
                  </a:spcBef>
                  <a:spcAft>
                    <a:spcPts val="600"/>
                  </a:spcAft>
                  <a:buClr>
                    <a:schemeClr val="accent2"/>
                  </a:buClr>
                  <a:buFont typeface="Wingdings" panose="05000000000000000000" pitchFamily="2" charset="2"/>
                  <a:buChar char="§"/>
                  <a:defRPr sz="1800" kern="1200">
                    <a:solidFill>
                      <a:schemeClr val="tx1">
                        <a:lumMod val="75000"/>
                        <a:lumOff val="25000"/>
                      </a:schemeClr>
                    </a:solidFill>
                    <a:latin typeface="+mn-lt"/>
                    <a:ea typeface="+mn-ea"/>
                    <a:cs typeface="+mn-cs"/>
                  </a:defRPr>
                </a:lvl2pPr>
                <a:lvl3pPr marL="540000" indent="-180000" algn="l" defTabSz="914400" rtl="0" eaLnBrk="1" latinLnBrk="0" hangingPunct="1">
                  <a:lnSpc>
                    <a:spcPct val="90000"/>
                  </a:lnSpc>
                  <a:spcBef>
                    <a:spcPts val="300"/>
                  </a:spcBef>
                  <a:spcAft>
                    <a:spcPts val="600"/>
                  </a:spcAft>
                  <a:buClr>
                    <a:schemeClr val="accent1"/>
                  </a:buClr>
                  <a:buFont typeface="Wingdings" panose="05000000000000000000" pitchFamily="2" charset="2"/>
                  <a:buChar char="§"/>
                  <a:defRPr sz="18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1C2544"/>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1C254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600"/>
                  </a:spcBef>
                  <a:spcAft>
                    <a:spcPts val="600"/>
                  </a:spcAft>
                  <a:buClr>
                    <a:srgbClr val="FDC647"/>
                  </a:buClr>
                  <a:buSzTx/>
                  <a:buFont typeface="Wingdings" panose="05000000000000000000" pitchFamily="2" charset="2"/>
                  <a:buNone/>
                  <a:tabLst/>
                  <a:defRPr/>
                </a:pPr>
                <a:r>
                  <a:rPr kumimoji="0" lang="es-ES" sz="2400" b="1" i="0" u="none" strike="noStrike" kern="1200" cap="none" spc="0" normalizeH="0" baseline="0" noProof="0">
                    <a:ln>
                      <a:noFill/>
                    </a:ln>
                    <a:solidFill>
                      <a:schemeClr val="accent2"/>
                    </a:solidFill>
                    <a:effectLst/>
                    <a:uLnTx/>
                    <a:uFillTx/>
                    <a:latin typeface="+mj-lt"/>
                    <a:ea typeface="+mn-ea"/>
                    <a:cs typeface="+mn-cs"/>
                  </a:rPr>
                  <a:t>98</a:t>
                </a:r>
                <a:r>
                  <a:rPr kumimoji="0" lang="es-ES" sz="1800" b="1" i="0" u="none" strike="noStrike" kern="1200" cap="none" spc="0" normalizeH="0" baseline="0" noProof="0">
                    <a:ln>
                      <a:noFill/>
                    </a:ln>
                    <a:solidFill>
                      <a:schemeClr val="accent2"/>
                    </a:solidFill>
                    <a:effectLst/>
                    <a:uLnTx/>
                    <a:uFillTx/>
                    <a:latin typeface="+mj-lt"/>
                    <a:ea typeface="+mn-ea"/>
                    <a:cs typeface="+mn-cs"/>
                  </a:rPr>
                  <a:t>,7%</a:t>
                </a:r>
              </a:p>
            </p:txBody>
          </p:sp>
          <p:sp>
            <p:nvSpPr>
              <p:cNvPr id="274" name="Marcador de texto 1">
                <a:extLst>
                  <a:ext uri="{FF2B5EF4-FFF2-40B4-BE49-F238E27FC236}">
                    <a16:creationId xmlns:a16="http://schemas.microsoft.com/office/drawing/2014/main" id="{E370AA45-914C-74F3-773C-1E32A2C2D10B}"/>
                  </a:ext>
                </a:extLst>
              </p:cNvPr>
              <p:cNvSpPr txBox="1">
                <a:spLocks/>
              </p:cNvSpPr>
              <p:nvPr/>
            </p:nvSpPr>
            <p:spPr>
              <a:xfrm>
                <a:off x="1671277" y="4603290"/>
                <a:ext cx="1219383" cy="782504"/>
              </a:xfrm>
              <a:prstGeom prst="rect">
                <a:avLst/>
              </a:prstGeom>
            </p:spPr>
            <p:txBody>
              <a:bodyPr wrap="square" lIns="72000" tIns="72000" rIns="72000" bIns="72000">
                <a:spAutoFit/>
              </a:bodyPr>
              <a:lstStyle>
                <a:lvl1pPr marL="180000" indent="-180000" algn="l" defTabSz="914400" rtl="0" eaLnBrk="1" latinLnBrk="0" hangingPunct="1">
                  <a:lnSpc>
                    <a:spcPct val="90000"/>
                  </a:lnSpc>
                  <a:spcBef>
                    <a:spcPts val="600"/>
                  </a:spcBef>
                  <a:spcAft>
                    <a:spcPts val="600"/>
                  </a:spcAft>
                  <a:buClr>
                    <a:schemeClr val="accent3"/>
                  </a:buClr>
                  <a:buFont typeface="Wingdings" panose="05000000000000000000" pitchFamily="2" charset="2"/>
                  <a:buChar char="§"/>
                  <a:defRPr sz="2000" kern="1200">
                    <a:solidFill>
                      <a:schemeClr val="tx1">
                        <a:lumMod val="75000"/>
                        <a:lumOff val="25000"/>
                      </a:schemeClr>
                    </a:solidFill>
                    <a:latin typeface="+mn-lt"/>
                    <a:ea typeface="+mn-ea"/>
                    <a:cs typeface="+mn-cs"/>
                  </a:defRPr>
                </a:lvl1pPr>
                <a:lvl2pPr marL="360000" indent="-180000" algn="l" defTabSz="914400" rtl="0" eaLnBrk="1" latinLnBrk="0" hangingPunct="1">
                  <a:lnSpc>
                    <a:spcPct val="90000"/>
                  </a:lnSpc>
                  <a:spcBef>
                    <a:spcPts val="300"/>
                  </a:spcBef>
                  <a:spcAft>
                    <a:spcPts val="600"/>
                  </a:spcAft>
                  <a:buClr>
                    <a:schemeClr val="accent2"/>
                  </a:buClr>
                  <a:buFont typeface="Wingdings" panose="05000000000000000000" pitchFamily="2" charset="2"/>
                  <a:buChar char="§"/>
                  <a:defRPr sz="1800" kern="1200">
                    <a:solidFill>
                      <a:schemeClr val="tx1">
                        <a:lumMod val="75000"/>
                        <a:lumOff val="25000"/>
                      </a:schemeClr>
                    </a:solidFill>
                    <a:latin typeface="+mn-lt"/>
                    <a:ea typeface="+mn-ea"/>
                    <a:cs typeface="+mn-cs"/>
                  </a:defRPr>
                </a:lvl2pPr>
                <a:lvl3pPr marL="540000" indent="-180000" algn="l" defTabSz="914400" rtl="0" eaLnBrk="1" latinLnBrk="0" hangingPunct="1">
                  <a:lnSpc>
                    <a:spcPct val="90000"/>
                  </a:lnSpc>
                  <a:spcBef>
                    <a:spcPts val="300"/>
                  </a:spcBef>
                  <a:spcAft>
                    <a:spcPts val="600"/>
                  </a:spcAft>
                  <a:buClr>
                    <a:schemeClr val="accent1"/>
                  </a:buClr>
                  <a:buFont typeface="Wingdings" panose="05000000000000000000" pitchFamily="2" charset="2"/>
                  <a:buChar char="§"/>
                  <a:defRPr sz="18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1C2544"/>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1C254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600"/>
                  </a:spcBef>
                  <a:spcAft>
                    <a:spcPts val="600"/>
                  </a:spcAft>
                  <a:buClr>
                    <a:srgbClr val="FDC647"/>
                  </a:buClr>
                  <a:buSzTx/>
                  <a:buFont typeface="Wingdings" panose="05000000000000000000" pitchFamily="2" charset="2"/>
                  <a:buNone/>
                  <a:tabLst/>
                  <a:defRPr/>
                </a:pPr>
                <a:r>
                  <a:rPr kumimoji="0" lang="es-ES" sz="1400" b="1" i="0" u="none" strike="noStrike" kern="1200" cap="none" spc="0" normalizeH="0" baseline="0" noProof="0" dirty="0">
                    <a:ln>
                      <a:noFill/>
                    </a:ln>
                    <a:solidFill>
                      <a:schemeClr val="tx1"/>
                    </a:solidFill>
                    <a:effectLst/>
                    <a:uLnTx/>
                    <a:uFillTx/>
                    <a:ea typeface="+mn-ea"/>
                    <a:cs typeface="+mn-cs"/>
                  </a:rPr>
                  <a:t>de los pacientes </a:t>
                </a:r>
                <a:r>
                  <a:rPr kumimoji="0" lang="es-ES" sz="1400" i="0" u="none" strike="noStrike" kern="1200" cap="none" spc="0" normalizeH="0" baseline="0" noProof="0" dirty="0">
                    <a:ln>
                      <a:noFill/>
                    </a:ln>
                    <a:solidFill>
                      <a:schemeClr val="tx1"/>
                    </a:solidFill>
                    <a:effectLst/>
                    <a:uLnTx/>
                    <a:uFillTx/>
                    <a:ea typeface="+mn-ea"/>
                    <a:cs typeface="+mn-cs"/>
                  </a:rPr>
                  <a:t>expresaron un </a:t>
                </a:r>
                <a:r>
                  <a:rPr kumimoji="0" lang="es-ES" sz="1600" b="1" i="0" u="none" strike="noStrike" kern="1200" cap="none" spc="0" normalizeH="0" baseline="0" noProof="0" dirty="0">
                    <a:ln>
                      <a:noFill/>
                    </a:ln>
                    <a:solidFill>
                      <a:schemeClr val="accent2"/>
                    </a:solidFill>
                    <a:effectLst/>
                    <a:uLnTx/>
                    <a:uFillTx/>
                    <a:ea typeface="+mn-ea"/>
                    <a:cs typeface="+mn-cs"/>
                  </a:rPr>
                  <a:t>beneficio relevante</a:t>
                </a:r>
                <a:r>
                  <a:rPr kumimoji="0" lang="es-ES" sz="1600" i="0" u="none" strike="noStrike" kern="1200" cap="none" spc="0" normalizeH="0" baseline="0" noProof="0" dirty="0">
                    <a:ln>
                      <a:noFill/>
                    </a:ln>
                    <a:solidFill>
                      <a:schemeClr val="accent2"/>
                    </a:solidFill>
                    <a:effectLst/>
                    <a:uLnTx/>
                    <a:uFillTx/>
                    <a:ea typeface="+mn-ea"/>
                    <a:cs typeface="+mn-cs"/>
                  </a:rPr>
                  <a:t> </a:t>
                </a:r>
                <a:r>
                  <a:rPr kumimoji="0" lang="es-ES" sz="1400" i="0" u="none" strike="noStrike" kern="1200" cap="none" spc="0" normalizeH="0" baseline="0" noProof="0" dirty="0">
                    <a:ln>
                      <a:noFill/>
                    </a:ln>
                    <a:solidFill>
                      <a:schemeClr val="tx1"/>
                    </a:solidFill>
                    <a:effectLst/>
                    <a:uLnTx/>
                    <a:uFillTx/>
                    <a:ea typeface="+mn-ea"/>
                    <a:cs typeface="+mn-cs"/>
                  </a:rPr>
                  <a:t>con el tratamiento </a:t>
                </a:r>
                <a:r>
                  <a:rPr kumimoji="0" lang="es-ES" sz="1400" b="1" i="0" u="none" strike="noStrike" kern="1200" cap="none" spc="0" normalizeH="0" baseline="0" noProof="0" dirty="0">
                    <a:ln>
                      <a:noFill/>
                    </a:ln>
                    <a:solidFill>
                      <a:schemeClr val="tx1"/>
                    </a:solidFill>
                    <a:effectLst/>
                    <a:uLnTx/>
                    <a:uFillTx/>
                    <a:ea typeface="+mn-ea"/>
                    <a:cs typeface="+mn-cs"/>
                  </a:rPr>
                  <a:t>con una puntuación absoluta en el PBI ≥1</a:t>
                </a:r>
                <a:r>
                  <a:rPr kumimoji="0" lang="es-ES" sz="1400" i="0" u="none" strike="noStrike" kern="1200" cap="none" spc="0" normalizeH="0" baseline="0" noProof="0" dirty="0">
                    <a:ln>
                      <a:noFill/>
                    </a:ln>
                    <a:solidFill>
                      <a:schemeClr val="tx1"/>
                    </a:solidFill>
                    <a:effectLst/>
                    <a:uLnTx/>
                    <a:uFillTx/>
                    <a:ea typeface="+mn-ea"/>
                    <a:cs typeface="+mn-cs"/>
                  </a:rPr>
                  <a:t>.</a:t>
                </a:r>
                <a:r>
                  <a:rPr kumimoji="0" lang="es-ES" sz="1400" i="0" u="none" strike="noStrike" kern="1200" cap="none" spc="0" normalizeH="0" baseline="30000" noProof="0" dirty="0">
                    <a:ln>
                      <a:noFill/>
                    </a:ln>
                    <a:solidFill>
                      <a:schemeClr val="tx1"/>
                    </a:solidFill>
                    <a:effectLst/>
                    <a:uLnTx/>
                    <a:uFillTx/>
                    <a:ea typeface="+mn-ea"/>
                    <a:cs typeface="+mn-cs"/>
                  </a:rPr>
                  <a:t>1</a:t>
                </a:r>
                <a:r>
                  <a:rPr kumimoji="0" lang="es-ES" sz="1400" i="0" u="none" strike="noStrike" kern="1200" cap="none" spc="0" normalizeH="0" baseline="0" noProof="0" dirty="0">
                    <a:ln>
                      <a:noFill/>
                    </a:ln>
                    <a:solidFill>
                      <a:schemeClr val="tx1"/>
                    </a:solidFill>
                    <a:effectLst/>
                    <a:uLnTx/>
                    <a:uFillTx/>
                    <a:ea typeface="+mn-ea"/>
                    <a:cs typeface="+mn-cs"/>
                  </a:rPr>
                  <a:t> </a:t>
                </a:r>
              </a:p>
            </p:txBody>
          </p:sp>
        </p:grpSp>
        <p:pic>
          <p:nvPicPr>
            <p:cNvPr id="263" name="Picture 44">
              <a:extLst>
                <a:ext uri="{FF2B5EF4-FFF2-40B4-BE49-F238E27FC236}">
                  <a16:creationId xmlns:a16="http://schemas.microsoft.com/office/drawing/2014/main" id="{D4F509FF-3D86-E6B2-8D0C-43C4F6D35903}"/>
                </a:ext>
              </a:extLst>
            </p:cNvPr>
            <p:cNvPicPr>
              <a:picLocks noChangeAspect="1"/>
            </p:cNvPicPr>
            <p:nvPr/>
          </p:nvPicPr>
          <p:blipFill>
            <a:blip r:embed="rId10">
              <a:extLst>
                <a:ext uri="{96DAC541-7B7A-43D3-8B79-37D633B846F1}">
                  <asvg:svgBlip xmlns:asvg="http://schemas.microsoft.com/office/drawing/2016/SVG/main" r:embed="rId11"/>
                </a:ext>
              </a:extLst>
            </a:blip>
            <a:srcRect/>
            <a:stretch/>
          </p:blipFill>
          <p:spPr>
            <a:xfrm>
              <a:off x="8302090" y="1609556"/>
              <a:ext cx="449186" cy="449186"/>
            </a:xfrm>
            <a:prstGeom prst="rect">
              <a:avLst/>
            </a:prstGeom>
          </p:spPr>
        </p:pic>
      </p:grpSp>
      <p:grpSp>
        <p:nvGrpSpPr>
          <p:cNvPr id="273" name="Grupo 272">
            <a:extLst>
              <a:ext uri="{FF2B5EF4-FFF2-40B4-BE49-F238E27FC236}">
                <a16:creationId xmlns:a16="http://schemas.microsoft.com/office/drawing/2014/main" id="{C12A0E2C-1904-4F03-0D77-8E727E33CCB0}"/>
              </a:ext>
            </a:extLst>
          </p:cNvPr>
          <p:cNvGrpSpPr/>
          <p:nvPr/>
        </p:nvGrpSpPr>
        <p:grpSpPr>
          <a:xfrm>
            <a:off x="4202032" y="3652106"/>
            <a:ext cx="3377686" cy="2044605"/>
            <a:chOff x="4202032" y="3613866"/>
            <a:chExt cx="3377686" cy="2044605"/>
          </a:xfrm>
        </p:grpSpPr>
        <p:grpSp>
          <p:nvGrpSpPr>
            <p:cNvPr id="10" name="Grupo 9">
              <a:extLst>
                <a:ext uri="{FF2B5EF4-FFF2-40B4-BE49-F238E27FC236}">
                  <a16:creationId xmlns:a16="http://schemas.microsoft.com/office/drawing/2014/main" id="{6AAE78A8-163A-91D7-6E22-B9241505A9D5}"/>
                </a:ext>
              </a:extLst>
            </p:cNvPr>
            <p:cNvGrpSpPr/>
            <p:nvPr/>
          </p:nvGrpSpPr>
          <p:grpSpPr>
            <a:xfrm>
              <a:off x="4202032" y="3613866"/>
              <a:ext cx="3377686" cy="2044605"/>
              <a:chOff x="1671277" y="3626718"/>
              <a:chExt cx="1219383" cy="2044605"/>
            </a:xfrm>
          </p:grpSpPr>
          <p:sp>
            <p:nvSpPr>
              <p:cNvPr id="11" name="Rectángulo: una sola esquina redondeada 10">
                <a:extLst>
                  <a:ext uri="{FF2B5EF4-FFF2-40B4-BE49-F238E27FC236}">
                    <a16:creationId xmlns:a16="http://schemas.microsoft.com/office/drawing/2014/main" id="{BEFD253F-0500-23F1-BB37-4A3F220614C2}"/>
                  </a:ext>
                </a:extLst>
              </p:cNvPr>
              <p:cNvSpPr/>
              <p:nvPr/>
            </p:nvSpPr>
            <p:spPr>
              <a:xfrm flipV="1">
                <a:off x="1671277" y="4224804"/>
                <a:ext cx="1219383" cy="1446519"/>
              </a:xfrm>
              <a:prstGeom prst="round1Rect">
                <a:avLst>
                  <a:gd name="adj" fmla="val 19973"/>
                </a:avLst>
              </a:prstGeom>
              <a:solidFill>
                <a:schemeClr val="bg1"/>
              </a:solidFill>
              <a:ln w="15875">
                <a:solidFill>
                  <a:srgbClr val="E6DE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ES" sz="1600" b="0" i="0" u="none" strike="noStrike" kern="1200" cap="none" spc="0" normalizeH="0" baseline="0" noProof="0">
                  <a:ln>
                    <a:noFill/>
                  </a:ln>
                  <a:solidFill>
                    <a:prstClr val="white"/>
                  </a:solidFill>
                  <a:effectLst/>
                  <a:uLnTx/>
                  <a:uFillTx/>
                  <a:latin typeface="+mj-lt"/>
                  <a:ea typeface="+mn-ea"/>
                  <a:cs typeface="+mn-cs"/>
                </a:endParaRPr>
              </a:p>
            </p:txBody>
          </p:sp>
          <p:sp>
            <p:nvSpPr>
              <p:cNvPr id="12" name="Rectángulo: una sola esquina redondeada 11">
                <a:extLst>
                  <a:ext uri="{FF2B5EF4-FFF2-40B4-BE49-F238E27FC236}">
                    <a16:creationId xmlns:a16="http://schemas.microsoft.com/office/drawing/2014/main" id="{37C9FB79-7823-EECD-A179-853F8C6E6A6A}"/>
                  </a:ext>
                </a:extLst>
              </p:cNvPr>
              <p:cNvSpPr/>
              <p:nvPr/>
            </p:nvSpPr>
            <p:spPr>
              <a:xfrm flipH="1">
                <a:off x="1671277" y="3626718"/>
                <a:ext cx="1219383" cy="540000"/>
              </a:xfrm>
              <a:prstGeom prst="round1Rect">
                <a:avLst>
                  <a:gd name="adj" fmla="val 38935"/>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ES" sz="1600" b="0" i="0" u="none" strike="noStrike" kern="1200" cap="none" spc="0" normalizeH="0" baseline="0" noProof="0">
                  <a:ln>
                    <a:noFill/>
                  </a:ln>
                  <a:solidFill>
                    <a:prstClr val="white"/>
                  </a:solidFill>
                  <a:effectLst/>
                  <a:uLnTx/>
                  <a:uFillTx/>
                  <a:latin typeface="+mj-lt"/>
                  <a:ea typeface="+mn-ea"/>
                  <a:cs typeface="+mn-cs"/>
                </a:endParaRPr>
              </a:p>
            </p:txBody>
          </p:sp>
          <p:sp>
            <p:nvSpPr>
              <p:cNvPr id="13" name="Marcador de texto 1">
                <a:extLst>
                  <a:ext uri="{FF2B5EF4-FFF2-40B4-BE49-F238E27FC236}">
                    <a16:creationId xmlns:a16="http://schemas.microsoft.com/office/drawing/2014/main" id="{39F04C2A-7998-69E9-65E8-3C0E15A2263A}"/>
                  </a:ext>
                </a:extLst>
              </p:cNvPr>
              <p:cNvSpPr txBox="1">
                <a:spLocks/>
              </p:cNvSpPr>
              <p:nvPr/>
            </p:nvSpPr>
            <p:spPr>
              <a:xfrm>
                <a:off x="1671277" y="3756134"/>
                <a:ext cx="1219383" cy="330654"/>
              </a:xfrm>
              <a:prstGeom prst="rect">
                <a:avLst/>
              </a:prstGeom>
            </p:spPr>
            <p:txBody>
              <a:bodyPr wrap="square" lIns="72000" tIns="72000" rIns="72000" bIns="36000">
                <a:spAutoFit/>
              </a:bodyPr>
              <a:lstStyle>
                <a:lvl1pPr marL="180000" indent="-180000" algn="l" defTabSz="914400" rtl="0" eaLnBrk="1" latinLnBrk="0" hangingPunct="1">
                  <a:lnSpc>
                    <a:spcPct val="90000"/>
                  </a:lnSpc>
                  <a:spcBef>
                    <a:spcPts val="600"/>
                  </a:spcBef>
                  <a:spcAft>
                    <a:spcPts val="600"/>
                  </a:spcAft>
                  <a:buClr>
                    <a:schemeClr val="accent3"/>
                  </a:buClr>
                  <a:buFont typeface="Wingdings" panose="05000000000000000000" pitchFamily="2" charset="2"/>
                  <a:buChar char="§"/>
                  <a:defRPr sz="2000" kern="1200">
                    <a:solidFill>
                      <a:schemeClr val="tx1">
                        <a:lumMod val="75000"/>
                        <a:lumOff val="25000"/>
                      </a:schemeClr>
                    </a:solidFill>
                    <a:latin typeface="+mn-lt"/>
                    <a:ea typeface="+mn-ea"/>
                    <a:cs typeface="+mn-cs"/>
                  </a:defRPr>
                </a:lvl1pPr>
                <a:lvl2pPr marL="360000" indent="-180000" algn="l" defTabSz="914400" rtl="0" eaLnBrk="1" latinLnBrk="0" hangingPunct="1">
                  <a:lnSpc>
                    <a:spcPct val="90000"/>
                  </a:lnSpc>
                  <a:spcBef>
                    <a:spcPts val="300"/>
                  </a:spcBef>
                  <a:spcAft>
                    <a:spcPts val="600"/>
                  </a:spcAft>
                  <a:buClr>
                    <a:schemeClr val="accent2"/>
                  </a:buClr>
                  <a:buFont typeface="Wingdings" panose="05000000000000000000" pitchFamily="2" charset="2"/>
                  <a:buChar char="§"/>
                  <a:defRPr sz="1800" kern="1200">
                    <a:solidFill>
                      <a:schemeClr val="tx1">
                        <a:lumMod val="75000"/>
                        <a:lumOff val="25000"/>
                      </a:schemeClr>
                    </a:solidFill>
                    <a:latin typeface="+mn-lt"/>
                    <a:ea typeface="+mn-ea"/>
                    <a:cs typeface="+mn-cs"/>
                  </a:defRPr>
                </a:lvl2pPr>
                <a:lvl3pPr marL="540000" indent="-180000" algn="l" defTabSz="914400" rtl="0" eaLnBrk="1" latinLnBrk="0" hangingPunct="1">
                  <a:lnSpc>
                    <a:spcPct val="90000"/>
                  </a:lnSpc>
                  <a:spcBef>
                    <a:spcPts val="300"/>
                  </a:spcBef>
                  <a:spcAft>
                    <a:spcPts val="600"/>
                  </a:spcAft>
                  <a:buClr>
                    <a:schemeClr val="accent1"/>
                  </a:buClr>
                  <a:buFont typeface="Wingdings" panose="05000000000000000000" pitchFamily="2" charset="2"/>
                  <a:buChar char="§"/>
                  <a:defRPr sz="18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1C2544"/>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1C254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600"/>
                  </a:spcBef>
                  <a:spcAft>
                    <a:spcPts val="600"/>
                  </a:spcAft>
                  <a:buClr>
                    <a:srgbClr val="FDC647"/>
                  </a:buClr>
                  <a:buSzTx/>
                  <a:buFont typeface="Wingdings" panose="05000000000000000000" pitchFamily="2" charset="2"/>
                  <a:buNone/>
                  <a:tabLst/>
                  <a:defRPr/>
                </a:pPr>
                <a:r>
                  <a:rPr kumimoji="0" lang="es-ES" sz="1600" b="1" i="0" u="none" strike="noStrike" kern="1200" cap="none" spc="0" normalizeH="0" baseline="0" noProof="0" dirty="0">
                    <a:ln>
                      <a:noFill/>
                    </a:ln>
                    <a:solidFill>
                      <a:prstClr val="white"/>
                    </a:solidFill>
                    <a:effectLst/>
                    <a:uLnTx/>
                    <a:uFillTx/>
                    <a:latin typeface="+mj-lt"/>
                    <a:ea typeface="+mn-ea"/>
                    <a:cs typeface="+mn-cs"/>
                  </a:rPr>
                  <a:t>TSQM</a:t>
                </a:r>
              </a:p>
            </p:txBody>
          </p:sp>
          <p:sp>
            <p:nvSpPr>
              <p:cNvPr id="14" name="Marcador de texto 1">
                <a:extLst>
                  <a:ext uri="{FF2B5EF4-FFF2-40B4-BE49-F238E27FC236}">
                    <a16:creationId xmlns:a16="http://schemas.microsoft.com/office/drawing/2014/main" id="{CAF963FD-C290-413B-E932-D5219938F629}"/>
                  </a:ext>
                </a:extLst>
              </p:cNvPr>
              <p:cNvSpPr txBox="1">
                <a:spLocks/>
              </p:cNvSpPr>
              <p:nvPr/>
            </p:nvSpPr>
            <p:spPr>
              <a:xfrm>
                <a:off x="1727582" y="4279423"/>
                <a:ext cx="1103257" cy="1225702"/>
              </a:xfrm>
              <a:prstGeom prst="rect">
                <a:avLst/>
              </a:prstGeom>
            </p:spPr>
            <p:txBody>
              <a:bodyPr wrap="square" lIns="72000" tIns="72000" rIns="72000" bIns="72000">
                <a:spAutoFit/>
              </a:bodyPr>
              <a:lstStyle>
                <a:lvl1pPr marL="180000" indent="-180000" algn="l" defTabSz="914400" rtl="0" eaLnBrk="1" latinLnBrk="0" hangingPunct="1">
                  <a:lnSpc>
                    <a:spcPct val="90000"/>
                  </a:lnSpc>
                  <a:spcBef>
                    <a:spcPts val="600"/>
                  </a:spcBef>
                  <a:spcAft>
                    <a:spcPts val="600"/>
                  </a:spcAft>
                  <a:buClr>
                    <a:schemeClr val="accent3"/>
                  </a:buClr>
                  <a:buFont typeface="Wingdings" panose="05000000000000000000" pitchFamily="2" charset="2"/>
                  <a:buChar char="§"/>
                  <a:defRPr sz="2000" kern="1200">
                    <a:solidFill>
                      <a:schemeClr val="tx1">
                        <a:lumMod val="75000"/>
                        <a:lumOff val="25000"/>
                      </a:schemeClr>
                    </a:solidFill>
                    <a:latin typeface="+mn-lt"/>
                    <a:ea typeface="+mn-ea"/>
                    <a:cs typeface="+mn-cs"/>
                  </a:defRPr>
                </a:lvl1pPr>
                <a:lvl2pPr marL="360000" indent="-180000" algn="l" defTabSz="914400" rtl="0" eaLnBrk="1" latinLnBrk="0" hangingPunct="1">
                  <a:lnSpc>
                    <a:spcPct val="90000"/>
                  </a:lnSpc>
                  <a:spcBef>
                    <a:spcPts val="300"/>
                  </a:spcBef>
                  <a:spcAft>
                    <a:spcPts val="600"/>
                  </a:spcAft>
                  <a:buClr>
                    <a:schemeClr val="accent2"/>
                  </a:buClr>
                  <a:buFont typeface="Wingdings" panose="05000000000000000000" pitchFamily="2" charset="2"/>
                  <a:buChar char="§"/>
                  <a:defRPr sz="1800" kern="1200">
                    <a:solidFill>
                      <a:schemeClr val="tx1">
                        <a:lumMod val="75000"/>
                        <a:lumOff val="25000"/>
                      </a:schemeClr>
                    </a:solidFill>
                    <a:latin typeface="+mn-lt"/>
                    <a:ea typeface="+mn-ea"/>
                    <a:cs typeface="+mn-cs"/>
                  </a:defRPr>
                </a:lvl2pPr>
                <a:lvl3pPr marL="540000" indent="-180000" algn="l" defTabSz="914400" rtl="0" eaLnBrk="1" latinLnBrk="0" hangingPunct="1">
                  <a:lnSpc>
                    <a:spcPct val="90000"/>
                  </a:lnSpc>
                  <a:spcBef>
                    <a:spcPts val="300"/>
                  </a:spcBef>
                  <a:spcAft>
                    <a:spcPts val="600"/>
                  </a:spcAft>
                  <a:buClr>
                    <a:schemeClr val="accent1"/>
                  </a:buClr>
                  <a:buFont typeface="Wingdings" panose="05000000000000000000" pitchFamily="2" charset="2"/>
                  <a:buChar char="§"/>
                  <a:defRPr sz="18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1C2544"/>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1C254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600"/>
                  </a:spcBef>
                  <a:spcAft>
                    <a:spcPts val="600"/>
                  </a:spcAft>
                  <a:buClr>
                    <a:srgbClr val="FDC647"/>
                  </a:buClr>
                  <a:buSzTx/>
                  <a:buFont typeface="Wingdings" panose="05000000000000000000" pitchFamily="2" charset="2"/>
                  <a:buNone/>
                  <a:tabLst/>
                  <a:defRPr/>
                </a:pPr>
                <a:r>
                  <a:rPr kumimoji="0" lang="es-ES" sz="1400" b="1" i="0" u="none" strike="noStrike" kern="1200" cap="none" spc="0" normalizeH="0" baseline="0" noProof="0" dirty="0">
                    <a:ln>
                      <a:noFill/>
                    </a:ln>
                    <a:solidFill>
                      <a:schemeClr val="tx1"/>
                    </a:solidFill>
                    <a:effectLst/>
                    <a:uLnTx/>
                    <a:uFillTx/>
                    <a:ea typeface="+mn-ea"/>
                    <a:cs typeface="+mn-cs"/>
                  </a:rPr>
                  <a:t>En la </a:t>
                </a:r>
                <a:r>
                  <a:rPr lang="es-ES" sz="1400" b="1" dirty="0">
                    <a:solidFill>
                      <a:schemeClr val="tx1"/>
                    </a:solidFill>
                  </a:rPr>
                  <a:t>semana 24 </a:t>
                </a:r>
                <a:r>
                  <a:rPr lang="es-ES" sz="1400" dirty="0">
                    <a:solidFill>
                      <a:schemeClr val="tx1"/>
                    </a:solidFill>
                  </a:rPr>
                  <a:t>los pacientes declararon la</a:t>
                </a:r>
                <a:r>
                  <a:rPr kumimoji="0" lang="es-ES" sz="1800" b="1" i="0" u="none" strike="noStrike" kern="1200" cap="none" spc="0" normalizeH="0" baseline="0" noProof="0" dirty="0">
                    <a:ln>
                      <a:noFill/>
                    </a:ln>
                    <a:solidFill>
                      <a:schemeClr val="accent1"/>
                    </a:solidFill>
                    <a:effectLst/>
                    <a:uLnTx/>
                    <a:uFillTx/>
                    <a:ea typeface="+mn-ea"/>
                    <a:cs typeface="+mn-cs"/>
                  </a:rPr>
                  <a:t> </a:t>
                </a:r>
                <a:r>
                  <a:rPr lang="es-ES" sz="1600" b="1" dirty="0">
                    <a:solidFill>
                      <a:schemeClr val="accent1"/>
                    </a:solidFill>
                  </a:rPr>
                  <a:t>mayor satisfacción</a:t>
                </a:r>
                <a:r>
                  <a:rPr lang="es-ES" sz="1400" dirty="0">
                    <a:solidFill>
                      <a:schemeClr val="tx1"/>
                    </a:solidFill>
                  </a:rPr>
                  <a:t> en la subescala de efectos secundarios, </a:t>
                </a:r>
                <a:r>
                  <a:rPr lang="es-ES" sz="1600" b="1" dirty="0">
                    <a:solidFill>
                      <a:schemeClr val="accent1"/>
                    </a:solidFill>
                  </a:rPr>
                  <a:t>seguida de la satisfacción global, la comodidad y la efectividad.</a:t>
                </a:r>
                <a:r>
                  <a:rPr lang="es-ES" sz="1400" baseline="30000" dirty="0">
                    <a:solidFill>
                      <a:schemeClr val="tx1"/>
                    </a:solidFill>
                  </a:rPr>
                  <a:t>1</a:t>
                </a:r>
              </a:p>
            </p:txBody>
          </p:sp>
          <p:sp>
            <p:nvSpPr>
              <p:cNvPr id="267" name="Marcador de texto 1">
                <a:extLst>
                  <a:ext uri="{FF2B5EF4-FFF2-40B4-BE49-F238E27FC236}">
                    <a16:creationId xmlns:a16="http://schemas.microsoft.com/office/drawing/2014/main" id="{4AB5BA6F-3326-62FD-2EAD-A55CE062BB5B}"/>
                  </a:ext>
                </a:extLst>
              </p:cNvPr>
              <p:cNvSpPr txBox="1">
                <a:spLocks/>
              </p:cNvSpPr>
              <p:nvPr/>
            </p:nvSpPr>
            <p:spPr>
              <a:xfrm>
                <a:off x="1762724" y="3797489"/>
                <a:ext cx="188630" cy="302954"/>
              </a:xfrm>
              <a:prstGeom prst="rect">
                <a:avLst/>
              </a:prstGeom>
            </p:spPr>
            <p:txBody>
              <a:bodyPr wrap="square" lIns="72000" tIns="72000" rIns="72000" bIns="36000">
                <a:spAutoFit/>
              </a:bodyPr>
              <a:lstStyle>
                <a:lvl1pPr marL="180000" indent="-180000" algn="l" defTabSz="914400" rtl="0" eaLnBrk="1" latinLnBrk="0" hangingPunct="1">
                  <a:lnSpc>
                    <a:spcPct val="90000"/>
                  </a:lnSpc>
                  <a:spcBef>
                    <a:spcPts val="600"/>
                  </a:spcBef>
                  <a:spcAft>
                    <a:spcPts val="600"/>
                  </a:spcAft>
                  <a:buClr>
                    <a:schemeClr val="accent3"/>
                  </a:buClr>
                  <a:buFont typeface="Wingdings" panose="05000000000000000000" pitchFamily="2" charset="2"/>
                  <a:buChar char="§"/>
                  <a:defRPr sz="2000" kern="1200">
                    <a:solidFill>
                      <a:schemeClr val="tx1">
                        <a:lumMod val="75000"/>
                        <a:lumOff val="25000"/>
                      </a:schemeClr>
                    </a:solidFill>
                    <a:latin typeface="+mn-lt"/>
                    <a:ea typeface="+mn-ea"/>
                    <a:cs typeface="+mn-cs"/>
                  </a:defRPr>
                </a:lvl1pPr>
                <a:lvl2pPr marL="360000" indent="-180000" algn="l" defTabSz="914400" rtl="0" eaLnBrk="1" latinLnBrk="0" hangingPunct="1">
                  <a:lnSpc>
                    <a:spcPct val="90000"/>
                  </a:lnSpc>
                  <a:spcBef>
                    <a:spcPts val="300"/>
                  </a:spcBef>
                  <a:spcAft>
                    <a:spcPts val="600"/>
                  </a:spcAft>
                  <a:buClr>
                    <a:schemeClr val="accent2"/>
                  </a:buClr>
                  <a:buFont typeface="Wingdings" panose="05000000000000000000" pitchFamily="2" charset="2"/>
                  <a:buChar char="§"/>
                  <a:defRPr sz="1800" kern="1200">
                    <a:solidFill>
                      <a:schemeClr val="tx1">
                        <a:lumMod val="75000"/>
                        <a:lumOff val="25000"/>
                      </a:schemeClr>
                    </a:solidFill>
                    <a:latin typeface="+mn-lt"/>
                    <a:ea typeface="+mn-ea"/>
                    <a:cs typeface="+mn-cs"/>
                  </a:defRPr>
                </a:lvl2pPr>
                <a:lvl3pPr marL="540000" indent="-180000" algn="l" defTabSz="914400" rtl="0" eaLnBrk="1" latinLnBrk="0" hangingPunct="1">
                  <a:lnSpc>
                    <a:spcPct val="90000"/>
                  </a:lnSpc>
                  <a:spcBef>
                    <a:spcPts val="300"/>
                  </a:spcBef>
                  <a:spcAft>
                    <a:spcPts val="600"/>
                  </a:spcAft>
                  <a:buClr>
                    <a:schemeClr val="accent1"/>
                  </a:buClr>
                  <a:buFont typeface="Wingdings" panose="05000000000000000000" pitchFamily="2" charset="2"/>
                  <a:buChar char="§"/>
                  <a:defRPr sz="18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1C2544"/>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1C254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600"/>
                  </a:spcBef>
                  <a:spcAft>
                    <a:spcPts val="600"/>
                  </a:spcAft>
                  <a:buClr>
                    <a:srgbClr val="FDC647"/>
                  </a:buClr>
                  <a:buSzTx/>
                  <a:buFont typeface="Wingdings" panose="05000000000000000000" pitchFamily="2" charset="2"/>
                  <a:buNone/>
                  <a:tabLst/>
                  <a:defRPr/>
                </a:pPr>
                <a:r>
                  <a:rPr kumimoji="0" lang="es-ES" sz="1400" i="0" u="none" strike="noStrike" kern="1200" cap="none" spc="0" normalizeH="0" baseline="0" noProof="0">
                    <a:ln>
                      <a:noFill/>
                    </a:ln>
                    <a:solidFill>
                      <a:prstClr val="white"/>
                    </a:solidFill>
                    <a:effectLst/>
                    <a:uLnTx/>
                    <a:uFillTx/>
                    <a:latin typeface="+mj-lt"/>
                    <a:ea typeface="+mn-ea"/>
                    <a:cs typeface="+mn-cs"/>
                  </a:rPr>
                  <a:t>24</a:t>
                </a:r>
              </a:p>
            </p:txBody>
          </p:sp>
        </p:grpSp>
        <p:pic>
          <p:nvPicPr>
            <p:cNvPr id="266" name="Gráfico 265">
              <a:extLst>
                <a:ext uri="{FF2B5EF4-FFF2-40B4-BE49-F238E27FC236}">
                  <a16:creationId xmlns:a16="http://schemas.microsoft.com/office/drawing/2014/main" id="{5CFB1F19-C9DA-4E0C-DAA3-EEA691F83BBC}"/>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4513431" y="3667617"/>
              <a:ext cx="406320" cy="406320"/>
            </a:xfrm>
            <a:prstGeom prst="rect">
              <a:avLst/>
            </a:prstGeom>
          </p:spPr>
        </p:pic>
      </p:grpSp>
      <p:grpSp>
        <p:nvGrpSpPr>
          <p:cNvPr id="272" name="Grupo 271">
            <a:extLst>
              <a:ext uri="{FF2B5EF4-FFF2-40B4-BE49-F238E27FC236}">
                <a16:creationId xmlns:a16="http://schemas.microsoft.com/office/drawing/2014/main" id="{5F403006-318F-185A-AA10-ECF724AAA0DF}"/>
              </a:ext>
            </a:extLst>
          </p:cNvPr>
          <p:cNvGrpSpPr/>
          <p:nvPr/>
        </p:nvGrpSpPr>
        <p:grpSpPr>
          <a:xfrm>
            <a:off x="7994836" y="3652106"/>
            <a:ext cx="3377686" cy="1989987"/>
            <a:chOff x="7994836" y="3613866"/>
            <a:chExt cx="3377686" cy="1989987"/>
          </a:xfrm>
        </p:grpSpPr>
        <p:grpSp>
          <p:nvGrpSpPr>
            <p:cNvPr id="251" name="Grupo 250">
              <a:extLst>
                <a:ext uri="{FF2B5EF4-FFF2-40B4-BE49-F238E27FC236}">
                  <a16:creationId xmlns:a16="http://schemas.microsoft.com/office/drawing/2014/main" id="{C8E95022-0F6B-38D5-DE9F-9CD76D8A8289}"/>
                </a:ext>
              </a:extLst>
            </p:cNvPr>
            <p:cNvGrpSpPr/>
            <p:nvPr/>
          </p:nvGrpSpPr>
          <p:grpSpPr>
            <a:xfrm>
              <a:off x="7994836" y="3613866"/>
              <a:ext cx="3377686" cy="1989987"/>
              <a:chOff x="1671277" y="3626718"/>
              <a:chExt cx="1219383" cy="1989987"/>
            </a:xfrm>
          </p:grpSpPr>
          <p:sp>
            <p:nvSpPr>
              <p:cNvPr id="252" name="Rectángulo: una sola esquina redondeada 251">
                <a:extLst>
                  <a:ext uri="{FF2B5EF4-FFF2-40B4-BE49-F238E27FC236}">
                    <a16:creationId xmlns:a16="http://schemas.microsoft.com/office/drawing/2014/main" id="{1F7666B5-82AD-1620-CAB1-6F0E286ECE98}"/>
                  </a:ext>
                </a:extLst>
              </p:cNvPr>
              <p:cNvSpPr/>
              <p:nvPr/>
            </p:nvSpPr>
            <p:spPr>
              <a:xfrm flipV="1">
                <a:off x="1671277" y="4224804"/>
                <a:ext cx="1219383" cy="1391901"/>
              </a:xfrm>
              <a:prstGeom prst="round1Rect">
                <a:avLst>
                  <a:gd name="adj" fmla="val 19973"/>
                </a:avLst>
              </a:prstGeom>
              <a:solidFill>
                <a:schemeClr val="bg1"/>
              </a:solidFill>
              <a:ln w="15875">
                <a:solidFill>
                  <a:srgbClr val="E6DE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ES" sz="1600" b="0" i="0" u="none" strike="noStrike" kern="1200" cap="none" spc="0" normalizeH="0" baseline="0" noProof="0">
                  <a:ln>
                    <a:noFill/>
                  </a:ln>
                  <a:solidFill>
                    <a:prstClr val="white"/>
                  </a:solidFill>
                  <a:effectLst/>
                  <a:uLnTx/>
                  <a:uFillTx/>
                  <a:latin typeface="+mj-lt"/>
                  <a:ea typeface="+mn-ea"/>
                  <a:cs typeface="+mn-cs"/>
                </a:endParaRPr>
              </a:p>
            </p:txBody>
          </p:sp>
          <p:sp>
            <p:nvSpPr>
              <p:cNvPr id="253" name="Rectángulo: una sola esquina redondeada 252">
                <a:extLst>
                  <a:ext uri="{FF2B5EF4-FFF2-40B4-BE49-F238E27FC236}">
                    <a16:creationId xmlns:a16="http://schemas.microsoft.com/office/drawing/2014/main" id="{5A488D92-2885-255A-C0EA-3B2AC22C930E}"/>
                  </a:ext>
                </a:extLst>
              </p:cNvPr>
              <p:cNvSpPr/>
              <p:nvPr/>
            </p:nvSpPr>
            <p:spPr>
              <a:xfrm flipH="1">
                <a:off x="1671277" y="3626718"/>
                <a:ext cx="1219383" cy="540000"/>
              </a:xfrm>
              <a:prstGeom prst="round1Rect">
                <a:avLst>
                  <a:gd name="adj" fmla="val 38935"/>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ES" sz="1600" b="0" i="0" u="none" strike="noStrike" kern="1200" cap="none" spc="0" normalizeH="0" baseline="0" noProof="0">
                  <a:ln>
                    <a:noFill/>
                  </a:ln>
                  <a:solidFill>
                    <a:prstClr val="white"/>
                  </a:solidFill>
                  <a:effectLst/>
                  <a:uLnTx/>
                  <a:uFillTx/>
                  <a:latin typeface="+mj-lt"/>
                  <a:ea typeface="+mn-ea"/>
                  <a:cs typeface="+mn-cs"/>
                </a:endParaRPr>
              </a:p>
            </p:txBody>
          </p:sp>
          <p:sp>
            <p:nvSpPr>
              <p:cNvPr id="254" name="Marcador de texto 1">
                <a:extLst>
                  <a:ext uri="{FF2B5EF4-FFF2-40B4-BE49-F238E27FC236}">
                    <a16:creationId xmlns:a16="http://schemas.microsoft.com/office/drawing/2014/main" id="{D0C7C9BB-E30D-AF3A-C1B7-54AE23DCC1A7}"/>
                  </a:ext>
                </a:extLst>
              </p:cNvPr>
              <p:cNvSpPr txBox="1">
                <a:spLocks/>
              </p:cNvSpPr>
              <p:nvPr/>
            </p:nvSpPr>
            <p:spPr>
              <a:xfrm>
                <a:off x="1671277" y="3756134"/>
                <a:ext cx="1219383" cy="330654"/>
              </a:xfrm>
              <a:prstGeom prst="rect">
                <a:avLst/>
              </a:prstGeom>
            </p:spPr>
            <p:txBody>
              <a:bodyPr wrap="square" lIns="72000" tIns="72000" rIns="72000" bIns="36000">
                <a:spAutoFit/>
              </a:bodyPr>
              <a:lstStyle>
                <a:lvl1pPr marL="180000" indent="-180000" algn="l" defTabSz="914400" rtl="0" eaLnBrk="1" latinLnBrk="0" hangingPunct="1">
                  <a:lnSpc>
                    <a:spcPct val="90000"/>
                  </a:lnSpc>
                  <a:spcBef>
                    <a:spcPts val="600"/>
                  </a:spcBef>
                  <a:spcAft>
                    <a:spcPts val="600"/>
                  </a:spcAft>
                  <a:buClr>
                    <a:schemeClr val="accent3"/>
                  </a:buClr>
                  <a:buFont typeface="Wingdings" panose="05000000000000000000" pitchFamily="2" charset="2"/>
                  <a:buChar char="§"/>
                  <a:defRPr sz="2000" kern="1200">
                    <a:solidFill>
                      <a:schemeClr val="tx1">
                        <a:lumMod val="75000"/>
                        <a:lumOff val="25000"/>
                      </a:schemeClr>
                    </a:solidFill>
                    <a:latin typeface="+mn-lt"/>
                    <a:ea typeface="+mn-ea"/>
                    <a:cs typeface="+mn-cs"/>
                  </a:defRPr>
                </a:lvl1pPr>
                <a:lvl2pPr marL="360000" indent="-180000" algn="l" defTabSz="914400" rtl="0" eaLnBrk="1" latinLnBrk="0" hangingPunct="1">
                  <a:lnSpc>
                    <a:spcPct val="90000"/>
                  </a:lnSpc>
                  <a:spcBef>
                    <a:spcPts val="300"/>
                  </a:spcBef>
                  <a:spcAft>
                    <a:spcPts val="600"/>
                  </a:spcAft>
                  <a:buClr>
                    <a:schemeClr val="accent2"/>
                  </a:buClr>
                  <a:buFont typeface="Wingdings" panose="05000000000000000000" pitchFamily="2" charset="2"/>
                  <a:buChar char="§"/>
                  <a:defRPr sz="1800" kern="1200">
                    <a:solidFill>
                      <a:schemeClr val="tx1">
                        <a:lumMod val="75000"/>
                        <a:lumOff val="25000"/>
                      </a:schemeClr>
                    </a:solidFill>
                    <a:latin typeface="+mn-lt"/>
                    <a:ea typeface="+mn-ea"/>
                    <a:cs typeface="+mn-cs"/>
                  </a:defRPr>
                </a:lvl2pPr>
                <a:lvl3pPr marL="540000" indent="-180000" algn="l" defTabSz="914400" rtl="0" eaLnBrk="1" latinLnBrk="0" hangingPunct="1">
                  <a:lnSpc>
                    <a:spcPct val="90000"/>
                  </a:lnSpc>
                  <a:spcBef>
                    <a:spcPts val="300"/>
                  </a:spcBef>
                  <a:spcAft>
                    <a:spcPts val="600"/>
                  </a:spcAft>
                  <a:buClr>
                    <a:schemeClr val="accent1"/>
                  </a:buClr>
                  <a:buFont typeface="Wingdings" panose="05000000000000000000" pitchFamily="2" charset="2"/>
                  <a:buChar char="§"/>
                  <a:defRPr sz="18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1C2544"/>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1C254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600"/>
                  </a:spcBef>
                  <a:spcAft>
                    <a:spcPts val="600"/>
                  </a:spcAft>
                  <a:buClr>
                    <a:srgbClr val="FDC647"/>
                  </a:buClr>
                  <a:buSzTx/>
                  <a:buFont typeface="Wingdings" panose="05000000000000000000" pitchFamily="2" charset="2"/>
                  <a:buNone/>
                  <a:tabLst/>
                  <a:defRPr/>
                </a:pPr>
                <a:r>
                  <a:rPr kumimoji="0" lang="es-ES" sz="1600" b="1" i="0" u="none" strike="noStrike" kern="1200" cap="none" spc="0" normalizeH="0" baseline="0" noProof="0">
                    <a:ln>
                      <a:noFill/>
                    </a:ln>
                    <a:solidFill>
                      <a:prstClr val="white"/>
                    </a:solidFill>
                    <a:effectLst/>
                    <a:uLnTx/>
                    <a:uFillTx/>
                    <a:latin typeface="+mj-lt"/>
                    <a:ea typeface="+mn-ea"/>
                    <a:cs typeface="+mn-cs"/>
                  </a:rPr>
                  <a:t>SKINDEX-16</a:t>
                </a:r>
              </a:p>
            </p:txBody>
          </p:sp>
          <p:sp>
            <p:nvSpPr>
              <p:cNvPr id="255" name="Marcador de texto 1">
                <a:extLst>
                  <a:ext uri="{FF2B5EF4-FFF2-40B4-BE49-F238E27FC236}">
                    <a16:creationId xmlns:a16="http://schemas.microsoft.com/office/drawing/2014/main" id="{D6EB4D9A-65C4-B4A2-EF92-EA6B530A6E56}"/>
                  </a:ext>
                </a:extLst>
              </p:cNvPr>
              <p:cNvSpPr txBox="1">
                <a:spLocks/>
              </p:cNvSpPr>
              <p:nvPr/>
            </p:nvSpPr>
            <p:spPr>
              <a:xfrm>
                <a:off x="1671277" y="4279423"/>
                <a:ext cx="1180311" cy="1170302"/>
              </a:xfrm>
              <a:prstGeom prst="rect">
                <a:avLst/>
              </a:prstGeom>
            </p:spPr>
            <p:txBody>
              <a:bodyPr wrap="square" lIns="72000" tIns="72000" rIns="72000" bIns="72000">
                <a:spAutoFit/>
              </a:bodyPr>
              <a:lstStyle>
                <a:lvl1pPr marL="180000" indent="-180000" algn="l" defTabSz="914400" rtl="0" eaLnBrk="1" latinLnBrk="0" hangingPunct="1">
                  <a:lnSpc>
                    <a:spcPct val="90000"/>
                  </a:lnSpc>
                  <a:spcBef>
                    <a:spcPts val="600"/>
                  </a:spcBef>
                  <a:spcAft>
                    <a:spcPts val="600"/>
                  </a:spcAft>
                  <a:buClr>
                    <a:schemeClr val="accent3"/>
                  </a:buClr>
                  <a:buFont typeface="Wingdings" panose="05000000000000000000" pitchFamily="2" charset="2"/>
                  <a:buChar char="§"/>
                  <a:defRPr sz="2000" kern="1200">
                    <a:solidFill>
                      <a:schemeClr val="tx1">
                        <a:lumMod val="75000"/>
                        <a:lumOff val="25000"/>
                      </a:schemeClr>
                    </a:solidFill>
                    <a:latin typeface="+mn-lt"/>
                    <a:ea typeface="+mn-ea"/>
                    <a:cs typeface="+mn-cs"/>
                  </a:defRPr>
                </a:lvl1pPr>
                <a:lvl2pPr marL="360000" indent="-180000" algn="l" defTabSz="914400" rtl="0" eaLnBrk="1" latinLnBrk="0" hangingPunct="1">
                  <a:lnSpc>
                    <a:spcPct val="90000"/>
                  </a:lnSpc>
                  <a:spcBef>
                    <a:spcPts val="300"/>
                  </a:spcBef>
                  <a:spcAft>
                    <a:spcPts val="600"/>
                  </a:spcAft>
                  <a:buClr>
                    <a:schemeClr val="accent2"/>
                  </a:buClr>
                  <a:buFont typeface="Wingdings" panose="05000000000000000000" pitchFamily="2" charset="2"/>
                  <a:buChar char="§"/>
                  <a:defRPr sz="1800" kern="1200">
                    <a:solidFill>
                      <a:schemeClr val="tx1">
                        <a:lumMod val="75000"/>
                        <a:lumOff val="25000"/>
                      </a:schemeClr>
                    </a:solidFill>
                    <a:latin typeface="+mn-lt"/>
                    <a:ea typeface="+mn-ea"/>
                    <a:cs typeface="+mn-cs"/>
                  </a:defRPr>
                </a:lvl2pPr>
                <a:lvl3pPr marL="540000" indent="-180000" algn="l" defTabSz="914400" rtl="0" eaLnBrk="1" latinLnBrk="0" hangingPunct="1">
                  <a:lnSpc>
                    <a:spcPct val="90000"/>
                  </a:lnSpc>
                  <a:spcBef>
                    <a:spcPts val="300"/>
                  </a:spcBef>
                  <a:spcAft>
                    <a:spcPts val="600"/>
                  </a:spcAft>
                  <a:buClr>
                    <a:schemeClr val="accent1"/>
                  </a:buClr>
                  <a:buFont typeface="Wingdings" panose="05000000000000000000" pitchFamily="2" charset="2"/>
                  <a:buChar char="§"/>
                  <a:defRPr sz="18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1C2544"/>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1C254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600"/>
                  </a:spcBef>
                  <a:spcAft>
                    <a:spcPts val="600"/>
                  </a:spcAft>
                  <a:buClr>
                    <a:srgbClr val="FDC647"/>
                  </a:buClr>
                  <a:buSzTx/>
                  <a:buFont typeface="Wingdings" panose="05000000000000000000" pitchFamily="2" charset="2"/>
                  <a:buNone/>
                  <a:tabLst/>
                  <a:defRPr/>
                </a:pPr>
                <a:r>
                  <a:rPr kumimoji="0" lang="es-ES" sz="1400" b="1" i="0" u="none" strike="noStrike" kern="1200" cap="none" spc="0" normalizeH="0" baseline="0" noProof="0" dirty="0">
                    <a:ln>
                      <a:noFill/>
                    </a:ln>
                    <a:solidFill>
                      <a:schemeClr val="tx1"/>
                    </a:solidFill>
                    <a:effectLst/>
                    <a:uLnTx/>
                    <a:uFillTx/>
                    <a:ea typeface="+mn-ea"/>
                    <a:cs typeface="+mn-cs"/>
                  </a:rPr>
                  <a:t>Por primera vez, </a:t>
                </a:r>
                <a:r>
                  <a:rPr kumimoji="0" lang="es-ES" sz="1400" i="0" u="none" strike="noStrike" kern="1200" cap="none" spc="0" normalizeH="0" baseline="0" noProof="0" dirty="0">
                    <a:ln>
                      <a:noFill/>
                    </a:ln>
                    <a:solidFill>
                      <a:schemeClr val="tx1"/>
                    </a:solidFill>
                    <a:effectLst/>
                    <a:uLnTx/>
                    <a:uFillTx/>
                    <a:ea typeface="+mn-ea"/>
                    <a:cs typeface="+mn-cs"/>
                  </a:rPr>
                  <a:t>se ha demostrado un claro </a:t>
                </a:r>
                <a:r>
                  <a:rPr kumimoji="0" lang="es-ES" sz="1600" b="1" i="0" u="none" strike="noStrike" kern="1200" cap="none" spc="0" normalizeH="0" baseline="0" noProof="0" dirty="0">
                    <a:ln>
                      <a:noFill/>
                    </a:ln>
                    <a:solidFill>
                      <a:schemeClr val="accent3"/>
                    </a:solidFill>
                    <a:effectLst/>
                    <a:uLnTx/>
                    <a:uFillTx/>
                    <a:ea typeface="+mn-ea"/>
                    <a:cs typeface="+mn-cs"/>
                  </a:rPr>
                  <a:t>beneficio en </a:t>
                </a:r>
                <a:r>
                  <a:rPr lang="es-ES" sz="1600" b="1" dirty="0">
                    <a:solidFill>
                      <a:schemeClr val="accent3"/>
                    </a:solidFill>
                  </a:rPr>
                  <a:t>diferentes dominios de Skindex-16,</a:t>
                </a:r>
                <a:r>
                  <a:rPr kumimoji="0" lang="es-ES" sz="1200" i="0" u="none" strike="noStrike" kern="1200" cap="none" spc="0" normalizeH="0" baseline="0" noProof="0" dirty="0">
                    <a:ln>
                      <a:noFill/>
                    </a:ln>
                    <a:solidFill>
                      <a:schemeClr val="tx1"/>
                    </a:solidFill>
                    <a:effectLst/>
                    <a:uLnTx/>
                    <a:uFillTx/>
                    <a:ea typeface="+mn-ea"/>
                    <a:cs typeface="+mn-cs"/>
                  </a:rPr>
                  <a:t> </a:t>
                </a:r>
                <a:r>
                  <a:rPr kumimoji="0" lang="es-ES" sz="1400" i="0" u="none" strike="noStrike" kern="1200" cap="none" spc="0" normalizeH="0" baseline="0" noProof="0" dirty="0">
                    <a:ln>
                      <a:noFill/>
                    </a:ln>
                    <a:solidFill>
                      <a:schemeClr val="tx1"/>
                    </a:solidFill>
                    <a:effectLst/>
                    <a:uLnTx/>
                    <a:uFillTx/>
                    <a:ea typeface="+mn-ea"/>
                    <a:cs typeface="+mn-cs"/>
                  </a:rPr>
                  <a:t>incluyendo el emocional, para pacientes tratados con un inhibidor de IL-23p19.</a:t>
                </a:r>
                <a:r>
                  <a:rPr kumimoji="0" lang="es-ES" sz="1400" i="0" u="none" strike="noStrike" kern="1200" cap="none" spc="0" normalizeH="0" baseline="30000" noProof="0" dirty="0">
                    <a:ln>
                      <a:noFill/>
                    </a:ln>
                    <a:solidFill>
                      <a:schemeClr val="tx1"/>
                    </a:solidFill>
                    <a:effectLst/>
                    <a:uLnTx/>
                    <a:uFillTx/>
                    <a:ea typeface="+mn-ea"/>
                    <a:cs typeface="+mn-cs"/>
                  </a:rPr>
                  <a:t>1</a:t>
                </a:r>
              </a:p>
            </p:txBody>
          </p:sp>
        </p:grpSp>
        <p:pic>
          <p:nvPicPr>
            <p:cNvPr id="268" name="Picture 44">
              <a:extLst>
                <a:ext uri="{FF2B5EF4-FFF2-40B4-BE49-F238E27FC236}">
                  <a16:creationId xmlns:a16="http://schemas.microsoft.com/office/drawing/2014/main" id="{9459E988-3FCB-2E3D-1DAC-3A03813A7CF7}"/>
                </a:ext>
              </a:extLst>
            </p:cNvPr>
            <p:cNvPicPr>
              <a:picLocks noChangeAspect="1"/>
            </p:cNvPicPr>
            <p:nvPr/>
          </p:nvPicPr>
          <p:blipFill>
            <a:blip r:embed="rId14">
              <a:extLst>
                <a:ext uri="{96DAC541-7B7A-43D3-8B79-37D633B846F1}">
                  <asvg:svgBlip xmlns:asvg="http://schemas.microsoft.com/office/drawing/2016/SVG/main" r:embed="rId15"/>
                </a:ext>
              </a:extLst>
            </a:blip>
            <a:srcRect/>
            <a:stretch/>
          </p:blipFill>
          <p:spPr>
            <a:xfrm>
              <a:off x="8344374" y="3645653"/>
              <a:ext cx="364619" cy="428283"/>
            </a:xfrm>
            <a:prstGeom prst="rect">
              <a:avLst/>
            </a:prstGeom>
          </p:spPr>
        </p:pic>
      </p:grpSp>
    </p:spTree>
    <p:extLst>
      <p:ext uri="{BB962C8B-B14F-4D97-AF65-F5344CB8AC3E}">
        <p14:creationId xmlns:p14="http://schemas.microsoft.com/office/powerpoint/2010/main" val="328250272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ángulo: una sola esquina redondeada 13">
            <a:extLst>
              <a:ext uri="{FF2B5EF4-FFF2-40B4-BE49-F238E27FC236}">
                <a16:creationId xmlns:a16="http://schemas.microsoft.com/office/drawing/2014/main" id="{AF504283-0DB9-E6FE-17B9-F1872D9154F0}"/>
              </a:ext>
            </a:extLst>
          </p:cNvPr>
          <p:cNvSpPr/>
          <p:nvPr/>
        </p:nvSpPr>
        <p:spPr>
          <a:xfrm flipV="1">
            <a:off x="2084119" y="1937242"/>
            <a:ext cx="8074152" cy="3800393"/>
          </a:xfrm>
          <a:prstGeom prst="round1Rect">
            <a:avLst>
              <a:gd name="adj" fmla="val 19973"/>
            </a:avLst>
          </a:prstGeom>
          <a:solidFill>
            <a:schemeClr val="bg1"/>
          </a:solidFill>
          <a:ln w="15875">
            <a:solidFill>
              <a:srgbClr val="E6DE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ES" sz="1600" b="0" i="0" u="none" strike="noStrike" kern="1200" cap="none" spc="0" normalizeH="0" baseline="0" noProof="0">
              <a:ln>
                <a:noFill/>
              </a:ln>
              <a:solidFill>
                <a:prstClr val="white"/>
              </a:solidFill>
              <a:effectLst/>
              <a:uLnTx/>
              <a:uFillTx/>
              <a:latin typeface="+mj-lt"/>
              <a:ea typeface="+mn-ea"/>
              <a:cs typeface="+mn-cs"/>
            </a:endParaRPr>
          </a:p>
        </p:txBody>
      </p:sp>
      <p:graphicFrame>
        <p:nvGraphicFramePr>
          <p:cNvPr id="25" name="Chart 18">
            <a:extLst>
              <a:ext uri="{FF2B5EF4-FFF2-40B4-BE49-F238E27FC236}">
                <a16:creationId xmlns:a16="http://schemas.microsoft.com/office/drawing/2014/main" id="{FEE5C69F-6421-CEB9-4748-480CAB07AFA7}"/>
              </a:ext>
            </a:extLst>
          </p:cNvPr>
          <p:cNvGraphicFramePr/>
          <p:nvPr/>
        </p:nvGraphicFramePr>
        <p:xfrm>
          <a:off x="2548673" y="2832451"/>
          <a:ext cx="2185416" cy="1456945"/>
        </p:xfrm>
        <a:graphic>
          <a:graphicData uri="http://schemas.openxmlformats.org/drawingml/2006/chart">
            <c:chart xmlns:c="http://schemas.openxmlformats.org/drawingml/2006/chart" xmlns:r="http://schemas.openxmlformats.org/officeDocument/2006/relationships" r:id="rId2"/>
          </a:graphicData>
        </a:graphic>
      </p:graphicFrame>
      <p:sp>
        <p:nvSpPr>
          <p:cNvPr id="5" name="Título 4">
            <a:extLst>
              <a:ext uri="{FF2B5EF4-FFF2-40B4-BE49-F238E27FC236}">
                <a16:creationId xmlns:a16="http://schemas.microsoft.com/office/drawing/2014/main" id="{B9DEF4AF-4177-AB10-2B0E-E293B008B8CF}"/>
              </a:ext>
            </a:extLst>
          </p:cNvPr>
          <p:cNvSpPr>
            <a:spLocks noGrp="1"/>
          </p:cNvSpPr>
          <p:nvPr>
            <p:ph type="title"/>
          </p:nvPr>
        </p:nvSpPr>
        <p:spPr>
          <a:xfrm>
            <a:off x="623887" y="184487"/>
            <a:ext cx="10047161" cy="884070"/>
          </a:xfrm>
        </p:spPr>
        <p:txBody>
          <a:bodyPr wrap="square">
            <a:spAutoFit/>
          </a:bodyPr>
          <a:lstStyle/>
          <a:p>
            <a:r>
              <a:rPr lang="es-ES"/>
              <a:t>Los médicos y los pacientes reportaron </a:t>
            </a:r>
            <a:r>
              <a:rPr lang="es-ES" b="1"/>
              <a:t>un alto grado </a:t>
            </a:r>
            <a:br>
              <a:rPr lang="es-ES" b="1"/>
            </a:br>
            <a:r>
              <a:rPr lang="es-ES" b="1"/>
              <a:t>de satisfacción </a:t>
            </a:r>
            <a:r>
              <a:rPr lang="es-ES"/>
              <a:t>con ILUMETRI</a:t>
            </a:r>
            <a:r>
              <a:rPr lang="es-ES" baseline="30000"/>
              <a:t>®1</a:t>
            </a:r>
            <a:endParaRPr lang="es-ES" b="1" baseline="30000"/>
          </a:p>
        </p:txBody>
      </p:sp>
      <p:grpSp>
        <p:nvGrpSpPr>
          <p:cNvPr id="2" name="Grupo 1">
            <a:extLst>
              <a:ext uri="{FF2B5EF4-FFF2-40B4-BE49-F238E27FC236}">
                <a16:creationId xmlns:a16="http://schemas.microsoft.com/office/drawing/2014/main" id="{97CDB2A7-1962-59C1-3940-F419D154BD62}"/>
              </a:ext>
            </a:extLst>
          </p:cNvPr>
          <p:cNvGrpSpPr/>
          <p:nvPr/>
        </p:nvGrpSpPr>
        <p:grpSpPr>
          <a:xfrm>
            <a:off x="11264294" y="0"/>
            <a:ext cx="598437" cy="682835"/>
            <a:chOff x="11264294" y="0"/>
            <a:chExt cx="598437" cy="682835"/>
          </a:xfrm>
        </p:grpSpPr>
        <p:sp>
          <p:nvSpPr>
            <p:cNvPr id="4" name="Forma libre: forma 3">
              <a:extLst>
                <a:ext uri="{FF2B5EF4-FFF2-40B4-BE49-F238E27FC236}">
                  <a16:creationId xmlns:a16="http://schemas.microsoft.com/office/drawing/2014/main" id="{3D235440-578C-878B-CA45-F777FD55CFF6}"/>
                </a:ext>
              </a:extLst>
            </p:cNvPr>
            <p:cNvSpPr/>
            <p:nvPr/>
          </p:nvSpPr>
          <p:spPr>
            <a:xfrm flipV="1">
              <a:off x="11264294" y="0"/>
              <a:ext cx="598437" cy="682835"/>
            </a:xfrm>
            <a:custGeom>
              <a:avLst/>
              <a:gdLst>
                <a:gd name="connsiteX0" fmla="*/ 0 w 598437"/>
                <a:gd name="connsiteY0" fmla="*/ 682835 h 682835"/>
                <a:gd name="connsiteX1" fmla="*/ 598437 w 598437"/>
                <a:gd name="connsiteY1" fmla="*/ 682835 h 682835"/>
                <a:gd name="connsiteX2" fmla="*/ 598437 w 598437"/>
                <a:gd name="connsiteY2" fmla="*/ 84398 h 682835"/>
                <a:gd name="connsiteX3" fmla="*/ 392114 w 598437"/>
                <a:gd name="connsiteY3" fmla="*/ 84398 h 682835"/>
                <a:gd name="connsiteX4" fmla="*/ 299218 w 598437"/>
                <a:gd name="connsiteY4" fmla="*/ 0 h 682835"/>
                <a:gd name="connsiteX5" fmla="*/ 206322 w 598437"/>
                <a:gd name="connsiteY5" fmla="*/ 84398 h 682835"/>
                <a:gd name="connsiteX6" fmla="*/ 0 w 598437"/>
                <a:gd name="connsiteY6" fmla="*/ 84398 h 682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8437" h="682835">
                  <a:moveTo>
                    <a:pt x="0" y="682835"/>
                  </a:moveTo>
                  <a:lnTo>
                    <a:pt x="598437" y="682835"/>
                  </a:lnTo>
                  <a:lnTo>
                    <a:pt x="598437" y="84398"/>
                  </a:lnTo>
                  <a:lnTo>
                    <a:pt x="392114" y="84398"/>
                  </a:lnTo>
                  <a:lnTo>
                    <a:pt x="299218" y="0"/>
                  </a:lnTo>
                  <a:lnTo>
                    <a:pt x="206322" y="84398"/>
                  </a:lnTo>
                  <a:lnTo>
                    <a:pt x="0" y="84398"/>
                  </a:lnTo>
                  <a:close/>
                </a:path>
              </a:pathLst>
            </a:custGeom>
            <a:solidFill>
              <a:srgbClr val="00BEA0">
                <a:alpha val="19000"/>
              </a:srgbClr>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s-ES"/>
            </a:p>
          </p:txBody>
        </p:sp>
        <p:pic>
          <p:nvPicPr>
            <p:cNvPr id="6" name="Graphic 2">
              <a:extLst>
                <a:ext uri="{FF2B5EF4-FFF2-40B4-BE49-F238E27FC236}">
                  <a16:creationId xmlns:a16="http://schemas.microsoft.com/office/drawing/2014/main" id="{980D86BD-4E8A-5D93-269C-88268A9F2DAD}"/>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11372522" y="148910"/>
              <a:ext cx="381981" cy="385013"/>
            </a:xfrm>
            <a:prstGeom prst="rect">
              <a:avLst/>
            </a:prstGeom>
          </p:spPr>
        </p:pic>
      </p:grpSp>
      <p:sp>
        <p:nvSpPr>
          <p:cNvPr id="228" name="Marcador de pie de página 227">
            <a:extLst>
              <a:ext uri="{FF2B5EF4-FFF2-40B4-BE49-F238E27FC236}">
                <a16:creationId xmlns:a16="http://schemas.microsoft.com/office/drawing/2014/main" id="{37E34C3B-6B9E-542D-F820-31EB7EF1ED6C}"/>
              </a:ext>
            </a:extLst>
          </p:cNvPr>
          <p:cNvSpPr>
            <a:spLocks noGrp="1"/>
          </p:cNvSpPr>
          <p:nvPr>
            <p:ph type="ftr" sz="quarter" idx="10"/>
          </p:nvPr>
        </p:nvSpPr>
        <p:spPr>
          <a:xfrm>
            <a:off x="623887" y="6094557"/>
            <a:ext cx="10909301" cy="318924"/>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800" b="1" i="0" u="none" strike="noStrike" kern="1200" cap="none" spc="0" normalizeH="0" baseline="0" noProof="0" dirty="0">
                <a:ln>
                  <a:noFill/>
                </a:ln>
                <a:solidFill>
                  <a:prstClr val="black">
                    <a:tint val="75000"/>
                  </a:prstClr>
                </a:solidFill>
                <a:effectLst/>
                <a:uLnTx/>
                <a:uFillTx/>
                <a:latin typeface="Calibri"/>
                <a:ea typeface="+mn-ea"/>
                <a:cs typeface="+mn-cs"/>
              </a:rPr>
              <a:t>1. </a:t>
            </a:r>
            <a:r>
              <a:rPr kumimoji="0" lang="es-ES" sz="800" i="0" u="none" strike="noStrike" kern="1200" cap="none" spc="0" normalizeH="0" baseline="0" noProof="0" dirty="0" err="1">
                <a:ln>
                  <a:noFill/>
                </a:ln>
                <a:solidFill>
                  <a:prstClr val="black">
                    <a:tint val="75000"/>
                  </a:prstClr>
                </a:solidFill>
                <a:effectLst/>
                <a:uLnTx/>
                <a:uFillTx/>
                <a:latin typeface="Calibri"/>
                <a:ea typeface="+mn-ea"/>
                <a:cs typeface="+mn-cs"/>
              </a:rPr>
              <a:t>Tsianakas</a:t>
            </a:r>
            <a:r>
              <a:rPr kumimoji="0" lang="es-ES" sz="800" i="0" u="none" strike="noStrike" kern="1200" cap="none" spc="0" normalizeH="0" baseline="0" noProof="0" dirty="0">
                <a:ln>
                  <a:noFill/>
                </a:ln>
                <a:solidFill>
                  <a:prstClr val="black">
                    <a:tint val="75000"/>
                  </a:prstClr>
                </a:solidFill>
                <a:effectLst/>
                <a:uLnTx/>
                <a:uFillTx/>
                <a:latin typeface="Calibri"/>
                <a:ea typeface="+mn-ea"/>
                <a:cs typeface="+mn-cs"/>
              </a:rPr>
              <a:t> A, </a:t>
            </a:r>
            <a:r>
              <a:rPr kumimoji="0" lang="es-ES" sz="800" i="0" u="none" strike="noStrike" kern="1200" cap="none" spc="0" normalizeH="0" baseline="0" noProof="0" dirty="0" err="1">
                <a:ln>
                  <a:noFill/>
                </a:ln>
                <a:solidFill>
                  <a:prstClr val="black">
                    <a:tint val="75000"/>
                  </a:prstClr>
                </a:solidFill>
                <a:effectLst/>
                <a:uLnTx/>
                <a:uFillTx/>
                <a:latin typeface="Calibri"/>
                <a:ea typeface="+mn-ea"/>
                <a:cs typeface="+mn-cs"/>
              </a:rPr>
              <a:t>Schwichtenberg</a:t>
            </a:r>
            <a:r>
              <a:rPr kumimoji="0" lang="es-ES" sz="800" i="0" u="none" strike="noStrike" kern="1200" cap="none" spc="0" normalizeH="0" baseline="0" noProof="0" dirty="0">
                <a:ln>
                  <a:noFill/>
                </a:ln>
                <a:solidFill>
                  <a:prstClr val="black">
                    <a:tint val="75000"/>
                  </a:prstClr>
                </a:solidFill>
                <a:effectLst/>
                <a:uLnTx/>
                <a:uFillTx/>
                <a:latin typeface="Calibri"/>
                <a:ea typeface="+mn-ea"/>
                <a:cs typeface="+mn-cs"/>
              </a:rPr>
              <a:t> U, </a:t>
            </a:r>
            <a:r>
              <a:rPr kumimoji="0" lang="es-ES" sz="800" i="0" u="none" strike="noStrike" kern="1200" cap="none" spc="0" normalizeH="0" baseline="0" noProof="0" dirty="0" err="1">
                <a:ln>
                  <a:noFill/>
                </a:ln>
                <a:solidFill>
                  <a:prstClr val="black">
                    <a:tint val="75000"/>
                  </a:prstClr>
                </a:solidFill>
                <a:effectLst/>
                <a:uLnTx/>
                <a:uFillTx/>
                <a:latin typeface="Calibri"/>
                <a:ea typeface="+mn-ea"/>
                <a:cs typeface="+mn-cs"/>
              </a:rPr>
              <a:t>Pierchalla</a:t>
            </a:r>
            <a:r>
              <a:rPr kumimoji="0" lang="es-ES" sz="800" i="0" u="none" strike="noStrike" kern="1200" cap="none" spc="0" normalizeH="0" baseline="0" noProof="0" dirty="0">
                <a:ln>
                  <a:noFill/>
                </a:ln>
                <a:solidFill>
                  <a:prstClr val="black">
                    <a:tint val="75000"/>
                  </a:prstClr>
                </a:solidFill>
                <a:effectLst/>
                <a:uLnTx/>
                <a:uFillTx/>
                <a:latin typeface="Calibri"/>
                <a:ea typeface="+mn-ea"/>
                <a:cs typeface="+mn-cs"/>
              </a:rPr>
              <a:t> P, Hinz T, </a:t>
            </a:r>
            <a:r>
              <a:rPr kumimoji="0" lang="es-ES" sz="800" i="0" u="none" strike="noStrike" kern="1200" cap="none" spc="0" normalizeH="0" baseline="0" noProof="0" dirty="0" err="1">
                <a:ln>
                  <a:noFill/>
                </a:ln>
                <a:solidFill>
                  <a:prstClr val="black">
                    <a:tint val="75000"/>
                  </a:prstClr>
                </a:solidFill>
                <a:effectLst/>
                <a:uLnTx/>
                <a:uFillTx/>
                <a:latin typeface="Calibri"/>
                <a:ea typeface="+mn-ea"/>
                <a:cs typeface="+mn-cs"/>
              </a:rPr>
              <a:t>Diemert</a:t>
            </a:r>
            <a:r>
              <a:rPr kumimoji="0" lang="es-ES" sz="800" i="0" u="none" strike="noStrike" kern="1200" cap="none" spc="0" normalizeH="0" baseline="0" noProof="0" dirty="0">
                <a:ln>
                  <a:noFill/>
                </a:ln>
                <a:solidFill>
                  <a:prstClr val="black">
                    <a:tint val="75000"/>
                  </a:prstClr>
                </a:solidFill>
                <a:effectLst/>
                <a:uLnTx/>
                <a:uFillTx/>
                <a:latin typeface="Calibri"/>
                <a:ea typeface="+mn-ea"/>
                <a:cs typeface="+mn-cs"/>
              </a:rPr>
              <a:t> S, </a:t>
            </a:r>
            <a:r>
              <a:rPr kumimoji="0" lang="es-ES" sz="800" i="0" u="none" strike="noStrike" kern="1200" cap="none" spc="0" normalizeH="0" baseline="0" noProof="0" dirty="0" err="1">
                <a:ln>
                  <a:noFill/>
                </a:ln>
                <a:solidFill>
                  <a:prstClr val="black">
                    <a:tint val="75000"/>
                  </a:prstClr>
                </a:solidFill>
                <a:effectLst/>
                <a:uLnTx/>
                <a:uFillTx/>
                <a:latin typeface="Calibri"/>
                <a:ea typeface="+mn-ea"/>
                <a:cs typeface="+mn-cs"/>
              </a:rPr>
              <a:t>Korge</a:t>
            </a:r>
            <a:r>
              <a:rPr kumimoji="0" lang="es-ES" sz="800" i="0" u="none" strike="noStrike" kern="1200" cap="none" spc="0" normalizeH="0" baseline="0" noProof="0" dirty="0">
                <a:ln>
                  <a:noFill/>
                </a:ln>
                <a:solidFill>
                  <a:prstClr val="black">
                    <a:tint val="75000"/>
                  </a:prstClr>
                </a:solidFill>
                <a:effectLst/>
                <a:uLnTx/>
                <a:uFillTx/>
                <a:latin typeface="Calibri"/>
                <a:ea typeface="+mn-ea"/>
                <a:cs typeface="+mn-cs"/>
              </a:rPr>
              <a:t> B. Real-</a:t>
            </a:r>
            <a:r>
              <a:rPr kumimoji="0" lang="es-ES" sz="800" i="0" u="none" strike="noStrike" kern="1200" cap="none" spc="0" normalizeH="0" baseline="0" noProof="0" dirty="0" err="1">
                <a:ln>
                  <a:noFill/>
                </a:ln>
                <a:solidFill>
                  <a:prstClr val="black">
                    <a:tint val="75000"/>
                  </a:prstClr>
                </a:solidFill>
                <a:effectLst/>
                <a:uLnTx/>
                <a:uFillTx/>
                <a:latin typeface="Calibri"/>
                <a:ea typeface="+mn-ea"/>
                <a:cs typeface="+mn-cs"/>
              </a:rPr>
              <a:t>world</a:t>
            </a:r>
            <a:r>
              <a:rPr kumimoji="0" lang="es-ES" sz="800" i="0" u="none" strike="noStrike" kern="1200" cap="none" spc="0" normalizeH="0" baseline="0" noProof="0" dirty="0">
                <a:ln>
                  <a:noFill/>
                </a:ln>
                <a:solidFill>
                  <a:prstClr val="black">
                    <a:tint val="75000"/>
                  </a:prstClr>
                </a:solidFill>
                <a:effectLst/>
                <a:uLnTx/>
                <a:uFillTx/>
                <a:latin typeface="Calibri"/>
                <a:ea typeface="+mn-ea"/>
                <a:cs typeface="+mn-cs"/>
              </a:rPr>
              <a:t> </a:t>
            </a:r>
            <a:r>
              <a:rPr kumimoji="0" lang="es-ES" sz="800" i="0" u="none" strike="noStrike" kern="1200" cap="none" spc="0" normalizeH="0" baseline="0" noProof="0" dirty="0" err="1">
                <a:ln>
                  <a:noFill/>
                </a:ln>
                <a:solidFill>
                  <a:prstClr val="black">
                    <a:tint val="75000"/>
                  </a:prstClr>
                </a:solidFill>
                <a:effectLst/>
                <a:uLnTx/>
                <a:uFillTx/>
                <a:latin typeface="Calibri"/>
                <a:ea typeface="+mn-ea"/>
                <a:cs typeface="+mn-cs"/>
              </a:rPr>
              <a:t>effectiveness</a:t>
            </a:r>
            <a:r>
              <a:rPr kumimoji="0" lang="es-ES" sz="800" i="0" u="none" strike="noStrike" kern="1200" cap="none" spc="0" normalizeH="0" baseline="0" noProof="0" dirty="0">
                <a:ln>
                  <a:noFill/>
                </a:ln>
                <a:solidFill>
                  <a:prstClr val="black">
                    <a:tint val="75000"/>
                  </a:prstClr>
                </a:solidFill>
                <a:effectLst/>
                <a:uLnTx/>
                <a:uFillTx/>
                <a:latin typeface="Calibri"/>
                <a:ea typeface="+mn-ea"/>
                <a:cs typeface="+mn-cs"/>
              </a:rPr>
              <a:t> and safety </a:t>
            </a:r>
            <a:r>
              <a:rPr kumimoji="0" lang="es-ES" sz="800" i="0" u="none" strike="noStrike" kern="1200" cap="none" spc="0" normalizeH="0" baseline="0" noProof="0" dirty="0" err="1">
                <a:ln>
                  <a:noFill/>
                </a:ln>
                <a:solidFill>
                  <a:prstClr val="black">
                    <a:tint val="75000"/>
                  </a:prstClr>
                </a:solidFill>
                <a:effectLst/>
                <a:uLnTx/>
                <a:uFillTx/>
                <a:latin typeface="Calibri"/>
                <a:ea typeface="+mn-ea"/>
                <a:cs typeface="+mn-cs"/>
              </a:rPr>
              <a:t>of</a:t>
            </a:r>
            <a:r>
              <a:rPr kumimoji="0" lang="es-ES" sz="800" i="0" u="none" strike="noStrike" kern="1200" cap="none" spc="0" normalizeH="0" baseline="0" noProof="0" dirty="0">
                <a:ln>
                  <a:noFill/>
                </a:ln>
                <a:solidFill>
                  <a:prstClr val="black">
                    <a:tint val="75000"/>
                  </a:prstClr>
                </a:solidFill>
                <a:effectLst/>
                <a:uLnTx/>
                <a:uFillTx/>
                <a:latin typeface="Calibri"/>
                <a:ea typeface="+mn-ea"/>
                <a:cs typeface="+mn-cs"/>
              </a:rPr>
              <a:t> tildrakizumab in </a:t>
            </a:r>
            <a:r>
              <a:rPr kumimoji="0" lang="es-ES" sz="800" i="0" u="none" strike="noStrike" kern="1200" cap="none" spc="0" normalizeH="0" baseline="0" noProof="0" dirty="0" err="1">
                <a:ln>
                  <a:noFill/>
                </a:ln>
                <a:solidFill>
                  <a:prstClr val="black">
                    <a:tint val="75000"/>
                  </a:prstClr>
                </a:solidFill>
                <a:effectLst/>
                <a:uLnTx/>
                <a:uFillTx/>
                <a:latin typeface="Calibri"/>
                <a:ea typeface="+mn-ea"/>
                <a:cs typeface="+mn-cs"/>
              </a:rPr>
              <a:t>long-term</a:t>
            </a:r>
            <a:r>
              <a:rPr kumimoji="0" lang="es-ES" sz="800" i="0" u="none" strike="noStrike" kern="1200" cap="none" spc="0" normalizeH="0" baseline="0" noProof="0" dirty="0">
                <a:ln>
                  <a:noFill/>
                </a:ln>
                <a:solidFill>
                  <a:prstClr val="black">
                    <a:tint val="75000"/>
                  </a:prstClr>
                </a:solidFill>
                <a:effectLst/>
                <a:uLnTx/>
                <a:uFillTx/>
                <a:latin typeface="Calibri"/>
                <a:ea typeface="+mn-ea"/>
                <a:cs typeface="+mn-cs"/>
              </a:rPr>
              <a:t> </a:t>
            </a:r>
            <a:r>
              <a:rPr kumimoji="0" lang="es-ES" sz="800" i="0" u="none" strike="noStrike" kern="1200" cap="none" spc="0" normalizeH="0" baseline="0" noProof="0" dirty="0" err="1">
                <a:ln>
                  <a:noFill/>
                </a:ln>
                <a:solidFill>
                  <a:prstClr val="black">
                    <a:tint val="75000"/>
                  </a:prstClr>
                </a:solidFill>
                <a:effectLst/>
                <a:uLnTx/>
                <a:uFillTx/>
                <a:latin typeface="Calibri"/>
                <a:ea typeface="+mn-ea"/>
                <a:cs typeface="+mn-cs"/>
              </a:rPr>
              <a:t>treatment</a:t>
            </a:r>
            <a:r>
              <a:rPr kumimoji="0" lang="es-ES" sz="800" i="0" u="none" strike="noStrike" kern="1200" cap="none" spc="0" normalizeH="0" baseline="0" noProof="0" dirty="0">
                <a:ln>
                  <a:noFill/>
                </a:ln>
                <a:solidFill>
                  <a:prstClr val="black">
                    <a:tint val="75000"/>
                  </a:prstClr>
                </a:solidFill>
                <a:effectLst/>
                <a:uLnTx/>
                <a:uFillTx/>
                <a:latin typeface="Calibri"/>
                <a:ea typeface="+mn-ea"/>
                <a:cs typeface="+mn-cs"/>
              </a:rPr>
              <a:t> </a:t>
            </a:r>
            <a:r>
              <a:rPr kumimoji="0" lang="es-ES" sz="800" i="0" u="none" strike="noStrike" kern="1200" cap="none" spc="0" normalizeH="0" baseline="0" noProof="0" dirty="0" err="1">
                <a:ln>
                  <a:noFill/>
                </a:ln>
                <a:solidFill>
                  <a:prstClr val="black">
                    <a:tint val="75000"/>
                  </a:prstClr>
                </a:solidFill>
                <a:effectLst/>
                <a:uLnTx/>
                <a:uFillTx/>
                <a:latin typeface="Calibri"/>
                <a:ea typeface="+mn-ea"/>
                <a:cs typeface="+mn-cs"/>
              </a:rPr>
              <a:t>of</a:t>
            </a:r>
            <a:r>
              <a:rPr kumimoji="0" lang="es-ES" sz="800" i="0" u="none" strike="noStrike" kern="1200" cap="none" spc="0" normalizeH="0" baseline="0" noProof="0" dirty="0">
                <a:ln>
                  <a:noFill/>
                </a:ln>
                <a:solidFill>
                  <a:prstClr val="black">
                    <a:tint val="75000"/>
                  </a:prstClr>
                </a:solidFill>
                <a:effectLst/>
                <a:uLnTx/>
                <a:uFillTx/>
                <a:latin typeface="Calibri"/>
                <a:ea typeface="+mn-ea"/>
                <a:cs typeface="+mn-cs"/>
              </a:rPr>
              <a:t> plaque psoriasis: </a:t>
            </a:r>
            <a:r>
              <a:rPr kumimoji="0" lang="es-ES" sz="800" i="0" u="none" strike="noStrike" kern="1200" cap="none" spc="0" normalizeH="0" baseline="0" noProof="0" dirty="0" err="1">
                <a:ln>
                  <a:noFill/>
                </a:ln>
                <a:solidFill>
                  <a:prstClr val="black">
                    <a:tint val="75000"/>
                  </a:prstClr>
                </a:solidFill>
                <a:effectLst/>
                <a:uLnTx/>
                <a:uFillTx/>
                <a:latin typeface="Calibri"/>
                <a:ea typeface="+mn-ea"/>
                <a:cs typeface="+mn-cs"/>
              </a:rPr>
              <a:t>Results</a:t>
            </a:r>
            <a:r>
              <a:rPr kumimoji="0" lang="es-ES" sz="800" i="0" u="none" strike="noStrike" kern="1200" cap="none" spc="0" normalizeH="0" baseline="0" noProof="0" dirty="0">
                <a:ln>
                  <a:noFill/>
                </a:ln>
                <a:solidFill>
                  <a:prstClr val="black">
                    <a:tint val="75000"/>
                  </a:prstClr>
                </a:solidFill>
                <a:effectLst/>
                <a:uLnTx/>
                <a:uFillTx/>
                <a:latin typeface="Calibri"/>
                <a:ea typeface="+mn-ea"/>
                <a:cs typeface="+mn-cs"/>
              </a:rPr>
              <a:t> </a:t>
            </a:r>
            <a:r>
              <a:rPr kumimoji="0" lang="es-ES" sz="800" i="0" u="none" strike="noStrike" kern="1200" cap="none" spc="0" normalizeH="0" baseline="0" noProof="0" dirty="0" err="1">
                <a:ln>
                  <a:noFill/>
                </a:ln>
                <a:solidFill>
                  <a:prstClr val="black">
                    <a:tint val="75000"/>
                  </a:prstClr>
                </a:solidFill>
                <a:effectLst/>
                <a:uLnTx/>
                <a:uFillTx/>
                <a:latin typeface="Calibri"/>
                <a:ea typeface="+mn-ea"/>
                <a:cs typeface="+mn-cs"/>
              </a:rPr>
              <a:t>from</a:t>
            </a:r>
            <a:r>
              <a:rPr kumimoji="0" lang="es-ES" sz="800" i="0" u="none" strike="noStrike" kern="1200" cap="none" spc="0" normalizeH="0" baseline="0" noProof="0" dirty="0">
                <a:ln>
                  <a:noFill/>
                </a:ln>
                <a:solidFill>
                  <a:prstClr val="black">
                    <a:tint val="75000"/>
                  </a:prstClr>
                </a:solidFill>
                <a:effectLst/>
                <a:uLnTx/>
                <a:uFillTx/>
                <a:latin typeface="Calibri"/>
                <a:ea typeface="+mn-ea"/>
                <a:cs typeface="+mn-cs"/>
              </a:rPr>
              <a:t> </a:t>
            </a:r>
            <a:r>
              <a:rPr kumimoji="0" lang="es-ES" sz="800" i="0" u="none" strike="noStrike" kern="1200" cap="none" spc="0" normalizeH="0" baseline="0" noProof="0" dirty="0" err="1">
                <a:ln>
                  <a:noFill/>
                </a:ln>
                <a:solidFill>
                  <a:prstClr val="black">
                    <a:tint val="75000"/>
                  </a:prstClr>
                </a:solidFill>
                <a:effectLst/>
                <a:uLnTx/>
                <a:uFillTx/>
                <a:latin typeface="Calibri"/>
                <a:ea typeface="+mn-ea"/>
                <a:cs typeface="+mn-cs"/>
              </a:rPr>
              <a:t>the</a:t>
            </a:r>
            <a:r>
              <a:rPr kumimoji="0" lang="es-ES" sz="800" i="0" u="none" strike="noStrike" kern="1200" cap="none" spc="0" normalizeH="0" baseline="0" noProof="0" dirty="0">
                <a:ln>
                  <a:noFill/>
                </a:ln>
                <a:solidFill>
                  <a:prstClr val="black">
                    <a:tint val="75000"/>
                  </a:prstClr>
                </a:solidFill>
                <a:effectLst/>
                <a:uLnTx/>
                <a:uFillTx/>
                <a:latin typeface="Calibri"/>
                <a:ea typeface="+mn-ea"/>
                <a:cs typeface="+mn-cs"/>
              </a:rPr>
              <a:t> non-</a:t>
            </a:r>
            <a:r>
              <a:rPr kumimoji="0" lang="es-ES" sz="800" i="0" u="none" strike="noStrike" kern="1200" cap="none" spc="0" normalizeH="0" baseline="0" noProof="0" dirty="0" err="1">
                <a:ln>
                  <a:noFill/>
                </a:ln>
                <a:solidFill>
                  <a:prstClr val="black">
                    <a:tint val="75000"/>
                  </a:prstClr>
                </a:solidFill>
                <a:effectLst/>
                <a:uLnTx/>
                <a:uFillTx/>
                <a:latin typeface="Calibri"/>
                <a:ea typeface="+mn-ea"/>
                <a:cs typeface="+mn-cs"/>
              </a:rPr>
              <a:t>interventional</a:t>
            </a:r>
            <a:r>
              <a:rPr kumimoji="0" lang="es-ES" sz="800" i="0" u="none" strike="noStrike" kern="1200" cap="none" spc="0" normalizeH="0" baseline="0" noProof="0" dirty="0">
                <a:ln>
                  <a:noFill/>
                </a:ln>
                <a:solidFill>
                  <a:prstClr val="black">
                    <a:tint val="75000"/>
                  </a:prstClr>
                </a:solidFill>
                <a:effectLst/>
                <a:uLnTx/>
                <a:uFillTx/>
                <a:latin typeface="Calibri"/>
                <a:ea typeface="+mn-ea"/>
                <a:cs typeface="+mn-cs"/>
              </a:rPr>
              <a:t>, prospective, </a:t>
            </a:r>
            <a:r>
              <a:rPr kumimoji="0" lang="es-ES" sz="800" i="0" u="none" strike="noStrike" kern="1200" cap="none" spc="0" normalizeH="0" baseline="0" noProof="0" dirty="0" err="1">
                <a:ln>
                  <a:noFill/>
                </a:ln>
                <a:solidFill>
                  <a:prstClr val="black">
                    <a:tint val="75000"/>
                  </a:prstClr>
                </a:solidFill>
                <a:effectLst/>
                <a:uLnTx/>
                <a:uFillTx/>
                <a:latin typeface="Calibri"/>
                <a:ea typeface="+mn-ea"/>
                <a:cs typeface="+mn-cs"/>
              </a:rPr>
              <a:t>multicentre</a:t>
            </a:r>
            <a:r>
              <a:rPr kumimoji="0" lang="es-ES" sz="800" i="0" u="none" strike="noStrike" kern="1200" cap="none" spc="0" normalizeH="0" baseline="0" noProof="0" dirty="0">
                <a:ln>
                  <a:noFill/>
                </a:ln>
                <a:solidFill>
                  <a:prstClr val="black">
                    <a:tint val="75000"/>
                  </a:prstClr>
                </a:solidFill>
                <a:effectLst/>
                <a:uLnTx/>
                <a:uFillTx/>
                <a:latin typeface="Calibri"/>
                <a:ea typeface="+mn-ea"/>
                <a:cs typeface="+mn-cs"/>
              </a:rPr>
              <a:t> </a:t>
            </a:r>
            <a:r>
              <a:rPr kumimoji="0" lang="es-ES" sz="800" i="0" u="none" strike="noStrike" kern="1200" cap="none" spc="0" normalizeH="0" baseline="0" noProof="0" dirty="0" err="1">
                <a:ln>
                  <a:noFill/>
                </a:ln>
                <a:solidFill>
                  <a:prstClr val="black">
                    <a:tint val="75000"/>
                  </a:prstClr>
                </a:solidFill>
                <a:effectLst/>
                <a:uLnTx/>
                <a:uFillTx/>
                <a:latin typeface="Calibri"/>
                <a:ea typeface="+mn-ea"/>
                <a:cs typeface="+mn-cs"/>
              </a:rPr>
              <a:t>study</a:t>
            </a:r>
            <a:r>
              <a:rPr kumimoji="0" lang="es-ES" sz="800" i="0" u="none" strike="noStrike" kern="1200" cap="none" spc="0" normalizeH="0" baseline="0" noProof="0" dirty="0">
                <a:ln>
                  <a:noFill/>
                </a:ln>
                <a:solidFill>
                  <a:prstClr val="black">
                    <a:tint val="75000"/>
                  </a:prstClr>
                </a:solidFill>
                <a:effectLst/>
                <a:uLnTx/>
                <a:uFillTx/>
                <a:latin typeface="Calibri"/>
                <a:ea typeface="+mn-ea"/>
                <a:cs typeface="+mn-cs"/>
              </a:rPr>
              <a:t> TILOT. J </a:t>
            </a:r>
            <a:r>
              <a:rPr kumimoji="0" lang="es-ES" sz="800" i="0" u="none" strike="noStrike" kern="1200" cap="none" spc="0" normalizeH="0" baseline="0" noProof="0" dirty="0" err="1">
                <a:ln>
                  <a:noFill/>
                </a:ln>
                <a:solidFill>
                  <a:prstClr val="black">
                    <a:tint val="75000"/>
                  </a:prstClr>
                </a:solidFill>
                <a:effectLst/>
                <a:uLnTx/>
                <a:uFillTx/>
                <a:latin typeface="Calibri"/>
                <a:ea typeface="+mn-ea"/>
                <a:cs typeface="+mn-cs"/>
              </a:rPr>
              <a:t>Eur</a:t>
            </a:r>
            <a:r>
              <a:rPr kumimoji="0" lang="es-ES" sz="800" i="0" u="none" strike="noStrike" kern="1200" cap="none" spc="0" normalizeH="0" baseline="0" noProof="0" dirty="0">
                <a:ln>
                  <a:noFill/>
                </a:ln>
                <a:solidFill>
                  <a:prstClr val="black">
                    <a:tint val="75000"/>
                  </a:prstClr>
                </a:solidFill>
                <a:effectLst/>
                <a:uLnTx/>
                <a:uFillTx/>
                <a:latin typeface="Calibri"/>
                <a:ea typeface="+mn-ea"/>
                <a:cs typeface="+mn-cs"/>
              </a:rPr>
              <a:t> Acad </a:t>
            </a:r>
            <a:r>
              <a:rPr kumimoji="0" lang="es-ES" sz="800" i="0" u="none" strike="noStrike" kern="1200" cap="none" spc="0" normalizeH="0" baseline="0" noProof="0" dirty="0" err="1">
                <a:ln>
                  <a:noFill/>
                </a:ln>
                <a:solidFill>
                  <a:prstClr val="black">
                    <a:tint val="75000"/>
                  </a:prstClr>
                </a:solidFill>
                <a:effectLst/>
                <a:uLnTx/>
                <a:uFillTx/>
                <a:latin typeface="Calibri"/>
                <a:ea typeface="+mn-ea"/>
                <a:cs typeface="+mn-cs"/>
              </a:rPr>
              <a:t>Dermatol</a:t>
            </a:r>
            <a:r>
              <a:rPr kumimoji="0" lang="es-ES" sz="800" i="0" u="none" strike="noStrike" kern="1200" cap="none" spc="0" normalizeH="0" baseline="0" noProof="0" dirty="0">
                <a:ln>
                  <a:noFill/>
                </a:ln>
                <a:solidFill>
                  <a:prstClr val="black">
                    <a:tint val="75000"/>
                  </a:prstClr>
                </a:solidFill>
                <a:effectLst/>
                <a:uLnTx/>
                <a:uFillTx/>
                <a:latin typeface="Calibri"/>
                <a:ea typeface="+mn-ea"/>
                <a:cs typeface="+mn-cs"/>
              </a:rPr>
              <a:t> </a:t>
            </a:r>
            <a:r>
              <a:rPr kumimoji="0" lang="es-ES" sz="800" i="0" u="none" strike="noStrike" kern="1200" cap="none" spc="0" normalizeH="0" baseline="0" noProof="0" dirty="0" err="1">
                <a:ln>
                  <a:noFill/>
                </a:ln>
                <a:solidFill>
                  <a:prstClr val="black">
                    <a:tint val="75000"/>
                  </a:prstClr>
                </a:solidFill>
                <a:effectLst/>
                <a:uLnTx/>
                <a:uFillTx/>
                <a:latin typeface="Calibri"/>
                <a:ea typeface="+mn-ea"/>
                <a:cs typeface="+mn-cs"/>
              </a:rPr>
              <a:t>Venereol</a:t>
            </a:r>
            <a:r>
              <a:rPr kumimoji="0" lang="es-ES" sz="800" i="0" u="none" strike="noStrike" kern="1200" cap="none" spc="0" normalizeH="0" baseline="0" noProof="0" dirty="0">
                <a:ln>
                  <a:noFill/>
                </a:ln>
                <a:solidFill>
                  <a:prstClr val="black">
                    <a:tint val="75000"/>
                  </a:prstClr>
                </a:solidFill>
                <a:effectLst/>
                <a:uLnTx/>
                <a:uFillTx/>
                <a:latin typeface="Calibri"/>
                <a:ea typeface="+mn-ea"/>
                <a:cs typeface="+mn-cs"/>
              </a:rPr>
              <a:t>. 2023;37(1):85-92. </a:t>
            </a:r>
          </a:p>
        </p:txBody>
      </p:sp>
      <p:sp>
        <p:nvSpPr>
          <p:cNvPr id="249" name="Marcador de texto 1">
            <a:extLst>
              <a:ext uri="{FF2B5EF4-FFF2-40B4-BE49-F238E27FC236}">
                <a16:creationId xmlns:a16="http://schemas.microsoft.com/office/drawing/2014/main" id="{9168670E-A0AE-11F8-10F2-6E74C4510A7E}"/>
              </a:ext>
            </a:extLst>
          </p:cNvPr>
          <p:cNvSpPr txBox="1">
            <a:spLocks/>
          </p:cNvSpPr>
          <p:nvPr/>
        </p:nvSpPr>
        <p:spPr>
          <a:xfrm>
            <a:off x="2191070" y="2143317"/>
            <a:ext cx="2960044" cy="690752"/>
          </a:xfrm>
          <a:prstGeom prst="rect">
            <a:avLst/>
          </a:prstGeom>
        </p:spPr>
        <p:txBody>
          <a:bodyPr wrap="square" lIns="72000" tIns="72000" rIns="72000" bIns="36000">
            <a:spAutoFit/>
          </a:bodyPr>
          <a:lstStyle>
            <a:lvl1pPr marL="180000" indent="-180000" algn="l" defTabSz="914400" rtl="0" eaLnBrk="1" latinLnBrk="0" hangingPunct="1">
              <a:lnSpc>
                <a:spcPct val="90000"/>
              </a:lnSpc>
              <a:spcBef>
                <a:spcPts val="600"/>
              </a:spcBef>
              <a:spcAft>
                <a:spcPts val="600"/>
              </a:spcAft>
              <a:buClr>
                <a:schemeClr val="accent3"/>
              </a:buClr>
              <a:buFont typeface="Wingdings" panose="05000000000000000000" pitchFamily="2" charset="2"/>
              <a:buChar char="§"/>
              <a:defRPr sz="2000" kern="1200">
                <a:solidFill>
                  <a:schemeClr val="tx1">
                    <a:lumMod val="75000"/>
                    <a:lumOff val="25000"/>
                  </a:schemeClr>
                </a:solidFill>
                <a:latin typeface="+mn-lt"/>
                <a:ea typeface="+mn-ea"/>
                <a:cs typeface="+mn-cs"/>
              </a:defRPr>
            </a:lvl1pPr>
            <a:lvl2pPr marL="360000" indent="-180000" algn="l" defTabSz="914400" rtl="0" eaLnBrk="1" latinLnBrk="0" hangingPunct="1">
              <a:lnSpc>
                <a:spcPct val="90000"/>
              </a:lnSpc>
              <a:spcBef>
                <a:spcPts val="300"/>
              </a:spcBef>
              <a:spcAft>
                <a:spcPts val="600"/>
              </a:spcAft>
              <a:buClr>
                <a:schemeClr val="accent2"/>
              </a:buClr>
              <a:buFont typeface="Wingdings" panose="05000000000000000000" pitchFamily="2" charset="2"/>
              <a:buChar char="§"/>
              <a:defRPr sz="1800" kern="1200">
                <a:solidFill>
                  <a:schemeClr val="tx1">
                    <a:lumMod val="75000"/>
                    <a:lumOff val="25000"/>
                  </a:schemeClr>
                </a:solidFill>
                <a:latin typeface="+mn-lt"/>
                <a:ea typeface="+mn-ea"/>
                <a:cs typeface="+mn-cs"/>
              </a:defRPr>
            </a:lvl2pPr>
            <a:lvl3pPr marL="540000" indent="-180000" algn="l" defTabSz="914400" rtl="0" eaLnBrk="1" latinLnBrk="0" hangingPunct="1">
              <a:lnSpc>
                <a:spcPct val="90000"/>
              </a:lnSpc>
              <a:spcBef>
                <a:spcPts val="300"/>
              </a:spcBef>
              <a:spcAft>
                <a:spcPts val="600"/>
              </a:spcAft>
              <a:buClr>
                <a:schemeClr val="accent1"/>
              </a:buClr>
              <a:buFont typeface="Wingdings" panose="05000000000000000000" pitchFamily="2" charset="2"/>
              <a:buChar char="§"/>
              <a:defRPr sz="18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1C2544"/>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1C254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600"/>
              </a:spcBef>
              <a:spcAft>
                <a:spcPts val="600"/>
              </a:spcAft>
              <a:buClr>
                <a:srgbClr val="FDC647"/>
              </a:buClr>
              <a:buSzTx/>
              <a:buFont typeface="Wingdings" panose="05000000000000000000" pitchFamily="2" charset="2"/>
              <a:buNone/>
              <a:tabLst/>
              <a:defRPr/>
            </a:pPr>
            <a:r>
              <a:rPr kumimoji="0" lang="es-ES" sz="1400" i="0" u="none" strike="noStrike" kern="1200" cap="none" spc="0" normalizeH="0" baseline="0" noProof="0" dirty="0">
                <a:ln>
                  <a:noFill/>
                </a:ln>
                <a:solidFill>
                  <a:srgbClr val="08BDA0"/>
                </a:solidFill>
                <a:effectLst/>
                <a:uLnTx/>
                <a:uFillTx/>
                <a:latin typeface="+mj-lt"/>
                <a:ea typeface="+mn-ea"/>
                <a:cs typeface="+mn-cs"/>
              </a:rPr>
              <a:t>A semana 52, estaban </a:t>
            </a:r>
            <a:r>
              <a:rPr kumimoji="0" lang="es-ES" sz="1400" b="1" i="0" u="none" strike="noStrike" kern="1200" cap="none" spc="0" normalizeH="0" baseline="0" noProof="0" dirty="0">
                <a:ln>
                  <a:noFill/>
                </a:ln>
                <a:solidFill>
                  <a:srgbClr val="08BDA0"/>
                </a:solidFill>
                <a:effectLst/>
                <a:uLnTx/>
                <a:uFillTx/>
                <a:latin typeface="+mj-lt"/>
                <a:ea typeface="+mn-ea"/>
                <a:cs typeface="+mn-cs"/>
              </a:rPr>
              <a:t>satisfechos o muy satisfechos</a:t>
            </a:r>
            <a:r>
              <a:rPr kumimoji="0" lang="es-ES" sz="1400" i="0" u="none" strike="noStrike" kern="1200" cap="none" spc="0" normalizeH="0" baseline="0" noProof="0" dirty="0">
                <a:ln>
                  <a:noFill/>
                </a:ln>
                <a:solidFill>
                  <a:srgbClr val="08BDA0"/>
                </a:solidFill>
                <a:effectLst/>
                <a:uLnTx/>
                <a:uFillTx/>
                <a:latin typeface="+mj-lt"/>
                <a:ea typeface="+mn-ea"/>
                <a:cs typeface="+mn-cs"/>
              </a:rPr>
              <a:t> con la </a:t>
            </a:r>
            <a:r>
              <a:rPr kumimoji="0" lang="es-ES" sz="1400" b="1" i="0" u="none" strike="noStrike" kern="1200" cap="none" spc="0" normalizeH="0" baseline="0" noProof="0" dirty="0">
                <a:ln>
                  <a:noFill/>
                </a:ln>
                <a:solidFill>
                  <a:srgbClr val="08BDA0"/>
                </a:solidFill>
                <a:effectLst/>
                <a:uLnTx/>
                <a:uFillTx/>
                <a:latin typeface="+mj-lt"/>
                <a:ea typeface="+mn-ea"/>
                <a:cs typeface="+mn-cs"/>
              </a:rPr>
              <a:t>efectividad</a:t>
            </a:r>
            <a:r>
              <a:rPr kumimoji="0" lang="es-ES" sz="1400" i="0" u="none" strike="noStrike" kern="1200" cap="none" spc="0" normalizeH="0" baseline="0" noProof="0" dirty="0">
                <a:ln>
                  <a:noFill/>
                </a:ln>
                <a:solidFill>
                  <a:srgbClr val="08BDA0"/>
                </a:solidFill>
                <a:effectLst/>
                <a:uLnTx/>
                <a:uFillTx/>
                <a:latin typeface="+mj-lt"/>
                <a:ea typeface="+mn-ea"/>
                <a:cs typeface="+mn-cs"/>
              </a:rPr>
              <a:t> de ILUMETRI</a:t>
            </a:r>
            <a:r>
              <a:rPr kumimoji="0" lang="es-ES" sz="1400" i="0" u="none" strike="noStrike" kern="1200" cap="none" spc="0" normalizeH="0" baseline="30000" noProof="0" dirty="0">
                <a:ln>
                  <a:noFill/>
                </a:ln>
                <a:solidFill>
                  <a:srgbClr val="08BDA0"/>
                </a:solidFill>
                <a:effectLst/>
                <a:uLnTx/>
                <a:uFillTx/>
                <a:latin typeface="+mj-lt"/>
                <a:ea typeface="+mn-ea"/>
                <a:cs typeface="+mn-cs"/>
              </a:rPr>
              <a:t>®</a:t>
            </a:r>
            <a:r>
              <a:rPr kumimoji="0" lang="es-ES" sz="1400" i="0" u="none" strike="noStrike" kern="1200" cap="none" spc="0" normalizeH="0" noProof="0" dirty="0">
                <a:ln>
                  <a:noFill/>
                </a:ln>
                <a:solidFill>
                  <a:srgbClr val="08BDA0"/>
                </a:solidFill>
                <a:effectLst/>
                <a:uLnTx/>
                <a:uFillTx/>
                <a:latin typeface="+mj-lt"/>
                <a:ea typeface="+mn-ea"/>
                <a:cs typeface="+mn-cs"/>
              </a:rPr>
              <a:t>:</a:t>
            </a:r>
            <a:r>
              <a:rPr kumimoji="0" lang="es-ES" sz="1400" i="0" u="none" strike="noStrike" kern="1200" cap="none" spc="0" normalizeH="0" baseline="30000" noProof="0" dirty="0">
                <a:ln>
                  <a:noFill/>
                </a:ln>
                <a:solidFill>
                  <a:srgbClr val="08BDA0"/>
                </a:solidFill>
                <a:effectLst/>
                <a:uLnTx/>
                <a:uFillTx/>
                <a:latin typeface="+mj-lt"/>
                <a:ea typeface="+mn-ea"/>
                <a:cs typeface="+mn-cs"/>
              </a:rPr>
              <a:t>1</a:t>
            </a:r>
          </a:p>
        </p:txBody>
      </p:sp>
      <p:sp>
        <p:nvSpPr>
          <p:cNvPr id="250" name="Marcador de texto 1">
            <a:extLst>
              <a:ext uri="{FF2B5EF4-FFF2-40B4-BE49-F238E27FC236}">
                <a16:creationId xmlns:a16="http://schemas.microsoft.com/office/drawing/2014/main" id="{0A70DDE8-9B62-858B-D2A4-4C309293C247}"/>
              </a:ext>
            </a:extLst>
          </p:cNvPr>
          <p:cNvSpPr txBox="1">
            <a:spLocks/>
          </p:cNvSpPr>
          <p:nvPr/>
        </p:nvSpPr>
        <p:spPr>
          <a:xfrm>
            <a:off x="5417330" y="3833372"/>
            <a:ext cx="1350909" cy="367005"/>
          </a:xfrm>
          <a:prstGeom prst="rect">
            <a:avLst/>
          </a:prstGeom>
        </p:spPr>
        <p:txBody>
          <a:bodyPr wrap="square" lIns="72000" tIns="72000" rIns="72000" bIns="72000">
            <a:spAutoFit/>
          </a:bodyPr>
          <a:lstStyle>
            <a:lvl1pPr marL="180000" indent="-180000" algn="l" defTabSz="914400" rtl="0" eaLnBrk="1" latinLnBrk="0" hangingPunct="1">
              <a:lnSpc>
                <a:spcPct val="90000"/>
              </a:lnSpc>
              <a:spcBef>
                <a:spcPts val="600"/>
              </a:spcBef>
              <a:spcAft>
                <a:spcPts val="600"/>
              </a:spcAft>
              <a:buClr>
                <a:schemeClr val="accent3"/>
              </a:buClr>
              <a:buFont typeface="Wingdings" panose="05000000000000000000" pitchFamily="2" charset="2"/>
              <a:buChar char="§"/>
              <a:defRPr sz="2000" kern="1200">
                <a:solidFill>
                  <a:schemeClr val="tx1">
                    <a:lumMod val="75000"/>
                    <a:lumOff val="25000"/>
                  </a:schemeClr>
                </a:solidFill>
                <a:latin typeface="+mn-lt"/>
                <a:ea typeface="+mn-ea"/>
                <a:cs typeface="+mn-cs"/>
              </a:defRPr>
            </a:lvl1pPr>
            <a:lvl2pPr marL="360000" indent="-180000" algn="l" defTabSz="914400" rtl="0" eaLnBrk="1" latinLnBrk="0" hangingPunct="1">
              <a:lnSpc>
                <a:spcPct val="90000"/>
              </a:lnSpc>
              <a:spcBef>
                <a:spcPts val="300"/>
              </a:spcBef>
              <a:spcAft>
                <a:spcPts val="600"/>
              </a:spcAft>
              <a:buClr>
                <a:schemeClr val="accent2"/>
              </a:buClr>
              <a:buFont typeface="Wingdings" panose="05000000000000000000" pitchFamily="2" charset="2"/>
              <a:buChar char="§"/>
              <a:defRPr sz="1800" kern="1200">
                <a:solidFill>
                  <a:schemeClr val="tx1">
                    <a:lumMod val="75000"/>
                    <a:lumOff val="25000"/>
                  </a:schemeClr>
                </a:solidFill>
                <a:latin typeface="+mn-lt"/>
                <a:ea typeface="+mn-ea"/>
                <a:cs typeface="+mn-cs"/>
              </a:defRPr>
            </a:lvl2pPr>
            <a:lvl3pPr marL="540000" indent="-180000" algn="l" defTabSz="914400" rtl="0" eaLnBrk="1" latinLnBrk="0" hangingPunct="1">
              <a:lnSpc>
                <a:spcPct val="90000"/>
              </a:lnSpc>
              <a:spcBef>
                <a:spcPts val="300"/>
              </a:spcBef>
              <a:spcAft>
                <a:spcPts val="600"/>
              </a:spcAft>
              <a:buClr>
                <a:schemeClr val="accent1"/>
              </a:buClr>
              <a:buFont typeface="Wingdings" panose="05000000000000000000" pitchFamily="2" charset="2"/>
              <a:buChar char="§"/>
              <a:defRPr sz="18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1C2544"/>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1C254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600"/>
              </a:spcBef>
              <a:spcAft>
                <a:spcPts val="600"/>
              </a:spcAft>
              <a:buClr>
                <a:srgbClr val="FDC647"/>
              </a:buClr>
              <a:buSzTx/>
              <a:buFont typeface="Wingdings" panose="05000000000000000000" pitchFamily="2" charset="2"/>
              <a:buNone/>
              <a:tabLst/>
              <a:defRPr/>
            </a:pPr>
            <a:r>
              <a:rPr kumimoji="0" lang="es-ES" sz="1600" i="0" u="none" strike="noStrike" kern="1200" cap="none" spc="0" normalizeH="0" baseline="0" noProof="0">
                <a:ln>
                  <a:noFill/>
                </a:ln>
                <a:solidFill>
                  <a:schemeClr val="tx1"/>
                </a:solidFill>
                <a:effectLst/>
                <a:uLnTx/>
                <a:uFillTx/>
                <a:latin typeface="+mj-lt"/>
                <a:ea typeface="+mn-ea"/>
                <a:cs typeface="+mn-cs"/>
              </a:rPr>
              <a:t>Médicos</a:t>
            </a:r>
            <a:endParaRPr kumimoji="0" lang="es-ES" sz="1050" i="0" u="none" strike="noStrike" kern="1200" cap="none" spc="0" normalizeH="0" baseline="30000" noProof="0">
              <a:ln>
                <a:noFill/>
              </a:ln>
              <a:solidFill>
                <a:schemeClr val="tx1"/>
              </a:solidFill>
              <a:effectLst/>
              <a:uLnTx/>
              <a:uFillTx/>
              <a:latin typeface="+mj-lt"/>
              <a:ea typeface="+mn-ea"/>
              <a:cs typeface="+mn-cs"/>
            </a:endParaRPr>
          </a:p>
        </p:txBody>
      </p:sp>
      <p:sp>
        <p:nvSpPr>
          <p:cNvPr id="27" name="Marcador de texto 1">
            <a:extLst>
              <a:ext uri="{FF2B5EF4-FFF2-40B4-BE49-F238E27FC236}">
                <a16:creationId xmlns:a16="http://schemas.microsoft.com/office/drawing/2014/main" id="{70A75AE6-71B5-2DF8-C0DB-3117236FFD58}"/>
              </a:ext>
            </a:extLst>
          </p:cNvPr>
          <p:cNvSpPr txBox="1">
            <a:spLocks/>
          </p:cNvSpPr>
          <p:nvPr/>
        </p:nvSpPr>
        <p:spPr>
          <a:xfrm>
            <a:off x="7040888" y="2143317"/>
            <a:ext cx="2960044" cy="690752"/>
          </a:xfrm>
          <a:prstGeom prst="rect">
            <a:avLst/>
          </a:prstGeom>
        </p:spPr>
        <p:txBody>
          <a:bodyPr wrap="square" lIns="72000" tIns="72000" rIns="72000" bIns="36000">
            <a:spAutoFit/>
          </a:bodyPr>
          <a:lstStyle>
            <a:lvl1pPr marL="180000" indent="-180000" algn="l" defTabSz="914400" rtl="0" eaLnBrk="1" latinLnBrk="0" hangingPunct="1">
              <a:lnSpc>
                <a:spcPct val="90000"/>
              </a:lnSpc>
              <a:spcBef>
                <a:spcPts val="600"/>
              </a:spcBef>
              <a:spcAft>
                <a:spcPts val="600"/>
              </a:spcAft>
              <a:buClr>
                <a:schemeClr val="accent3"/>
              </a:buClr>
              <a:buFont typeface="Wingdings" panose="05000000000000000000" pitchFamily="2" charset="2"/>
              <a:buChar char="§"/>
              <a:defRPr sz="2000" kern="1200">
                <a:solidFill>
                  <a:schemeClr val="tx1">
                    <a:lumMod val="75000"/>
                    <a:lumOff val="25000"/>
                  </a:schemeClr>
                </a:solidFill>
                <a:latin typeface="+mn-lt"/>
                <a:ea typeface="+mn-ea"/>
                <a:cs typeface="+mn-cs"/>
              </a:defRPr>
            </a:lvl1pPr>
            <a:lvl2pPr marL="360000" indent="-180000" algn="l" defTabSz="914400" rtl="0" eaLnBrk="1" latinLnBrk="0" hangingPunct="1">
              <a:lnSpc>
                <a:spcPct val="90000"/>
              </a:lnSpc>
              <a:spcBef>
                <a:spcPts val="300"/>
              </a:spcBef>
              <a:spcAft>
                <a:spcPts val="600"/>
              </a:spcAft>
              <a:buClr>
                <a:schemeClr val="accent2"/>
              </a:buClr>
              <a:buFont typeface="Wingdings" panose="05000000000000000000" pitchFamily="2" charset="2"/>
              <a:buChar char="§"/>
              <a:defRPr sz="1800" kern="1200">
                <a:solidFill>
                  <a:schemeClr val="tx1">
                    <a:lumMod val="75000"/>
                    <a:lumOff val="25000"/>
                  </a:schemeClr>
                </a:solidFill>
                <a:latin typeface="+mn-lt"/>
                <a:ea typeface="+mn-ea"/>
                <a:cs typeface="+mn-cs"/>
              </a:defRPr>
            </a:lvl2pPr>
            <a:lvl3pPr marL="540000" indent="-180000" algn="l" defTabSz="914400" rtl="0" eaLnBrk="1" latinLnBrk="0" hangingPunct="1">
              <a:lnSpc>
                <a:spcPct val="90000"/>
              </a:lnSpc>
              <a:spcBef>
                <a:spcPts val="300"/>
              </a:spcBef>
              <a:spcAft>
                <a:spcPts val="600"/>
              </a:spcAft>
              <a:buClr>
                <a:schemeClr val="accent1"/>
              </a:buClr>
              <a:buFont typeface="Wingdings" panose="05000000000000000000" pitchFamily="2" charset="2"/>
              <a:buChar char="§"/>
              <a:defRPr sz="18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1C2544"/>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1C254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600"/>
              </a:spcBef>
              <a:spcAft>
                <a:spcPts val="600"/>
              </a:spcAft>
              <a:buClr>
                <a:srgbClr val="FDC647"/>
              </a:buClr>
              <a:buSzTx/>
              <a:buFont typeface="Wingdings" panose="05000000000000000000" pitchFamily="2" charset="2"/>
              <a:buNone/>
              <a:tabLst/>
              <a:defRPr/>
            </a:pPr>
            <a:r>
              <a:rPr kumimoji="0" lang="es-ES" sz="1400" i="0" u="none" strike="noStrike" kern="1200" cap="none" spc="0" normalizeH="0" baseline="0" noProof="0" dirty="0">
                <a:ln>
                  <a:noFill/>
                </a:ln>
                <a:solidFill>
                  <a:srgbClr val="08BDA0"/>
                </a:solidFill>
                <a:effectLst/>
                <a:uLnTx/>
                <a:uFillTx/>
                <a:latin typeface="+mj-lt"/>
                <a:ea typeface="+mn-ea"/>
                <a:cs typeface="+mn-cs"/>
              </a:rPr>
              <a:t>A semana 52, estaban </a:t>
            </a:r>
            <a:r>
              <a:rPr kumimoji="0" lang="es-ES" sz="1400" b="1" i="0" u="none" strike="noStrike" kern="1200" cap="none" spc="0" normalizeH="0" baseline="0" noProof="0" dirty="0">
                <a:ln>
                  <a:noFill/>
                </a:ln>
                <a:solidFill>
                  <a:srgbClr val="08BDA0"/>
                </a:solidFill>
                <a:effectLst/>
                <a:uLnTx/>
                <a:uFillTx/>
                <a:latin typeface="+mj-lt"/>
                <a:ea typeface="+mn-ea"/>
                <a:cs typeface="+mn-cs"/>
              </a:rPr>
              <a:t>satisfechos o muy satisfechos</a:t>
            </a:r>
            <a:r>
              <a:rPr kumimoji="0" lang="es-ES" sz="1400" i="0" u="none" strike="noStrike" kern="1200" cap="none" spc="0" normalizeH="0" baseline="0" noProof="0" dirty="0">
                <a:ln>
                  <a:noFill/>
                </a:ln>
                <a:solidFill>
                  <a:srgbClr val="08BDA0"/>
                </a:solidFill>
                <a:effectLst/>
                <a:uLnTx/>
                <a:uFillTx/>
                <a:latin typeface="+mj-lt"/>
                <a:ea typeface="+mn-ea"/>
                <a:cs typeface="+mn-cs"/>
              </a:rPr>
              <a:t> con la </a:t>
            </a:r>
            <a:r>
              <a:rPr kumimoji="0" lang="es-ES" sz="1400" b="1" i="0" u="none" strike="noStrike" kern="1200" cap="none" spc="0" normalizeH="0" baseline="0" noProof="0" dirty="0">
                <a:ln>
                  <a:noFill/>
                </a:ln>
                <a:solidFill>
                  <a:srgbClr val="08BDA0"/>
                </a:solidFill>
                <a:effectLst/>
                <a:uLnTx/>
                <a:uFillTx/>
                <a:latin typeface="+mj-lt"/>
                <a:ea typeface="+mn-ea"/>
                <a:cs typeface="+mn-cs"/>
              </a:rPr>
              <a:t>tolerabilidad</a:t>
            </a:r>
            <a:r>
              <a:rPr kumimoji="0" lang="es-ES" sz="1400" i="0" u="none" strike="noStrike" kern="1200" cap="none" spc="0" normalizeH="0" baseline="0" noProof="0" dirty="0">
                <a:ln>
                  <a:noFill/>
                </a:ln>
                <a:solidFill>
                  <a:srgbClr val="08BDA0"/>
                </a:solidFill>
                <a:effectLst/>
                <a:uLnTx/>
                <a:uFillTx/>
                <a:latin typeface="+mj-lt"/>
                <a:ea typeface="+mn-ea"/>
                <a:cs typeface="+mn-cs"/>
              </a:rPr>
              <a:t> de ILUMETRI</a:t>
            </a:r>
            <a:r>
              <a:rPr kumimoji="0" lang="es-ES" sz="1400" i="0" u="none" strike="noStrike" kern="1200" cap="none" spc="0" normalizeH="0" baseline="30000" noProof="0" dirty="0">
                <a:ln>
                  <a:noFill/>
                </a:ln>
                <a:solidFill>
                  <a:srgbClr val="08BDA0"/>
                </a:solidFill>
                <a:effectLst/>
                <a:uLnTx/>
                <a:uFillTx/>
                <a:latin typeface="+mj-lt"/>
                <a:ea typeface="+mn-ea"/>
                <a:cs typeface="+mn-cs"/>
              </a:rPr>
              <a:t>®</a:t>
            </a:r>
            <a:r>
              <a:rPr kumimoji="0" lang="es-ES" sz="1400" i="0" u="none" strike="noStrike" kern="1200" cap="none" spc="0" normalizeH="0" noProof="0" dirty="0">
                <a:ln>
                  <a:noFill/>
                </a:ln>
                <a:solidFill>
                  <a:srgbClr val="08BDA0"/>
                </a:solidFill>
                <a:effectLst/>
                <a:uLnTx/>
                <a:uFillTx/>
                <a:latin typeface="+mj-lt"/>
                <a:ea typeface="+mn-ea"/>
                <a:cs typeface="+mn-cs"/>
              </a:rPr>
              <a:t>:</a:t>
            </a:r>
            <a:r>
              <a:rPr kumimoji="0" lang="es-ES" sz="1400" i="0" u="none" strike="noStrike" kern="1200" cap="none" spc="0" normalizeH="0" baseline="30000" noProof="0" dirty="0">
                <a:ln>
                  <a:noFill/>
                </a:ln>
                <a:solidFill>
                  <a:srgbClr val="08BDA0"/>
                </a:solidFill>
                <a:effectLst/>
                <a:uLnTx/>
                <a:uFillTx/>
                <a:latin typeface="+mj-lt"/>
                <a:ea typeface="+mn-ea"/>
                <a:cs typeface="+mn-cs"/>
              </a:rPr>
              <a:t>1</a:t>
            </a:r>
          </a:p>
        </p:txBody>
      </p:sp>
      <p:grpSp>
        <p:nvGrpSpPr>
          <p:cNvPr id="29" name="Grupo 28">
            <a:extLst>
              <a:ext uri="{FF2B5EF4-FFF2-40B4-BE49-F238E27FC236}">
                <a16:creationId xmlns:a16="http://schemas.microsoft.com/office/drawing/2014/main" id="{2F92A22A-80F7-CBC8-489E-3D713575E4FF}"/>
              </a:ext>
            </a:extLst>
          </p:cNvPr>
          <p:cNvGrpSpPr/>
          <p:nvPr/>
        </p:nvGrpSpPr>
        <p:grpSpPr>
          <a:xfrm>
            <a:off x="2084119" y="1496035"/>
            <a:ext cx="8074152" cy="738223"/>
            <a:chOff x="3745717" y="1538836"/>
            <a:chExt cx="8074152" cy="738223"/>
          </a:xfrm>
        </p:grpSpPr>
        <p:sp>
          <p:nvSpPr>
            <p:cNvPr id="30" name="Forma libre: forma 29">
              <a:extLst>
                <a:ext uri="{FF2B5EF4-FFF2-40B4-BE49-F238E27FC236}">
                  <a16:creationId xmlns:a16="http://schemas.microsoft.com/office/drawing/2014/main" id="{99BD19BA-361D-419F-1929-66A9441501CE}"/>
                </a:ext>
              </a:extLst>
            </p:cNvPr>
            <p:cNvSpPr/>
            <p:nvPr/>
          </p:nvSpPr>
          <p:spPr>
            <a:xfrm flipV="1">
              <a:off x="3745717" y="1538836"/>
              <a:ext cx="8074152" cy="738223"/>
            </a:xfrm>
            <a:custGeom>
              <a:avLst/>
              <a:gdLst>
                <a:gd name="connsiteX0" fmla="*/ 0 w 7609940"/>
                <a:gd name="connsiteY0" fmla="*/ 738223 h 738223"/>
                <a:gd name="connsiteX1" fmla="*/ 7609940 w 7609940"/>
                <a:gd name="connsiteY1" fmla="*/ 738223 h 738223"/>
                <a:gd name="connsiteX2" fmla="*/ 7609940 w 7609940"/>
                <a:gd name="connsiteY2" fmla="*/ 241594 h 738223"/>
                <a:gd name="connsiteX3" fmla="*/ 4028481 w 7609940"/>
                <a:gd name="connsiteY3" fmla="*/ 241594 h 738223"/>
                <a:gd name="connsiteX4" fmla="*/ 3804970 w 7609940"/>
                <a:gd name="connsiteY4" fmla="*/ 0 h 738223"/>
                <a:gd name="connsiteX5" fmla="*/ 3581460 w 7609940"/>
                <a:gd name="connsiteY5" fmla="*/ 241594 h 738223"/>
                <a:gd name="connsiteX6" fmla="*/ 0 w 7609940"/>
                <a:gd name="connsiteY6" fmla="*/ 241594 h 738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609940" h="738223">
                  <a:moveTo>
                    <a:pt x="0" y="738223"/>
                  </a:moveTo>
                  <a:lnTo>
                    <a:pt x="7609940" y="738223"/>
                  </a:lnTo>
                  <a:lnTo>
                    <a:pt x="7609940" y="241594"/>
                  </a:lnTo>
                  <a:lnTo>
                    <a:pt x="4028481" y="241594"/>
                  </a:lnTo>
                  <a:lnTo>
                    <a:pt x="3804970" y="0"/>
                  </a:lnTo>
                  <a:lnTo>
                    <a:pt x="3581460" y="241594"/>
                  </a:lnTo>
                  <a:lnTo>
                    <a:pt x="0" y="241594"/>
                  </a:lnTo>
                  <a:close/>
                </a:path>
              </a:pathLst>
            </a:custGeom>
            <a:solidFill>
              <a:srgbClr val="E6DEE6"/>
            </a:solidFill>
            <a:ln>
              <a:solidFill>
                <a:srgbClr val="E6DEE6"/>
              </a:solid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s-ES" sz="2000"/>
            </a:p>
          </p:txBody>
        </p:sp>
        <p:sp>
          <p:nvSpPr>
            <p:cNvPr id="31" name="Título 1">
              <a:extLst>
                <a:ext uri="{FF2B5EF4-FFF2-40B4-BE49-F238E27FC236}">
                  <a16:creationId xmlns:a16="http://schemas.microsoft.com/office/drawing/2014/main" id="{B5969334-6E73-DF67-DD08-BA9FF6637FBF}"/>
                </a:ext>
              </a:extLst>
            </p:cNvPr>
            <p:cNvSpPr txBox="1">
              <a:spLocks/>
            </p:cNvSpPr>
            <p:nvPr/>
          </p:nvSpPr>
          <p:spPr>
            <a:xfrm>
              <a:off x="3977824" y="1563626"/>
              <a:ext cx="7609939" cy="391628"/>
            </a:xfrm>
            <a:prstGeom prst="rect">
              <a:avLst/>
            </a:prstGeom>
          </p:spPr>
          <p:txBody>
            <a:bodyPr vert="horz" wrap="square" lIns="72000" tIns="72000" rIns="72000" bIns="72000" rtlCol="0" anchor="ctr" anchorCtr="0">
              <a:spAutoFit/>
            </a:bodyPr>
            <a:lstStyle>
              <a:lvl1pPr algn="l" defTabSz="457200" rtl="0" eaLnBrk="1" latinLnBrk="0" hangingPunct="1">
                <a:spcBef>
                  <a:spcPct val="0"/>
                </a:spcBef>
                <a:buNone/>
                <a:defRPr lang="es-ES" sz="1800" b="0" i="0" kern="1200">
                  <a:solidFill>
                    <a:srgbClr val="4E124D"/>
                  </a:solidFill>
                  <a:latin typeface="Arial"/>
                  <a:ea typeface="+mj-ea"/>
                  <a:cs typeface="Arial"/>
                </a:defRPr>
              </a:lvl1pPr>
            </a:lstStyle>
            <a:p>
              <a:pPr algn="ctr"/>
              <a:r>
                <a:rPr lang="es-ES" sz="1600" dirty="0">
                  <a:solidFill>
                    <a:schemeClr val="accent2"/>
                  </a:solidFill>
                  <a:latin typeface="+mn-lt"/>
                </a:rPr>
                <a:t>Satisfacción con el tratamiento de médicos y pacientes:</a:t>
              </a:r>
              <a:r>
                <a:rPr lang="es-ES" sz="1600" baseline="30000" dirty="0">
                  <a:solidFill>
                    <a:schemeClr val="accent2"/>
                  </a:solidFill>
                  <a:latin typeface="+mn-lt"/>
                </a:rPr>
                <a:t>1</a:t>
              </a:r>
              <a:r>
                <a:rPr lang="es-ES" sz="1600" dirty="0">
                  <a:solidFill>
                    <a:schemeClr val="accent2"/>
                  </a:solidFill>
                  <a:latin typeface="+mn-lt"/>
                </a:rPr>
                <a:t> </a:t>
              </a:r>
            </a:p>
          </p:txBody>
        </p:sp>
      </p:grpSp>
      <p:sp>
        <p:nvSpPr>
          <p:cNvPr id="233" name="Marcador de texto 1">
            <a:extLst>
              <a:ext uri="{FF2B5EF4-FFF2-40B4-BE49-F238E27FC236}">
                <a16:creationId xmlns:a16="http://schemas.microsoft.com/office/drawing/2014/main" id="{1D387DFF-DB52-A8D5-0781-4D9B2753795F}"/>
              </a:ext>
            </a:extLst>
          </p:cNvPr>
          <p:cNvSpPr txBox="1">
            <a:spLocks/>
          </p:cNvSpPr>
          <p:nvPr/>
        </p:nvSpPr>
        <p:spPr>
          <a:xfrm>
            <a:off x="2956151" y="3322021"/>
            <a:ext cx="1370461" cy="477805"/>
          </a:xfrm>
          <a:prstGeom prst="rect">
            <a:avLst/>
          </a:prstGeom>
        </p:spPr>
        <p:txBody>
          <a:bodyPr wrap="square" lIns="72000" tIns="72000" rIns="72000" bIns="72000">
            <a:spAutoFit/>
          </a:bodyPr>
          <a:lstStyle>
            <a:lvl1pPr marL="180000" indent="-180000" algn="l" defTabSz="914400" rtl="0" eaLnBrk="1" latinLnBrk="0" hangingPunct="1">
              <a:lnSpc>
                <a:spcPct val="90000"/>
              </a:lnSpc>
              <a:spcBef>
                <a:spcPts val="600"/>
              </a:spcBef>
              <a:spcAft>
                <a:spcPts val="600"/>
              </a:spcAft>
              <a:buClr>
                <a:schemeClr val="accent3"/>
              </a:buClr>
              <a:buFont typeface="Wingdings" panose="05000000000000000000" pitchFamily="2" charset="2"/>
              <a:buChar char="§"/>
              <a:defRPr sz="2000" kern="1200">
                <a:solidFill>
                  <a:schemeClr val="tx1">
                    <a:lumMod val="75000"/>
                    <a:lumOff val="25000"/>
                  </a:schemeClr>
                </a:solidFill>
                <a:latin typeface="+mn-lt"/>
                <a:ea typeface="+mn-ea"/>
                <a:cs typeface="+mn-cs"/>
              </a:defRPr>
            </a:lvl1pPr>
            <a:lvl2pPr marL="360000" indent="-180000" algn="l" defTabSz="914400" rtl="0" eaLnBrk="1" latinLnBrk="0" hangingPunct="1">
              <a:lnSpc>
                <a:spcPct val="90000"/>
              </a:lnSpc>
              <a:spcBef>
                <a:spcPts val="300"/>
              </a:spcBef>
              <a:spcAft>
                <a:spcPts val="600"/>
              </a:spcAft>
              <a:buClr>
                <a:schemeClr val="accent2"/>
              </a:buClr>
              <a:buFont typeface="Wingdings" panose="05000000000000000000" pitchFamily="2" charset="2"/>
              <a:buChar char="§"/>
              <a:defRPr sz="1800" kern="1200">
                <a:solidFill>
                  <a:schemeClr val="tx1">
                    <a:lumMod val="75000"/>
                    <a:lumOff val="25000"/>
                  </a:schemeClr>
                </a:solidFill>
                <a:latin typeface="+mn-lt"/>
                <a:ea typeface="+mn-ea"/>
                <a:cs typeface="+mn-cs"/>
              </a:defRPr>
            </a:lvl2pPr>
            <a:lvl3pPr marL="540000" indent="-180000" algn="l" defTabSz="914400" rtl="0" eaLnBrk="1" latinLnBrk="0" hangingPunct="1">
              <a:lnSpc>
                <a:spcPct val="90000"/>
              </a:lnSpc>
              <a:spcBef>
                <a:spcPts val="300"/>
              </a:spcBef>
              <a:spcAft>
                <a:spcPts val="600"/>
              </a:spcAft>
              <a:buClr>
                <a:schemeClr val="accent1"/>
              </a:buClr>
              <a:buFont typeface="Wingdings" panose="05000000000000000000" pitchFamily="2" charset="2"/>
              <a:buChar char="§"/>
              <a:defRPr sz="18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1C2544"/>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1C254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600"/>
              </a:spcBef>
              <a:spcAft>
                <a:spcPts val="600"/>
              </a:spcAft>
              <a:buClr>
                <a:srgbClr val="FDC647"/>
              </a:buClr>
              <a:buSzTx/>
              <a:buFont typeface="Wingdings" panose="05000000000000000000" pitchFamily="2" charset="2"/>
              <a:buNone/>
              <a:tabLst/>
              <a:defRPr/>
            </a:pPr>
            <a:r>
              <a:rPr kumimoji="0" lang="es-ES" sz="2400" b="1" i="0" u="none" strike="noStrike" kern="1200" cap="none" spc="0" normalizeH="0" baseline="0" noProof="0">
                <a:ln>
                  <a:noFill/>
                </a:ln>
                <a:solidFill>
                  <a:schemeClr val="accent2"/>
                </a:solidFill>
                <a:effectLst/>
                <a:uLnTx/>
                <a:uFillTx/>
                <a:latin typeface="+mj-lt"/>
                <a:ea typeface="+mn-ea"/>
                <a:cs typeface="+mn-cs"/>
              </a:rPr>
              <a:t>92</a:t>
            </a:r>
            <a:r>
              <a:rPr kumimoji="0" lang="es-ES" sz="1800" b="1" i="0" u="none" strike="noStrike" kern="1200" cap="none" spc="0" normalizeH="0" baseline="0" noProof="0">
                <a:ln>
                  <a:noFill/>
                </a:ln>
                <a:solidFill>
                  <a:schemeClr val="accent2"/>
                </a:solidFill>
                <a:effectLst/>
                <a:uLnTx/>
                <a:uFillTx/>
                <a:latin typeface="+mj-lt"/>
                <a:ea typeface="+mn-ea"/>
                <a:cs typeface="+mn-cs"/>
              </a:rPr>
              <a:t>,2%</a:t>
            </a:r>
            <a:endParaRPr kumimoji="0" lang="es-ES" sz="1400" b="1" i="0" u="none" strike="noStrike" kern="1200" cap="none" spc="0" normalizeH="0" baseline="30000" noProof="0">
              <a:ln>
                <a:noFill/>
              </a:ln>
              <a:solidFill>
                <a:schemeClr val="accent2"/>
              </a:solidFill>
              <a:effectLst/>
              <a:uLnTx/>
              <a:uFillTx/>
              <a:latin typeface="+mj-lt"/>
              <a:ea typeface="+mn-ea"/>
              <a:cs typeface="+mn-cs"/>
            </a:endParaRPr>
          </a:p>
        </p:txBody>
      </p:sp>
      <p:grpSp>
        <p:nvGrpSpPr>
          <p:cNvPr id="237" name="Grupo 236">
            <a:extLst>
              <a:ext uri="{FF2B5EF4-FFF2-40B4-BE49-F238E27FC236}">
                <a16:creationId xmlns:a16="http://schemas.microsoft.com/office/drawing/2014/main" id="{BFC2DF28-3345-3F58-FEB4-81EA4A13557C}"/>
              </a:ext>
            </a:extLst>
          </p:cNvPr>
          <p:cNvGrpSpPr/>
          <p:nvPr/>
        </p:nvGrpSpPr>
        <p:grpSpPr>
          <a:xfrm>
            <a:off x="4449656" y="3016527"/>
            <a:ext cx="3292689" cy="806656"/>
            <a:chOff x="4409019" y="3097807"/>
            <a:chExt cx="3292689" cy="806656"/>
          </a:xfrm>
        </p:grpSpPr>
        <p:pic>
          <p:nvPicPr>
            <p:cNvPr id="24" name="Gráfico 23">
              <a:extLst>
                <a:ext uri="{FF2B5EF4-FFF2-40B4-BE49-F238E27FC236}">
                  <a16:creationId xmlns:a16="http://schemas.microsoft.com/office/drawing/2014/main" id="{9B4187ED-89C0-486D-ECEF-8C45EF4CA99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652035" y="3097807"/>
              <a:ext cx="806656" cy="806656"/>
            </a:xfrm>
            <a:prstGeom prst="rect">
              <a:avLst/>
            </a:prstGeom>
          </p:spPr>
        </p:pic>
        <p:cxnSp>
          <p:nvCxnSpPr>
            <p:cNvPr id="231" name="Conector recto 230">
              <a:extLst>
                <a:ext uri="{FF2B5EF4-FFF2-40B4-BE49-F238E27FC236}">
                  <a16:creationId xmlns:a16="http://schemas.microsoft.com/office/drawing/2014/main" id="{A9FB8908-9F72-CCAE-8EED-B5911D1EB91A}"/>
                </a:ext>
              </a:extLst>
            </p:cNvPr>
            <p:cNvCxnSpPr>
              <a:cxnSpLocks/>
            </p:cNvCxnSpPr>
            <p:nvPr/>
          </p:nvCxnSpPr>
          <p:spPr>
            <a:xfrm>
              <a:off x="4409019" y="3642204"/>
              <a:ext cx="1187109" cy="0"/>
            </a:xfrm>
            <a:prstGeom prst="line">
              <a:avLst/>
            </a:prstGeom>
            <a:ln w="19050">
              <a:solidFill>
                <a:schemeClr val="accent4"/>
              </a:solidFill>
              <a:prstDash val="sysDot"/>
              <a:tailEnd type="oval"/>
            </a:ln>
            <a:effectLst/>
          </p:spPr>
          <p:style>
            <a:lnRef idx="2">
              <a:schemeClr val="accent1"/>
            </a:lnRef>
            <a:fillRef idx="0">
              <a:schemeClr val="accent1"/>
            </a:fillRef>
            <a:effectRef idx="1">
              <a:schemeClr val="accent1"/>
            </a:effectRef>
            <a:fontRef idx="minor">
              <a:schemeClr val="tx1"/>
            </a:fontRef>
          </p:style>
        </p:cxnSp>
        <p:cxnSp>
          <p:nvCxnSpPr>
            <p:cNvPr id="236" name="Conector recto 235">
              <a:extLst>
                <a:ext uri="{FF2B5EF4-FFF2-40B4-BE49-F238E27FC236}">
                  <a16:creationId xmlns:a16="http://schemas.microsoft.com/office/drawing/2014/main" id="{792C3DB8-0582-9381-8BAF-E559935A2253}"/>
                </a:ext>
              </a:extLst>
            </p:cNvPr>
            <p:cNvCxnSpPr>
              <a:cxnSpLocks/>
            </p:cNvCxnSpPr>
            <p:nvPr/>
          </p:nvCxnSpPr>
          <p:spPr>
            <a:xfrm flipH="1">
              <a:off x="6514599" y="3642204"/>
              <a:ext cx="1187109" cy="0"/>
            </a:xfrm>
            <a:prstGeom prst="line">
              <a:avLst/>
            </a:prstGeom>
            <a:ln w="19050">
              <a:solidFill>
                <a:schemeClr val="accent4"/>
              </a:solidFill>
              <a:prstDash val="sysDot"/>
              <a:tailEnd type="oval"/>
            </a:ln>
            <a:effectLst/>
          </p:spPr>
          <p:style>
            <a:lnRef idx="2">
              <a:schemeClr val="accent1"/>
            </a:lnRef>
            <a:fillRef idx="0">
              <a:schemeClr val="accent1"/>
            </a:fillRef>
            <a:effectRef idx="1">
              <a:schemeClr val="accent1"/>
            </a:effectRef>
            <a:fontRef idx="minor">
              <a:schemeClr val="tx1"/>
            </a:fontRef>
          </p:style>
        </p:cxnSp>
      </p:grpSp>
      <p:graphicFrame>
        <p:nvGraphicFramePr>
          <p:cNvPr id="238" name="Chart 18">
            <a:extLst>
              <a:ext uri="{FF2B5EF4-FFF2-40B4-BE49-F238E27FC236}">
                <a16:creationId xmlns:a16="http://schemas.microsoft.com/office/drawing/2014/main" id="{1C9BC10A-74DC-DC8B-CB82-C6633A2574AD}"/>
              </a:ext>
            </a:extLst>
          </p:cNvPr>
          <p:cNvGraphicFramePr/>
          <p:nvPr/>
        </p:nvGraphicFramePr>
        <p:xfrm>
          <a:off x="7469841" y="2803615"/>
          <a:ext cx="2185416" cy="1456945"/>
        </p:xfrm>
        <a:graphic>
          <a:graphicData uri="http://schemas.openxmlformats.org/drawingml/2006/chart">
            <c:chart xmlns:c="http://schemas.openxmlformats.org/drawingml/2006/chart" xmlns:r="http://schemas.openxmlformats.org/officeDocument/2006/relationships" r:id="rId7"/>
          </a:graphicData>
        </a:graphic>
      </p:graphicFrame>
      <p:sp>
        <p:nvSpPr>
          <p:cNvPr id="239" name="Marcador de texto 1">
            <a:extLst>
              <a:ext uri="{FF2B5EF4-FFF2-40B4-BE49-F238E27FC236}">
                <a16:creationId xmlns:a16="http://schemas.microsoft.com/office/drawing/2014/main" id="{E0135C4E-A230-E159-9372-502F7C312D63}"/>
              </a:ext>
            </a:extLst>
          </p:cNvPr>
          <p:cNvSpPr txBox="1">
            <a:spLocks/>
          </p:cNvSpPr>
          <p:nvPr/>
        </p:nvSpPr>
        <p:spPr>
          <a:xfrm>
            <a:off x="7877319" y="3293185"/>
            <a:ext cx="1370461" cy="477805"/>
          </a:xfrm>
          <a:prstGeom prst="rect">
            <a:avLst/>
          </a:prstGeom>
        </p:spPr>
        <p:txBody>
          <a:bodyPr wrap="square" lIns="72000" tIns="72000" rIns="72000" bIns="72000">
            <a:spAutoFit/>
          </a:bodyPr>
          <a:lstStyle>
            <a:lvl1pPr marL="180000" indent="-180000" algn="l" defTabSz="914400" rtl="0" eaLnBrk="1" latinLnBrk="0" hangingPunct="1">
              <a:lnSpc>
                <a:spcPct val="90000"/>
              </a:lnSpc>
              <a:spcBef>
                <a:spcPts val="600"/>
              </a:spcBef>
              <a:spcAft>
                <a:spcPts val="600"/>
              </a:spcAft>
              <a:buClr>
                <a:schemeClr val="accent3"/>
              </a:buClr>
              <a:buFont typeface="Wingdings" panose="05000000000000000000" pitchFamily="2" charset="2"/>
              <a:buChar char="§"/>
              <a:defRPr sz="2000" kern="1200">
                <a:solidFill>
                  <a:schemeClr val="tx1">
                    <a:lumMod val="75000"/>
                    <a:lumOff val="25000"/>
                  </a:schemeClr>
                </a:solidFill>
                <a:latin typeface="+mn-lt"/>
                <a:ea typeface="+mn-ea"/>
                <a:cs typeface="+mn-cs"/>
              </a:defRPr>
            </a:lvl1pPr>
            <a:lvl2pPr marL="360000" indent="-180000" algn="l" defTabSz="914400" rtl="0" eaLnBrk="1" latinLnBrk="0" hangingPunct="1">
              <a:lnSpc>
                <a:spcPct val="90000"/>
              </a:lnSpc>
              <a:spcBef>
                <a:spcPts val="300"/>
              </a:spcBef>
              <a:spcAft>
                <a:spcPts val="600"/>
              </a:spcAft>
              <a:buClr>
                <a:schemeClr val="accent2"/>
              </a:buClr>
              <a:buFont typeface="Wingdings" panose="05000000000000000000" pitchFamily="2" charset="2"/>
              <a:buChar char="§"/>
              <a:defRPr sz="1800" kern="1200">
                <a:solidFill>
                  <a:schemeClr val="tx1">
                    <a:lumMod val="75000"/>
                    <a:lumOff val="25000"/>
                  </a:schemeClr>
                </a:solidFill>
                <a:latin typeface="+mn-lt"/>
                <a:ea typeface="+mn-ea"/>
                <a:cs typeface="+mn-cs"/>
              </a:defRPr>
            </a:lvl2pPr>
            <a:lvl3pPr marL="540000" indent="-180000" algn="l" defTabSz="914400" rtl="0" eaLnBrk="1" latinLnBrk="0" hangingPunct="1">
              <a:lnSpc>
                <a:spcPct val="90000"/>
              </a:lnSpc>
              <a:spcBef>
                <a:spcPts val="300"/>
              </a:spcBef>
              <a:spcAft>
                <a:spcPts val="600"/>
              </a:spcAft>
              <a:buClr>
                <a:schemeClr val="accent1"/>
              </a:buClr>
              <a:buFont typeface="Wingdings" panose="05000000000000000000" pitchFamily="2" charset="2"/>
              <a:buChar char="§"/>
              <a:defRPr sz="18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1C2544"/>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1C254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600"/>
              </a:spcBef>
              <a:spcAft>
                <a:spcPts val="600"/>
              </a:spcAft>
              <a:buClr>
                <a:srgbClr val="FDC647"/>
              </a:buClr>
              <a:buSzTx/>
              <a:buFont typeface="Wingdings" panose="05000000000000000000" pitchFamily="2" charset="2"/>
              <a:buNone/>
              <a:tabLst/>
              <a:defRPr/>
            </a:pPr>
            <a:r>
              <a:rPr kumimoji="0" lang="es-ES" sz="2400" b="1" i="0" u="none" strike="noStrike" kern="1200" cap="none" spc="0" normalizeH="0" baseline="0" noProof="0">
                <a:ln>
                  <a:noFill/>
                </a:ln>
                <a:solidFill>
                  <a:schemeClr val="accent2"/>
                </a:solidFill>
                <a:effectLst/>
                <a:uLnTx/>
                <a:uFillTx/>
                <a:latin typeface="+mj-lt"/>
                <a:ea typeface="+mn-ea"/>
                <a:cs typeface="+mn-cs"/>
              </a:rPr>
              <a:t>99</a:t>
            </a:r>
            <a:r>
              <a:rPr kumimoji="0" lang="es-ES" sz="1800" b="1" i="0" u="none" strike="noStrike" kern="1200" cap="none" spc="0" normalizeH="0" baseline="0" noProof="0">
                <a:ln>
                  <a:noFill/>
                </a:ln>
                <a:solidFill>
                  <a:schemeClr val="accent2"/>
                </a:solidFill>
                <a:effectLst/>
                <a:uLnTx/>
                <a:uFillTx/>
                <a:latin typeface="+mj-lt"/>
                <a:ea typeface="+mn-ea"/>
                <a:cs typeface="+mn-cs"/>
              </a:rPr>
              <a:t>,3%</a:t>
            </a:r>
            <a:endParaRPr kumimoji="0" lang="es-ES" sz="1400" b="1" i="0" u="none" strike="noStrike" kern="1200" cap="none" spc="0" normalizeH="0" baseline="30000" noProof="0">
              <a:ln>
                <a:noFill/>
              </a:ln>
              <a:solidFill>
                <a:schemeClr val="accent2"/>
              </a:solidFill>
              <a:effectLst/>
              <a:uLnTx/>
              <a:uFillTx/>
              <a:latin typeface="+mj-lt"/>
              <a:ea typeface="+mn-ea"/>
              <a:cs typeface="+mn-cs"/>
            </a:endParaRPr>
          </a:p>
        </p:txBody>
      </p:sp>
      <p:grpSp>
        <p:nvGrpSpPr>
          <p:cNvPr id="244" name="Grupo 243">
            <a:extLst>
              <a:ext uri="{FF2B5EF4-FFF2-40B4-BE49-F238E27FC236}">
                <a16:creationId xmlns:a16="http://schemas.microsoft.com/office/drawing/2014/main" id="{D214E1B5-ADB2-045A-7B2E-7586F80C1A66}"/>
              </a:ext>
            </a:extLst>
          </p:cNvPr>
          <p:cNvGrpSpPr/>
          <p:nvPr/>
        </p:nvGrpSpPr>
        <p:grpSpPr>
          <a:xfrm>
            <a:off x="4440941" y="4371674"/>
            <a:ext cx="3310119" cy="1087693"/>
            <a:chOff x="4460358" y="4452954"/>
            <a:chExt cx="3310119" cy="1087693"/>
          </a:xfrm>
        </p:grpSpPr>
        <p:grpSp>
          <p:nvGrpSpPr>
            <p:cNvPr id="243" name="Grupo 242">
              <a:extLst>
                <a:ext uri="{FF2B5EF4-FFF2-40B4-BE49-F238E27FC236}">
                  <a16:creationId xmlns:a16="http://schemas.microsoft.com/office/drawing/2014/main" id="{9F079E0F-73DE-1907-D6B5-E6DBD0BD1BA8}"/>
                </a:ext>
              </a:extLst>
            </p:cNvPr>
            <p:cNvGrpSpPr/>
            <p:nvPr/>
          </p:nvGrpSpPr>
          <p:grpSpPr>
            <a:xfrm>
              <a:off x="5439963" y="4452954"/>
              <a:ext cx="1350909" cy="1087693"/>
              <a:chOff x="5491983" y="4452954"/>
              <a:chExt cx="1350909" cy="1087693"/>
            </a:xfrm>
          </p:grpSpPr>
          <p:pic>
            <p:nvPicPr>
              <p:cNvPr id="230" name="Gráfico 229">
                <a:extLst>
                  <a:ext uri="{FF2B5EF4-FFF2-40B4-BE49-F238E27FC236}">
                    <a16:creationId xmlns:a16="http://schemas.microsoft.com/office/drawing/2014/main" id="{76DAFFD7-1CCD-56E8-99A5-AD26B9AB23E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779460" y="4452954"/>
                <a:ext cx="775954" cy="775954"/>
              </a:xfrm>
              <a:prstGeom prst="rect">
                <a:avLst/>
              </a:prstGeom>
            </p:spPr>
          </p:pic>
          <p:sp>
            <p:nvSpPr>
              <p:cNvPr id="226" name="Marcador de texto 1">
                <a:extLst>
                  <a:ext uri="{FF2B5EF4-FFF2-40B4-BE49-F238E27FC236}">
                    <a16:creationId xmlns:a16="http://schemas.microsoft.com/office/drawing/2014/main" id="{0B90B0B4-FDFD-A79C-AF4C-ED3E89357687}"/>
                  </a:ext>
                </a:extLst>
              </p:cNvPr>
              <p:cNvSpPr txBox="1">
                <a:spLocks/>
              </p:cNvSpPr>
              <p:nvPr/>
            </p:nvSpPr>
            <p:spPr>
              <a:xfrm>
                <a:off x="5491983" y="5173642"/>
                <a:ext cx="1350909" cy="367005"/>
              </a:xfrm>
              <a:prstGeom prst="rect">
                <a:avLst/>
              </a:prstGeom>
            </p:spPr>
            <p:txBody>
              <a:bodyPr wrap="square" lIns="72000" tIns="72000" rIns="72000" bIns="72000">
                <a:spAutoFit/>
              </a:bodyPr>
              <a:lstStyle>
                <a:lvl1pPr marL="180000" indent="-180000" algn="l" defTabSz="914400" rtl="0" eaLnBrk="1" latinLnBrk="0" hangingPunct="1">
                  <a:lnSpc>
                    <a:spcPct val="90000"/>
                  </a:lnSpc>
                  <a:spcBef>
                    <a:spcPts val="600"/>
                  </a:spcBef>
                  <a:spcAft>
                    <a:spcPts val="600"/>
                  </a:spcAft>
                  <a:buClr>
                    <a:schemeClr val="accent3"/>
                  </a:buClr>
                  <a:buFont typeface="Wingdings" panose="05000000000000000000" pitchFamily="2" charset="2"/>
                  <a:buChar char="§"/>
                  <a:defRPr sz="2000" kern="1200">
                    <a:solidFill>
                      <a:schemeClr val="tx1">
                        <a:lumMod val="75000"/>
                        <a:lumOff val="25000"/>
                      </a:schemeClr>
                    </a:solidFill>
                    <a:latin typeface="+mn-lt"/>
                    <a:ea typeface="+mn-ea"/>
                    <a:cs typeface="+mn-cs"/>
                  </a:defRPr>
                </a:lvl1pPr>
                <a:lvl2pPr marL="360000" indent="-180000" algn="l" defTabSz="914400" rtl="0" eaLnBrk="1" latinLnBrk="0" hangingPunct="1">
                  <a:lnSpc>
                    <a:spcPct val="90000"/>
                  </a:lnSpc>
                  <a:spcBef>
                    <a:spcPts val="300"/>
                  </a:spcBef>
                  <a:spcAft>
                    <a:spcPts val="600"/>
                  </a:spcAft>
                  <a:buClr>
                    <a:schemeClr val="accent2"/>
                  </a:buClr>
                  <a:buFont typeface="Wingdings" panose="05000000000000000000" pitchFamily="2" charset="2"/>
                  <a:buChar char="§"/>
                  <a:defRPr sz="1800" kern="1200">
                    <a:solidFill>
                      <a:schemeClr val="tx1">
                        <a:lumMod val="75000"/>
                        <a:lumOff val="25000"/>
                      </a:schemeClr>
                    </a:solidFill>
                    <a:latin typeface="+mn-lt"/>
                    <a:ea typeface="+mn-ea"/>
                    <a:cs typeface="+mn-cs"/>
                  </a:defRPr>
                </a:lvl2pPr>
                <a:lvl3pPr marL="540000" indent="-180000" algn="l" defTabSz="914400" rtl="0" eaLnBrk="1" latinLnBrk="0" hangingPunct="1">
                  <a:lnSpc>
                    <a:spcPct val="90000"/>
                  </a:lnSpc>
                  <a:spcBef>
                    <a:spcPts val="300"/>
                  </a:spcBef>
                  <a:spcAft>
                    <a:spcPts val="600"/>
                  </a:spcAft>
                  <a:buClr>
                    <a:schemeClr val="accent1"/>
                  </a:buClr>
                  <a:buFont typeface="Wingdings" panose="05000000000000000000" pitchFamily="2" charset="2"/>
                  <a:buChar char="§"/>
                  <a:defRPr sz="18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1C2544"/>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1C254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600"/>
                  </a:spcBef>
                  <a:spcAft>
                    <a:spcPts val="600"/>
                  </a:spcAft>
                  <a:buClr>
                    <a:srgbClr val="FDC647"/>
                  </a:buClr>
                  <a:buSzTx/>
                  <a:buFont typeface="Wingdings" panose="05000000000000000000" pitchFamily="2" charset="2"/>
                  <a:buNone/>
                  <a:tabLst/>
                  <a:defRPr/>
                </a:pPr>
                <a:r>
                  <a:rPr kumimoji="0" lang="es-ES" sz="1600" i="0" u="none" strike="noStrike" kern="1200" cap="none" spc="0" normalizeH="0" baseline="0" noProof="0">
                    <a:ln>
                      <a:noFill/>
                    </a:ln>
                    <a:solidFill>
                      <a:schemeClr val="tx1"/>
                    </a:solidFill>
                    <a:effectLst/>
                    <a:uLnTx/>
                    <a:uFillTx/>
                    <a:latin typeface="+mj-lt"/>
                    <a:ea typeface="+mn-ea"/>
                    <a:cs typeface="+mn-cs"/>
                  </a:rPr>
                  <a:t>Pacientes</a:t>
                </a:r>
                <a:endParaRPr kumimoji="0" lang="es-ES" sz="1050" i="0" u="none" strike="noStrike" kern="1200" cap="none" spc="0" normalizeH="0" baseline="30000" noProof="0">
                  <a:ln>
                    <a:noFill/>
                  </a:ln>
                  <a:solidFill>
                    <a:schemeClr val="tx1"/>
                  </a:solidFill>
                  <a:effectLst/>
                  <a:uLnTx/>
                  <a:uFillTx/>
                  <a:latin typeface="+mj-lt"/>
                  <a:ea typeface="+mn-ea"/>
                  <a:cs typeface="+mn-cs"/>
                </a:endParaRPr>
              </a:p>
            </p:txBody>
          </p:sp>
        </p:grpSp>
        <p:cxnSp>
          <p:nvCxnSpPr>
            <p:cNvPr id="240" name="Conector recto 239">
              <a:extLst>
                <a:ext uri="{FF2B5EF4-FFF2-40B4-BE49-F238E27FC236}">
                  <a16:creationId xmlns:a16="http://schemas.microsoft.com/office/drawing/2014/main" id="{39FBEC98-B4BB-C687-34FC-5764F322FDFA}"/>
                </a:ext>
              </a:extLst>
            </p:cNvPr>
            <p:cNvCxnSpPr>
              <a:cxnSpLocks/>
            </p:cNvCxnSpPr>
            <p:nvPr/>
          </p:nvCxnSpPr>
          <p:spPr>
            <a:xfrm>
              <a:off x="4460358" y="4965036"/>
              <a:ext cx="1187109" cy="0"/>
            </a:xfrm>
            <a:prstGeom prst="line">
              <a:avLst/>
            </a:prstGeom>
            <a:ln w="19050">
              <a:solidFill>
                <a:schemeClr val="accent4"/>
              </a:solidFill>
              <a:prstDash val="sysDot"/>
              <a:tailEnd type="oval"/>
            </a:ln>
            <a:effectLst/>
          </p:spPr>
          <p:style>
            <a:lnRef idx="2">
              <a:schemeClr val="accent1"/>
            </a:lnRef>
            <a:fillRef idx="0">
              <a:schemeClr val="accent1"/>
            </a:fillRef>
            <a:effectRef idx="1">
              <a:schemeClr val="accent1"/>
            </a:effectRef>
            <a:fontRef idx="minor">
              <a:schemeClr val="tx1"/>
            </a:fontRef>
          </p:style>
        </p:cxnSp>
        <p:cxnSp>
          <p:nvCxnSpPr>
            <p:cNvPr id="241" name="Conector recto 240">
              <a:extLst>
                <a:ext uri="{FF2B5EF4-FFF2-40B4-BE49-F238E27FC236}">
                  <a16:creationId xmlns:a16="http://schemas.microsoft.com/office/drawing/2014/main" id="{C1651564-E8D8-783E-0742-E5B44769E2ED}"/>
                </a:ext>
              </a:extLst>
            </p:cNvPr>
            <p:cNvCxnSpPr>
              <a:cxnSpLocks/>
            </p:cNvCxnSpPr>
            <p:nvPr/>
          </p:nvCxnSpPr>
          <p:spPr>
            <a:xfrm flipH="1">
              <a:off x="6583368" y="4965036"/>
              <a:ext cx="1187109" cy="0"/>
            </a:xfrm>
            <a:prstGeom prst="line">
              <a:avLst/>
            </a:prstGeom>
            <a:ln w="19050">
              <a:solidFill>
                <a:schemeClr val="accent4"/>
              </a:solidFill>
              <a:prstDash val="sysDot"/>
              <a:tailEnd type="oval"/>
            </a:ln>
            <a:effectLst/>
          </p:spPr>
          <p:style>
            <a:lnRef idx="2">
              <a:schemeClr val="accent1"/>
            </a:lnRef>
            <a:fillRef idx="0">
              <a:schemeClr val="accent1"/>
            </a:fillRef>
            <a:effectRef idx="1">
              <a:schemeClr val="accent1"/>
            </a:effectRef>
            <a:fontRef idx="minor">
              <a:schemeClr val="tx1"/>
            </a:fontRef>
          </p:style>
        </p:cxnSp>
      </p:grpSp>
      <p:graphicFrame>
        <p:nvGraphicFramePr>
          <p:cNvPr id="245" name="Chart 18">
            <a:extLst>
              <a:ext uri="{FF2B5EF4-FFF2-40B4-BE49-F238E27FC236}">
                <a16:creationId xmlns:a16="http://schemas.microsoft.com/office/drawing/2014/main" id="{A66E991F-EF7F-0421-9C6C-A0F49A67EF30}"/>
              </a:ext>
            </a:extLst>
          </p:cNvPr>
          <p:cNvGraphicFramePr/>
          <p:nvPr/>
        </p:nvGraphicFramePr>
        <p:xfrm>
          <a:off x="2548673" y="4199416"/>
          <a:ext cx="2185416" cy="1456945"/>
        </p:xfrm>
        <a:graphic>
          <a:graphicData uri="http://schemas.openxmlformats.org/drawingml/2006/chart">
            <c:chart xmlns:c="http://schemas.openxmlformats.org/drawingml/2006/chart" xmlns:r="http://schemas.openxmlformats.org/officeDocument/2006/relationships" r:id="rId10"/>
          </a:graphicData>
        </a:graphic>
      </p:graphicFrame>
      <p:sp>
        <p:nvSpPr>
          <p:cNvPr id="246" name="Marcador de texto 1">
            <a:extLst>
              <a:ext uri="{FF2B5EF4-FFF2-40B4-BE49-F238E27FC236}">
                <a16:creationId xmlns:a16="http://schemas.microsoft.com/office/drawing/2014/main" id="{46E6BD55-3CD7-3589-53AE-AB081D2D21A8}"/>
              </a:ext>
            </a:extLst>
          </p:cNvPr>
          <p:cNvSpPr txBox="1">
            <a:spLocks/>
          </p:cNvSpPr>
          <p:nvPr/>
        </p:nvSpPr>
        <p:spPr>
          <a:xfrm>
            <a:off x="2956151" y="4689315"/>
            <a:ext cx="1370461" cy="477805"/>
          </a:xfrm>
          <a:prstGeom prst="rect">
            <a:avLst/>
          </a:prstGeom>
        </p:spPr>
        <p:txBody>
          <a:bodyPr wrap="square" lIns="72000" tIns="72000" rIns="72000" bIns="72000">
            <a:spAutoFit/>
          </a:bodyPr>
          <a:lstStyle>
            <a:lvl1pPr marL="180000" indent="-180000" algn="l" defTabSz="914400" rtl="0" eaLnBrk="1" latinLnBrk="0" hangingPunct="1">
              <a:lnSpc>
                <a:spcPct val="90000"/>
              </a:lnSpc>
              <a:spcBef>
                <a:spcPts val="600"/>
              </a:spcBef>
              <a:spcAft>
                <a:spcPts val="600"/>
              </a:spcAft>
              <a:buClr>
                <a:schemeClr val="accent3"/>
              </a:buClr>
              <a:buFont typeface="Wingdings" panose="05000000000000000000" pitchFamily="2" charset="2"/>
              <a:buChar char="§"/>
              <a:defRPr sz="2000" kern="1200">
                <a:solidFill>
                  <a:schemeClr val="tx1">
                    <a:lumMod val="75000"/>
                    <a:lumOff val="25000"/>
                  </a:schemeClr>
                </a:solidFill>
                <a:latin typeface="+mn-lt"/>
                <a:ea typeface="+mn-ea"/>
                <a:cs typeface="+mn-cs"/>
              </a:defRPr>
            </a:lvl1pPr>
            <a:lvl2pPr marL="360000" indent="-180000" algn="l" defTabSz="914400" rtl="0" eaLnBrk="1" latinLnBrk="0" hangingPunct="1">
              <a:lnSpc>
                <a:spcPct val="90000"/>
              </a:lnSpc>
              <a:spcBef>
                <a:spcPts val="300"/>
              </a:spcBef>
              <a:spcAft>
                <a:spcPts val="600"/>
              </a:spcAft>
              <a:buClr>
                <a:schemeClr val="accent2"/>
              </a:buClr>
              <a:buFont typeface="Wingdings" panose="05000000000000000000" pitchFamily="2" charset="2"/>
              <a:buChar char="§"/>
              <a:defRPr sz="1800" kern="1200">
                <a:solidFill>
                  <a:schemeClr val="tx1">
                    <a:lumMod val="75000"/>
                    <a:lumOff val="25000"/>
                  </a:schemeClr>
                </a:solidFill>
                <a:latin typeface="+mn-lt"/>
                <a:ea typeface="+mn-ea"/>
                <a:cs typeface="+mn-cs"/>
              </a:defRPr>
            </a:lvl2pPr>
            <a:lvl3pPr marL="540000" indent="-180000" algn="l" defTabSz="914400" rtl="0" eaLnBrk="1" latinLnBrk="0" hangingPunct="1">
              <a:lnSpc>
                <a:spcPct val="90000"/>
              </a:lnSpc>
              <a:spcBef>
                <a:spcPts val="300"/>
              </a:spcBef>
              <a:spcAft>
                <a:spcPts val="600"/>
              </a:spcAft>
              <a:buClr>
                <a:schemeClr val="accent1"/>
              </a:buClr>
              <a:buFont typeface="Wingdings" panose="05000000000000000000" pitchFamily="2" charset="2"/>
              <a:buChar char="§"/>
              <a:defRPr sz="18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1C2544"/>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1C254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600"/>
              </a:spcBef>
              <a:spcAft>
                <a:spcPts val="600"/>
              </a:spcAft>
              <a:buClr>
                <a:srgbClr val="FDC647"/>
              </a:buClr>
              <a:buSzTx/>
              <a:buFont typeface="Wingdings" panose="05000000000000000000" pitchFamily="2" charset="2"/>
              <a:buNone/>
              <a:tabLst/>
              <a:defRPr/>
            </a:pPr>
            <a:r>
              <a:rPr kumimoji="0" lang="es-ES" sz="2400" b="1" i="0" u="none" strike="noStrike" kern="1200" cap="none" spc="0" normalizeH="0" baseline="0" noProof="0">
                <a:ln>
                  <a:noFill/>
                </a:ln>
                <a:solidFill>
                  <a:srgbClr val="00BEA0"/>
                </a:solidFill>
                <a:effectLst/>
                <a:uLnTx/>
                <a:uFillTx/>
                <a:latin typeface="+mj-lt"/>
                <a:ea typeface="+mn-ea"/>
                <a:cs typeface="+mn-cs"/>
              </a:rPr>
              <a:t>91</a:t>
            </a:r>
            <a:r>
              <a:rPr kumimoji="0" lang="es-ES" sz="1800" b="1" i="0" u="none" strike="noStrike" kern="1200" cap="none" spc="0" normalizeH="0" baseline="0" noProof="0">
                <a:ln>
                  <a:noFill/>
                </a:ln>
                <a:solidFill>
                  <a:srgbClr val="00BEA0"/>
                </a:solidFill>
                <a:effectLst/>
                <a:uLnTx/>
                <a:uFillTx/>
                <a:latin typeface="+mj-lt"/>
                <a:ea typeface="+mn-ea"/>
                <a:cs typeface="+mn-cs"/>
              </a:rPr>
              <a:t>,4%</a:t>
            </a:r>
            <a:endParaRPr kumimoji="0" lang="es-ES" sz="1400" b="1" i="0" u="none" strike="noStrike" kern="1200" cap="none" spc="0" normalizeH="0" baseline="30000" noProof="0">
              <a:ln>
                <a:noFill/>
              </a:ln>
              <a:solidFill>
                <a:srgbClr val="00BEA0"/>
              </a:solidFill>
              <a:effectLst/>
              <a:uLnTx/>
              <a:uFillTx/>
              <a:latin typeface="+mj-lt"/>
              <a:ea typeface="+mn-ea"/>
              <a:cs typeface="+mn-cs"/>
            </a:endParaRPr>
          </a:p>
        </p:txBody>
      </p:sp>
      <p:graphicFrame>
        <p:nvGraphicFramePr>
          <p:cNvPr id="247" name="Chart 18">
            <a:extLst>
              <a:ext uri="{FF2B5EF4-FFF2-40B4-BE49-F238E27FC236}">
                <a16:creationId xmlns:a16="http://schemas.microsoft.com/office/drawing/2014/main" id="{500F7E33-95AE-F5A0-70C7-044195A06FC6}"/>
              </a:ext>
            </a:extLst>
          </p:cNvPr>
          <p:cNvGraphicFramePr/>
          <p:nvPr/>
        </p:nvGraphicFramePr>
        <p:xfrm>
          <a:off x="7469841" y="4199416"/>
          <a:ext cx="2185416" cy="1456945"/>
        </p:xfrm>
        <a:graphic>
          <a:graphicData uri="http://schemas.openxmlformats.org/drawingml/2006/chart">
            <c:chart xmlns:c="http://schemas.openxmlformats.org/drawingml/2006/chart" xmlns:r="http://schemas.openxmlformats.org/officeDocument/2006/relationships" r:id="rId11"/>
          </a:graphicData>
        </a:graphic>
      </p:graphicFrame>
      <p:sp>
        <p:nvSpPr>
          <p:cNvPr id="248" name="Marcador de texto 1">
            <a:extLst>
              <a:ext uri="{FF2B5EF4-FFF2-40B4-BE49-F238E27FC236}">
                <a16:creationId xmlns:a16="http://schemas.microsoft.com/office/drawing/2014/main" id="{D6B9A1A7-6162-A887-1388-947ABF860B2E}"/>
              </a:ext>
            </a:extLst>
          </p:cNvPr>
          <p:cNvSpPr txBox="1">
            <a:spLocks/>
          </p:cNvSpPr>
          <p:nvPr/>
        </p:nvSpPr>
        <p:spPr>
          <a:xfrm>
            <a:off x="7877319" y="4689315"/>
            <a:ext cx="1370461" cy="477805"/>
          </a:xfrm>
          <a:prstGeom prst="rect">
            <a:avLst/>
          </a:prstGeom>
        </p:spPr>
        <p:txBody>
          <a:bodyPr wrap="square" lIns="72000" tIns="72000" rIns="72000" bIns="72000">
            <a:spAutoFit/>
          </a:bodyPr>
          <a:lstStyle>
            <a:lvl1pPr marL="180000" indent="-180000" algn="l" defTabSz="914400" rtl="0" eaLnBrk="1" latinLnBrk="0" hangingPunct="1">
              <a:lnSpc>
                <a:spcPct val="90000"/>
              </a:lnSpc>
              <a:spcBef>
                <a:spcPts val="600"/>
              </a:spcBef>
              <a:spcAft>
                <a:spcPts val="600"/>
              </a:spcAft>
              <a:buClr>
                <a:schemeClr val="accent3"/>
              </a:buClr>
              <a:buFont typeface="Wingdings" panose="05000000000000000000" pitchFamily="2" charset="2"/>
              <a:buChar char="§"/>
              <a:defRPr sz="2000" kern="1200">
                <a:solidFill>
                  <a:schemeClr val="tx1">
                    <a:lumMod val="75000"/>
                    <a:lumOff val="25000"/>
                  </a:schemeClr>
                </a:solidFill>
                <a:latin typeface="+mn-lt"/>
                <a:ea typeface="+mn-ea"/>
                <a:cs typeface="+mn-cs"/>
              </a:defRPr>
            </a:lvl1pPr>
            <a:lvl2pPr marL="360000" indent="-180000" algn="l" defTabSz="914400" rtl="0" eaLnBrk="1" latinLnBrk="0" hangingPunct="1">
              <a:lnSpc>
                <a:spcPct val="90000"/>
              </a:lnSpc>
              <a:spcBef>
                <a:spcPts val="300"/>
              </a:spcBef>
              <a:spcAft>
                <a:spcPts val="600"/>
              </a:spcAft>
              <a:buClr>
                <a:schemeClr val="accent2"/>
              </a:buClr>
              <a:buFont typeface="Wingdings" panose="05000000000000000000" pitchFamily="2" charset="2"/>
              <a:buChar char="§"/>
              <a:defRPr sz="1800" kern="1200">
                <a:solidFill>
                  <a:schemeClr val="tx1">
                    <a:lumMod val="75000"/>
                    <a:lumOff val="25000"/>
                  </a:schemeClr>
                </a:solidFill>
                <a:latin typeface="+mn-lt"/>
                <a:ea typeface="+mn-ea"/>
                <a:cs typeface="+mn-cs"/>
              </a:defRPr>
            </a:lvl2pPr>
            <a:lvl3pPr marL="540000" indent="-180000" algn="l" defTabSz="914400" rtl="0" eaLnBrk="1" latinLnBrk="0" hangingPunct="1">
              <a:lnSpc>
                <a:spcPct val="90000"/>
              </a:lnSpc>
              <a:spcBef>
                <a:spcPts val="300"/>
              </a:spcBef>
              <a:spcAft>
                <a:spcPts val="600"/>
              </a:spcAft>
              <a:buClr>
                <a:schemeClr val="accent1"/>
              </a:buClr>
              <a:buFont typeface="Wingdings" panose="05000000000000000000" pitchFamily="2" charset="2"/>
              <a:buChar char="§"/>
              <a:defRPr sz="18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1C2544"/>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1C254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600"/>
              </a:spcBef>
              <a:spcAft>
                <a:spcPts val="600"/>
              </a:spcAft>
              <a:buClr>
                <a:srgbClr val="FDC647"/>
              </a:buClr>
              <a:buSzTx/>
              <a:buFont typeface="Wingdings" panose="05000000000000000000" pitchFamily="2" charset="2"/>
              <a:buNone/>
              <a:tabLst/>
              <a:defRPr/>
            </a:pPr>
            <a:r>
              <a:rPr kumimoji="0" lang="es-ES" sz="2400" b="1" i="0" u="none" strike="noStrike" kern="1200" cap="none" spc="0" normalizeH="0" baseline="0" noProof="0">
                <a:ln>
                  <a:noFill/>
                </a:ln>
                <a:solidFill>
                  <a:srgbClr val="00BEA0"/>
                </a:solidFill>
                <a:effectLst/>
                <a:uLnTx/>
                <a:uFillTx/>
                <a:latin typeface="+mj-lt"/>
                <a:ea typeface="+mn-ea"/>
                <a:cs typeface="+mn-cs"/>
              </a:rPr>
              <a:t>97</a:t>
            </a:r>
            <a:r>
              <a:rPr kumimoji="0" lang="es-ES" sz="1800" b="1" i="0" u="none" strike="noStrike" kern="1200" cap="none" spc="0" normalizeH="0" baseline="0" noProof="0">
                <a:ln>
                  <a:noFill/>
                </a:ln>
                <a:solidFill>
                  <a:srgbClr val="00BEA0"/>
                </a:solidFill>
                <a:effectLst/>
                <a:uLnTx/>
                <a:uFillTx/>
                <a:latin typeface="+mj-lt"/>
                <a:ea typeface="+mn-ea"/>
                <a:cs typeface="+mn-cs"/>
              </a:rPr>
              <a:t>,1%</a:t>
            </a:r>
            <a:endParaRPr kumimoji="0" lang="es-ES" sz="1400" b="1" i="0" u="none" strike="noStrike" kern="1200" cap="none" spc="0" normalizeH="0" baseline="30000" noProof="0">
              <a:ln>
                <a:noFill/>
              </a:ln>
              <a:solidFill>
                <a:srgbClr val="00BEA0"/>
              </a:solidFill>
              <a:effectLst/>
              <a:uLnTx/>
              <a:uFillTx/>
              <a:latin typeface="+mj-lt"/>
              <a:ea typeface="+mn-ea"/>
              <a:cs typeface="+mn-cs"/>
            </a:endParaRPr>
          </a:p>
        </p:txBody>
      </p:sp>
      <p:grpSp>
        <p:nvGrpSpPr>
          <p:cNvPr id="11" name="Grupo 10">
            <a:extLst>
              <a:ext uri="{FF2B5EF4-FFF2-40B4-BE49-F238E27FC236}">
                <a16:creationId xmlns:a16="http://schemas.microsoft.com/office/drawing/2014/main" id="{DD97DB47-110C-6CDF-5F09-9D736B73E854}"/>
              </a:ext>
            </a:extLst>
          </p:cNvPr>
          <p:cNvGrpSpPr/>
          <p:nvPr/>
        </p:nvGrpSpPr>
        <p:grpSpPr>
          <a:xfrm>
            <a:off x="9709993" y="31202"/>
            <a:ext cx="1608415" cy="523220"/>
            <a:chOff x="9474314" y="31202"/>
            <a:chExt cx="1608415" cy="523220"/>
          </a:xfrm>
        </p:grpSpPr>
        <p:sp>
          <p:nvSpPr>
            <p:cNvPr id="3" name="CuadroTexto 2">
              <a:extLst>
                <a:ext uri="{FF2B5EF4-FFF2-40B4-BE49-F238E27FC236}">
                  <a16:creationId xmlns:a16="http://schemas.microsoft.com/office/drawing/2014/main" id="{E7EC836A-D476-7932-3570-78F3FEA542B6}"/>
                </a:ext>
              </a:extLst>
            </p:cNvPr>
            <p:cNvSpPr txBox="1"/>
            <p:nvPr/>
          </p:nvSpPr>
          <p:spPr>
            <a:xfrm>
              <a:off x="9845594" y="31202"/>
              <a:ext cx="1237135" cy="523220"/>
            </a:xfrm>
            <a:prstGeom prst="rect">
              <a:avLst/>
            </a:prstGeom>
            <a:noFill/>
          </p:spPr>
          <p:txBody>
            <a:bodyPr wrap="square" rtlCol="0">
              <a:spAutoFit/>
            </a:bodyPr>
            <a:lstStyle/>
            <a:p>
              <a:r>
                <a:rPr lang="es-ES" sz="2800" b="1" dirty="0" err="1">
                  <a:solidFill>
                    <a:schemeClr val="tx2"/>
                  </a:solidFill>
                  <a:latin typeface="+mj-lt"/>
                </a:rPr>
                <a:t>Tilot</a:t>
              </a:r>
              <a:endParaRPr lang="es-ES" sz="2800" b="1" dirty="0">
                <a:solidFill>
                  <a:schemeClr val="tx2"/>
                </a:solidFill>
                <a:latin typeface="+mj-lt"/>
              </a:endParaRPr>
            </a:p>
          </p:txBody>
        </p:sp>
        <p:sp>
          <p:nvSpPr>
            <p:cNvPr id="10" name="Gráfico 8">
              <a:extLst>
                <a:ext uri="{FF2B5EF4-FFF2-40B4-BE49-F238E27FC236}">
                  <a16:creationId xmlns:a16="http://schemas.microsoft.com/office/drawing/2014/main" id="{54FB0D40-ABCB-24DB-657E-152F2655E7BE}"/>
                </a:ext>
              </a:extLst>
            </p:cNvPr>
            <p:cNvSpPr/>
            <p:nvPr/>
          </p:nvSpPr>
          <p:spPr>
            <a:xfrm>
              <a:off x="9474314" y="103081"/>
              <a:ext cx="379429" cy="379461"/>
            </a:xfrm>
            <a:custGeom>
              <a:avLst/>
              <a:gdLst>
                <a:gd name="connsiteX0" fmla="*/ 570368 w 584526"/>
                <a:gd name="connsiteY0" fmla="*/ 502079 h 584575"/>
                <a:gd name="connsiteX1" fmla="*/ 440493 w 584526"/>
                <a:gd name="connsiteY1" fmla="*/ 372184 h 584575"/>
                <a:gd name="connsiteX2" fmla="*/ 416288 w 584526"/>
                <a:gd name="connsiteY2" fmla="*/ 359134 h 584575"/>
                <a:gd name="connsiteX3" fmla="*/ 452073 w 584526"/>
                <a:gd name="connsiteY3" fmla="*/ 181276 h 584575"/>
                <a:gd name="connsiteX4" fmla="*/ 399102 w 584526"/>
                <a:gd name="connsiteY4" fmla="*/ 233241 h 584575"/>
                <a:gd name="connsiteX5" fmla="*/ 349417 w 584526"/>
                <a:gd name="connsiteY5" fmla="*/ 349391 h 584575"/>
                <a:gd name="connsiteX6" fmla="*/ 107916 w 584526"/>
                <a:gd name="connsiteY6" fmla="*/ 349391 h 584575"/>
                <a:gd name="connsiteX7" fmla="*/ 107916 w 584526"/>
                <a:gd name="connsiteY7" fmla="*/ 107890 h 584575"/>
                <a:gd name="connsiteX8" fmla="*/ 349417 w 584526"/>
                <a:gd name="connsiteY8" fmla="*/ 107890 h 584575"/>
                <a:gd name="connsiteX9" fmla="*/ 373622 w 584526"/>
                <a:gd name="connsiteY9" fmla="*/ 138686 h 584575"/>
                <a:gd name="connsiteX10" fmla="*/ 250996 w 584526"/>
                <a:gd name="connsiteY10" fmla="*/ 258973 h 584575"/>
                <a:gd name="connsiteX11" fmla="*/ 151859 w 584526"/>
                <a:gd name="connsiteY11" fmla="*/ 163992 h 584575"/>
                <a:gd name="connsiteX12" fmla="*/ 110855 w 584526"/>
                <a:gd name="connsiteY12" fmla="*/ 164862 h 584575"/>
                <a:gd name="connsiteX13" fmla="*/ 111725 w 584526"/>
                <a:gd name="connsiteY13" fmla="*/ 205867 h 584575"/>
                <a:gd name="connsiteX14" fmla="*/ 231141 w 584526"/>
                <a:gd name="connsiteY14" fmla="*/ 320276 h 584575"/>
                <a:gd name="connsiteX15" fmla="*/ 251208 w 584526"/>
                <a:gd name="connsiteY15" fmla="*/ 328318 h 584575"/>
                <a:gd name="connsiteX16" fmla="*/ 271508 w 584526"/>
                <a:gd name="connsiteY16" fmla="*/ 320044 h 584575"/>
                <a:gd name="connsiteX17" fmla="*/ 509722 w 584526"/>
                <a:gd name="connsiteY17" fmla="*/ 86411 h 584575"/>
                <a:gd name="connsiteX18" fmla="*/ 510128 w 584526"/>
                <a:gd name="connsiteY18" fmla="*/ 45407 h 584575"/>
                <a:gd name="connsiteX19" fmla="*/ 469124 w 584526"/>
                <a:gd name="connsiteY19" fmla="*/ 45001 h 584575"/>
                <a:gd name="connsiteX20" fmla="*/ 415728 w 584526"/>
                <a:gd name="connsiteY20" fmla="*/ 97373 h 584575"/>
                <a:gd name="connsiteX21" fmla="*/ 390402 w 584526"/>
                <a:gd name="connsiteY21" fmla="*/ 66886 h 584575"/>
                <a:gd name="connsiteX22" fmla="*/ 66893 w 584526"/>
                <a:gd name="connsiteY22" fmla="*/ 66886 h 584575"/>
                <a:gd name="connsiteX23" fmla="*/ 66893 w 584526"/>
                <a:gd name="connsiteY23" fmla="*/ 390395 h 584575"/>
                <a:gd name="connsiteX24" fmla="*/ 359122 w 584526"/>
                <a:gd name="connsiteY24" fmla="*/ 416301 h 584575"/>
                <a:gd name="connsiteX25" fmla="*/ 372191 w 584526"/>
                <a:gd name="connsiteY25" fmla="*/ 440524 h 584575"/>
                <a:gd name="connsiteX26" fmla="*/ 502047 w 584526"/>
                <a:gd name="connsiteY26" fmla="*/ 570380 h 584575"/>
                <a:gd name="connsiteX27" fmla="*/ 570426 w 584526"/>
                <a:gd name="connsiteY27" fmla="*/ 570380 h 584575"/>
                <a:gd name="connsiteX28" fmla="*/ 570368 w 584526"/>
                <a:gd name="connsiteY28" fmla="*/ 502079 h 584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84526" h="584575">
                  <a:moveTo>
                    <a:pt x="570368" y="502079"/>
                  </a:moveTo>
                  <a:lnTo>
                    <a:pt x="440493" y="372184"/>
                  </a:lnTo>
                  <a:cubicBezTo>
                    <a:pt x="433649" y="365321"/>
                    <a:pt x="425162" y="361010"/>
                    <a:pt x="416288" y="359134"/>
                  </a:cubicBezTo>
                  <a:cubicBezTo>
                    <a:pt x="452943" y="306453"/>
                    <a:pt x="464736" y="241825"/>
                    <a:pt x="452073" y="181276"/>
                  </a:cubicBezTo>
                  <a:lnTo>
                    <a:pt x="399102" y="233241"/>
                  </a:lnTo>
                  <a:cubicBezTo>
                    <a:pt x="397961" y="275425"/>
                    <a:pt x="381529" y="317280"/>
                    <a:pt x="349417" y="349391"/>
                  </a:cubicBezTo>
                  <a:cubicBezTo>
                    <a:pt x="282836" y="415953"/>
                    <a:pt x="174497" y="415953"/>
                    <a:pt x="107916" y="349391"/>
                  </a:cubicBezTo>
                  <a:cubicBezTo>
                    <a:pt x="41335" y="282810"/>
                    <a:pt x="41335" y="174471"/>
                    <a:pt x="107916" y="107890"/>
                  </a:cubicBezTo>
                  <a:cubicBezTo>
                    <a:pt x="174497" y="41328"/>
                    <a:pt x="282836" y="41328"/>
                    <a:pt x="349417" y="107890"/>
                  </a:cubicBezTo>
                  <a:cubicBezTo>
                    <a:pt x="358890" y="117363"/>
                    <a:pt x="366855" y="127744"/>
                    <a:pt x="373622" y="138686"/>
                  </a:cubicBezTo>
                  <a:lnTo>
                    <a:pt x="250996" y="258973"/>
                  </a:lnTo>
                  <a:lnTo>
                    <a:pt x="151859" y="163992"/>
                  </a:lnTo>
                  <a:cubicBezTo>
                    <a:pt x="140298" y="152896"/>
                    <a:pt x="121952" y="153302"/>
                    <a:pt x="110855" y="164862"/>
                  </a:cubicBezTo>
                  <a:cubicBezTo>
                    <a:pt x="99777" y="176423"/>
                    <a:pt x="100164" y="194789"/>
                    <a:pt x="111725" y="205867"/>
                  </a:cubicBezTo>
                  <a:lnTo>
                    <a:pt x="231141" y="320276"/>
                  </a:lnTo>
                  <a:cubicBezTo>
                    <a:pt x="236748" y="325631"/>
                    <a:pt x="243978" y="328318"/>
                    <a:pt x="251208" y="328318"/>
                  </a:cubicBezTo>
                  <a:cubicBezTo>
                    <a:pt x="258535" y="328318"/>
                    <a:pt x="265882" y="325554"/>
                    <a:pt x="271508" y="320044"/>
                  </a:cubicBezTo>
                  <a:lnTo>
                    <a:pt x="509722" y="86411"/>
                  </a:lnTo>
                  <a:cubicBezTo>
                    <a:pt x="521148" y="75198"/>
                    <a:pt x="521360" y="56833"/>
                    <a:pt x="510128" y="45407"/>
                  </a:cubicBezTo>
                  <a:cubicBezTo>
                    <a:pt x="498896" y="33982"/>
                    <a:pt x="480588" y="33769"/>
                    <a:pt x="469124" y="45001"/>
                  </a:cubicBezTo>
                  <a:lnTo>
                    <a:pt x="415728" y="97373"/>
                  </a:lnTo>
                  <a:cubicBezTo>
                    <a:pt x="408265" y="86682"/>
                    <a:pt x="399952" y="76416"/>
                    <a:pt x="390402" y="66886"/>
                  </a:cubicBezTo>
                  <a:cubicBezTo>
                    <a:pt x="301202" y="-22295"/>
                    <a:pt x="156073" y="-22295"/>
                    <a:pt x="66893" y="66886"/>
                  </a:cubicBezTo>
                  <a:cubicBezTo>
                    <a:pt x="-22288" y="156086"/>
                    <a:pt x="-22307" y="301214"/>
                    <a:pt x="66893" y="390395"/>
                  </a:cubicBezTo>
                  <a:cubicBezTo>
                    <a:pt x="146311" y="469793"/>
                    <a:pt x="269980" y="478300"/>
                    <a:pt x="359122" y="416301"/>
                  </a:cubicBezTo>
                  <a:cubicBezTo>
                    <a:pt x="361017" y="425174"/>
                    <a:pt x="365270" y="433622"/>
                    <a:pt x="372191" y="440524"/>
                  </a:cubicBezTo>
                  <a:lnTo>
                    <a:pt x="502047" y="570380"/>
                  </a:lnTo>
                  <a:cubicBezTo>
                    <a:pt x="520974" y="589307"/>
                    <a:pt x="551558" y="589307"/>
                    <a:pt x="570426" y="570380"/>
                  </a:cubicBezTo>
                  <a:cubicBezTo>
                    <a:pt x="589237" y="551512"/>
                    <a:pt x="589237" y="520928"/>
                    <a:pt x="570368" y="502079"/>
                  </a:cubicBezTo>
                  <a:close/>
                </a:path>
              </a:pathLst>
            </a:custGeom>
            <a:gradFill flip="none" rotWithShape="1">
              <a:gsLst>
                <a:gs pos="29000">
                  <a:schemeClr val="accent6"/>
                </a:gs>
                <a:gs pos="62000">
                  <a:schemeClr val="accent6">
                    <a:lumMod val="60000"/>
                    <a:lumOff val="40000"/>
                  </a:schemeClr>
                </a:gs>
                <a:gs pos="96600">
                  <a:schemeClr val="accent6">
                    <a:lumMod val="40000"/>
                    <a:lumOff val="60000"/>
                  </a:schemeClr>
                </a:gs>
              </a:gsLst>
              <a:path path="circle">
                <a:fillToRect t="100000" r="100000"/>
              </a:path>
              <a:tileRect l="-100000" b="-100000"/>
            </a:gradFill>
            <a:ln w="19050" cap="flat">
              <a:noFill/>
              <a:prstDash val="solid"/>
              <a:miter/>
            </a:ln>
          </p:spPr>
          <p:txBody>
            <a:bodyPr rtlCol="0" anchor="ctr"/>
            <a:lstStyle/>
            <a:p>
              <a:endParaRPr lang="es-ES"/>
            </a:p>
          </p:txBody>
        </p:sp>
      </p:grpSp>
    </p:spTree>
    <p:extLst>
      <p:ext uri="{BB962C8B-B14F-4D97-AF65-F5344CB8AC3E}">
        <p14:creationId xmlns:p14="http://schemas.microsoft.com/office/powerpoint/2010/main" val="285420124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ángulo: una sola esquina redondeada 3">
            <a:extLst>
              <a:ext uri="{FF2B5EF4-FFF2-40B4-BE49-F238E27FC236}">
                <a16:creationId xmlns:a16="http://schemas.microsoft.com/office/drawing/2014/main" id="{C0350ACE-E1BF-7E12-1C8D-0A542B70459A}"/>
              </a:ext>
            </a:extLst>
          </p:cNvPr>
          <p:cNvSpPr/>
          <p:nvPr/>
        </p:nvSpPr>
        <p:spPr>
          <a:xfrm flipV="1">
            <a:off x="1639048" y="3103860"/>
            <a:ext cx="9452884" cy="1900800"/>
          </a:xfrm>
          <a:prstGeom prst="round1Rect">
            <a:avLst>
              <a:gd name="adj" fmla="val 28929"/>
            </a:avLst>
          </a:prstGeom>
          <a:blipFill>
            <a:blip r:embed="rId2"/>
            <a:srcRect/>
            <a:stretch>
              <a:fillRect l="-22007" t="-110168" r="-7459" b="-174506"/>
            </a:stretch>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Forma libre: forma 15">
            <a:extLst>
              <a:ext uri="{FF2B5EF4-FFF2-40B4-BE49-F238E27FC236}">
                <a16:creationId xmlns:a16="http://schemas.microsoft.com/office/drawing/2014/main" id="{1EE77372-F611-B142-5A6A-B0F4F2B42656}"/>
              </a:ext>
            </a:extLst>
          </p:cNvPr>
          <p:cNvSpPr/>
          <p:nvPr/>
        </p:nvSpPr>
        <p:spPr>
          <a:xfrm flipV="1">
            <a:off x="0" y="3103856"/>
            <a:ext cx="2641600" cy="1900059"/>
          </a:xfrm>
          <a:custGeom>
            <a:avLst/>
            <a:gdLst>
              <a:gd name="connsiteX0" fmla="*/ 0 w 2641600"/>
              <a:gd name="connsiteY0" fmla="*/ 1900059 h 1900059"/>
              <a:gd name="connsiteX1" fmla="*/ 2273300 w 2641600"/>
              <a:gd name="connsiteY1" fmla="*/ 1900059 h 1900059"/>
              <a:gd name="connsiteX2" fmla="*/ 2273300 w 2641600"/>
              <a:gd name="connsiteY2" fmla="*/ 1291712 h 1900059"/>
              <a:gd name="connsiteX3" fmla="*/ 2641600 w 2641600"/>
              <a:gd name="connsiteY3" fmla="*/ 950030 h 1900059"/>
              <a:gd name="connsiteX4" fmla="*/ 2273300 w 2641600"/>
              <a:gd name="connsiteY4" fmla="*/ 608348 h 1900059"/>
              <a:gd name="connsiteX5" fmla="*/ 2273300 w 2641600"/>
              <a:gd name="connsiteY5" fmla="*/ 0 h 1900059"/>
              <a:gd name="connsiteX6" fmla="*/ 0 w 2641600"/>
              <a:gd name="connsiteY6" fmla="*/ 0 h 1900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1600" h="1900059">
                <a:moveTo>
                  <a:pt x="0" y="1900059"/>
                </a:moveTo>
                <a:lnTo>
                  <a:pt x="2273300" y="1900059"/>
                </a:lnTo>
                <a:lnTo>
                  <a:pt x="2273300" y="1291712"/>
                </a:lnTo>
                <a:lnTo>
                  <a:pt x="2641600" y="950030"/>
                </a:lnTo>
                <a:lnTo>
                  <a:pt x="2273300" y="608348"/>
                </a:lnTo>
                <a:lnTo>
                  <a:pt x="2273300" y="0"/>
                </a:lnTo>
                <a:lnTo>
                  <a:pt x="0" y="0"/>
                </a:lnTo>
                <a:close/>
              </a:path>
            </a:pathLst>
          </a:custGeom>
          <a:solidFill>
            <a:srgbClr val="E6DEE6"/>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Rectángulo: una sola esquina redondeada 7">
            <a:extLst>
              <a:ext uri="{FF2B5EF4-FFF2-40B4-BE49-F238E27FC236}">
                <a16:creationId xmlns:a16="http://schemas.microsoft.com/office/drawing/2014/main" id="{73058D69-1915-EA76-460D-8857C34F64FE}"/>
              </a:ext>
            </a:extLst>
          </p:cNvPr>
          <p:cNvSpPr/>
          <p:nvPr/>
        </p:nvSpPr>
        <p:spPr>
          <a:xfrm flipH="1">
            <a:off x="2273301" y="1103237"/>
            <a:ext cx="8818631" cy="1900059"/>
          </a:xfrm>
          <a:prstGeom prst="round1Rect">
            <a:avLst>
              <a:gd name="adj" fmla="val 3893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ES" sz="1600" b="0" i="0" u="none" strike="noStrike" kern="1200" cap="none" spc="0" normalizeH="0" baseline="0" noProof="0">
              <a:ln>
                <a:noFill/>
              </a:ln>
              <a:solidFill>
                <a:prstClr val="white"/>
              </a:solidFill>
              <a:effectLst/>
              <a:uLnTx/>
              <a:uFillTx/>
              <a:latin typeface="Arial"/>
              <a:ea typeface="+mn-ea"/>
              <a:cs typeface="+mn-cs"/>
            </a:endParaRPr>
          </a:p>
        </p:txBody>
      </p:sp>
      <p:sp>
        <p:nvSpPr>
          <p:cNvPr id="2" name="Título 1">
            <a:extLst>
              <a:ext uri="{FF2B5EF4-FFF2-40B4-BE49-F238E27FC236}">
                <a16:creationId xmlns:a16="http://schemas.microsoft.com/office/drawing/2014/main" id="{C55D81C8-BD5A-E459-7C02-AABABBE447A3}"/>
              </a:ext>
            </a:extLst>
          </p:cNvPr>
          <p:cNvSpPr>
            <a:spLocks noGrp="1"/>
          </p:cNvSpPr>
          <p:nvPr>
            <p:ph type="title"/>
          </p:nvPr>
        </p:nvSpPr>
        <p:spPr>
          <a:xfrm>
            <a:off x="2816346" y="1585703"/>
            <a:ext cx="8118354" cy="576293"/>
          </a:xfrm>
        </p:spPr>
        <p:txBody>
          <a:bodyPr anchor="ctr" anchorCtr="0"/>
          <a:lstStyle/>
          <a:p>
            <a:r>
              <a:rPr lang="es-ES" sz="2800">
                <a:solidFill>
                  <a:schemeClr val="bg1"/>
                </a:solidFill>
                <a:latin typeface="+mj-lt"/>
                <a:cs typeface="+mj-cs"/>
              </a:rPr>
              <a:t>Cuándo utilizar ILUMETRI</a:t>
            </a:r>
            <a:r>
              <a:rPr lang="es-ES" sz="2800" baseline="30000">
                <a:solidFill>
                  <a:schemeClr val="bg1"/>
                </a:solidFill>
                <a:latin typeface="+mj-lt"/>
                <a:cs typeface="+mj-cs"/>
              </a:rPr>
              <a:t>®</a:t>
            </a:r>
            <a:r>
              <a:rPr lang="es-ES" sz="2800">
                <a:solidFill>
                  <a:schemeClr val="bg1"/>
                </a:solidFill>
                <a:latin typeface="+mj-lt"/>
                <a:cs typeface="+mj-cs"/>
              </a:rPr>
              <a:t> </a:t>
            </a:r>
            <a:r>
              <a:rPr lang="es-ES" sz="2800" b="1">
                <a:solidFill>
                  <a:schemeClr val="bg1"/>
                </a:solidFill>
                <a:latin typeface="+mj-lt"/>
                <a:cs typeface="+mj-cs"/>
              </a:rPr>
              <a:t>como 1ª opción</a:t>
            </a:r>
            <a:r>
              <a:rPr lang="es-ES" sz="2800" b="1" baseline="30000">
                <a:solidFill>
                  <a:schemeClr val="bg1"/>
                </a:solidFill>
                <a:latin typeface="+mj-lt"/>
                <a:cs typeface="+mj-cs"/>
              </a:rPr>
              <a:t>*,1,2</a:t>
            </a:r>
          </a:p>
        </p:txBody>
      </p:sp>
      <p:sp>
        <p:nvSpPr>
          <p:cNvPr id="9" name="Título 1">
            <a:extLst>
              <a:ext uri="{FF2B5EF4-FFF2-40B4-BE49-F238E27FC236}">
                <a16:creationId xmlns:a16="http://schemas.microsoft.com/office/drawing/2014/main" id="{A7CD3BDB-24A2-A2D5-F2CB-126AF7DAF7B3}"/>
              </a:ext>
            </a:extLst>
          </p:cNvPr>
          <p:cNvSpPr txBox="1">
            <a:spLocks/>
          </p:cNvSpPr>
          <p:nvPr/>
        </p:nvSpPr>
        <p:spPr>
          <a:xfrm>
            <a:off x="2816345" y="2132459"/>
            <a:ext cx="7915817" cy="760959"/>
          </a:xfrm>
          <a:prstGeom prst="rect">
            <a:avLst/>
          </a:prstGeom>
        </p:spPr>
        <p:txBody>
          <a:bodyPr vert="horz" wrap="square" lIns="72000" tIns="72000" rIns="72000" bIns="72000" rtlCol="0" anchor="b" anchorCtr="0">
            <a:spAutoFit/>
          </a:bodyPr>
          <a:lstStyle>
            <a:lvl1pPr algn="l" defTabSz="609585" rtl="0" eaLnBrk="1" latinLnBrk="0" hangingPunct="1">
              <a:spcBef>
                <a:spcPct val="0"/>
              </a:spcBef>
              <a:buNone/>
              <a:defRPr lang="es-ES" sz="2400" b="0" i="0" kern="1200" dirty="0">
                <a:solidFill>
                  <a:schemeClr val="accent2"/>
                </a:solidFill>
                <a:latin typeface="Arial"/>
                <a:ea typeface="+mj-ea"/>
                <a:cs typeface="Arial"/>
              </a:defRPr>
            </a:lvl1pPr>
          </a:lstStyle>
          <a:p>
            <a:r>
              <a:rPr lang="es-ES" sz="2000" dirty="0">
                <a:solidFill>
                  <a:schemeClr val="bg1"/>
                </a:solidFill>
                <a:latin typeface="+mn-lt"/>
                <a:cs typeface="+mj-cs"/>
              </a:rPr>
              <a:t>ILUMETRI® ha demostrado una eficacia similar en pacientes con tratamiento biológico previo y pacientes naïve a biológicos</a:t>
            </a:r>
            <a:r>
              <a:rPr lang="es-ES" sz="2000" baseline="30000" dirty="0">
                <a:solidFill>
                  <a:schemeClr val="bg1"/>
                </a:solidFill>
                <a:latin typeface="+mn-lt"/>
                <a:cs typeface="+mj-cs"/>
              </a:rPr>
              <a:t>3</a:t>
            </a:r>
          </a:p>
        </p:txBody>
      </p:sp>
      <p:sp>
        <p:nvSpPr>
          <p:cNvPr id="3" name="Marcador de pie de página 2">
            <a:extLst>
              <a:ext uri="{FF2B5EF4-FFF2-40B4-BE49-F238E27FC236}">
                <a16:creationId xmlns:a16="http://schemas.microsoft.com/office/drawing/2014/main" id="{DEBB3BDE-20E4-8A9F-7148-C3604F5A1AB6}"/>
              </a:ext>
            </a:extLst>
          </p:cNvPr>
          <p:cNvSpPr>
            <a:spLocks noGrp="1"/>
          </p:cNvSpPr>
          <p:nvPr>
            <p:ph type="ftr" sz="quarter" idx="10"/>
          </p:nvPr>
        </p:nvSpPr>
        <p:spPr>
          <a:xfrm>
            <a:off x="623887" y="5479004"/>
            <a:ext cx="10909301" cy="934478"/>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800" b="1" i="0" u="none" strike="noStrike" kern="1200" cap="none" spc="0" normalizeH="0" baseline="0" noProof="0" dirty="0">
                <a:ln>
                  <a:noFill/>
                </a:ln>
                <a:solidFill>
                  <a:prstClr val="black">
                    <a:tint val="75000"/>
                  </a:prstClr>
                </a:solidFill>
                <a:effectLst/>
                <a:uLnTx/>
                <a:uFillTx/>
                <a:latin typeface="Calibri"/>
                <a:ea typeface="+mn-ea"/>
                <a:cs typeface="+mn-cs"/>
              </a:rPr>
              <a:t>*</a:t>
            </a:r>
            <a:r>
              <a:rPr kumimoji="0" lang="es-ES" sz="800" b="0" i="0" u="none" strike="noStrike" kern="1200" cap="none" spc="0" normalizeH="0" baseline="0" noProof="0" dirty="0">
                <a:ln>
                  <a:noFill/>
                </a:ln>
                <a:solidFill>
                  <a:prstClr val="black">
                    <a:tint val="75000"/>
                  </a:prstClr>
                </a:solidFill>
                <a:effectLst/>
                <a:uLnTx/>
                <a:uFillTx/>
                <a:latin typeface="Calibri"/>
                <a:ea typeface="+mn-ea"/>
                <a:cs typeface="+mn-cs"/>
              </a:rPr>
              <a:t>ILUMETRI® está indicado para el tratamiento de la psoriasis en placas de moderada a grave en adultos que son candidatos a tratamiento sistémico.</a:t>
            </a:r>
            <a:r>
              <a:rPr kumimoji="0" lang="es-ES" sz="800" i="0" u="none" strike="noStrike" kern="1200" cap="none" spc="0" normalizeH="0" baseline="30000" noProof="0" dirty="0">
                <a:ln>
                  <a:noFill/>
                </a:ln>
                <a:solidFill>
                  <a:prstClr val="black">
                    <a:tint val="75000"/>
                  </a:prstClr>
                </a:solidFill>
                <a:effectLst/>
                <a:uLnTx/>
                <a:uFillTx/>
                <a:latin typeface="Calibri"/>
                <a:ea typeface="+mn-ea"/>
                <a:cs typeface="+mn-cs"/>
              </a:rPr>
              <a:t>1</a:t>
            </a:r>
            <a:r>
              <a:rPr kumimoji="0" lang="es-ES" sz="800" b="0" i="0" u="none" strike="noStrike" kern="1200" cap="none" spc="0" normalizeH="0" baseline="0" noProof="0" dirty="0">
                <a:ln>
                  <a:noFill/>
                </a:ln>
                <a:solidFill>
                  <a:prstClr val="black">
                    <a:tint val="75000"/>
                  </a:prstClr>
                </a:solidFill>
                <a:effectLst/>
                <a:uLnTx/>
                <a:uFillTx/>
                <a:latin typeface="Calibri"/>
                <a:ea typeface="+mn-ea"/>
                <a:cs typeface="+mn-cs"/>
              </a:rPr>
              <a:t> Resolución de financiación de indicación: Sí, con restricción a la indicación autorizada: Restringir su uso en línea con el informe de posicionamiento terapéutico correspondiente a “pacientes con psoriasis en placas moderada-grave tras respuesta inadecuada, contraindicación o intolerancia a tratamientos sistémicos convencionales o PUVA, y que hayan utilizado previamente un fármaco biológico anti-TNF”.</a:t>
            </a:r>
            <a:r>
              <a:rPr kumimoji="0" lang="es-ES" sz="800" b="0" i="0" u="none" strike="noStrike" kern="1200" cap="none" spc="0" normalizeH="0" baseline="30000" noProof="0" dirty="0">
                <a:ln>
                  <a:noFill/>
                </a:ln>
                <a:solidFill>
                  <a:prstClr val="black">
                    <a:tint val="75000"/>
                  </a:prstClr>
                </a:solidFill>
                <a:effectLst/>
                <a:uLnTx/>
                <a:uFillTx/>
                <a:latin typeface="Calibri"/>
                <a:ea typeface="+mn-ea"/>
                <a:cs typeface="+mn-cs"/>
              </a:rPr>
              <a:t>2</a:t>
            </a:r>
          </a:p>
          <a:p>
            <a:pPr>
              <a:defRPr/>
            </a:pPr>
            <a:r>
              <a:rPr kumimoji="0" lang="es-ES" sz="800" b="1" i="0" u="none" strike="noStrike" kern="1200" cap="none" spc="0" normalizeH="0" noProof="0" dirty="0">
                <a:ln>
                  <a:noFill/>
                </a:ln>
                <a:solidFill>
                  <a:prstClr val="black">
                    <a:tint val="75000"/>
                  </a:prstClr>
                </a:solidFill>
                <a:effectLst/>
                <a:uLnTx/>
                <a:uFillTx/>
                <a:latin typeface="Calibri"/>
                <a:ea typeface="+mn-ea"/>
                <a:cs typeface="+mn-cs"/>
              </a:rPr>
              <a:t>PUVA</a:t>
            </a:r>
            <a:r>
              <a:rPr kumimoji="0" lang="es-ES" sz="800" b="0" i="0" u="none" strike="noStrike" kern="1200" cap="none" spc="0" normalizeH="0" noProof="0" dirty="0">
                <a:ln>
                  <a:noFill/>
                </a:ln>
                <a:solidFill>
                  <a:prstClr val="black">
                    <a:tint val="75000"/>
                  </a:prstClr>
                </a:solidFill>
                <a:effectLst/>
                <a:uLnTx/>
                <a:uFillTx/>
                <a:latin typeface="Calibri"/>
                <a:ea typeface="+mn-ea"/>
                <a:cs typeface="+mn-cs"/>
              </a:rPr>
              <a:t>: psoraleno/ultravioleta A; </a:t>
            </a:r>
            <a:r>
              <a:rPr kumimoji="0" lang="es-ES" sz="800" b="1" i="0" u="none" strike="noStrike" kern="1200" cap="none" spc="0" normalizeH="0" noProof="0" dirty="0">
                <a:ln>
                  <a:noFill/>
                </a:ln>
                <a:solidFill>
                  <a:prstClr val="black">
                    <a:tint val="75000"/>
                  </a:prstClr>
                </a:solidFill>
                <a:effectLst/>
                <a:uLnTx/>
                <a:uFillTx/>
                <a:latin typeface="Calibri"/>
                <a:ea typeface="+mn-ea"/>
                <a:cs typeface="+mn-cs"/>
              </a:rPr>
              <a:t>TNF</a:t>
            </a:r>
            <a:r>
              <a:rPr kumimoji="0" lang="es-ES" sz="800" b="0" i="0" u="none" strike="noStrike" kern="1200" cap="none" spc="0" normalizeH="0" noProof="0" dirty="0">
                <a:ln>
                  <a:noFill/>
                </a:ln>
                <a:solidFill>
                  <a:prstClr val="black">
                    <a:tint val="75000"/>
                  </a:prstClr>
                </a:solidFill>
                <a:effectLst/>
                <a:uLnTx/>
                <a:uFillTx/>
                <a:latin typeface="Calibri"/>
                <a:ea typeface="+mn-ea"/>
                <a:cs typeface="+mn-cs"/>
              </a:rPr>
              <a:t>: factor de necrosis tumoral, </a:t>
            </a:r>
            <a:r>
              <a:rPr kumimoji="0" lang="es-ES" sz="800" b="0" i="0" u="none" strike="noStrike" kern="1200" cap="none" spc="0" normalizeH="0" baseline="0" noProof="0" dirty="0">
                <a:ln>
                  <a:noFill/>
                </a:ln>
                <a:solidFill>
                  <a:prstClr val="black">
                    <a:tint val="75000"/>
                  </a:prstClr>
                </a:solidFill>
                <a:effectLst/>
                <a:uLnTx/>
                <a:uFillTx/>
                <a:latin typeface="Calibri"/>
                <a:ea typeface="+mn-ea"/>
                <a:cs typeface="+mn-cs"/>
              </a:rPr>
              <a:t>por sus siglas en inglés</a:t>
            </a:r>
            <a:r>
              <a:rPr kumimoji="0" lang="es-ES" sz="800" i="0" u="none" strike="noStrike" kern="1200" cap="none" spc="0" normalizeH="0" baseline="0" noProof="0" dirty="0">
                <a:ln>
                  <a:noFill/>
                </a:ln>
                <a:solidFill>
                  <a:prstClr val="black">
                    <a:tint val="75000"/>
                  </a:prstClr>
                </a:solidFill>
                <a:effectLst/>
                <a:uLnTx/>
                <a:uFillTx/>
                <a:latin typeface="Calibri"/>
                <a:ea typeface="+mn-ea"/>
                <a:cs typeface="+mn-cs"/>
              </a:rPr>
              <a:t>.</a:t>
            </a:r>
            <a:endParaRPr kumimoji="0" lang="es-ES" sz="800" b="0" i="0" u="none" strike="noStrike" kern="1200" cap="none" spc="0" normalizeH="0" noProof="0" dirty="0">
              <a:ln>
                <a:noFill/>
              </a:ln>
              <a:solidFill>
                <a:prstClr val="black">
                  <a:tint val="75000"/>
                </a:prstClr>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800" b="1" i="0" u="none" strike="noStrike" kern="1200" cap="none" spc="0" normalizeH="0" baseline="0" noProof="0" dirty="0">
                <a:ln>
                  <a:noFill/>
                </a:ln>
                <a:solidFill>
                  <a:prstClr val="black">
                    <a:tint val="75000"/>
                  </a:prstClr>
                </a:solidFill>
                <a:effectLst/>
                <a:uLnTx/>
                <a:uFillTx/>
                <a:latin typeface="Calibri"/>
                <a:ea typeface="+mn-ea"/>
                <a:cs typeface="+mn-cs"/>
              </a:rPr>
              <a:t>1. </a:t>
            </a:r>
            <a:r>
              <a:rPr kumimoji="0" lang="es-ES" sz="800" b="0" i="0" u="none" strike="noStrike" kern="1200" cap="none" spc="0" normalizeH="0" baseline="0" noProof="0" dirty="0">
                <a:ln>
                  <a:noFill/>
                </a:ln>
                <a:solidFill>
                  <a:prstClr val="black">
                    <a:tint val="75000"/>
                  </a:prstClr>
                </a:solidFill>
                <a:effectLst/>
                <a:uLnTx/>
                <a:uFillTx/>
                <a:latin typeface="Calibri"/>
                <a:ea typeface="+mn-ea"/>
                <a:cs typeface="+mn-cs"/>
              </a:rPr>
              <a:t>ILUMETRI®. Ficha técnica. Agencia Española de Medicamentos y Productos Sanitarios, AEMPS. Disponible en: https://www.ema.europa.eu/en/documents/product-information/ilumetri-epar-product-information_es.pdf (último acceso: octubre 2023).  </a:t>
            </a:r>
            <a:r>
              <a:rPr kumimoji="0" lang="es-ES" sz="800" b="1" i="0" u="none" strike="noStrike" kern="1200" cap="none" spc="0" normalizeH="0" baseline="0" noProof="0" dirty="0">
                <a:ln>
                  <a:noFill/>
                </a:ln>
                <a:solidFill>
                  <a:prstClr val="black">
                    <a:tint val="75000"/>
                  </a:prstClr>
                </a:solidFill>
                <a:effectLst/>
                <a:uLnTx/>
                <a:uFillTx/>
                <a:latin typeface="Calibri"/>
                <a:ea typeface="+mn-ea"/>
                <a:cs typeface="+mn-cs"/>
              </a:rPr>
              <a:t>2. </a:t>
            </a:r>
            <a:r>
              <a:rPr kumimoji="0" lang="es-ES" sz="800" b="0" i="0" u="none" strike="noStrike" kern="1200" cap="none" spc="0" normalizeH="0" baseline="0" noProof="0" dirty="0" err="1">
                <a:ln>
                  <a:noFill/>
                </a:ln>
                <a:solidFill>
                  <a:prstClr val="black">
                    <a:tint val="75000"/>
                  </a:prstClr>
                </a:solidFill>
                <a:effectLst/>
                <a:uLnTx/>
                <a:uFillTx/>
                <a:latin typeface="Calibri"/>
                <a:ea typeface="+mn-ea"/>
                <a:cs typeface="+mn-cs"/>
              </a:rPr>
              <a:t>Nomenclator</a:t>
            </a:r>
            <a:r>
              <a:rPr kumimoji="0" lang="es-ES" sz="800" b="0" i="0" u="none" strike="noStrike" kern="1200" cap="none" spc="0" normalizeH="0" baseline="0" noProof="0" dirty="0">
                <a:ln>
                  <a:noFill/>
                </a:ln>
                <a:solidFill>
                  <a:prstClr val="black">
                    <a:tint val="75000"/>
                  </a:prstClr>
                </a:solidFill>
                <a:effectLst/>
                <a:uLnTx/>
                <a:uFillTx/>
                <a:latin typeface="Calibri"/>
                <a:ea typeface="+mn-ea"/>
                <a:cs typeface="+mn-cs"/>
              </a:rPr>
              <a:t> </a:t>
            </a:r>
            <a:r>
              <a:rPr lang="es-ES" dirty="0">
                <a:solidFill>
                  <a:prstClr val="black">
                    <a:tint val="75000"/>
                  </a:prstClr>
                </a:solidFill>
                <a:latin typeface="Calibri"/>
              </a:rPr>
              <a:t>septiembre</a:t>
            </a:r>
            <a:r>
              <a:rPr kumimoji="0" lang="es-ES" sz="800" b="0" i="0" u="none" strike="noStrike" kern="1200" cap="none" spc="0" normalizeH="0" baseline="0" noProof="0" dirty="0">
                <a:ln>
                  <a:noFill/>
                </a:ln>
                <a:solidFill>
                  <a:prstClr val="black">
                    <a:tint val="75000"/>
                  </a:prstClr>
                </a:solidFill>
                <a:effectLst/>
                <a:uLnTx/>
                <a:uFillTx/>
                <a:latin typeface="Calibri"/>
                <a:ea typeface="+mn-ea"/>
                <a:cs typeface="+mn-cs"/>
              </a:rPr>
              <a:t> 2023. Disponible en: </a:t>
            </a:r>
            <a:r>
              <a:rPr kumimoji="0" lang="es-ES" sz="800" b="0" i="0" u="none" strike="noStrike" kern="1200" cap="none" spc="0" normalizeH="0" baseline="0" noProof="0" dirty="0">
                <a:ln>
                  <a:noFill/>
                </a:ln>
                <a:solidFill>
                  <a:prstClr val="black">
                    <a:tint val="75000"/>
                  </a:prstClr>
                </a:solidFill>
                <a:effectLst/>
                <a:uLnTx/>
                <a:uFillTx/>
                <a:latin typeface="Calibri"/>
                <a:ea typeface="+mn-ea"/>
                <a:cs typeface="+mn-cs"/>
                <a:hlinkClick r:id="rId3"/>
              </a:rPr>
              <a:t>https://www.sanidad.gob.es/profesionales/medicamentos.do</a:t>
            </a:r>
            <a:r>
              <a:rPr kumimoji="0" lang="es-ES" sz="800" b="0" i="0" u="none" strike="noStrike" kern="1200" cap="none" spc="0" normalizeH="0" baseline="0" noProof="0" dirty="0">
                <a:ln>
                  <a:noFill/>
                </a:ln>
                <a:solidFill>
                  <a:prstClr val="black">
                    <a:tint val="75000"/>
                  </a:prstClr>
                </a:solidFill>
                <a:effectLst/>
                <a:uLnTx/>
                <a:uFillTx/>
                <a:latin typeface="Calibri"/>
                <a:ea typeface="+mn-ea"/>
                <a:cs typeface="+mn-cs"/>
              </a:rPr>
              <a:t> (último acceso: octubre 2023).  </a:t>
            </a:r>
            <a:r>
              <a:rPr kumimoji="0" lang="es-ES" sz="800" b="1" i="0" u="none" strike="noStrike" kern="1200" cap="none" spc="0" normalizeH="0" baseline="0" noProof="0" dirty="0">
                <a:ln>
                  <a:noFill/>
                </a:ln>
                <a:solidFill>
                  <a:prstClr val="black">
                    <a:tint val="75000"/>
                  </a:prstClr>
                </a:solidFill>
                <a:effectLst/>
                <a:uLnTx/>
                <a:uFillTx/>
                <a:latin typeface="Calibri"/>
                <a:ea typeface="+mn-ea"/>
                <a:cs typeface="+mn-cs"/>
              </a:rPr>
              <a:t>3. </a:t>
            </a:r>
            <a:r>
              <a:rPr kumimoji="0" lang="es-ES" sz="800" b="0" i="0" u="none" strike="noStrike" kern="1200" cap="none" spc="0" normalizeH="0" baseline="0" noProof="0" dirty="0" err="1">
                <a:ln>
                  <a:noFill/>
                </a:ln>
                <a:solidFill>
                  <a:prstClr val="black">
                    <a:tint val="75000"/>
                  </a:prstClr>
                </a:solidFill>
                <a:effectLst/>
                <a:uLnTx/>
                <a:uFillTx/>
                <a:latin typeface="Calibri"/>
                <a:ea typeface="+mn-ea"/>
                <a:cs typeface="+mn-cs"/>
              </a:rPr>
              <a:t>Blauvelt</a:t>
            </a:r>
            <a:r>
              <a:rPr kumimoji="0" lang="es-ES" sz="800" b="0" i="0" u="none" strike="noStrike" kern="1200" cap="none" spc="0" normalizeH="0" baseline="0" noProof="0" dirty="0">
                <a:ln>
                  <a:noFill/>
                </a:ln>
                <a:solidFill>
                  <a:prstClr val="black">
                    <a:tint val="75000"/>
                  </a:prstClr>
                </a:solidFill>
                <a:effectLst/>
                <a:uLnTx/>
                <a:uFillTx/>
                <a:latin typeface="Calibri"/>
                <a:ea typeface="+mn-ea"/>
                <a:cs typeface="+mn-cs"/>
              </a:rPr>
              <a:t> A, </a:t>
            </a:r>
            <a:r>
              <a:rPr kumimoji="0" lang="es-ES" sz="800" b="0" i="0" u="none" strike="noStrike" kern="1200" cap="none" spc="0" normalizeH="0" baseline="0" noProof="0" dirty="0" err="1">
                <a:ln>
                  <a:noFill/>
                </a:ln>
                <a:solidFill>
                  <a:prstClr val="black">
                    <a:tint val="75000"/>
                  </a:prstClr>
                </a:solidFill>
                <a:effectLst/>
                <a:uLnTx/>
                <a:uFillTx/>
                <a:latin typeface="Calibri"/>
                <a:ea typeface="+mn-ea"/>
                <a:cs typeface="+mn-cs"/>
              </a:rPr>
              <a:t>Sofen</a:t>
            </a:r>
            <a:r>
              <a:rPr kumimoji="0" lang="es-ES" sz="800" b="0" i="0" u="none" strike="noStrike" kern="1200" cap="none" spc="0" normalizeH="0" baseline="0" noProof="0" dirty="0">
                <a:ln>
                  <a:noFill/>
                </a:ln>
                <a:solidFill>
                  <a:prstClr val="black">
                    <a:tint val="75000"/>
                  </a:prstClr>
                </a:solidFill>
                <a:effectLst/>
                <a:uLnTx/>
                <a:uFillTx/>
                <a:latin typeface="Calibri"/>
                <a:ea typeface="+mn-ea"/>
                <a:cs typeface="+mn-cs"/>
              </a:rPr>
              <a:t> H, </a:t>
            </a:r>
            <a:r>
              <a:rPr kumimoji="0" lang="es-ES" sz="800" b="0" i="0" u="none" strike="noStrike" kern="1200" cap="none" spc="0" normalizeH="0" baseline="0" noProof="0" dirty="0" err="1">
                <a:ln>
                  <a:noFill/>
                </a:ln>
                <a:solidFill>
                  <a:prstClr val="black">
                    <a:tint val="75000"/>
                  </a:prstClr>
                </a:solidFill>
                <a:effectLst/>
                <a:uLnTx/>
                <a:uFillTx/>
                <a:latin typeface="Calibri"/>
                <a:ea typeface="+mn-ea"/>
                <a:cs typeface="+mn-cs"/>
              </a:rPr>
              <a:t>Papp</a:t>
            </a:r>
            <a:r>
              <a:rPr kumimoji="0" lang="es-ES" sz="800" b="0" i="0" u="none" strike="noStrike" kern="1200" cap="none" spc="0" normalizeH="0" baseline="0" noProof="0" dirty="0">
                <a:ln>
                  <a:noFill/>
                </a:ln>
                <a:solidFill>
                  <a:prstClr val="black">
                    <a:tint val="75000"/>
                  </a:prstClr>
                </a:solidFill>
                <a:effectLst/>
                <a:uLnTx/>
                <a:uFillTx/>
                <a:latin typeface="Calibri"/>
                <a:ea typeface="+mn-ea"/>
                <a:cs typeface="+mn-cs"/>
              </a:rPr>
              <a:t> K, </a:t>
            </a:r>
            <a:r>
              <a:rPr kumimoji="0" lang="es-ES" sz="800" b="0" i="0" u="none" strike="noStrike" kern="1200" cap="none" spc="0" normalizeH="0" baseline="0" noProof="0" dirty="0" err="1">
                <a:ln>
                  <a:noFill/>
                </a:ln>
                <a:solidFill>
                  <a:prstClr val="black">
                    <a:tint val="75000"/>
                  </a:prstClr>
                </a:solidFill>
                <a:effectLst/>
                <a:uLnTx/>
                <a:uFillTx/>
                <a:latin typeface="Calibri"/>
                <a:ea typeface="+mn-ea"/>
                <a:cs typeface="+mn-cs"/>
              </a:rPr>
              <a:t>Gooderham</a:t>
            </a:r>
            <a:r>
              <a:rPr kumimoji="0" lang="es-ES" sz="800" b="0" i="0" u="none" strike="noStrike" kern="1200" cap="none" spc="0" normalizeH="0" baseline="0" noProof="0" dirty="0">
                <a:ln>
                  <a:noFill/>
                </a:ln>
                <a:solidFill>
                  <a:prstClr val="black">
                    <a:tint val="75000"/>
                  </a:prstClr>
                </a:solidFill>
                <a:effectLst/>
                <a:uLnTx/>
                <a:uFillTx/>
                <a:latin typeface="Calibri"/>
                <a:ea typeface="+mn-ea"/>
                <a:cs typeface="+mn-cs"/>
              </a:rPr>
              <a:t> M, </a:t>
            </a:r>
            <a:r>
              <a:rPr kumimoji="0" lang="es-ES" sz="800" b="0" i="0" u="none" strike="noStrike" kern="1200" cap="none" spc="0" normalizeH="0" baseline="0" noProof="0" dirty="0" err="1">
                <a:ln>
                  <a:noFill/>
                </a:ln>
                <a:solidFill>
                  <a:prstClr val="black">
                    <a:tint val="75000"/>
                  </a:prstClr>
                </a:solidFill>
                <a:effectLst/>
                <a:uLnTx/>
                <a:uFillTx/>
                <a:latin typeface="Calibri"/>
                <a:ea typeface="+mn-ea"/>
                <a:cs typeface="+mn-cs"/>
              </a:rPr>
              <a:t>Tyring</a:t>
            </a:r>
            <a:r>
              <a:rPr kumimoji="0" lang="es-ES" sz="800" b="0" i="0" u="none" strike="noStrike" kern="1200" cap="none" spc="0" normalizeH="0" baseline="0" noProof="0" dirty="0">
                <a:ln>
                  <a:noFill/>
                </a:ln>
                <a:solidFill>
                  <a:prstClr val="black">
                    <a:tint val="75000"/>
                  </a:prstClr>
                </a:solidFill>
                <a:effectLst/>
                <a:uLnTx/>
                <a:uFillTx/>
                <a:latin typeface="Calibri"/>
                <a:ea typeface="+mn-ea"/>
                <a:cs typeface="+mn-cs"/>
              </a:rPr>
              <a:t> S, Zhao Y, </a:t>
            </a:r>
            <a:r>
              <a:rPr kumimoji="0" lang="es-ES" sz="800" b="0" i="1" u="none" strike="noStrike" kern="1200" cap="none" spc="0" normalizeH="0" baseline="0" noProof="0" dirty="0">
                <a:ln>
                  <a:noFill/>
                </a:ln>
                <a:solidFill>
                  <a:prstClr val="black">
                    <a:tint val="75000"/>
                  </a:prstClr>
                </a:solidFill>
                <a:effectLst/>
                <a:uLnTx/>
                <a:uFillTx/>
                <a:latin typeface="Calibri"/>
                <a:ea typeface="+mn-ea"/>
                <a:cs typeface="+mn-cs"/>
              </a:rPr>
              <a:t>et al. </a:t>
            </a:r>
            <a:r>
              <a:rPr kumimoji="0" lang="es-ES" sz="800" b="0" i="0" u="none" strike="noStrike" kern="1200" cap="none" spc="0" normalizeH="0" baseline="0" noProof="0" dirty="0">
                <a:ln>
                  <a:noFill/>
                </a:ln>
                <a:solidFill>
                  <a:prstClr val="black">
                    <a:tint val="75000"/>
                  </a:prstClr>
                </a:solidFill>
                <a:effectLst/>
                <a:uLnTx/>
                <a:uFillTx/>
                <a:latin typeface="Calibri"/>
                <a:ea typeface="+mn-ea"/>
                <a:cs typeface="+mn-cs"/>
              </a:rPr>
              <a:t>Tildrakizumab </a:t>
            </a:r>
            <a:r>
              <a:rPr kumimoji="0" lang="es-ES" sz="800" b="0" i="0" u="none" strike="noStrike" kern="1200" cap="none" spc="0" normalizeH="0" baseline="0" noProof="0" dirty="0" err="1">
                <a:ln>
                  <a:noFill/>
                </a:ln>
                <a:solidFill>
                  <a:prstClr val="black">
                    <a:tint val="75000"/>
                  </a:prstClr>
                </a:solidFill>
                <a:effectLst/>
                <a:uLnTx/>
                <a:uFillTx/>
                <a:latin typeface="Calibri"/>
                <a:ea typeface="+mn-ea"/>
                <a:cs typeface="+mn-cs"/>
              </a:rPr>
              <a:t>efficacy</a:t>
            </a:r>
            <a:r>
              <a:rPr kumimoji="0" lang="es-ES" sz="800" b="0" i="0" u="none" strike="noStrike" kern="1200" cap="none" spc="0" normalizeH="0" baseline="0" noProof="0" dirty="0">
                <a:ln>
                  <a:noFill/>
                </a:ln>
                <a:solidFill>
                  <a:prstClr val="black">
                    <a:tint val="75000"/>
                  </a:prstClr>
                </a:solidFill>
                <a:effectLst/>
                <a:uLnTx/>
                <a:uFillTx/>
                <a:latin typeface="Calibri"/>
                <a:ea typeface="+mn-ea"/>
                <a:cs typeface="+mn-cs"/>
              </a:rPr>
              <a:t> and </a:t>
            </a:r>
            <a:r>
              <a:rPr kumimoji="0" lang="es-ES" sz="800" b="0" i="0" u="none" strike="noStrike" kern="1200" cap="none" spc="0" normalizeH="0" baseline="0" noProof="0" dirty="0" err="1">
                <a:ln>
                  <a:noFill/>
                </a:ln>
                <a:solidFill>
                  <a:prstClr val="black">
                    <a:tint val="75000"/>
                  </a:prstClr>
                </a:solidFill>
                <a:effectLst/>
                <a:uLnTx/>
                <a:uFillTx/>
                <a:latin typeface="Calibri"/>
                <a:ea typeface="+mn-ea"/>
                <a:cs typeface="+mn-cs"/>
              </a:rPr>
              <a:t>impact</a:t>
            </a:r>
            <a:r>
              <a:rPr kumimoji="0" lang="es-ES" sz="800" b="0" i="0" u="none" strike="noStrike" kern="1200" cap="none" spc="0" normalizeH="0" baseline="0" noProof="0" dirty="0">
                <a:ln>
                  <a:noFill/>
                </a:ln>
                <a:solidFill>
                  <a:prstClr val="black">
                    <a:tint val="75000"/>
                  </a:prstClr>
                </a:solidFill>
                <a:effectLst/>
                <a:uLnTx/>
                <a:uFillTx/>
                <a:latin typeface="Calibri"/>
                <a:ea typeface="+mn-ea"/>
                <a:cs typeface="+mn-cs"/>
              </a:rPr>
              <a:t> </a:t>
            </a:r>
            <a:r>
              <a:rPr kumimoji="0" lang="es-ES" sz="800" b="0" i="0" u="none" strike="noStrike" kern="1200" cap="none" spc="0" normalizeH="0" baseline="0" noProof="0" dirty="0" err="1">
                <a:ln>
                  <a:noFill/>
                </a:ln>
                <a:solidFill>
                  <a:prstClr val="black">
                    <a:tint val="75000"/>
                  </a:prstClr>
                </a:solidFill>
                <a:effectLst/>
                <a:uLnTx/>
                <a:uFillTx/>
                <a:latin typeface="Calibri"/>
                <a:ea typeface="+mn-ea"/>
                <a:cs typeface="+mn-cs"/>
              </a:rPr>
              <a:t>on</a:t>
            </a:r>
            <a:r>
              <a:rPr kumimoji="0" lang="es-ES" sz="800" b="0" i="0" u="none" strike="noStrike" kern="1200" cap="none" spc="0" normalizeH="0" baseline="0" noProof="0" dirty="0">
                <a:ln>
                  <a:noFill/>
                </a:ln>
                <a:solidFill>
                  <a:prstClr val="black">
                    <a:tint val="75000"/>
                  </a:prstClr>
                </a:solidFill>
                <a:effectLst/>
                <a:uLnTx/>
                <a:uFillTx/>
                <a:latin typeface="Calibri"/>
                <a:ea typeface="+mn-ea"/>
                <a:cs typeface="+mn-cs"/>
              </a:rPr>
              <a:t> </a:t>
            </a:r>
            <a:r>
              <a:rPr kumimoji="0" lang="es-ES" sz="800" b="0" i="0" u="none" strike="noStrike" kern="1200" cap="none" spc="0" normalizeH="0" baseline="0" noProof="0" dirty="0" err="1">
                <a:ln>
                  <a:noFill/>
                </a:ln>
                <a:solidFill>
                  <a:prstClr val="black">
                    <a:tint val="75000"/>
                  </a:prstClr>
                </a:solidFill>
                <a:effectLst/>
                <a:uLnTx/>
                <a:uFillTx/>
                <a:latin typeface="Calibri"/>
                <a:ea typeface="+mn-ea"/>
                <a:cs typeface="+mn-cs"/>
              </a:rPr>
              <a:t>quality</a:t>
            </a:r>
            <a:r>
              <a:rPr kumimoji="0" lang="es-ES" sz="800" b="0" i="0" u="none" strike="noStrike" kern="1200" cap="none" spc="0" normalizeH="0" baseline="0" noProof="0" dirty="0">
                <a:ln>
                  <a:noFill/>
                </a:ln>
                <a:solidFill>
                  <a:prstClr val="black">
                    <a:tint val="75000"/>
                  </a:prstClr>
                </a:solidFill>
                <a:effectLst/>
                <a:uLnTx/>
                <a:uFillTx/>
                <a:latin typeface="Calibri"/>
                <a:ea typeface="+mn-ea"/>
                <a:cs typeface="+mn-cs"/>
              </a:rPr>
              <a:t> </a:t>
            </a:r>
            <a:r>
              <a:rPr kumimoji="0" lang="es-ES" sz="800" b="0" i="0" u="none" strike="noStrike" kern="1200" cap="none" spc="0" normalizeH="0" baseline="0" noProof="0" dirty="0" err="1">
                <a:ln>
                  <a:noFill/>
                </a:ln>
                <a:solidFill>
                  <a:prstClr val="black">
                    <a:tint val="75000"/>
                  </a:prstClr>
                </a:solidFill>
                <a:effectLst/>
                <a:uLnTx/>
                <a:uFillTx/>
                <a:latin typeface="Calibri"/>
                <a:ea typeface="+mn-ea"/>
                <a:cs typeface="+mn-cs"/>
              </a:rPr>
              <a:t>of</a:t>
            </a:r>
            <a:r>
              <a:rPr kumimoji="0" lang="es-ES" sz="800" b="0" i="0" u="none" strike="noStrike" kern="1200" cap="none" spc="0" normalizeH="0" baseline="0" noProof="0" dirty="0">
                <a:ln>
                  <a:noFill/>
                </a:ln>
                <a:solidFill>
                  <a:prstClr val="black">
                    <a:tint val="75000"/>
                  </a:prstClr>
                </a:solidFill>
                <a:effectLst/>
                <a:uLnTx/>
                <a:uFillTx/>
                <a:latin typeface="Calibri"/>
                <a:ea typeface="+mn-ea"/>
                <a:cs typeface="+mn-cs"/>
              </a:rPr>
              <a:t> </a:t>
            </a:r>
            <a:r>
              <a:rPr kumimoji="0" lang="es-ES" sz="800" b="0" i="0" u="none" strike="noStrike" kern="1200" cap="none" spc="0" normalizeH="0" baseline="0" noProof="0" dirty="0" err="1">
                <a:ln>
                  <a:noFill/>
                </a:ln>
                <a:solidFill>
                  <a:prstClr val="black">
                    <a:tint val="75000"/>
                  </a:prstClr>
                </a:solidFill>
                <a:effectLst/>
                <a:uLnTx/>
                <a:uFillTx/>
                <a:latin typeface="Calibri"/>
                <a:ea typeface="+mn-ea"/>
                <a:cs typeface="+mn-cs"/>
              </a:rPr>
              <a:t>life</a:t>
            </a:r>
            <a:r>
              <a:rPr kumimoji="0" lang="es-ES" sz="800" b="0" i="0" u="none" strike="noStrike" kern="1200" cap="none" spc="0" normalizeH="0" baseline="0" noProof="0" dirty="0">
                <a:ln>
                  <a:noFill/>
                </a:ln>
                <a:solidFill>
                  <a:prstClr val="black">
                    <a:tint val="75000"/>
                  </a:prstClr>
                </a:solidFill>
                <a:effectLst/>
                <a:uLnTx/>
                <a:uFillTx/>
                <a:latin typeface="Calibri"/>
                <a:ea typeface="+mn-ea"/>
                <a:cs typeface="+mn-cs"/>
              </a:rPr>
              <a:t> up </a:t>
            </a:r>
            <a:r>
              <a:rPr kumimoji="0" lang="es-ES" sz="800" b="0" i="0" u="none" strike="noStrike" kern="1200" cap="none" spc="0" normalizeH="0" baseline="0" noProof="0" dirty="0" err="1">
                <a:ln>
                  <a:noFill/>
                </a:ln>
                <a:solidFill>
                  <a:prstClr val="black">
                    <a:tint val="75000"/>
                  </a:prstClr>
                </a:solidFill>
                <a:effectLst/>
                <a:uLnTx/>
                <a:uFillTx/>
                <a:latin typeface="Calibri"/>
                <a:ea typeface="+mn-ea"/>
                <a:cs typeface="+mn-cs"/>
              </a:rPr>
              <a:t>to</a:t>
            </a:r>
            <a:r>
              <a:rPr kumimoji="0" lang="es-ES" sz="800" b="0" i="0" u="none" strike="noStrike" kern="1200" cap="none" spc="0" normalizeH="0" baseline="0" noProof="0" dirty="0">
                <a:ln>
                  <a:noFill/>
                </a:ln>
                <a:solidFill>
                  <a:prstClr val="black">
                    <a:tint val="75000"/>
                  </a:prstClr>
                </a:solidFill>
                <a:effectLst/>
                <a:uLnTx/>
                <a:uFillTx/>
                <a:latin typeface="Calibri"/>
                <a:ea typeface="+mn-ea"/>
                <a:cs typeface="+mn-cs"/>
              </a:rPr>
              <a:t> 52 </a:t>
            </a:r>
            <a:r>
              <a:rPr kumimoji="0" lang="es-ES" sz="800" b="0" i="0" u="none" strike="noStrike" kern="1200" cap="none" spc="0" normalizeH="0" baseline="0" noProof="0" dirty="0" err="1">
                <a:ln>
                  <a:noFill/>
                </a:ln>
                <a:solidFill>
                  <a:prstClr val="black">
                    <a:tint val="75000"/>
                  </a:prstClr>
                </a:solidFill>
                <a:effectLst/>
                <a:uLnTx/>
                <a:uFillTx/>
                <a:latin typeface="Calibri"/>
                <a:ea typeface="+mn-ea"/>
                <a:cs typeface="+mn-cs"/>
              </a:rPr>
              <a:t>weeks</a:t>
            </a:r>
            <a:r>
              <a:rPr kumimoji="0" lang="es-ES" sz="800" b="0" i="0" u="none" strike="noStrike" kern="1200" cap="none" spc="0" normalizeH="0" baseline="0" noProof="0" dirty="0">
                <a:ln>
                  <a:noFill/>
                </a:ln>
                <a:solidFill>
                  <a:prstClr val="black">
                    <a:tint val="75000"/>
                  </a:prstClr>
                </a:solidFill>
                <a:effectLst/>
                <a:uLnTx/>
                <a:uFillTx/>
                <a:latin typeface="Calibri"/>
                <a:ea typeface="+mn-ea"/>
                <a:cs typeface="+mn-cs"/>
              </a:rPr>
              <a:t> in </a:t>
            </a:r>
            <a:r>
              <a:rPr kumimoji="0" lang="es-ES" sz="800" b="0" i="0" u="none" strike="noStrike" kern="1200" cap="none" spc="0" normalizeH="0" baseline="0" noProof="0" dirty="0" err="1">
                <a:ln>
                  <a:noFill/>
                </a:ln>
                <a:solidFill>
                  <a:prstClr val="black">
                    <a:tint val="75000"/>
                  </a:prstClr>
                </a:solidFill>
                <a:effectLst/>
                <a:uLnTx/>
                <a:uFillTx/>
                <a:latin typeface="Calibri"/>
                <a:ea typeface="+mn-ea"/>
                <a:cs typeface="+mn-cs"/>
              </a:rPr>
              <a:t>patients</a:t>
            </a:r>
            <a:r>
              <a:rPr kumimoji="0" lang="es-ES" sz="800" b="0" i="0" u="none" strike="noStrike" kern="1200" cap="none" spc="0" normalizeH="0" baseline="0" noProof="0" dirty="0">
                <a:ln>
                  <a:noFill/>
                </a:ln>
                <a:solidFill>
                  <a:prstClr val="black">
                    <a:tint val="75000"/>
                  </a:prstClr>
                </a:solidFill>
                <a:effectLst/>
                <a:uLnTx/>
                <a:uFillTx/>
                <a:latin typeface="Calibri"/>
                <a:ea typeface="+mn-ea"/>
                <a:cs typeface="+mn-cs"/>
              </a:rPr>
              <a:t> </a:t>
            </a:r>
            <a:r>
              <a:rPr kumimoji="0" lang="es-ES" sz="800" b="0" i="0" u="none" strike="noStrike" kern="1200" cap="none" spc="0" normalizeH="0" baseline="0" noProof="0" dirty="0" err="1">
                <a:ln>
                  <a:noFill/>
                </a:ln>
                <a:solidFill>
                  <a:prstClr val="black">
                    <a:tint val="75000"/>
                  </a:prstClr>
                </a:solidFill>
                <a:effectLst/>
                <a:uLnTx/>
                <a:uFillTx/>
                <a:latin typeface="Calibri"/>
                <a:ea typeface="+mn-ea"/>
                <a:cs typeface="+mn-cs"/>
              </a:rPr>
              <a:t>with</a:t>
            </a:r>
            <a:r>
              <a:rPr kumimoji="0" lang="es-ES" sz="800" b="0" i="0" u="none" strike="noStrike" kern="1200" cap="none" spc="0" normalizeH="0" baseline="0" noProof="0" dirty="0">
                <a:ln>
                  <a:noFill/>
                </a:ln>
                <a:solidFill>
                  <a:prstClr val="black">
                    <a:tint val="75000"/>
                  </a:prstClr>
                </a:solidFill>
                <a:effectLst/>
                <a:uLnTx/>
                <a:uFillTx/>
                <a:latin typeface="Calibri"/>
                <a:ea typeface="+mn-ea"/>
                <a:cs typeface="+mn-cs"/>
              </a:rPr>
              <a:t> </a:t>
            </a:r>
            <a:r>
              <a:rPr kumimoji="0" lang="es-ES" sz="800" b="0" i="0" u="none" strike="noStrike" kern="1200" cap="none" spc="0" normalizeH="0" baseline="0" noProof="0" dirty="0" err="1">
                <a:ln>
                  <a:noFill/>
                </a:ln>
                <a:solidFill>
                  <a:prstClr val="black">
                    <a:tint val="75000"/>
                  </a:prstClr>
                </a:solidFill>
                <a:effectLst/>
                <a:uLnTx/>
                <a:uFillTx/>
                <a:latin typeface="Calibri"/>
                <a:ea typeface="+mn-ea"/>
                <a:cs typeface="+mn-cs"/>
              </a:rPr>
              <a:t>moderate</a:t>
            </a:r>
            <a:r>
              <a:rPr kumimoji="0" lang="es-ES" sz="800" b="0" i="0" u="none" strike="noStrike" kern="1200" cap="none" spc="0" normalizeH="0" baseline="0" noProof="0" dirty="0">
                <a:ln>
                  <a:noFill/>
                </a:ln>
                <a:solidFill>
                  <a:prstClr val="black">
                    <a:tint val="75000"/>
                  </a:prstClr>
                </a:solidFill>
                <a:effectLst/>
                <a:uLnTx/>
                <a:uFillTx/>
                <a:latin typeface="Calibri"/>
                <a:ea typeface="+mn-ea"/>
                <a:cs typeface="+mn-cs"/>
              </a:rPr>
              <a:t>-</a:t>
            </a:r>
            <a:r>
              <a:rPr kumimoji="0" lang="es-ES" sz="800" b="0" i="0" u="none" strike="noStrike" kern="1200" cap="none" spc="0" normalizeH="0" baseline="0" noProof="0" dirty="0" err="1">
                <a:ln>
                  <a:noFill/>
                </a:ln>
                <a:solidFill>
                  <a:prstClr val="black">
                    <a:tint val="75000"/>
                  </a:prstClr>
                </a:solidFill>
                <a:effectLst/>
                <a:uLnTx/>
                <a:uFillTx/>
                <a:latin typeface="Calibri"/>
                <a:ea typeface="+mn-ea"/>
                <a:cs typeface="+mn-cs"/>
              </a:rPr>
              <a:t>to</a:t>
            </a:r>
            <a:r>
              <a:rPr kumimoji="0" lang="es-ES" sz="800" b="0" i="0" u="none" strike="noStrike" kern="1200" cap="none" spc="0" normalizeH="0" baseline="0" noProof="0" dirty="0">
                <a:ln>
                  <a:noFill/>
                </a:ln>
                <a:solidFill>
                  <a:prstClr val="black">
                    <a:tint val="75000"/>
                  </a:prstClr>
                </a:solidFill>
                <a:effectLst/>
                <a:uLnTx/>
                <a:uFillTx/>
                <a:latin typeface="Calibri"/>
                <a:ea typeface="+mn-ea"/>
                <a:cs typeface="+mn-cs"/>
              </a:rPr>
              <a:t>-severe psoriasis: a </a:t>
            </a:r>
            <a:r>
              <a:rPr kumimoji="0" lang="es-ES" sz="800" b="0" i="0" u="none" strike="noStrike" kern="1200" cap="none" spc="0" normalizeH="0" baseline="0" noProof="0" dirty="0" err="1">
                <a:ln>
                  <a:noFill/>
                </a:ln>
                <a:solidFill>
                  <a:prstClr val="black">
                    <a:tint val="75000"/>
                  </a:prstClr>
                </a:solidFill>
                <a:effectLst/>
                <a:uLnTx/>
                <a:uFillTx/>
                <a:latin typeface="Calibri"/>
                <a:ea typeface="+mn-ea"/>
                <a:cs typeface="+mn-cs"/>
              </a:rPr>
              <a:t>pooled</a:t>
            </a:r>
            <a:r>
              <a:rPr kumimoji="0" lang="es-ES" sz="800" b="0" i="0" u="none" strike="noStrike" kern="1200" cap="none" spc="0" normalizeH="0" baseline="0" noProof="0" dirty="0">
                <a:ln>
                  <a:noFill/>
                </a:ln>
                <a:solidFill>
                  <a:prstClr val="black">
                    <a:tint val="75000"/>
                  </a:prstClr>
                </a:solidFill>
                <a:effectLst/>
                <a:uLnTx/>
                <a:uFillTx/>
                <a:latin typeface="Calibri"/>
                <a:ea typeface="+mn-ea"/>
                <a:cs typeface="+mn-cs"/>
              </a:rPr>
              <a:t> </a:t>
            </a:r>
            <a:r>
              <a:rPr kumimoji="0" lang="es-ES" sz="800" b="0" i="0" u="none" strike="noStrike" kern="1200" cap="none" spc="0" normalizeH="0" baseline="0" noProof="0" dirty="0" err="1">
                <a:ln>
                  <a:noFill/>
                </a:ln>
                <a:solidFill>
                  <a:prstClr val="black">
                    <a:tint val="75000"/>
                  </a:prstClr>
                </a:solidFill>
                <a:effectLst/>
                <a:uLnTx/>
                <a:uFillTx/>
                <a:latin typeface="Calibri"/>
                <a:ea typeface="+mn-ea"/>
                <a:cs typeface="+mn-cs"/>
              </a:rPr>
              <a:t>analysis</a:t>
            </a:r>
            <a:r>
              <a:rPr kumimoji="0" lang="es-ES" sz="800" b="0" i="0" u="none" strike="noStrike" kern="1200" cap="none" spc="0" normalizeH="0" baseline="0" noProof="0" dirty="0">
                <a:ln>
                  <a:noFill/>
                </a:ln>
                <a:solidFill>
                  <a:prstClr val="black">
                    <a:tint val="75000"/>
                  </a:prstClr>
                </a:solidFill>
                <a:effectLst/>
                <a:uLnTx/>
                <a:uFillTx/>
                <a:latin typeface="Calibri"/>
                <a:ea typeface="+mn-ea"/>
                <a:cs typeface="+mn-cs"/>
              </a:rPr>
              <a:t> </a:t>
            </a:r>
            <a:r>
              <a:rPr kumimoji="0" lang="es-ES" sz="800" b="0" i="0" u="none" strike="noStrike" kern="1200" cap="none" spc="0" normalizeH="0" baseline="0" noProof="0" dirty="0" err="1">
                <a:ln>
                  <a:noFill/>
                </a:ln>
                <a:solidFill>
                  <a:prstClr val="black">
                    <a:tint val="75000"/>
                  </a:prstClr>
                </a:solidFill>
                <a:effectLst/>
                <a:uLnTx/>
                <a:uFillTx/>
                <a:latin typeface="Calibri"/>
                <a:ea typeface="+mn-ea"/>
                <a:cs typeface="+mn-cs"/>
              </a:rPr>
              <a:t>of</a:t>
            </a:r>
            <a:r>
              <a:rPr kumimoji="0" lang="es-ES" sz="800" b="0" i="0" u="none" strike="noStrike" kern="1200" cap="none" spc="0" normalizeH="0" baseline="0" noProof="0" dirty="0">
                <a:ln>
                  <a:noFill/>
                </a:ln>
                <a:solidFill>
                  <a:prstClr val="black">
                    <a:tint val="75000"/>
                  </a:prstClr>
                </a:solidFill>
                <a:effectLst/>
                <a:uLnTx/>
                <a:uFillTx/>
                <a:latin typeface="Calibri"/>
                <a:ea typeface="+mn-ea"/>
                <a:cs typeface="+mn-cs"/>
              </a:rPr>
              <a:t> </a:t>
            </a:r>
            <a:r>
              <a:rPr kumimoji="0" lang="es-ES" sz="800" b="0" i="0" u="none" strike="noStrike" kern="1200" cap="none" spc="0" normalizeH="0" baseline="0" noProof="0" dirty="0" err="1">
                <a:ln>
                  <a:noFill/>
                </a:ln>
                <a:solidFill>
                  <a:prstClr val="black">
                    <a:tint val="75000"/>
                  </a:prstClr>
                </a:solidFill>
                <a:effectLst/>
                <a:uLnTx/>
                <a:uFillTx/>
                <a:latin typeface="Calibri"/>
                <a:ea typeface="+mn-ea"/>
                <a:cs typeface="+mn-cs"/>
              </a:rPr>
              <a:t>two</a:t>
            </a:r>
            <a:r>
              <a:rPr kumimoji="0" lang="es-ES" sz="800" b="0" i="0" u="none" strike="noStrike" kern="1200" cap="none" spc="0" normalizeH="0" baseline="0" noProof="0" dirty="0">
                <a:ln>
                  <a:noFill/>
                </a:ln>
                <a:solidFill>
                  <a:prstClr val="black">
                    <a:tint val="75000"/>
                  </a:prstClr>
                </a:solidFill>
                <a:effectLst/>
                <a:uLnTx/>
                <a:uFillTx/>
                <a:latin typeface="Calibri"/>
                <a:ea typeface="+mn-ea"/>
                <a:cs typeface="+mn-cs"/>
              </a:rPr>
              <a:t> </a:t>
            </a:r>
            <a:r>
              <a:rPr kumimoji="0" lang="es-ES" sz="800" b="0" i="0" u="none" strike="noStrike" kern="1200" cap="none" spc="0" normalizeH="0" baseline="0" noProof="0" dirty="0" err="1">
                <a:ln>
                  <a:noFill/>
                </a:ln>
                <a:solidFill>
                  <a:prstClr val="black">
                    <a:tint val="75000"/>
                  </a:prstClr>
                </a:solidFill>
                <a:effectLst/>
                <a:uLnTx/>
                <a:uFillTx/>
                <a:latin typeface="Calibri"/>
                <a:ea typeface="+mn-ea"/>
                <a:cs typeface="+mn-cs"/>
              </a:rPr>
              <a:t>randomized</a:t>
            </a:r>
            <a:r>
              <a:rPr kumimoji="0" lang="es-ES" sz="800" b="0" i="0" u="none" strike="noStrike" kern="1200" cap="none" spc="0" normalizeH="0" baseline="0" noProof="0" dirty="0">
                <a:ln>
                  <a:noFill/>
                </a:ln>
                <a:solidFill>
                  <a:prstClr val="black">
                    <a:tint val="75000"/>
                  </a:prstClr>
                </a:solidFill>
                <a:effectLst/>
                <a:uLnTx/>
                <a:uFillTx/>
                <a:latin typeface="Calibri"/>
                <a:ea typeface="+mn-ea"/>
                <a:cs typeface="+mn-cs"/>
              </a:rPr>
              <a:t> </a:t>
            </a:r>
            <a:r>
              <a:rPr kumimoji="0" lang="es-ES" sz="800" b="0" i="0" u="none" strike="noStrike" kern="1200" cap="none" spc="0" normalizeH="0" baseline="0" noProof="0" dirty="0" err="1">
                <a:ln>
                  <a:noFill/>
                </a:ln>
                <a:solidFill>
                  <a:prstClr val="black">
                    <a:tint val="75000"/>
                  </a:prstClr>
                </a:solidFill>
                <a:effectLst/>
                <a:uLnTx/>
                <a:uFillTx/>
                <a:latin typeface="Calibri"/>
                <a:ea typeface="+mn-ea"/>
                <a:cs typeface="+mn-cs"/>
              </a:rPr>
              <a:t>controlled</a:t>
            </a:r>
            <a:r>
              <a:rPr kumimoji="0" lang="es-ES" sz="800" b="0" i="0" u="none" strike="noStrike" kern="1200" cap="none" spc="0" normalizeH="0" baseline="0" noProof="0" dirty="0">
                <a:ln>
                  <a:noFill/>
                </a:ln>
                <a:solidFill>
                  <a:prstClr val="black">
                    <a:tint val="75000"/>
                  </a:prstClr>
                </a:solidFill>
                <a:effectLst/>
                <a:uLnTx/>
                <a:uFillTx/>
                <a:latin typeface="Calibri"/>
                <a:ea typeface="+mn-ea"/>
                <a:cs typeface="+mn-cs"/>
              </a:rPr>
              <a:t> </a:t>
            </a:r>
            <a:r>
              <a:rPr kumimoji="0" lang="es-ES" sz="800" b="0" i="0" u="none" strike="noStrike" kern="1200" cap="none" spc="0" normalizeH="0" baseline="0" noProof="0" dirty="0" err="1">
                <a:ln>
                  <a:noFill/>
                </a:ln>
                <a:solidFill>
                  <a:prstClr val="black">
                    <a:tint val="75000"/>
                  </a:prstClr>
                </a:solidFill>
                <a:effectLst/>
                <a:uLnTx/>
                <a:uFillTx/>
                <a:latin typeface="Calibri"/>
                <a:ea typeface="+mn-ea"/>
                <a:cs typeface="+mn-cs"/>
              </a:rPr>
              <a:t>trials</a:t>
            </a:r>
            <a:r>
              <a:rPr kumimoji="0" lang="es-ES" sz="800" b="0" i="0" u="none" strike="noStrike" kern="1200" cap="none" spc="0" normalizeH="0" baseline="0" noProof="0" dirty="0">
                <a:ln>
                  <a:noFill/>
                </a:ln>
                <a:solidFill>
                  <a:prstClr val="black">
                    <a:tint val="75000"/>
                  </a:prstClr>
                </a:solidFill>
                <a:effectLst/>
                <a:uLnTx/>
                <a:uFillTx/>
                <a:latin typeface="Calibri"/>
                <a:ea typeface="+mn-ea"/>
                <a:cs typeface="+mn-cs"/>
              </a:rPr>
              <a:t>. J </a:t>
            </a:r>
            <a:r>
              <a:rPr kumimoji="0" lang="es-ES" sz="800" b="0" i="0" u="none" strike="noStrike" kern="1200" cap="none" spc="0" normalizeH="0" baseline="0" noProof="0" dirty="0" err="1">
                <a:ln>
                  <a:noFill/>
                </a:ln>
                <a:solidFill>
                  <a:prstClr val="black">
                    <a:tint val="75000"/>
                  </a:prstClr>
                </a:solidFill>
                <a:effectLst/>
                <a:uLnTx/>
                <a:uFillTx/>
                <a:latin typeface="Calibri"/>
                <a:ea typeface="+mn-ea"/>
                <a:cs typeface="+mn-cs"/>
              </a:rPr>
              <a:t>Eur</a:t>
            </a:r>
            <a:r>
              <a:rPr kumimoji="0" lang="es-ES" sz="800" b="0" i="0" u="none" strike="noStrike" kern="1200" cap="none" spc="0" normalizeH="0" baseline="0" noProof="0" dirty="0">
                <a:ln>
                  <a:noFill/>
                </a:ln>
                <a:solidFill>
                  <a:prstClr val="black">
                    <a:tint val="75000"/>
                  </a:prstClr>
                </a:solidFill>
                <a:effectLst/>
                <a:uLnTx/>
                <a:uFillTx/>
                <a:latin typeface="Calibri"/>
                <a:ea typeface="+mn-ea"/>
                <a:cs typeface="+mn-cs"/>
              </a:rPr>
              <a:t> Acad </a:t>
            </a:r>
            <a:r>
              <a:rPr kumimoji="0" lang="es-ES" sz="800" b="0" i="0" u="none" strike="noStrike" kern="1200" cap="none" spc="0" normalizeH="0" baseline="0" noProof="0" dirty="0" err="1">
                <a:ln>
                  <a:noFill/>
                </a:ln>
                <a:solidFill>
                  <a:prstClr val="black">
                    <a:tint val="75000"/>
                  </a:prstClr>
                </a:solidFill>
                <a:effectLst/>
                <a:uLnTx/>
                <a:uFillTx/>
                <a:latin typeface="Calibri"/>
                <a:ea typeface="+mn-ea"/>
                <a:cs typeface="+mn-cs"/>
              </a:rPr>
              <a:t>Dermatol</a:t>
            </a:r>
            <a:r>
              <a:rPr kumimoji="0" lang="es-ES" sz="800" b="0" i="0" u="none" strike="noStrike" kern="1200" cap="none" spc="0" normalizeH="0" baseline="0" noProof="0" dirty="0">
                <a:ln>
                  <a:noFill/>
                </a:ln>
                <a:solidFill>
                  <a:prstClr val="black">
                    <a:tint val="75000"/>
                  </a:prstClr>
                </a:solidFill>
                <a:effectLst/>
                <a:uLnTx/>
                <a:uFillTx/>
                <a:latin typeface="Calibri"/>
                <a:ea typeface="+mn-ea"/>
                <a:cs typeface="+mn-cs"/>
              </a:rPr>
              <a:t> </a:t>
            </a:r>
            <a:r>
              <a:rPr kumimoji="0" lang="es-ES" sz="800" b="0" i="0" u="none" strike="noStrike" kern="1200" cap="none" spc="0" normalizeH="0" baseline="0" noProof="0" dirty="0" err="1">
                <a:ln>
                  <a:noFill/>
                </a:ln>
                <a:solidFill>
                  <a:prstClr val="black">
                    <a:tint val="75000"/>
                  </a:prstClr>
                </a:solidFill>
                <a:effectLst/>
                <a:uLnTx/>
                <a:uFillTx/>
                <a:latin typeface="Calibri"/>
                <a:ea typeface="+mn-ea"/>
                <a:cs typeface="+mn-cs"/>
              </a:rPr>
              <a:t>Venereol</a:t>
            </a:r>
            <a:r>
              <a:rPr kumimoji="0" lang="es-ES" sz="800" b="0" i="0" u="none" strike="noStrike" kern="1200" cap="none" spc="0" normalizeH="0" baseline="0" noProof="0" dirty="0">
                <a:ln>
                  <a:noFill/>
                </a:ln>
                <a:solidFill>
                  <a:prstClr val="black">
                    <a:tint val="75000"/>
                  </a:prstClr>
                </a:solidFill>
                <a:effectLst/>
                <a:uLnTx/>
                <a:uFillTx/>
                <a:latin typeface="Calibri"/>
                <a:ea typeface="+mn-ea"/>
                <a:cs typeface="+mn-cs"/>
              </a:rPr>
              <a:t>. 2019 Dec;33(12):2305-2312.</a:t>
            </a:r>
          </a:p>
        </p:txBody>
      </p:sp>
      <p:sp>
        <p:nvSpPr>
          <p:cNvPr id="5" name="Rectangle 4">
            <a:extLst>
              <a:ext uri="{FF2B5EF4-FFF2-40B4-BE49-F238E27FC236}">
                <a16:creationId xmlns:a16="http://schemas.microsoft.com/office/drawing/2014/main" id="{12AB963C-DDC1-0EA4-3DC5-E03D98C5629F}"/>
              </a:ext>
            </a:extLst>
          </p:cNvPr>
          <p:cNvSpPr/>
          <p:nvPr/>
        </p:nvSpPr>
        <p:spPr>
          <a:xfrm>
            <a:off x="1" y="6421176"/>
            <a:ext cx="12191999" cy="436824"/>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pic>
        <p:nvPicPr>
          <p:cNvPr id="6" name="Picture 9" descr="A picture containing text, clipart&#10;&#10;Description automatically generated">
            <a:extLst>
              <a:ext uri="{FF2B5EF4-FFF2-40B4-BE49-F238E27FC236}">
                <a16:creationId xmlns:a16="http://schemas.microsoft.com/office/drawing/2014/main" id="{AF4B25E7-3A7C-3BE2-60D3-A77AAC28D2B8}"/>
              </a:ext>
            </a:extLst>
          </p:cNvPr>
          <p:cNvPicPr>
            <a:picLocks noChangeAspect="1"/>
          </p:cNvPicPr>
          <p:nvPr/>
        </p:nvPicPr>
        <p:blipFill>
          <a:blip r:embed="rId4"/>
          <a:stretch>
            <a:fillRect/>
          </a:stretch>
        </p:blipFill>
        <p:spPr>
          <a:xfrm>
            <a:off x="10732163" y="6467668"/>
            <a:ext cx="824171" cy="299963"/>
          </a:xfrm>
          <a:prstGeom prst="rect">
            <a:avLst/>
          </a:prstGeom>
        </p:spPr>
      </p:pic>
    </p:spTree>
    <p:extLst>
      <p:ext uri="{BB962C8B-B14F-4D97-AF65-F5344CB8AC3E}">
        <p14:creationId xmlns:p14="http://schemas.microsoft.com/office/powerpoint/2010/main" val="143256842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una sola esquina redondeada 5">
            <a:extLst>
              <a:ext uri="{FF2B5EF4-FFF2-40B4-BE49-F238E27FC236}">
                <a16:creationId xmlns:a16="http://schemas.microsoft.com/office/drawing/2014/main" id="{DB2486F6-4E1A-7D07-3769-4D47097DABB6}"/>
              </a:ext>
            </a:extLst>
          </p:cNvPr>
          <p:cNvSpPr/>
          <p:nvPr/>
        </p:nvSpPr>
        <p:spPr>
          <a:xfrm flipV="1">
            <a:off x="6096000" y="2153491"/>
            <a:ext cx="5331881" cy="3101352"/>
          </a:xfrm>
          <a:prstGeom prst="round1Rect">
            <a:avLst>
              <a:gd name="adj" fmla="val 9976"/>
            </a:avLst>
          </a:prstGeom>
          <a:solidFill>
            <a:schemeClr val="bg1"/>
          </a:solidFill>
          <a:ln w="15875">
            <a:solidFill>
              <a:srgbClr val="EDF1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ES" sz="1600" b="0" i="0" u="none" strike="noStrike" kern="1200" cap="none" spc="0" normalizeH="0" baseline="0" noProof="0">
                <a:ln>
                  <a:noFill/>
                </a:ln>
                <a:solidFill>
                  <a:prstClr val="white"/>
                </a:solidFill>
                <a:effectLst/>
                <a:uLnTx/>
                <a:uFillTx/>
                <a:latin typeface="+mj-lt"/>
                <a:ea typeface="+mn-ea"/>
                <a:cs typeface="+mn-cs"/>
              </a:rPr>
              <a:t>Pacientes (%)</a:t>
            </a:r>
          </a:p>
        </p:txBody>
      </p:sp>
      <p:grpSp>
        <p:nvGrpSpPr>
          <p:cNvPr id="364" name="Grupo 363">
            <a:extLst>
              <a:ext uri="{FF2B5EF4-FFF2-40B4-BE49-F238E27FC236}">
                <a16:creationId xmlns:a16="http://schemas.microsoft.com/office/drawing/2014/main" id="{1648AE3B-3CEC-EFB8-73DE-0134AD129B06}"/>
              </a:ext>
            </a:extLst>
          </p:cNvPr>
          <p:cNvGrpSpPr/>
          <p:nvPr/>
        </p:nvGrpSpPr>
        <p:grpSpPr>
          <a:xfrm>
            <a:off x="6100016" y="1703265"/>
            <a:ext cx="5329238" cy="447814"/>
            <a:chOff x="695325" y="2194470"/>
            <a:chExt cx="5329238" cy="447814"/>
          </a:xfrm>
        </p:grpSpPr>
        <p:sp>
          <p:nvSpPr>
            <p:cNvPr id="365" name="Rectángulo 364">
              <a:extLst>
                <a:ext uri="{FF2B5EF4-FFF2-40B4-BE49-F238E27FC236}">
                  <a16:creationId xmlns:a16="http://schemas.microsoft.com/office/drawing/2014/main" id="{9003912C-E751-D7B3-0ED2-45EA86BEC38F}"/>
                </a:ext>
              </a:extLst>
            </p:cNvPr>
            <p:cNvSpPr/>
            <p:nvPr/>
          </p:nvSpPr>
          <p:spPr>
            <a:xfrm flipV="1">
              <a:off x="695325" y="2194470"/>
              <a:ext cx="5329238" cy="432000"/>
            </a:xfrm>
            <a:prstGeom prst="rect">
              <a:avLst/>
            </a:prstGeom>
            <a:solidFill>
              <a:schemeClr val="accent1">
                <a:alpha val="12000"/>
              </a:schemeClr>
            </a:solidFill>
            <a:ln w="15875">
              <a:solidFill>
                <a:srgbClr val="EDF1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ES" sz="1600" b="0" i="0" u="none" strike="noStrike" kern="1200" cap="none" spc="0" normalizeH="0" baseline="0" noProof="0">
                <a:ln>
                  <a:noFill/>
                </a:ln>
                <a:solidFill>
                  <a:prstClr val="white"/>
                </a:solidFill>
                <a:effectLst/>
                <a:uLnTx/>
                <a:uFillTx/>
                <a:latin typeface="+mj-lt"/>
                <a:ea typeface="+mn-ea"/>
                <a:cs typeface="+mn-cs"/>
              </a:endParaRPr>
            </a:p>
          </p:txBody>
        </p:sp>
        <p:sp>
          <p:nvSpPr>
            <p:cNvPr id="378" name="Título 1">
              <a:extLst>
                <a:ext uri="{FF2B5EF4-FFF2-40B4-BE49-F238E27FC236}">
                  <a16:creationId xmlns:a16="http://schemas.microsoft.com/office/drawing/2014/main" id="{304A7BB6-657F-3712-C700-B0AD0569D47F}"/>
                </a:ext>
              </a:extLst>
            </p:cNvPr>
            <p:cNvSpPr txBox="1">
              <a:spLocks/>
            </p:cNvSpPr>
            <p:nvPr/>
          </p:nvSpPr>
          <p:spPr>
            <a:xfrm>
              <a:off x="695325" y="2250656"/>
              <a:ext cx="5292723" cy="391628"/>
            </a:xfrm>
            <a:prstGeom prst="rect">
              <a:avLst/>
            </a:prstGeom>
          </p:spPr>
          <p:txBody>
            <a:bodyPr vert="horz" wrap="square" lIns="72000" tIns="72000" rIns="72000" bIns="72000" rtlCol="0" anchor="ctr" anchorCtr="0">
              <a:spAutoFit/>
            </a:bodyPr>
            <a:lstStyle>
              <a:lvl1pPr algn="l" defTabSz="457200" rtl="0" eaLnBrk="1" latinLnBrk="0" hangingPunct="1">
                <a:spcBef>
                  <a:spcPct val="0"/>
                </a:spcBef>
                <a:buNone/>
                <a:defRPr lang="es-ES" sz="1800" b="0" i="0" kern="1200">
                  <a:solidFill>
                    <a:srgbClr val="4E124D"/>
                  </a:solidFill>
                  <a:latin typeface="Arial"/>
                  <a:ea typeface="+mj-ea"/>
                  <a:cs typeface="Arial"/>
                </a:defRPr>
              </a:lvl1pPr>
            </a:lstStyle>
            <a:p>
              <a:pPr algn="ctr">
                <a:spcBef>
                  <a:spcPts val="600"/>
                </a:spcBef>
              </a:pPr>
              <a:r>
                <a:rPr lang="es-ES" sz="1600" b="1" dirty="0">
                  <a:solidFill>
                    <a:schemeClr val="accent1"/>
                  </a:solidFill>
                  <a:latin typeface="+mj-lt"/>
                </a:rPr>
                <a:t>TRIBUTE</a:t>
              </a:r>
              <a:r>
                <a:rPr lang="es-ES" sz="1600" dirty="0">
                  <a:solidFill>
                    <a:schemeClr val="accent1"/>
                  </a:solidFill>
                  <a:latin typeface="+mj-lt"/>
                </a:rPr>
                <a:t> </a:t>
              </a:r>
              <a:r>
                <a:rPr lang="es-ES" sz="1400" dirty="0">
                  <a:solidFill>
                    <a:schemeClr val="tx1"/>
                  </a:solidFill>
                  <a:latin typeface="+mj-lt"/>
                </a:rPr>
                <a:t>a semana 24.</a:t>
              </a:r>
              <a:r>
                <a:rPr lang="es-ES" sz="1400" baseline="30000" dirty="0">
                  <a:solidFill>
                    <a:schemeClr val="tx1"/>
                  </a:solidFill>
                  <a:latin typeface="+mj-lt"/>
                </a:rPr>
                <a:t>4-6</a:t>
              </a:r>
              <a:endParaRPr lang="es-ES" sz="1600" baseline="30000" dirty="0">
                <a:solidFill>
                  <a:schemeClr val="tx1"/>
                </a:solidFill>
                <a:latin typeface="+mj-lt"/>
              </a:endParaRPr>
            </a:p>
          </p:txBody>
        </p:sp>
      </p:grpSp>
      <p:sp>
        <p:nvSpPr>
          <p:cNvPr id="3" name="Rectángulo: una sola esquina redondeada 2">
            <a:extLst>
              <a:ext uri="{FF2B5EF4-FFF2-40B4-BE49-F238E27FC236}">
                <a16:creationId xmlns:a16="http://schemas.microsoft.com/office/drawing/2014/main" id="{61851EF6-C05F-201B-8630-465F96C3F6F2}"/>
              </a:ext>
            </a:extLst>
          </p:cNvPr>
          <p:cNvSpPr/>
          <p:nvPr/>
        </p:nvSpPr>
        <p:spPr>
          <a:xfrm flipV="1">
            <a:off x="619139" y="2153491"/>
            <a:ext cx="5331881" cy="3101352"/>
          </a:xfrm>
          <a:prstGeom prst="round1Rect">
            <a:avLst>
              <a:gd name="adj" fmla="val 9976"/>
            </a:avLst>
          </a:prstGeom>
          <a:solidFill>
            <a:schemeClr val="bg1"/>
          </a:solidFill>
          <a:ln w="15875">
            <a:solidFill>
              <a:srgbClr val="EDE6E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ES" sz="1600" b="0" i="0" u="none" strike="noStrike" kern="1200" cap="none" spc="0" normalizeH="0" baseline="0" noProof="0">
                <a:ln>
                  <a:noFill/>
                </a:ln>
                <a:solidFill>
                  <a:prstClr val="white"/>
                </a:solidFill>
                <a:effectLst/>
                <a:uLnTx/>
                <a:uFillTx/>
                <a:latin typeface="+mj-lt"/>
                <a:ea typeface="+mn-ea"/>
                <a:cs typeface="+mn-cs"/>
              </a:rPr>
              <a:t>Pacientes (%)</a:t>
            </a:r>
          </a:p>
        </p:txBody>
      </p:sp>
      <p:sp>
        <p:nvSpPr>
          <p:cNvPr id="247" name="Forma libre: forma 246" hidden="1">
            <a:extLst>
              <a:ext uri="{FF2B5EF4-FFF2-40B4-BE49-F238E27FC236}">
                <a16:creationId xmlns:a16="http://schemas.microsoft.com/office/drawing/2014/main" id="{E21CE63C-08CA-9B55-6A5A-48F5DD5301C6}"/>
              </a:ext>
            </a:extLst>
          </p:cNvPr>
          <p:cNvSpPr/>
          <p:nvPr/>
        </p:nvSpPr>
        <p:spPr>
          <a:xfrm>
            <a:off x="2538912" y="2939332"/>
            <a:ext cx="6363285" cy="290262"/>
          </a:xfrm>
          <a:custGeom>
            <a:avLst/>
            <a:gdLst>
              <a:gd name="connsiteX0" fmla="*/ 0 w 6363285"/>
              <a:gd name="connsiteY0" fmla="*/ 0 h 290262"/>
              <a:gd name="connsiteX1" fmla="*/ 353642 w 6363285"/>
              <a:gd name="connsiteY1" fmla="*/ 20057 h 290262"/>
              <a:gd name="connsiteX2" fmla="*/ 718500 w 6363285"/>
              <a:gd name="connsiteY2" fmla="*/ 110125 h 290262"/>
              <a:gd name="connsiteX3" fmla="*/ 1083357 w 6363285"/>
              <a:gd name="connsiteY3" fmla="*/ 90069 h 290262"/>
              <a:gd name="connsiteX4" fmla="*/ 1459714 w 6363285"/>
              <a:gd name="connsiteY4" fmla="*/ 140148 h 290262"/>
              <a:gd name="connsiteX5" fmla="*/ 1836071 w 6363285"/>
              <a:gd name="connsiteY5" fmla="*/ 180137 h 290262"/>
              <a:gd name="connsiteX6" fmla="*/ 2200929 w 6363285"/>
              <a:gd name="connsiteY6" fmla="*/ 250149 h 290262"/>
              <a:gd name="connsiteX7" fmla="*/ 2588643 w 6363285"/>
              <a:gd name="connsiteY7" fmla="*/ 280172 h 290262"/>
              <a:gd name="connsiteX8" fmla="*/ 3033428 w 6363285"/>
              <a:gd name="connsiteY8" fmla="*/ 230217 h 290262"/>
              <a:gd name="connsiteX9" fmla="*/ 3432500 w 6363285"/>
              <a:gd name="connsiteY9" fmla="*/ 290263 h 290262"/>
              <a:gd name="connsiteX10" fmla="*/ 3843071 w 6363285"/>
              <a:gd name="connsiteY10" fmla="*/ 200194 h 290262"/>
              <a:gd name="connsiteX11" fmla="*/ 4766715 w 6363285"/>
              <a:gd name="connsiteY11" fmla="*/ 270206 h 290262"/>
              <a:gd name="connsiteX12" fmla="*/ 5314143 w 6363285"/>
              <a:gd name="connsiteY12" fmla="*/ 280172 h 290262"/>
              <a:gd name="connsiteX13" fmla="*/ 5781643 w 6363285"/>
              <a:gd name="connsiteY13" fmla="*/ 280172 h 290262"/>
              <a:gd name="connsiteX14" fmla="*/ 6363286 w 6363285"/>
              <a:gd name="connsiteY14" fmla="*/ 250149 h 290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363285" h="290262">
                <a:moveTo>
                  <a:pt x="0" y="0"/>
                </a:moveTo>
                <a:lnTo>
                  <a:pt x="353642" y="20057"/>
                </a:lnTo>
                <a:lnTo>
                  <a:pt x="718500" y="110125"/>
                </a:lnTo>
                <a:lnTo>
                  <a:pt x="1083357" y="90069"/>
                </a:lnTo>
                <a:lnTo>
                  <a:pt x="1459714" y="140148"/>
                </a:lnTo>
                <a:lnTo>
                  <a:pt x="1836071" y="180137"/>
                </a:lnTo>
                <a:lnTo>
                  <a:pt x="2200929" y="250149"/>
                </a:lnTo>
                <a:lnTo>
                  <a:pt x="2588643" y="280172"/>
                </a:lnTo>
                <a:lnTo>
                  <a:pt x="3033428" y="230217"/>
                </a:lnTo>
                <a:lnTo>
                  <a:pt x="3432500" y="290263"/>
                </a:lnTo>
                <a:lnTo>
                  <a:pt x="3843071" y="200194"/>
                </a:lnTo>
                <a:lnTo>
                  <a:pt x="4766715" y="270206"/>
                </a:lnTo>
                <a:lnTo>
                  <a:pt x="5314143" y="280172"/>
                </a:lnTo>
                <a:lnTo>
                  <a:pt x="5781643" y="280172"/>
                </a:lnTo>
                <a:lnTo>
                  <a:pt x="6363286" y="250149"/>
                </a:lnTo>
              </a:path>
            </a:pathLst>
          </a:custGeom>
          <a:noFill/>
          <a:ln w="13100" cap="flat">
            <a:solidFill>
              <a:schemeClr val="accent6"/>
            </a:solidFill>
            <a:prstDash val="solid"/>
            <a:miter/>
          </a:ln>
        </p:spPr>
        <p:txBody>
          <a:bodyPr rtlCol="0" anchor="ctr"/>
          <a:lstStyle/>
          <a:p>
            <a:endParaRPr lang="es-ES"/>
          </a:p>
        </p:txBody>
      </p:sp>
      <p:sp>
        <p:nvSpPr>
          <p:cNvPr id="8" name="Título 7">
            <a:extLst>
              <a:ext uri="{FF2B5EF4-FFF2-40B4-BE49-F238E27FC236}">
                <a16:creationId xmlns:a16="http://schemas.microsoft.com/office/drawing/2014/main" id="{CC3FDEEC-0146-126A-88DF-32635D4C4F08}"/>
              </a:ext>
            </a:extLst>
          </p:cNvPr>
          <p:cNvSpPr>
            <a:spLocks noGrp="1"/>
          </p:cNvSpPr>
          <p:nvPr>
            <p:ph type="title"/>
          </p:nvPr>
        </p:nvSpPr>
        <p:spPr>
          <a:xfrm>
            <a:off x="623887" y="184487"/>
            <a:ext cx="10909301" cy="884070"/>
          </a:xfrm>
        </p:spPr>
        <p:txBody>
          <a:bodyPr/>
          <a:lstStyle/>
          <a:p>
            <a:r>
              <a:rPr lang="es-ES"/>
              <a:t>ILUMETRI</a:t>
            </a:r>
            <a:r>
              <a:rPr lang="es-ES" baseline="30000"/>
              <a:t>®</a:t>
            </a:r>
            <a:r>
              <a:rPr lang="es-ES"/>
              <a:t> contribuye al bienestar del paciente, demostrando una </a:t>
            </a:r>
            <a:r>
              <a:rPr lang="es-ES" b="1"/>
              <a:t>elevada eficacia y proporcionando mejoras en la calidad de vida</a:t>
            </a:r>
            <a:r>
              <a:rPr lang="es-ES" baseline="30000"/>
              <a:t>1-6 </a:t>
            </a:r>
            <a:endParaRPr lang="es-ES" b="1" baseline="30000"/>
          </a:p>
        </p:txBody>
      </p:sp>
      <p:sp>
        <p:nvSpPr>
          <p:cNvPr id="31" name="Rectángulo: una sola esquina redondeada 30">
            <a:extLst>
              <a:ext uri="{FF2B5EF4-FFF2-40B4-BE49-F238E27FC236}">
                <a16:creationId xmlns:a16="http://schemas.microsoft.com/office/drawing/2014/main" id="{682FB8D6-F5F5-05BC-5710-878D0DB33B1A}"/>
              </a:ext>
            </a:extLst>
          </p:cNvPr>
          <p:cNvSpPr/>
          <p:nvPr/>
        </p:nvSpPr>
        <p:spPr>
          <a:xfrm flipH="1">
            <a:off x="621784" y="1306437"/>
            <a:ext cx="5329238" cy="405560"/>
          </a:xfrm>
          <a:prstGeom prst="round1Rect">
            <a:avLst>
              <a:gd name="adj" fmla="val 3893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ES" sz="1600" b="0" i="0" u="none" strike="noStrike" kern="1200" cap="none" spc="0" normalizeH="0" baseline="0" noProof="0">
              <a:ln>
                <a:noFill/>
              </a:ln>
              <a:solidFill>
                <a:prstClr val="white"/>
              </a:solidFill>
              <a:effectLst/>
              <a:uLnTx/>
              <a:uFillTx/>
              <a:latin typeface="+mj-lt"/>
              <a:ea typeface="+mn-ea"/>
              <a:cs typeface="+mn-cs"/>
            </a:endParaRPr>
          </a:p>
        </p:txBody>
      </p:sp>
      <p:sp>
        <p:nvSpPr>
          <p:cNvPr id="224" name="Marcador de texto 1">
            <a:extLst>
              <a:ext uri="{FF2B5EF4-FFF2-40B4-BE49-F238E27FC236}">
                <a16:creationId xmlns:a16="http://schemas.microsoft.com/office/drawing/2014/main" id="{5926C621-CDCE-AE19-7F2A-F14225E5609E}"/>
              </a:ext>
            </a:extLst>
          </p:cNvPr>
          <p:cNvSpPr txBox="1">
            <a:spLocks/>
          </p:cNvSpPr>
          <p:nvPr/>
        </p:nvSpPr>
        <p:spPr>
          <a:xfrm>
            <a:off x="621784" y="1343890"/>
            <a:ext cx="5329238" cy="330654"/>
          </a:xfrm>
          <a:prstGeom prst="rect">
            <a:avLst/>
          </a:prstGeom>
        </p:spPr>
        <p:txBody>
          <a:bodyPr wrap="square" lIns="72000" tIns="72000" rIns="72000" bIns="36000">
            <a:spAutoFit/>
          </a:bodyPr>
          <a:lstStyle>
            <a:lvl1pPr marL="180000" indent="-180000" algn="l" defTabSz="914400" rtl="0" eaLnBrk="1" latinLnBrk="0" hangingPunct="1">
              <a:lnSpc>
                <a:spcPct val="90000"/>
              </a:lnSpc>
              <a:spcBef>
                <a:spcPts val="600"/>
              </a:spcBef>
              <a:spcAft>
                <a:spcPts val="600"/>
              </a:spcAft>
              <a:buClr>
                <a:schemeClr val="accent3"/>
              </a:buClr>
              <a:buFont typeface="Wingdings" panose="05000000000000000000" pitchFamily="2" charset="2"/>
              <a:buChar char="§"/>
              <a:defRPr sz="2000" kern="1200">
                <a:solidFill>
                  <a:schemeClr val="tx1">
                    <a:lumMod val="75000"/>
                    <a:lumOff val="25000"/>
                  </a:schemeClr>
                </a:solidFill>
                <a:latin typeface="+mn-lt"/>
                <a:ea typeface="+mn-ea"/>
                <a:cs typeface="+mn-cs"/>
              </a:defRPr>
            </a:lvl1pPr>
            <a:lvl2pPr marL="360000" indent="-180000" algn="l" defTabSz="914400" rtl="0" eaLnBrk="1" latinLnBrk="0" hangingPunct="1">
              <a:lnSpc>
                <a:spcPct val="90000"/>
              </a:lnSpc>
              <a:spcBef>
                <a:spcPts val="300"/>
              </a:spcBef>
              <a:spcAft>
                <a:spcPts val="600"/>
              </a:spcAft>
              <a:buClr>
                <a:schemeClr val="accent2"/>
              </a:buClr>
              <a:buFont typeface="Wingdings" panose="05000000000000000000" pitchFamily="2" charset="2"/>
              <a:buChar char="§"/>
              <a:defRPr sz="1800" kern="1200">
                <a:solidFill>
                  <a:schemeClr val="tx1">
                    <a:lumMod val="75000"/>
                    <a:lumOff val="25000"/>
                  </a:schemeClr>
                </a:solidFill>
                <a:latin typeface="+mn-lt"/>
                <a:ea typeface="+mn-ea"/>
                <a:cs typeface="+mn-cs"/>
              </a:defRPr>
            </a:lvl2pPr>
            <a:lvl3pPr marL="540000" indent="-180000" algn="l" defTabSz="914400" rtl="0" eaLnBrk="1" latinLnBrk="0" hangingPunct="1">
              <a:lnSpc>
                <a:spcPct val="90000"/>
              </a:lnSpc>
              <a:spcBef>
                <a:spcPts val="300"/>
              </a:spcBef>
              <a:spcAft>
                <a:spcPts val="600"/>
              </a:spcAft>
              <a:buClr>
                <a:schemeClr val="accent1"/>
              </a:buClr>
              <a:buFont typeface="Wingdings" panose="05000000000000000000" pitchFamily="2" charset="2"/>
              <a:buChar char="§"/>
              <a:defRPr sz="18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1C2544"/>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1C254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600"/>
              </a:spcBef>
              <a:spcAft>
                <a:spcPts val="600"/>
              </a:spcAft>
              <a:buClr>
                <a:srgbClr val="FDC647"/>
              </a:buClr>
              <a:buSzTx/>
              <a:buFont typeface="Wingdings" panose="05000000000000000000" pitchFamily="2" charset="2"/>
              <a:buNone/>
              <a:tabLst/>
              <a:defRPr/>
            </a:pPr>
            <a:r>
              <a:rPr kumimoji="0" lang="es-ES" sz="1600" b="1" i="0" u="none" strike="noStrike" kern="1200" cap="none" spc="0" normalizeH="0" baseline="0" noProof="0">
                <a:ln>
                  <a:noFill/>
                </a:ln>
                <a:solidFill>
                  <a:prstClr val="white"/>
                </a:solidFill>
                <a:effectLst/>
                <a:uLnTx/>
                <a:uFillTx/>
                <a:latin typeface="+mj-lt"/>
                <a:ea typeface="+mn-ea"/>
                <a:cs typeface="+mn-cs"/>
              </a:rPr>
              <a:t>Eficacia en piel</a:t>
            </a:r>
            <a:r>
              <a:rPr kumimoji="0" lang="es-ES" sz="1600" b="1" i="0" u="none" strike="noStrike" kern="1200" cap="none" spc="0" normalizeH="0" baseline="30000" noProof="0">
                <a:ln>
                  <a:noFill/>
                </a:ln>
                <a:solidFill>
                  <a:prstClr val="white"/>
                </a:solidFill>
                <a:effectLst/>
                <a:uLnTx/>
                <a:uFillTx/>
                <a:latin typeface="+mj-lt"/>
                <a:ea typeface="+mn-ea"/>
                <a:cs typeface="+mn-cs"/>
              </a:rPr>
              <a:t>1</a:t>
            </a:r>
          </a:p>
        </p:txBody>
      </p:sp>
      <p:grpSp>
        <p:nvGrpSpPr>
          <p:cNvPr id="259" name="Grupo 258">
            <a:extLst>
              <a:ext uri="{FF2B5EF4-FFF2-40B4-BE49-F238E27FC236}">
                <a16:creationId xmlns:a16="http://schemas.microsoft.com/office/drawing/2014/main" id="{1C9DAD0F-077B-449B-FD1A-34BFF4DF4878}"/>
              </a:ext>
            </a:extLst>
          </p:cNvPr>
          <p:cNvGrpSpPr/>
          <p:nvPr/>
        </p:nvGrpSpPr>
        <p:grpSpPr>
          <a:xfrm>
            <a:off x="621782" y="1620936"/>
            <a:ext cx="5329238" cy="524151"/>
            <a:chOff x="707288" y="2066508"/>
            <a:chExt cx="5329238" cy="524151"/>
          </a:xfrm>
        </p:grpSpPr>
        <p:sp>
          <p:nvSpPr>
            <p:cNvPr id="30" name="Rectángulo 29">
              <a:extLst>
                <a:ext uri="{FF2B5EF4-FFF2-40B4-BE49-F238E27FC236}">
                  <a16:creationId xmlns:a16="http://schemas.microsoft.com/office/drawing/2014/main" id="{11C7FFB7-3505-FE72-9456-4A6F41F5B4AE}"/>
                </a:ext>
              </a:extLst>
            </p:cNvPr>
            <p:cNvSpPr/>
            <p:nvPr/>
          </p:nvSpPr>
          <p:spPr>
            <a:xfrm flipV="1">
              <a:off x="707288" y="2158659"/>
              <a:ext cx="5329238" cy="432000"/>
            </a:xfrm>
            <a:prstGeom prst="rect">
              <a:avLst/>
            </a:prstGeom>
            <a:solidFill>
              <a:schemeClr val="accent2">
                <a:alpha val="12000"/>
              </a:schemeClr>
            </a:solidFill>
            <a:ln w="15875">
              <a:solidFill>
                <a:srgbClr val="EDE6E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ES" sz="1600" b="0" i="0" u="none" strike="noStrike" kern="1200" cap="none" spc="0" normalizeH="0" baseline="0" noProof="0">
                <a:ln>
                  <a:noFill/>
                </a:ln>
                <a:solidFill>
                  <a:prstClr val="white"/>
                </a:solidFill>
                <a:effectLst/>
                <a:uLnTx/>
                <a:uFillTx/>
                <a:latin typeface="+mj-lt"/>
                <a:ea typeface="+mn-ea"/>
                <a:cs typeface="+mn-cs"/>
              </a:endParaRPr>
            </a:p>
          </p:txBody>
        </p:sp>
        <p:grpSp>
          <p:nvGrpSpPr>
            <p:cNvPr id="258" name="Grupo 257">
              <a:extLst>
                <a:ext uri="{FF2B5EF4-FFF2-40B4-BE49-F238E27FC236}">
                  <a16:creationId xmlns:a16="http://schemas.microsoft.com/office/drawing/2014/main" id="{B75A0901-4893-7A10-9DEF-044CB7850A0F}"/>
                </a:ext>
              </a:extLst>
            </p:cNvPr>
            <p:cNvGrpSpPr/>
            <p:nvPr/>
          </p:nvGrpSpPr>
          <p:grpSpPr>
            <a:xfrm>
              <a:off x="1222868" y="2066508"/>
              <a:ext cx="4400081" cy="514738"/>
              <a:chOff x="1223977" y="2066508"/>
              <a:chExt cx="4400081" cy="514738"/>
            </a:xfrm>
          </p:grpSpPr>
          <p:sp>
            <p:nvSpPr>
              <p:cNvPr id="226" name="Título 1">
                <a:extLst>
                  <a:ext uri="{FF2B5EF4-FFF2-40B4-BE49-F238E27FC236}">
                    <a16:creationId xmlns:a16="http://schemas.microsoft.com/office/drawing/2014/main" id="{1BC4F0D8-4442-45BF-A9D5-3EB3C0A06423}"/>
                  </a:ext>
                </a:extLst>
              </p:cNvPr>
              <p:cNvSpPr txBox="1">
                <a:spLocks/>
              </p:cNvSpPr>
              <p:nvPr/>
            </p:nvSpPr>
            <p:spPr>
              <a:xfrm>
                <a:off x="4097618" y="2198617"/>
                <a:ext cx="1270533" cy="360850"/>
              </a:xfrm>
              <a:prstGeom prst="rect">
                <a:avLst/>
              </a:prstGeom>
            </p:spPr>
            <p:txBody>
              <a:bodyPr vert="horz" wrap="square" lIns="72000" tIns="72000" rIns="72000" bIns="72000" rtlCol="0" anchor="ctr" anchorCtr="0">
                <a:spAutoFit/>
              </a:bodyPr>
              <a:lstStyle>
                <a:lvl1pPr algn="l" defTabSz="457200" rtl="0" eaLnBrk="1" latinLnBrk="0" hangingPunct="1">
                  <a:spcBef>
                    <a:spcPct val="0"/>
                  </a:spcBef>
                  <a:buNone/>
                  <a:defRPr lang="es-ES" sz="1800" b="0" i="0" kern="1200">
                    <a:solidFill>
                      <a:srgbClr val="4E124D"/>
                    </a:solidFill>
                    <a:latin typeface="Arial"/>
                    <a:ea typeface="+mj-ea"/>
                    <a:cs typeface="Arial"/>
                  </a:defRPr>
                </a:lvl1pPr>
              </a:lstStyle>
              <a:p>
                <a:pPr>
                  <a:spcBef>
                    <a:spcPts val="600"/>
                  </a:spcBef>
                </a:pPr>
                <a:r>
                  <a:rPr lang="es-ES" sz="1400" dirty="0">
                    <a:solidFill>
                      <a:schemeClr val="tx1"/>
                    </a:solidFill>
                    <a:latin typeface="+mj-lt"/>
                  </a:rPr>
                  <a:t>a 5 años.</a:t>
                </a:r>
                <a:r>
                  <a:rPr lang="es-ES" sz="1400" baseline="30000" dirty="0">
                    <a:solidFill>
                      <a:schemeClr val="tx1"/>
                    </a:solidFill>
                    <a:latin typeface="+mj-lt"/>
                  </a:rPr>
                  <a:t>*,1</a:t>
                </a:r>
              </a:p>
            </p:txBody>
          </p:sp>
          <p:sp>
            <p:nvSpPr>
              <p:cNvPr id="227" name="Título 1">
                <a:extLst>
                  <a:ext uri="{FF2B5EF4-FFF2-40B4-BE49-F238E27FC236}">
                    <a16:creationId xmlns:a16="http://schemas.microsoft.com/office/drawing/2014/main" id="{EF35A725-EE26-C04C-5425-4F3778F4600A}"/>
                  </a:ext>
                </a:extLst>
              </p:cNvPr>
              <p:cNvSpPr txBox="1">
                <a:spLocks/>
              </p:cNvSpPr>
              <p:nvPr/>
            </p:nvSpPr>
            <p:spPr>
              <a:xfrm>
                <a:off x="1223977" y="2188870"/>
                <a:ext cx="2547667" cy="360850"/>
              </a:xfrm>
              <a:prstGeom prst="rect">
                <a:avLst/>
              </a:prstGeom>
            </p:spPr>
            <p:txBody>
              <a:bodyPr vert="horz" wrap="square" lIns="72000" tIns="72000" rIns="72000" bIns="72000" rtlCol="0" anchor="ctr" anchorCtr="0">
                <a:spAutoFit/>
              </a:bodyPr>
              <a:lstStyle>
                <a:lvl1pPr algn="l" defTabSz="457200" rtl="0" eaLnBrk="1" latinLnBrk="0" hangingPunct="1">
                  <a:spcBef>
                    <a:spcPct val="0"/>
                  </a:spcBef>
                  <a:buNone/>
                  <a:defRPr lang="es-ES" sz="1800" b="0" i="0" kern="1200">
                    <a:solidFill>
                      <a:srgbClr val="4E124D"/>
                    </a:solidFill>
                    <a:latin typeface="Arial"/>
                    <a:ea typeface="+mj-ea"/>
                    <a:cs typeface="Arial"/>
                  </a:defRPr>
                </a:lvl1pPr>
              </a:lstStyle>
              <a:p>
                <a:pPr>
                  <a:spcBef>
                    <a:spcPts val="600"/>
                  </a:spcBef>
                </a:pPr>
                <a:r>
                  <a:rPr lang="es-ES" sz="1400" dirty="0">
                    <a:solidFill>
                      <a:schemeClr val="tx1"/>
                    </a:solidFill>
                    <a:latin typeface="+mj-lt"/>
                  </a:rPr>
                  <a:t>PASI &lt;3 mantenido en el </a:t>
                </a:r>
              </a:p>
            </p:txBody>
          </p:sp>
          <p:sp>
            <p:nvSpPr>
              <p:cNvPr id="228" name="Título 1">
                <a:extLst>
                  <a:ext uri="{FF2B5EF4-FFF2-40B4-BE49-F238E27FC236}">
                    <a16:creationId xmlns:a16="http://schemas.microsoft.com/office/drawing/2014/main" id="{83901117-3514-8DB6-099B-4E2C88697159}"/>
                  </a:ext>
                </a:extLst>
              </p:cNvPr>
              <p:cNvSpPr txBox="1">
                <a:spLocks/>
              </p:cNvSpPr>
              <p:nvPr/>
            </p:nvSpPr>
            <p:spPr>
              <a:xfrm>
                <a:off x="3280365" y="2066508"/>
                <a:ext cx="2343693" cy="514738"/>
              </a:xfrm>
              <a:prstGeom prst="rect">
                <a:avLst/>
              </a:prstGeom>
            </p:spPr>
            <p:txBody>
              <a:bodyPr vert="horz" wrap="square" lIns="72000" tIns="72000" rIns="72000" bIns="72000" rtlCol="0" anchor="ctr" anchorCtr="0">
                <a:spAutoFit/>
              </a:bodyPr>
              <a:lstStyle>
                <a:lvl1pPr algn="l" defTabSz="457200" rtl="0" eaLnBrk="1" latinLnBrk="0" hangingPunct="1">
                  <a:spcBef>
                    <a:spcPct val="0"/>
                  </a:spcBef>
                  <a:buNone/>
                  <a:defRPr lang="es-ES" sz="1800" b="0" i="0" kern="1200">
                    <a:solidFill>
                      <a:srgbClr val="4E124D"/>
                    </a:solidFill>
                    <a:latin typeface="Arial"/>
                    <a:ea typeface="+mj-ea"/>
                    <a:cs typeface="Arial"/>
                  </a:defRPr>
                </a:lvl1pPr>
              </a:lstStyle>
              <a:p>
                <a:pPr>
                  <a:spcBef>
                    <a:spcPts val="600"/>
                  </a:spcBef>
                </a:pPr>
                <a:r>
                  <a:rPr lang="es-ES" sz="2400" b="1" dirty="0">
                    <a:solidFill>
                      <a:schemeClr val="accent2"/>
                    </a:solidFill>
                    <a:latin typeface="+mj-lt"/>
                  </a:rPr>
                  <a:t>78</a:t>
                </a:r>
                <a:r>
                  <a:rPr lang="es-ES" b="1" dirty="0">
                    <a:solidFill>
                      <a:schemeClr val="accent2"/>
                    </a:solidFill>
                    <a:latin typeface="+mj-lt"/>
                  </a:rPr>
                  <a:t>,8%</a:t>
                </a:r>
                <a:endParaRPr lang="es-ES" sz="2000" b="1" dirty="0">
                  <a:solidFill>
                    <a:schemeClr val="accent2"/>
                  </a:solidFill>
                  <a:latin typeface="+mj-lt"/>
                </a:endParaRPr>
              </a:p>
            </p:txBody>
          </p:sp>
        </p:grpSp>
      </p:grpSp>
      <p:sp>
        <p:nvSpPr>
          <p:cNvPr id="260" name="Marcador de texto 1">
            <a:extLst>
              <a:ext uri="{FF2B5EF4-FFF2-40B4-BE49-F238E27FC236}">
                <a16:creationId xmlns:a16="http://schemas.microsoft.com/office/drawing/2014/main" id="{1E7FD778-6F06-D02E-E29A-ED56879B7CF2}"/>
              </a:ext>
            </a:extLst>
          </p:cNvPr>
          <p:cNvSpPr txBox="1">
            <a:spLocks/>
          </p:cNvSpPr>
          <p:nvPr/>
        </p:nvSpPr>
        <p:spPr>
          <a:xfrm>
            <a:off x="621783" y="2286988"/>
            <a:ext cx="5329237" cy="302954"/>
          </a:xfrm>
          <a:prstGeom prst="rect">
            <a:avLst/>
          </a:prstGeom>
        </p:spPr>
        <p:txBody>
          <a:bodyPr wrap="square" lIns="72000" tIns="72000" rIns="72000" bIns="36000">
            <a:spAutoFit/>
          </a:bodyPr>
          <a:lstStyle>
            <a:lvl1pPr marL="180000" indent="-180000" algn="l" defTabSz="914400" rtl="0" eaLnBrk="1" latinLnBrk="0" hangingPunct="1">
              <a:lnSpc>
                <a:spcPct val="90000"/>
              </a:lnSpc>
              <a:spcBef>
                <a:spcPts val="600"/>
              </a:spcBef>
              <a:spcAft>
                <a:spcPts val="600"/>
              </a:spcAft>
              <a:buClr>
                <a:schemeClr val="accent3"/>
              </a:buClr>
              <a:buFont typeface="Wingdings" panose="05000000000000000000" pitchFamily="2" charset="2"/>
              <a:buChar char="§"/>
              <a:defRPr sz="2000" kern="1200">
                <a:solidFill>
                  <a:schemeClr val="tx1">
                    <a:lumMod val="75000"/>
                    <a:lumOff val="25000"/>
                  </a:schemeClr>
                </a:solidFill>
                <a:latin typeface="+mn-lt"/>
                <a:ea typeface="+mn-ea"/>
                <a:cs typeface="+mn-cs"/>
              </a:defRPr>
            </a:lvl1pPr>
            <a:lvl2pPr marL="360000" indent="-180000" algn="l" defTabSz="914400" rtl="0" eaLnBrk="1" latinLnBrk="0" hangingPunct="1">
              <a:lnSpc>
                <a:spcPct val="90000"/>
              </a:lnSpc>
              <a:spcBef>
                <a:spcPts val="300"/>
              </a:spcBef>
              <a:spcAft>
                <a:spcPts val="600"/>
              </a:spcAft>
              <a:buClr>
                <a:schemeClr val="accent2"/>
              </a:buClr>
              <a:buFont typeface="Wingdings" panose="05000000000000000000" pitchFamily="2" charset="2"/>
              <a:buChar char="§"/>
              <a:defRPr sz="1800" kern="1200">
                <a:solidFill>
                  <a:schemeClr val="tx1">
                    <a:lumMod val="75000"/>
                    <a:lumOff val="25000"/>
                  </a:schemeClr>
                </a:solidFill>
                <a:latin typeface="+mn-lt"/>
                <a:ea typeface="+mn-ea"/>
                <a:cs typeface="+mn-cs"/>
              </a:defRPr>
            </a:lvl2pPr>
            <a:lvl3pPr marL="540000" indent="-180000" algn="l" defTabSz="914400" rtl="0" eaLnBrk="1" latinLnBrk="0" hangingPunct="1">
              <a:lnSpc>
                <a:spcPct val="90000"/>
              </a:lnSpc>
              <a:spcBef>
                <a:spcPts val="300"/>
              </a:spcBef>
              <a:spcAft>
                <a:spcPts val="600"/>
              </a:spcAft>
              <a:buClr>
                <a:schemeClr val="accent1"/>
              </a:buClr>
              <a:buFont typeface="Wingdings" panose="05000000000000000000" pitchFamily="2" charset="2"/>
              <a:buChar char="§"/>
              <a:defRPr sz="18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1C2544"/>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1C254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600"/>
              </a:spcBef>
              <a:spcAft>
                <a:spcPts val="600"/>
              </a:spcAft>
              <a:buClr>
                <a:srgbClr val="FDC647"/>
              </a:buClr>
              <a:buSzTx/>
              <a:buFont typeface="Wingdings" panose="05000000000000000000" pitchFamily="2" charset="2"/>
              <a:buNone/>
              <a:tabLst/>
              <a:defRPr/>
            </a:pPr>
            <a:r>
              <a:rPr kumimoji="0" lang="es-ES" sz="1400" b="1" i="0" u="none" strike="noStrike" kern="1200" cap="none" spc="0" normalizeH="0" baseline="0" noProof="0" dirty="0">
                <a:ln>
                  <a:noFill/>
                </a:ln>
                <a:solidFill>
                  <a:schemeClr val="accent2"/>
                </a:solidFill>
                <a:effectLst/>
                <a:uLnTx/>
                <a:uFillTx/>
                <a:latin typeface="+mj-lt"/>
                <a:ea typeface="+mn-ea"/>
                <a:cs typeface="+mn-cs"/>
              </a:rPr>
              <a:t>Eficacia en localizaciones especiales.</a:t>
            </a:r>
            <a:r>
              <a:rPr kumimoji="0" lang="es-ES" sz="1400" b="1" i="0" u="none" strike="noStrike" kern="1200" cap="none" spc="0" normalizeH="0" baseline="30000" noProof="0" dirty="0">
                <a:ln>
                  <a:noFill/>
                </a:ln>
                <a:solidFill>
                  <a:schemeClr val="accent2"/>
                </a:solidFill>
                <a:effectLst/>
                <a:uLnTx/>
                <a:uFillTx/>
                <a:latin typeface="+mj-lt"/>
                <a:ea typeface="+mn-ea"/>
                <a:cs typeface="+mn-cs"/>
              </a:rPr>
              <a:t>2,3**</a:t>
            </a:r>
          </a:p>
        </p:txBody>
      </p:sp>
      <p:sp>
        <p:nvSpPr>
          <p:cNvPr id="360" name="Marcador de pie de página 359">
            <a:extLst>
              <a:ext uri="{FF2B5EF4-FFF2-40B4-BE49-F238E27FC236}">
                <a16:creationId xmlns:a16="http://schemas.microsoft.com/office/drawing/2014/main" id="{790EE8FA-73D6-380B-5E1B-58FC1C208C17}"/>
              </a:ext>
            </a:extLst>
          </p:cNvPr>
          <p:cNvSpPr>
            <a:spLocks noGrp="1"/>
          </p:cNvSpPr>
          <p:nvPr>
            <p:ph type="ftr" sz="quarter" idx="10"/>
          </p:nvPr>
        </p:nvSpPr>
        <p:spPr>
          <a:xfrm>
            <a:off x="623887" y="5232784"/>
            <a:ext cx="10909301" cy="1180699"/>
          </a:xfrm>
        </p:spPr>
        <p:txBody>
          <a:bodyPr/>
          <a:lstStyle/>
          <a:p>
            <a:r>
              <a:rPr kumimoji="0" lang="es-ES" sz="800" b="1" i="0" u="none" strike="noStrike" kern="1200" cap="none" spc="0" normalizeH="0" baseline="0" noProof="0" dirty="0">
                <a:ln>
                  <a:noFill/>
                </a:ln>
                <a:solidFill>
                  <a:prstClr val="black">
                    <a:tint val="75000"/>
                  </a:prstClr>
                </a:solidFill>
                <a:effectLst/>
                <a:uLnTx/>
                <a:uFillTx/>
                <a:latin typeface="Calibri"/>
                <a:ea typeface="+mn-ea"/>
                <a:cs typeface="+mn-cs"/>
              </a:rPr>
              <a:t>DLQI</a:t>
            </a:r>
            <a:r>
              <a:rPr kumimoji="0" lang="es-ES" sz="800" i="0" u="none" strike="noStrike" kern="1200" cap="none" spc="0" normalizeH="0" baseline="0" noProof="0" dirty="0">
                <a:ln>
                  <a:noFill/>
                </a:ln>
                <a:solidFill>
                  <a:prstClr val="black">
                    <a:tint val="75000"/>
                  </a:prstClr>
                </a:solidFill>
                <a:effectLst/>
                <a:uLnTx/>
                <a:uFillTx/>
                <a:latin typeface="Calibri"/>
                <a:ea typeface="+mn-ea"/>
                <a:cs typeface="+mn-cs"/>
              </a:rPr>
              <a:t>: </a:t>
            </a:r>
            <a:r>
              <a:rPr kumimoji="0" lang="es-ES" sz="800" i="0" u="none" strike="noStrike" kern="1200" cap="none" spc="0" normalizeH="0" baseline="0" noProof="0" dirty="0">
                <a:ln>
                  <a:noFill/>
                </a:ln>
                <a:effectLst/>
                <a:uLnTx/>
                <a:uFillTx/>
                <a:ea typeface="+mn-ea"/>
                <a:cs typeface="+mn-cs"/>
              </a:rPr>
              <a:t>índice de calidad de vida en dermatología, </a:t>
            </a:r>
            <a:r>
              <a:rPr kumimoji="0" lang="es-ES" sz="800" b="0" i="0" u="none" strike="noStrike" kern="1200" cap="none" spc="0" normalizeH="0" baseline="0" noProof="0" dirty="0">
                <a:ln>
                  <a:noFill/>
                </a:ln>
                <a:solidFill>
                  <a:prstClr val="black">
                    <a:tint val="75000"/>
                  </a:prstClr>
                </a:solidFill>
                <a:effectLst/>
                <a:uLnTx/>
                <a:uFillTx/>
                <a:latin typeface="Calibri"/>
                <a:ea typeface="+mn-ea"/>
                <a:cs typeface="+mn-cs"/>
              </a:rPr>
              <a:t>por sus siglas en inglés</a:t>
            </a:r>
            <a:r>
              <a:rPr kumimoji="0" lang="es-ES" sz="800" i="0" u="none" strike="noStrike" kern="1200" cap="none" spc="0" normalizeH="0" baseline="0" noProof="0" dirty="0">
                <a:ln>
                  <a:noFill/>
                </a:ln>
                <a:solidFill>
                  <a:prstClr val="black">
                    <a:tint val="75000"/>
                  </a:prstClr>
                </a:solidFill>
                <a:effectLst/>
                <a:uLnTx/>
                <a:uFillTx/>
                <a:latin typeface="Calibri"/>
                <a:ea typeface="+mn-ea"/>
                <a:cs typeface="+mn-cs"/>
              </a:rPr>
              <a:t>; </a:t>
            </a:r>
            <a:r>
              <a:rPr kumimoji="0" lang="es-ES" sz="800" b="1" i="0" u="none" strike="noStrike" kern="1200" cap="none" spc="0" normalizeH="0" baseline="0" noProof="0" dirty="0">
                <a:ln>
                  <a:noFill/>
                </a:ln>
                <a:solidFill>
                  <a:prstClr val="black">
                    <a:tint val="75000"/>
                  </a:prstClr>
                </a:solidFill>
                <a:effectLst/>
                <a:uLnTx/>
                <a:uFillTx/>
                <a:latin typeface="Calibri"/>
                <a:ea typeface="+mn-ea"/>
                <a:cs typeface="+mn-cs"/>
              </a:rPr>
              <a:t>TSQM</a:t>
            </a:r>
            <a:r>
              <a:rPr kumimoji="0" lang="es-ES" sz="800" i="0" u="none" strike="noStrike" kern="1200" cap="none" spc="0" normalizeH="0" baseline="0" noProof="0" dirty="0">
                <a:ln>
                  <a:noFill/>
                </a:ln>
                <a:solidFill>
                  <a:prstClr val="black">
                    <a:tint val="75000"/>
                  </a:prstClr>
                </a:solidFill>
                <a:effectLst/>
                <a:uLnTx/>
                <a:uFillTx/>
                <a:latin typeface="Calibri"/>
                <a:ea typeface="+mn-ea"/>
                <a:cs typeface="+mn-cs"/>
              </a:rPr>
              <a:t>: </a:t>
            </a:r>
            <a:r>
              <a:rPr kumimoji="0" lang="es-ES" sz="800" i="0" u="none" strike="noStrike" kern="1200" cap="none" spc="0" normalizeH="0" baseline="0" noProof="0" dirty="0">
                <a:ln>
                  <a:noFill/>
                </a:ln>
                <a:effectLst/>
                <a:uLnTx/>
                <a:uFillTx/>
                <a:ea typeface="+mn-ea"/>
                <a:cs typeface="+mn-cs"/>
              </a:rPr>
              <a:t>cuestionario para la satisfacción con el medicamento para tratamiento de la enfermedad, </a:t>
            </a:r>
            <a:r>
              <a:rPr kumimoji="0" lang="es-ES" sz="800" b="0" i="0" u="none" strike="noStrike" kern="1200" cap="none" spc="0" normalizeH="0" baseline="0" noProof="0" dirty="0">
                <a:ln>
                  <a:noFill/>
                </a:ln>
                <a:solidFill>
                  <a:prstClr val="black">
                    <a:tint val="75000"/>
                  </a:prstClr>
                </a:solidFill>
                <a:effectLst/>
                <a:uLnTx/>
                <a:uFillTx/>
                <a:latin typeface="Calibri"/>
                <a:ea typeface="+mn-ea"/>
                <a:cs typeface="+mn-cs"/>
              </a:rPr>
              <a:t>por sus siglas en inglés</a:t>
            </a:r>
            <a:r>
              <a:rPr kumimoji="0" lang="es-ES" sz="800" i="0" u="none" strike="noStrike" kern="1200" cap="none" spc="0" normalizeH="0" baseline="0" noProof="0" dirty="0">
                <a:ln>
                  <a:noFill/>
                </a:ln>
                <a:solidFill>
                  <a:prstClr val="black">
                    <a:tint val="75000"/>
                  </a:prstClr>
                </a:solidFill>
                <a:effectLst/>
                <a:uLnTx/>
                <a:uFillTx/>
                <a:latin typeface="Calibri"/>
                <a:ea typeface="+mn-ea"/>
                <a:cs typeface="+mn-cs"/>
              </a:rPr>
              <a:t>; </a:t>
            </a:r>
            <a:r>
              <a:rPr kumimoji="0" lang="es-ES" sz="800" b="1" i="0" u="none" strike="noStrike" kern="1200" cap="none" spc="0" normalizeH="0" baseline="0" noProof="0" dirty="0">
                <a:ln>
                  <a:noFill/>
                </a:ln>
                <a:solidFill>
                  <a:prstClr val="black">
                    <a:tint val="75000"/>
                  </a:prstClr>
                </a:solidFill>
                <a:effectLst/>
                <a:uLnTx/>
                <a:uFillTx/>
                <a:latin typeface="Calibri"/>
                <a:ea typeface="+mn-ea"/>
                <a:cs typeface="+mn-cs"/>
              </a:rPr>
              <a:t>NAPSI</a:t>
            </a:r>
            <a:r>
              <a:rPr kumimoji="0" lang="es-ES" sz="800" i="0" u="none" strike="noStrike" kern="1200" cap="none" spc="0" normalizeH="0" baseline="0" noProof="0" dirty="0">
                <a:ln>
                  <a:noFill/>
                </a:ln>
                <a:solidFill>
                  <a:prstClr val="black">
                    <a:tint val="75000"/>
                  </a:prstClr>
                </a:solidFill>
                <a:effectLst/>
                <a:uLnTx/>
                <a:uFillTx/>
                <a:latin typeface="Calibri"/>
                <a:ea typeface="+mn-ea"/>
                <a:cs typeface="+mn-cs"/>
              </a:rPr>
              <a:t>: índice de gravedad de la psoriasis ungueal, </a:t>
            </a:r>
            <a:r>
              <a:rPr kumimoji="0" lang="es-ES" sz="800" b="0" i="0" u="none" strike="noStrike" kern="1200" cap="none" spc="0" normalizeH="0" baseline="0" noProof="0" dirty="0">
                <a:ln>
                  <a:noFill/>
                </a:ln>
                <a:solidFill>
                  <a:prstClr val="black">
                    <a:tint val="75000"/>
                  </a:prstClr>
                </a:solidFill>
                <a:effectLst/>
                <a:uLnTx/>
                <a:uFillTx/>
                <a:latin typeface="Calibri"/>
                <a:ea typeface="+mn-ea"/>
                <a:cs typeface="+mn-cs"/>
              </a:rPr>
              <a:t>por sus siglas en inglés</a:t>
            </a:r>
            <a:r>
              <a:rPr kumimoji="0" lang="es-ES" sz="800" i="0" u="none" strike="noStrike" kern="1200" cap="none" spc="0" normalizeH="0" baseline="0" noProof="0" dirty="0">
                <a:ln>
                  <a:noFill/>
                </a:ln>
                <a:solidFill>
                  <a:prstClr val="black">
                    <a:tint val="75000"/>
                  </a:prstClr>
                </a:solidFill>
                <a:effectLst/>
                <a:uLnTx/>
                <a:uFillTx/>
                <a:latin typeface="Calibri"/>
                <a:ea typeface="+mn-ea"/>
                <a:cs typeface="+mn-cs"/>
              </a:rPr>
              <a:t>; </a:t>
            </a:r>
            <a:r>
              <a:rPr kumimoji="0" lang="es-ES" sz="800" b="1" i="0" u="none" strike="noStrike" kern="1200" cap="none" spc="0" normalizeH="0" baseline="0" noProof="0" dirty="0">
                <a:ln>
                  <a:noFill/>
                </a:ln>
                <a:effectLst/>
                <a:uLnTx/>
                <a:uFillTx/>
                <a:ea typeface="+mn-ea"/>
                <a:cs typeface="+mn-cs"/>
              </a:rPr>
              <a:t>PBI: </a:t>
            </a:r>
            <a:r>
              <a:rPr kumimoji="0" lang="es-ES" sz="800" i="0" u="none" strike="noStrike" kern="1200" cap="none" spc="0" normalizeH="0" baseline="0" noProof="0" dirty="0">
                <a:ln>
                  <a:noFill/>
                </a:ln>
                <a:effectLst/>
                <a:uLnTx/>
                <a:uFillTx/>
                <a:ea typeface="+mn-ea"/>
                <a:cs typeface="+mn-cs"/>
              </a:rPr>
              <a:t>índice de beneficio para el paciente, por sus siglas en inglés; </a:t>
            </a:r>
            <a:r>
              <a:rPr kumimoji="0" lang="es-ES" sz="800" b="1" i="0" u="none" strike="noStrike" kern="1200" cap="none" spc="0" normalizeH="0" baseline="0" noProof="0" dirty="0">
                <a:ln>
                  <a:noFill/>
                </a:ln>
                <a:solidFill>
                  <a:prstClr val="black">
                    <a:tint val="75000"/>
                  </a:prstClr>
                </a:solidFill>
                <a:effectLst/>
                <a:uLnTx/>
                <a:uFillTx/>
                <a:latin typeface="Calibri"/>
                <a:ea typeface="+mn-ea"/>
                <a:cs typeface="+mn-cs"/>
              </a:rPr>
              <a:t>PSSI</a:t>
            </a:r>
            <a:r>
              <a:rPr kumimoji="0" lang="es-ES" sz="800" i="0" u="none" strike="noStrike" kern="1200" cap="none" spc="0" normalizeH="0" baseline="0" noProof="0" dirty="0">
                <a:ln>
                  <a:noFill/>
                </a:ln>
                <a:solidFill>
                  <a:prstClr val="black">
                    <a:tint val="75000"/>
                  </a:prstClr>
                </a:solidFill>
                <a:effectLst/>
                <a:uLnTx/>
                <a:uFillTx/>
                <a:latin typeface="Calibri"/>
                <a:ea typeface="+mn-ea"/>
                <a:cs typeface="+mn-cs"/>
              </a:rPr>
              <a:t>: índice de gravedad de la psoriasis en cuero cabelludo, </a:t>
            </a:r>
            <a:r>
              <a:rPr kumimoji="0" lang="es-ES" sz="800" b="0" i="0" u="none" strike="noStrike" kern="1200" cap="none" spc="0" normalizeH="0" baseline="0" noProof="0" dirty="0">
                <a:ln>
                  <a:noFill/>
                </a:ln>
                <a:solidFill>
                  <a:prstClr val="black">
                    <a:tint val="75000"/>
                  </a:prstClr>
                </a:solidFill>
                <a:effectLst/>
                <a:uLnTx/>
                <a:uFillTx/>
                <a:latin typeface="Calibri"/>
                <a:ea typeface="+mn-ea"/>
                <a:cs typeface="+mn-cs"/>
              </a:rPr>
              <a:t>por sus siglas en inglés</a:t>
            </a:r>
            <a:r>
              <a:rPr kumimoji="0" lang="es-ES" sz="800" i="0" u="none" strike="noStrike" kern="1200" cap="none" spc="0" normalizeH="0" baseline="0" noProof="0" dirty="0">
                <a:ln>
                  <a:noFill/>
                </a:ln>
                <a:solidFill>
                  <a:prstClr val="black">
                    <a:tint val="75000"/>
                  </a:prstClr>
                </a:solidFill>
                <a:effectLst/>
                <a:uLnTx/>
                <a:uFillTx/>
                <a:latin typeface="Calibri"/>
                <a:ea typeface="+mn-ea"/>
                <a:cs typeface="+mn-cs"/>
              </a:rPr>
              <a:t>; </a:t>
            </a:r>
            <a:r>
              <a:rPr kumimoji="0" lang="es-ES" sz="800" b="1" i="0" u="none" strike="noStrike" kern="1200" cap="none" spc="0" normalizeH="0" baseline="0" noProof="0" dirty="0" err="1">
                <a:ln>
                  <a:noFill/>
                </a:ln>
                <a:solidFill>
                  <a:prstClr val="black">
                    <a:tint val="75000"/>
                  </a:prstClr>
                </a:solidFill>
                <a:effectLst/>
                <a:uLnTx/>
                <a:uFillTx/>
                <a:latin typeface="Calibri"/>
                <a:ea typeface="+mn-ea"/>
                <a:cs typeface="+mn-cs"/>
              </a:rPr>
              <a:t>sPGA</a:t>
            </a:r>
            <a:r>
              <a:rPr kumimoji="0" lang="es-ES" sz="800" b="1" i="0" u="none" strike="noStrike" kern="1200" cap="none" spc="0" normalizeH="0" baseline="0" noProof="0" dirty="0">
                <a:ln>
                  <a:noFill/>
                </a:ln>
                <a:solidFill>
                  <a:prstClr val="black">
                    <a:tint val="75000"/>
                  </a:prstClr>
                </a:solidFill>
                <a:effectLst/>
                <a:uLnTx/>
                <a:uFillTx/>
                <a:latin typeface="Calibri"/>
                <a:ea typeface="+mn-ea"/>
                <a:cs typeface="+mn-cs"/>
              </a:rPr>
              <a:t>-G</a:t>
            </a:r>
            <a:r>
              <a:rPr kumimoji="0" lang="es-ES" sz="800" i="0" u="none" strike="noStrike" kern="1200" cap="none" spc="0" normalizeH="0" baseline="0" noProof="0" dirty="0">
                <a:ln>
                  <a:noFill/>
                </a:ln>
                <a:solidFill>
                  <a:prstClr val="black">
                    <a:tint val="75000"/>
                  </a:prstClr>
                </a:solidFill>
                <a:effectLst/>
                <a:uLnTx/>
                <a:uFillTx/>
                <a:latin typeface="Calibri"/>
                <a:ea typeface="+mn-ea"/>
                <a:cs typeface="+mn-cs"/>
              </a:rPr>
              <a:t>: evaluación global estática del médico de los genitales, </a:t>
            </a:r>
            <a:r>
              <a:rPr kumimoji="0" lang="es-ES" sz="800" b="0" i="0" u="none" strike="noStrike" kern="1200" cap="none" spc="0" normalizeH="0" baseline="0" noProof="0" dirty="0">
                <a:ln>
                  <a:noFill/>
                </a:ln>
                <a:solidFill>
                  <a:prstClr val="black">
                    <a:tint val="75000"/>
                  </a:prstClr>
                </a:solidFill>
                <a:effectLst/>
                <a:uLnTx/>
                <a:uFillTx/>
                <a:latin typeface="Calibri"/>
                <a:ea typeface="+mn-ea"/>
                <a:cs typeface="+mn-cs"/>
              </a:rPr>
              <a:t>por sus siglas en inglés</a:t>
            </a:r>
            <a:r>
              <a:rPr kumimoji="0" lang="es-ES" sz="800" i="0" u="none" strike="noStrike" kern="1200" cap="none" spc="0" normalizeH="0" baseline="0" noProof="0" dirty="0">
                <a:ln>
                  <a:noFill/>
                </a:ln>
                <a:solidFill>
                  <a:prstClr val="black">
                    <a:tint val="75000"/>
                  </a:prstClr>
                </a:solidFill>
                <a:effectLst/>
                <a:uLnTx/>
                <a:uFillTx/>
                <a:latin typeface="Calibri"/>
                <a:ea typeface="+mn-ea"/>
                <a:cs typeface="+mn-cs"/>
              </a:rPr>
              <a:t>; </a:t>
            </a:r>
            <a:r>
              <a:rPr kumimoji="0" lang="es-ES" sz="800" b="1" i="0" u="none" strike="noStrike" kern="1200" cap="none" spc="0" normalizeH="0" baseline="0" noProof="0" dirty="0" err="1">
                <a:ln>
                  <a:noFill/>
                </a:ln>
                <a:solidFill>
                  <a:prstClr val="black">
                    <a:tint val="75000"/>
                  </a:prstClr>
                </a:solidFill>
                <a:effectLst/>
                <a:uLnTx/>
                <a:uFillTx/>
                <a:latin typeface="Calibri"/>
                <a:ea typeface="+mn-ea"/>
                <a:cs typeface="+mn-cs"/>
              </a:rPr>
              <a:t>ppPASI</a:t>
            </a:r>
            <a:r>
              <a:rPr lang="es-ES" dirty="0">
                <a:solidFill>
                  <a:prstClr val="black">
                    <a:tint val="75000"/>
                  </a:prstClr>
                </a:solidFill>
                <a:latin typeface="Calibri"/>
              </a:rPr>
              <a:t>: </a:t>
            </a:r>
            <a:r>
              <a:rPr kumimoji="0" lang="es-ES" sz="800" i="0" u="none" strike="noStrike" kern="1200" cap="none" spc="0" normalizeH="0" baseline="0" noProof="0" dirty="0">
                <a:ln>
                  <a:noFill/>
                </a:ln>
                <a:solidFill>
                  <a:prstClr val="black">
                    <a:tint val="75000"/>
                  </a:prstClr>
                </a:solidFill>
                <a:effectLst/>
                <a:uLnTx/>
                <a:uFillTx/>
                <a:latin typeface="Calibri"/>
                <a:ea typeface="+mn-ea"/>
                <a:cs typeface="+mn-cs"/>
              </a:rPr>
              <a:t>índice de actividad y gravedad de la psoriasis </a:t>
            </a:r>
            <a:r>
              <a:rPr kumimoji="0" lang="es-ES" sz="800" i="0" u="none" strike="noStrike" kern="1200" cap="none" spc="0" normalizeH="0" baseline="0" noProof="0" dirty="0" err="1">
                <a:ln>
                  <a:noFill/>
                </a:ln>
                <a:solidFill>
                  <a:prstClr val="black">
                    <a:tint val="75000"/>
                  </a:prstClr>
                </a:solidFill>
                <a:effectLst/>
                <a:uLnTx/>
                <a:uFillTx/>
                <a:latin typeface="Calibri"/>
                <a:ea typeface="+mn-ea"/>
                <a:cs typeface="+mn-cs"/>
              </a:rPr>
              <a:t>palmoplantar</a:t>
            </a:r>
            <a:r>
              <a:rPr lang="es-ES" dirty="0">
                <a:solidFill>
                  <a:prstClr val="black">
                    <a:tint val="75000"/>
                  </a:prstClr>
                </a:solidFill>
                <a:latin typeface="Calibri"/>
              </a:rPr>
              <a:t>, </a:t>
            </a:r>
            <a:r>
              <a:rPr kumimoji="0" lang="es-ES" sz="800" b="0" i="0" u="none" strike="noStrike" kern="1200" cap="none" spc="0" normalizeH="0" baseline="0" noProof="0" dirty="0">
                <a:ln>
                  <a:noFill/>
                </a:ln>
                <a:solidFill>
                  <a:prstClr val="black">
                    <a:tint val="75000"/>
                  </a:prstClr>
                </a:solidFill>
                <a:effectLst/>
                <a:uLnTx/>
                <a:uFillTx/>
                <a:latin typeface="Calibri"/>
                <a:ea typeface="+mn-ea"/>
                <a:cs typeface="+mn-cs"/>
              </a:rPr>
              <a:t>por sus siglas en inglés</a:t>
            </a:r>
            <a:r>
              <a:rPr kumimoji="0" lang="es-ES" sz="800" i="0" u="none" strike="noStrike" kern="1200" cap="none" spc="0" normalizeH="0" baseline="0" noProof="0" dirty="0">
                <a:ln>
                  <a:noFill/>
                </a:ln>
                <a:solidFill>
                  <a:prstClr val="black">
                    <a:tint val="75000"/>
                  </a:prstClr>
                </a:solidFill>
                <a:effectLst/>
                <a:uLnTx/>
                <a:uFillTx/>
                <a:latin typeface="Calibri"/>
                <a:ea typeface="+mn-ea"/>
                <a:cs typeface="+mn-cs"/>
              </a:rPr>
              <a:t>.</a:t>
            </a:r>
          </a:p>
          <a:p>
            <a:pPr lvl="0">
              <a:defRPr/>
            </a:pPr>
            <a:r>
              <a:rPr kumimoji="0" lang="es-ES" sz="800" b="1" i="0" u="none" strike="noStrike" kern="1200" cap="none" spc="0" normalizeH="0" baseline="0" noProof="0" dirty="0">
                <a:ln>
                  <a:noFill/>
                </a:ln>
                <a:solidFill>
                  <a:prstClr val="black">
                    <a:tint val="75000"/>
                  </a:prstClr>
                </a:solidFill>
                <a:effectLst/>
                <a:uLnTx/>
                <a:uFillTx/>
                <a:latin typeface="Calibri"/>
                <a:ea typeface="+mn-ea"/>
                <a:cs typeface="+mn-cs"/>
              </a:rPr>
              <a:t>1. </a:t>
            </a:r>
            <a:r>
              <a:rPr kumimoji="0" lang="es-ES" sz="800" b="0" i="0" u="none" strike="noStrike" kern="1200" cap="none" spc="0" normalizeH="0" baseline="0" noProof="0" dirty="0" err="1">
                <a:ln>
                  <a:noFill/>
                </a:ln>
                <a:solidFill>
                  <a:prstClr val="black">
                    <a:tint val="75000"/>
                  </a:prstClr>
                </a:solidFill>
                <a:effectLst/>
                <a:uLnTx/>
                <a:uFillTx/>
                <a:latin typeface="Calibri"/>
                <a:ea typeface="+mn-ea"/>
                <a:cs typeface="+mn-cs"/>
              </a:rPr>
              <a:t>Thaci</a:t>
            </a:r>
            <a:r>
              <a:rPr kumimoji="0" lang="es-ES" sz="800" b="0" i="0" u="none" strike="noStrike" kern="1200" cap="none" spc="0" normalizeH="0" baseline="0" noProof="0" dirty="0">
                <a:ln>
                  <a:noFill/>
                </a:ln>
                <a:solidFill>
                  <a:prstClr val="black">
                    <a:tint val="75000"/>
                  </a:prstClr>
                </a:solidFill>
                <a:effectLst/>
                <a:uLnTx/>
                <a:uFillTx/>
                <a:latin typeface="Calibri"/>
                <a:ea typeface="+mn-ea"/>
                <a:cs typeface="+mn-cs"/>
              </a:rPr>
              <a:t> D, </a:t>
            </a:r>
            <a:r>
              <a:rPr kumimoji="0" lang="es-ES" sz="800" b="0" i="0" u="none" strike="noStrike" kern="1200" cap="none" spc="0" normalizeH="0" baseline="0" noProof="0" dirty="0" err="1">
                <a:ln>
                  <a:noFill/>
                </a:ln>
                <a:solidFill>
                  <a:prstClr val="black">
                    <a:tint val="75000"/>
                  </a:prstClr>
                </a:solidFill>
                <a:effectLst/>
                <a:uLnTx/>
                <a:uFillTx/>
                <a:latin typeface="Calibri"/>
                <a:ea typeface="+mn-ea"/>
                <a:cs typeface="+mn-cs"/>
              </a:rPr>
              <a:t>Piaserico</a:t>
            </a:r>
            <a:r>
              <a:rPr kumimoji="0" lang="es-ES" sz="800" b="0" i="0" u="none" strike="noStrike" kern="1200" cap="none" spc="0" normalizeH="0" baseline="0" noProof="0" dirty="0">
                <a:ln>
                  <a:noFill/>
                </a:ln>
                <a:solidFill>
                  <a:prstClr val="black">
                    <a:tint val="75000"/>
                  </a:prstClr>
                </a:solidFill>
                <a:effectLst/>
                <a:uLnTx/>
                <a:uFillTx/>
                <a:latin typeface="Calibri"/>
                <a:ea typeface="+mn-ea"/>
                <a:cs typeface="+mn-cs"/>
              </a:rPr>
              <a:t> S, Warren RB, Gupta AK, Cantrell W, </a:t>
            </a:r>
            <a:r>
              <a:rPr kumimoji="0" lang="es-ES" sz="800" b="0" i="0" u="none" strike="noStrike" kern="1200" cap="none" spc="0" normalizeH="0" baseline="0" noProof="0" dirty="0" err="1">
                <a:ln>
                  <a:noFill/>
                </a:ln>
                <a:solidFill>
                  <a:prstClr val="black">
                    <a:tint val="75000"/>
                  </a:prstClr>
                </a:solidFill>
                <a:effectLst/>
                <a:uLnTx/>
                <a:uFillTx/>
                <a:latin typeface="Calibri"/>
                <a:ea typeface="+mn-ea"/>
                <a:cs typeface="+mn-cs"/>
              </a:rPr>
              <a:t>Draelos</a:t>
            </a:r>
            <a:r>
              <a:rPr kumimoji="0" lang="es-ES" sz="800" b="0" i="0" u="none" strike="noStrike" kern="1200" cap="none" spc="0" normalizeH="0" baseline="0" noProof="0" dirty="0">
                <a:ln>
                  <a:noFill/>
                </a:ln>
                <a:solidFill>
                  <a:prstClr val="black">
                    <a:tint val="75000"/>
                  </a:prstClr>
                </a:solidFill>
                <a:effectLst/>
                <a:uLnTx/>
                <a:uFillTx/>
                <a:latin typeface="Calibri"/>
                <a:ea typeface="+mn-ea"/>
                <a:cs typeface="+mn-cs"/>
              </a:rPr>
              <a:t> Z, </a:t>
            </a:r>
            <a:r>
              <a:rPr kumimoji="0" lang="es-ES" sz="800" b="0" i="1" u="none" strike="noStrike" kern="1200" cap="none" spc="0" normalizeH="0" baseline="0" noProof="0" dirty="0">
                <a:ln>
                  <a:noFill/>
                </a:ln>
                <a:solidFill>
                  <a:prstClr val="black">
                    <a:tint val="75000"/>
                  </a:prstClr>
                </a:solidFill>
                <a:effectLst/>
                <a:uLnTx/>
                <a:uFillTx/>
                <a:latin typeface="Calibri"/>
                <a:ea typeface="+mn-ea"/>
                <a:cs typeface="+mn-cs"/>
              </a:rPr>
              <a:t>et al. </a:t>
            </a:r>
            <a:r>
              <a:rPr kumimoji="0" lang="es-ES" sz="800" b="0" i="0" u="none" strike="noStrike" kern="1200" cap="none" spc="0" normalizeH="0" baseline="0" noProof="0" dirty="0">
                <a:ln>
                  <a:noFill/>
                </a:ln>
                <a:solidFill>
                  <a:prstClr val="black">
                    <a:tint val="75000"/>
                  </a:prstClr>
                </a:solidFill>
                <a:effectLst/>
                <a:uLnTx/>
                <a:uFillTx/>
                <a:latin typeface="Calibri"/>
                <a:ea typeface="+mn-ea"/>
                <a:cs typeface="+mn-cs"/>
              </a:rPr>
              <a:t>Five-</a:t>
            </a:r>
            <a:r>
              <a:rPr kumimoji="0" lang="es-ES" sz="800" b="0" i="0" u="none" strike="noStrike" kern="1200" cap="none" spc="0" normalizeH="0" baseline="0" noProof="0" dirty="0" err="1">
                <a:ln>
                  <a:noFill/>
                </a:ln>
                <a:solidFill>
                  <a:prstClr val="black">
                    <a:tint val="75000"/>
                  </a:prstClr>
                </a:solidFill>
                <a:effectLst/>
                <a:uLnTx/>
                <a:uFillTx/>
                <a:latin typeface="Calibri"/>
                <a:ea typeface="+mn-ea"/>
                <a:cs typeface="+mn-cs"/>
              </a:rPr>
              <a:t>year</a:t>
            </a:r>
            <a:r>
              <a:rPr kumimoji="0" lang="es-ES" sz="800" b="0" i="0" u="none" strike="noStrike" kern="1200" cap="none" spc="0" normalizeH="0" baseline="0" noProof="0" dirty="0">
                <a:ln>
                  <a:noFill/>
                </a:ln>
                <a:solidFill>
                  <a:prstClr val="black">
                    <a:tint val="75000"/>
                  </a:prstClr>
                </a:solidFill>
                <a:effectLst/>
                <a:uLnTx/>
                <a:uFillTx/>
                <a:latin typeface="Calibri"/>
                <a:ea typeface="+mn-ea"/>
                <a:cs typeface="+mn-cs"/>
              </a:rPr>
              <a:t> </a:t>
            </a:r>
            <a:r>
              <a:rPr kumimoji="0" lang="es-ES" sz="800" b="0" i="0" u="none" strike="noStrike" kern="1200" cap="none" spc="0" normalizeH="0" baseline="0" noProof="0" dirty="0" err="1">
                <a:ln>
                  <a:noFill/>
                </a:ln>
                <a:solidFill>
                  <a:prstClr val="black">
                    <a:tint val="75000"/>
                  </a:prstClr>
                </a:solidFill>
                <a:effectLst/>
                <a:uLnTx/>
                <a:uFillTx/>
                <a:latin typeface="Calibri"/>
                <a:ea typeface="+mn-ea"/>
                <a:cs typeface="+mn-cs"/>
              </a:rPr>
              <a:t>efficacy</a:t>
            </a:r>
            <a:r>
              <a:rPr kumimoji="0" lang="es-ES" sz="800" b="0" i="0" u="none" strike="noStrike" kern="1200" cap="none" spc="0" normalizeH="0" baseline="0" noProof="0" dirty="0">
                <a:ln>
                  <a:noFill/>
                </a:ln>
                <a:solidFill>
                  <a:prstClr val="black">
                    <a:tint val="75000"/>
                  </a:prstClr>
                </a:solidFill>
                <a:effectLst/>
                <a:uLnTx/>
                <a:uFillTx/>
                <a:latin typeface="Calibri"/>
                <a:ea typeface="+mn-ea"/>
                <a:cs typeface="+mn-cs"/>
              </a:rPr>
              <a:t> and safety </a:t>
            </a:r>
            <a:r>
              <a:rPr kumimoji="0" lang="es-ES" sz="800" b="0" i="0" u="none" strike="noStrike" kern="1200" cap="none" spc="0" normalizeH="0" baseline="0" noProof="0" dirty="0" err="1">
                <a:ln>
                  <a:noFill/>
                </a:ln>
                <a:solidFill>
                  <a:prstClr val="black">
                    <a:tint val="75000"/>
                  </a:prstClr>
                </a:solidFill>
                <a:effectLst/>
                <a:uLnTx/>
                <a:uFillTx/>
                <a:latin typeface="Calibri"/>
                <a:ea typeface="+mn-ea"/>
                <a:cs typeface="+mn-cs"/>
              </a:rPr>
              <a:t>of</a:t>
            </a:r>
            <a:r>
              <a:rPr kumimoji="0" lang="es-ES" sz="800" b="0" i="0" u="none" strike="noStrike" kern="1200" cap="none" spc="0" normalizeH="0" baseline="0" noProof="0" dirty="0">
                <a:ln>
                  <a:noFill/>
                </a:ln>
                <a:solidFill>
                  <a:prstClr val="black">
                    <a:tint val="75000"/>
                  </a:prstClr>
                </a:solidFill>
                <a:effectLst/>
                <a:uLnTx/>
                <a:uFillTx/>
                <a:latin typeface="Calibri"/>
                <a:ea typeface="+mn-ea"/>
                <a:cs typeface="+mn-cs"/>
              </a:rPr>
              <a:t> tildrakizumab in </a:t>
            </a:r>
            <a:r>
              <a:rPr kumimoji="0" lang="es-ES" sz="800" b="0" i="0" u="none" strike="noStrike" kern="1200" cap="none" spc="0" normalizeH="0" baseline="0" noProof="0" dirty="0" err="1">
                <a:ln>
                  <a:noFill/>
                </a:ln>
                <a:solidFill>
                  <a:prstClr val="black">
                    <a:tint val="75000"/>
                  </a:prstClr>
                </a:solidFill>
                <a:effectLst/>
                <a:uLnTx/>
                <a:uFillTx/>
                <a:latin typeface="Calibri"/>
                <a:ea typeface="+mn-ea"/>
                <a:cs typeface="+mn-cs"/>
              </a:rPr>
              <a:t>patients</a:t>
            </a:r>
            <a:r>
              <a:rPr kumimoji="0" lang="es-ES" sz="800" b="0" i="0" u="none" strike="noStrike" kern="1200" cap="none" spc="0" normalizeH="0" baseline="0" noProof="0" dirty="0">
                <a:ln>
                  <a:noFill/>
                </a:ln>
                <a:solidFill>
                  <a:prstClr val="black">
                    <a:tint val="75000"/>
                  </a:prstClr>
                </a:solidFill>
                <a:effectLst/>
                <a:uLnTx/>
                <a:uFillTx/>
                <a:latin typeface="Calibri"/>
                <a:ea typeface="+mn-ea"/>
                <a:cs typeface="+mn-cs"/>
              </a:rPr>
              <a:t> </a:t>
            </a:r>
            <a:r>
              <a:rPr kumimoji="0" lang="es-ES" sz="800" b="0" i="0" u="none" strike="noStrike" kern="1200" cap="none" spc="0" normalizeH="0" baseline="0" noProof="0" dirty="0" err="1">
                <a:ln>
                  <a:noFill/>
                </a:ln>
                <a:solidFill>
                  <a:prstClr val="black">
                    <a:tint val="75000"/>
                  </a:prstClr>
                </a:solidFill>
                <a:effectLst/>
                <a:uLnTx/>
                <a:uFillTx/>
                <a:latin typeface="Calibri"/>
                <a:ea typeface="+mn-ea"/>
                <a:cs typeface="+mn-cs"/>
              </a:rPr>
              <a:t>with</a:t>
            </a:r>
            <a:r>
              <a:rPr kumimoji="0" lang="es-ES" sz="800" b="0" i="0" u="none" strike="noStrike" kern="1200" cap="none" spc="0" normalizeH="0" baseline="0" noProof="0" dirty="0">
                <a:ln>
                  <a:noFill/>
                </a:ln>
                <a:solidFill>
                  <a:prstClr val="black">
                    <a:tint val="75000"/>
                  </a:prstClr>
                </a:solidFill>
                <a:effectLst/>
                <a:uLnTx/>
                <a:uFillTx/>
                <a:latin typeface="Calibri"/>
                <a:ea typeface="+mn-ea"/>
                <a:cs typeface="+mn-cs"/>
              </a:rPr>
              <a:t> </a:t>
            </a:r>
            <a:r>
              <a:rPr kumimoji="0" lang="es-ES" sz="800" b="0" i="0" u="none" strike="noStrike" kern="1200" cap="none" spc="0" normalizeH="0" baseline="0" noProof="0" dirty="0" err="1">
                <a:ln>
                  <a:noFill/>
                </a:ln>
                <a:solidFill>
                  <a:prstClr val="black">
                    <a:tint val="75000"/>
                  </a:prstClr>
                </a:solidFill>
                <a:effectLst/>
                <a:uLnTx/>
                <a:uFillTx/>
                <a:latin typeface="Calibri"/>
                <a:ea typeface="+mn-ea"/>
                <a:cs typeface="+mn-cs"/>
              </a:rPr>
              <a:t>moderate</a:t>
            </a:r>
            <a:r>
              <a:rPr kumimoji="0" lang="es-ES" sz="800" b="0" i="0" u="none" strike="noStrike" kern="1200" cap="none" spc="0" normalizeH="0" baseline="0" noProof="0" dirty="0">
                <a:ln>
                  <a:noFill/>
                </a:ln>
                <a:solidFill>
                  <a:prstClr val="black">
                    <a:tint val="75000"/>
                  </a:prstClr>
                </a:solidFill>
                <a:effectLst/>
                <a:uLnTx/>
                <a:uFillTx/>
                <a:latin typeface="Calibri"/>
                <a:ea typeface="+mn-ea"/>
                <a:cs typeface="+mn-cs"/>
              </a:rPr>
              <a:t>-</a:t>
            </a:r>
            <a:r>
              <a:rPr kumimoji="0" lang="es-ES" sz="800" b="0" i="0" u="none" strike="noStrike" kern="1200" cap="none" spc="0" normalizeH="0" baseline="0" noProof="0" dirty="0" err="1">
                <a:ln>
                  <a:noFill/>
                </a:ln>
                <a:solidFill>
                  <a:prstClr val="black">
                    <a:tint val="75000"/>
                  </a:prstClr>
                </a:solidFill>
                <a:effectLst/>
                <a:uLnTx/>
                <a:uFillTx/>
                <a:latin typeface="Calibri"/>
                <a:ea typeface="+mn-ea"/>
                <a:cs typeface="+mn-cs"/>
              </a:rPr>
              <a:t>to</a:t>
            </a:r>
            <a:r>
              <a:rPr kumimoji="0" lang="es-ES" sz="800" b="0" i="0" u="none" strike="noStrike" kern="1200" cap="none" spc="0" normalizeH="0" baseline="0" noProof="0" dirty="0">
                <a:ln>
                  <a:noFill/>
                </a:ln>
                <a:solidFill>
                  <a:prstClr val="black">
                    <a:tint val="75000"/>
                  </a:prstClr>
                </a:solidFill>
                <a:effectLst/>
                <a:uLnTx/>
                <a:uFillTx/>
                <a:latin typeface="Calibri"/>
                <a:ea typeface="+mn-ea"/>
                <a:cs typeface="+mn-cs"/>
              </a:rPr>
              <a:t>-severe psoriasis </a:t>
            </a:r>
            <a:r>
              <a:rPr kumimoji="0" lang="es-ES" sz="800" b="0" i="0" u="none" strike="noStrike" kern="1200" cap="none" spc="0" normalizeH="0" baseline="0" noProof="0" dirty="0" err="1">
                <a:ln>
                  <a:noFill/>
                </a:ln>
                <a:solidFill>
                  <a:prstClr val="black">
                    <a:tint val="75000"/>
                  </a:prstClr>
                </a:solidFill>
                <a:effectLst/>
                <a:uLnTx/>
                <a:uFillTx/>
                <a:latin typeface="Calibri"/>
                <a:ea typeface="+mn-ea"/>
                <a:cs typeface="+mn-cs"/>
              </a:rPr>
              <a:t>who</a:t>
            </a:r>
            <a:r>
              <a:rPr kumimoji="0" lang="es-ES" sz="800" b="0" i="0" u="none" strike="noStrike" kern="1200" cap="none" spc="0" normalizeH="0" baseline="0" noProof="0" dirty="0">
                <a:ln>
                  <a:noFill/>
                </a:ln>
                <a:solidFill>
                  <a:prstClr val="black">
                    <a:tint val="75000"/>
                  </a:prstClr>
                </a:solidFill>
                <a:effectLst/>
                <a:uLnTx/>
                <a:uFillTx/>
                <a:latin typeface="Calibri"/>
                <a:ea typeface="+mn-ea"/>
                <a:cs typeface="+mn-cs"/>
              </a:rPr>
              <a:t> </a:t>
            </a:r>
            <a:r>
              <a:rPr kumimoji="0" lang="es-ES" sz="800" b="0" i="0" u="none" strike="noStrike" kern="1200" cap="none" spc="0" normalizeH="0" baseline="0" noProof="0" dirty="0" err="1">
                <a:ln>
                  <a:noFill/>
                </a:ln>
                <a:solidFill>
                  <a:prstClr val="black">
                    <a:tint val="75000"/>
                  </a:prstClr>
                </a:solidFill>
                <a:effectLst/>
                <a:uLnTx/>
                <a:uFillTx/>
                <a:latin typeface="Calibri"/>
                <a:ea typeface="+mn-ea"/>
                <a:cs typeface="+mn-cs"/>
              </a:rPr>
              <a:t>respond</a:t>
            </a:r>
            <a:r>
              <a:rPr kumimoji="0" lang="es-ES" sz="800" b="0" i="0" u="none" strike="noStrike" kern="1200" cap="none" spc="0" normalizeH="0" baseline="0" noProof="0" dirty="0">
                <a:ln>
                  <a:noFill/>
                </a:ln>
                <a:solidFill>
                  <a:prstClr val="black">
                    <a:tint val="75000"/>
                  </a:prstClr>
                </a:solidFill>
                <a:effectLst/>
                <a:uLnTx/>
                <a:uFillTx/>
                <a:latin typeface="Calibri"/>
                <a:ea typeface="+mn-ea"/>
                <a:cs typeface="+mn-cs"/>
              </a:rPr>
              <a:t> at </a:t>
            </a:r>
            <a:r>
              <a:rPr kumimoji="0" lang="es-ES" sz="800" b="0" i="0" u="none" strike="noStrike" kern="1200" cap="none" spc="0" normalizeH="0" baseline="0" noProof="0" dirty="0" err="1">
                <a:ln>
                  <a:noFill/>
                </a:ln>
                <a:solidFill>
                  <a:prstClr val="black">
                    <a:tint val="75000"/>
                  </a:prstClr>
                </a:solidFill>
                <a:effectLst/>
                <a:uLnTx/>
                <a:uFillTx/>
                <a:latin typeface="Calibri"/>
                <a:ea typeface="+mn-ea"/>
                <a:cs typeface="+mn-cs"/>
              </a:rPr>
              <a:t>week</a:t>
            </a:r>
            <a:r>
              <a:rPr kumimoji="0" lang="es-ES" sz="800" b="0" i="0" u="none" strike="noStrike" kern="1200" cap="none" spc="0" normalizeH="0" baseline="0" noProof="0" dirty="0">
                <a:ln>
                  <a:noFill/>
                </a:ln>
                <a:solidFill>
                  <a:prstClr val="black">
                    <a:tint val="75000"/>
                  </a:prstClr>
                </a:solidFill>
                <a:effectLst/>
                <a:uLnTx/>
                <a:uFillTx/>
                <a:latin typeface="Calibri"/>
                <a:ea typeface="+mn-ea"/>
                <a:cs typeface="+mn-cs"/>
              </a:rPr>
              <a:t> 28: </a:t>
            </a:r>
            <a:r>
              <a:rPr kumimoji="0" lang="es-ES" sz="800" b="0" i="0" u="none" strike="noStrike" kern="1200" cap="none" spc="0" normalizeH="0" baseline="0" noProof="0" dirty="0" err="1">
                <a:ln>
                  <a:noFill/>
                </a:ln>
                <a:solidFill>
                  <a:prstClr val="black">
                    <a:tint val="75000"/>
                  </a:prstClr>
                </a:solidFill>
                <a:effectLst/>
                <a:uLnTx/>
                <a:uFillTx/>
                <a:latin typeface="Calibri"/>
                <a:ea typeface="+mn-ea"/>
                <a:cs typeface="+mn-cs"/>
              </a:rPr>
              <a:t>pooled</a:t>
            </a:r>
            <a:r>
              <a:rPr kumimoji="0" lang="es-ES" sz="800" b="0" i="0" u="none" strike="noStrike" kern="1200" cap="none" spc="0" normalizeH="0" baseline="0" noProof="0" dirty="0">
                <a:ln>
                  <a:noFill/>
                </a:ln>
                <a:solidFill>
                  <a:prstClr val="black">
                    <a:tint val="75000"/>
                  </a:prstClr>
                </a:solidFill>
                <a:effectLst/>
                <a:uLnTx/>
                <a:uFillTx/>
                <a:latin typeface="Calibri"/>
                <a:ea typeface="+mn-ea"/>
                <a:cs typeface="+mn-cs"/>
              </a:rPr>
              <a:t> </a:t>
            </a:r>
            <a:r>
              <a:rPr kumimoji="0" lang="es-ES" sz="800" b="0" i="0" u="none" strike="noStrike" kern="1200" cap="none" spc="0" normalizeH="0" baseline="0" noProof="0" dirty="0" err="1">
                <a:ln>
                  <a:noFill/>
                </a:ln>
                <a:solidFill>
                  <a:prstClr val="black">
                    <a:tint val="75000"/>
                  </a:prstClr>
                </a:solidFill>
                <a:effectLst/>
                <a:uLnTx/>
                <a:uFillTx/>
                <a:latin typeface="Calibri"/>
                <a:ea typeface="+mn-ea"/>
                <a:cs typeface="+mn-cs"/>
              </a:rPr>
              <a:t>analyses</a:t>
            </a:r>
            <a:r>
              <a:rPr kumimoji="0" lang="es-ES" sz="800" b="0" i="0" u="none" strike="noStrike" kern="1200" cap="none" spc="0" normalizeH="0" baseline="0" noProof="0" dirty="0">
                <a:ln>
                  <a:noFill/>
                </a:ln>
                <a:solidFill>
                  <a:prstClr val="black">
                    <a:tint val="75000"/>
                  </a:prstClr>
                </a:solidFill>
                <a:effectLst/>
                <a:uLnTx/>
                <a:uFillTx/>
                <a:latin typeface="Calibri"/>
                <a:ea typeface="+mn-ea"/>
                <a:cs typeface="+mn-cs"/>
              </a:rPr>
              <a:t> </a:t>
            </a:r>
            <a:r>
              <a:rPr kumimoji="0" lang="es-ES" sz="800" b="0" i="0" u="none" strike="noStrike" kern="1200" cap="none" spc="0" normalizeH="0" baseline="0" noProof="0" dirty="0" err="1">
                <a:ln>
                  <a:noFill/>
                </a:ln>
                <a:solidFill>
                  <a:prstClr val="black">
                    <a:tint val="75000"/>
                  </a:prstClr>
                </a:solidFill>
                <a:effectLst/>
                <a:uLnTx/>
                <a:uFillTx/>
                <a:latin typeface="Calibri"/>
                <a:ea typeface="+mn-ea"/>
                <a:cs typeface="+mn-cs"/>
              </a:rPr>
              <a:t>of</a:t>
            </a:r>
            <a:r>
              <a:rPr kumimoji="0" lang="es-ES" sz="800" b="0" i="0" u="none" strike="noStrike" kern="1200" cap="none" spc="0" normalizeH="0" baseline="0" noProof="0" dirty="0">
                <a:ln>
                  <a:noFill/>
                </a:ln>
                <a:solidFill>
                  <a:prstClr val="black">
                    <a:tint val="75000"/>
                  </a:prstClr>
                </a:solidFill>
                <a:effectLst/>
                <a:uLnTx/>
                <a:uFillTx/>
                <a:latin typeface="Calibri"/>
                <a:ea typeface="+mn-ea"/>
                <a:cs typeface="+mn-cs"/>
              </a:rPr>
              <a:t> </a:t>
            </a:r>
            <a:r>
              <a:rPr kumimoji="0" lang="es-ES" sz="800" b="0" i="0" u="none" strike="noStrike" kern="1200" cap="none" spc="0" normalizeH="0" baseline="0" noProof="0" dirty="0" err="1">
                <a:ln>
                  <a:noFill/>
                </a:ln>
                <a:solidFill>
                  <a:prstClr val="black">
                    <a:tint val="75000"/>
                  </a:prstClr>
                </a:solidFill>
                <a:effectLst/>
                <a:uLnTx/>
                <a:uFillTx/>
                <a:latin typeface="Calibri"/>
                <a:ea typeface="+mn-ea"/>
                <a:cs typeface="+mn-cs"/>
              </a:rPr>
              <a:t>two</a:t>
            </a:r>
            <a:r>
              <a:rPr kumimoji="0" lang="es-ES" sz="800" b="0" i="0" u="none" strike="noStrike" kern="1200" cap="none" spc="0" normalizeH="0" baseline="0" noProof="0" dirty="0">
                <a:ln>
                  <a:noFill/>
                </a:ln>
                <a:solidFill>
                  <a:prstClr val="black">
                    <a:tint val="75000"/>
                  </a:prstClr>
                </a:solidFill>
                <a:effectLst/>
                <a:uLnTx/>
                <a:uFillTx/>
                <a:latin typeface="Calibri"/>
                <a:ea typeface="+mn-ea"/>
                <a:cs typeface="+mn-cs"/>
              </a:rPr>
              <a:t> </a:t>
            </a:r>
            <a:r>
              <a:rPr kumimoji="0" lang="es-ES" sz="800" b="0" i="0" u="none" strike="noStrike" kern="1200" cap="none" spc="0" normalizeH="0" baseline="0" noProof="0" dirty="0" err="1">
                <a:ln>
                  <a:noFill/>
                </a:ln>
                <a:solidFill>
                  <a:prstClr val="black">
                    <a:tint val="75000"/>
                  </a:prstClr>
                </a:solidFill>
                <a:effectLst/>
                <a:uLnTx/>
                <a:uFillTx/>
                <a:latin typeface="Calibri"/>
                <a:ea typeface="+mn-ea"/>
                <a:cs typeface="+mn-cs"/>
              </a:rPr>
              <a:t>randomized</a:t>
            </a:r>
            <a:r>
              <a:rPr kumimoji="0" lang="es-ES" sz="800" b="0" i="0" u="none" strike="noStrike" kern="1200" cap="none" spc="0" normalizeH="0" baseline="0" noProof="0" dirty="0">
                <a:ln>
                  <a:noFill/>
                </a:ln>
                <a:solidFill>
                  <a:prstClr val="black">
                    <a:tint val="75000"/>
                  </a:prstClr>
                </a:solidFill>
                <a:effectLst/>
                <a:uLnTx/>
                <a:uFillTx/>
                <a:latin typeface="Calibri"/>
                <a:ea typeface="+mn-ea"/>
                <a:cs typeface="+mn-cs"/>
              </a:rPr>
              <a:t> </a:t>
            </a:r>
            <a:r>
              <a:rPr kumimoji="0" lang="es-ES" sz="800" b="0" i="0" u="none" strike="noStrike" kern="1200" cap="none" spc="0" normalizeH="0" baseline="0" noProof="0" dirty="0" err="1">
                <a:ln>
                  <a:noFill/>
                </a:ln>
                <a:solidFill>
                  <a:prstClr val="black">
                    <a:tint val="75000"/>
                  </a:prstClr>
                </a:solidFill>
                <a:effectLst/>
                <a:uLnTx/>
                <a:uFillTx/>
                <a:latin typeface="Calibri"/>
                <a:ea typeface="+mn-ea"/>
                <a:cs typeface="+mn-cs"/>
              </a:rPr>
              <a:t>phase</a:t>
            </a:r>
            <a:r>
              <a:rPr kumimoji="0" lang="es-ES" sz="800" b="0" i="0" u="none" strike="noStrike" kern="1200" cap="none" spc="0" normalizeH="0" baseline="0" noProof="0" dirty="0">
                <a:ln>
                  <a:noFill/>
                </a:ln>
                <a:solidFill>
                  <a:prstClr val="black">
                    <a:tint val="75000"/>
                  </a:prstClr>
                </a:solidFill>
                <a:effectLst/>
                <a:uLnTx/>
                <a:uFillTx/>
                <a:latin typeface="Calibri"/>
                <a:ea typeface="+mn-ea"/>
                <a:cs typeface="+mn-cs"/>
              </a:rPr>
              <a:t> III </a:t>
            </a:r>
            <a:r>
              <a:rPr kumimoji="0" lang="es-ES" sz="800" b="0" i="0" u="none" strike="noStrike" kern="1200" cap="none" spc="0" normalizeH="0" baseline="0" noProof="0" dirty="0" err="1">
                <a:ln>
                  <a:noFill/>
                </a:ln>
                <a:solidFill>
                  <a:prstClr val="black">
                    <a:tint val="75000"/>
                  </a:prstClr>
                </a:solidFill>
                <a:effectLst/>
                <a:uLnTx/>
                <a:uFillTx/>
                <a:latin typeface="Calibri"/>
                <a:ea typeface="+mn-ea"/>
                <a:cs typeface="+mn-cs"/>
              </a:rPr>
              <a:t>clinical</a:t>
            </a:r>
            <a:r>
              <a:rPr kumimoji="0" lang="es-ES" sz="800" b="0" i="0" u="none" strike="noStrike" kern="1200" cap="none" spc="0" normalizeH="0" baseline="0" noProof="0" dirty="0">
                <a:ln>
                  <a:noFill/>
                </a:ln>
                <a:solidFill>
                  <a:prstClr val="black">
                    <a:tint val="75000"/>
                  </a:prstClr>
                </a:solidFill>
                <a:effectLst/>
                <a:uLnTx/>
                <a:uFillTx/>
                <a:latin typeface="Calibri"/>
                <a:ea typeface="+mn-ea"/>
                <a:cs typeface="+mn-cs"/>
              </a:rPr>
              <a:t> </a:t>
            </a:r>
            <a:r>
              <a:rPr kumimoji="0" lang="es-ES" sz="800" b="0" i="0" u="none" strike="noStrike" kern="1200" cap="none" spc="0" normalizeH="0" baseline="0" noProof="0" dirty="0" err="1">
                <a:ln>
                  <a:noFill/>
                </a:ln>
                <a:solidFill>
                  <a:prstClr val="black">
                    <a:tint val="75000"/>
                  </a:prstClr>
                </a:solidFill>
                <a:effectLst/>
                <a:uLnTx/>
                <a:uFillTx/>
                <a:latin typeface="Calibri"/>
                <a:ea typeface="+mn-ea"/>
                <a:cs typeface="+mn-cs"/>
              </a:rPr>
              <a:t>trials</a:t>
            </a:r>
            <a:r>
              <a:rPr kumimoji="0" lang="es-ES" sz="800" b="0" i="0" u="none" strike="noStrike" kern="1200" cap="none" spc="0" normalizeH="0" baseline="0" noProof="0" dirty="0">
                <a:ln>
                  <a:noFill/>
                </a:ln>
                <a:solidFill>
                  <a:prstClr val="black">
                    <a:tint val="75000"/>
                  </a:prstClr>
                </a:solidFill>
                <a:effectLst/>
                <a:uLnTx/>
                <a:uFillTx/>
                <a:latin typeface="Calibri"/>
                <a:ea typeface="+mn-ea"/>
                <a:cs typeface="+mn-cs"/>
              </a:rPr>
              <a:t> (reSURFACE 1 and reSURFACE 2). Br J </a:t>
            </a:r>
            <a:r>
              <a:rPr kumimoji="0" lang="es-ES" sz="800" b="0" i="0" u="none" strike="noStrike" kern="1200" cap="none" spc="0" normalizeH="0" baseline="0" noProof="0" dirty="0" err="1">
                <a:ln>
                  <a:noFill/>
                </a:ln>
                <a:solidFill>
                  <a:prstClr val="black">
                    <a:tint val="75000"/>
                  </a:prstClr>
                </a:solidFill>
                <a:effectLst/>
                <a:uLnTx/>
                <a:uFillTx/>
                <a:latin typeface="Calibri"/>
                <a:ea typeface="+mn-ea"/>
                <a:cs typeface="+mn-cs"/>
              </a:rPr>
              <a:t>Dermatol</a:t>
            </a:r>
            <a:r>
              <a:rPr kumimoji="0" lang="es-ES" sz="800" b="0" i="0" u="none" strike="noStrike" kern="1200" cap="none" spc="0" normalizeH="0" baseline="0" noProof="0" dirty="0">
                <a:ln>
                  <a:noFill/>
                </a:ln>
                <a:solidFill>
                  <a:prstClr val="black">
                    <a:tint val="75000"/>
                  </a:prstClr>
                </a:solidFill>
                <a:effectLst/>
                <a:uLnTx/>
                <a:uFillTx/>
                <a:latin typeface="Calibri"/>
                <a:ea typeface="+mn-ea"/>
                <a:cs typeface="+mn-cs"/>
              </a:rPr>
              <a:t>. 2021 Aug;185(2):323-334.  </a:t>
            </a:r>
            <a:r>
              <a:rPr kumimoji="0" lang="es-ES" sz="800" b="1" i="0" u="none" strike="noStrike" kern="1200" cap="none" spc="0" normalizeH="0" baseline="0" noProof="0" dirty="0">
                <a:ln>
                  <a:noFill/>
                </a:ln>
                <a:solidFill>
                  <a:prstClr val="black">
                    <a:tint val="75000"/>
                  </a:prstClr>
                </a:solidFill>
                <a:effectLst/>
                <a:uLnTx/>
                <a:uFillTx/>
                <a:latin typeface="Calibri"/>
                <a:ea typeface="+mn-ea"/>
                <a:cs typeface="+mn-cs"/>
              </a:rPr>
              <a:t>2. </a:t>
            </a:r>
            <a:r>
              <a:rPr kumimoji="0" lang="es-ES" sz="800" b="0" i="0" u="none" strike="noStrike" kern="1200" cap="none" spc="0" normalizeH="0" baseline="0" noProof="0" dirty="0" err="1">
                <a:ln>
                  <a:noFill/>
                </a:ln>
                <a:solidFill>
                  <a:prstClr val="black">
                    <a:tint val="75000"/>
                  </a:prstClr>
                </a:solidFill>
                <a:effectLst/>
                <a:uLnTx/>
                <a:uFillTx/>
                <a:latin typeface="Calibri"/>
                <a:ea typeface="+mn-ea"/>
                <a:cs typeface="+mn-cs"/>
              </a:rPr>
              <a:t>Brunasso</a:t>
            </a:r>
            <a:r>
              <a:rPr kumimoji="0" lang="es-ES" sz="800" b="0" i="0" u="none" strike="noStrike" kern="1200" cap="none" spc="0" normalizeH="0" baseline="0" noProof="0" dirty="0">
                <a:ln>
                  <a:noFill/>
                </a:ln>
                <a:solidFill>
                  <a:prstClr val="black">
                    <a:tint val="75000"/>
                  </a:prstClr>
                </a:solidFill>
                <a:effectLst/>
                <a:uLnTx/>
                <a:uFillTx/>
                <a:latin typeface="Calibri"/>
                <a:ea typeface="+mn-ea"/>
                <a:cs typeface="+mn-cs"/>
              </a:rPr>
              <a:t> A. </a:t>
            </a:r>
            <a:r>
              <a:rPr kumimoji="0" lang="es-ES" sz="800" b="0" i="0" u="none" strike="noStrike" kern="1200" cap="none" spc="0" normalizeH="0" baseline="0" noProof="0" dirty="0" err="1">
                <a:ln>
                  <a:noFill/>
                </a:ln>
                <a:solidFill>
                  <a:prstClr val="black">
                    <a:tint val="75000"/>
                  </a:prstClr>
                </a:solidFill>
                <a:effectLst/>
                <a:uLnTx/>
                <a:uFillTx/>
                <a:latin typeface="Calibri"/>
                <a:ea typeface="+mn-ea"/>
                <a:cs typeface="+mn-cs"/>
              </a:rPr>
              <a:t>Nail</a:t>
            </a:r>
            <a:r>
              <a:rPr kumimoji="0" lang="es-ES" sz="800" b="0" i="0" u="none" strike="noStrike" kern="1200" cap="none" spc="0" normalizeH="0" baseline="0" noProof="0" dirty="0">
                <a:ln>
                  <a:noFill/>
                </a:ln>
                <a:solidFill>
                  <a:prstClr val="black">
                    <a:tint val="75000"/>
                  </a:prstClr>
                </a:solidFill>
                <a:effectLst/>
                <a:uLnTx/>
                <a:uFillTx/>
                <a:latin typeface="Calibri"/>
                <a:ea typeface="+mn-ea"/>
                <a:cs typeface="+mn-cs"/>
              </a:rPr>
              <a:t> Psoriasis </a:t>
            </a:r>
            <a:r>
              <a:rPr kumimoji="0" lang="es-ES" sz="800" b="0" i="0" u="none" strike="noStrike" kern="1200" cap="none" spc="0" normalizeH="0" baseline="0" noProof="0" dirty="0" err="1">
                <a:ln>
                  <a:noFill/>
                </a:ln>
                <a:solidFill>
                  <a:prstClr val="black">
                    <a:tint val="75000"/>
                  </a:prstClr>
                </a:solidFill>
                <a:effectLst/>
                <a:uLnTx/>
                <a:uFillTx/>
                <a:latin typeface="Calibri"/>
                <a:ea typeface="+mn-ea"/>
                <a:cs typeface="+mn-cs"/>
              </a:rPr>
              <a:t>Improvement</a:t>
            </a:r>
            <a:r>
              <a:rPr kumimoji="0" lang="es-ES" sz="800" b="0" i="0" u="none" strike="noStrike" kern="1200" cap="none" spc="0" normalizeH="0" baseline="0" noProof="0" dirty="0">
                <a:ln>
                  <a:noFill/>
                </a:ln>
                <a:solidFill>
                  <a:prstClr val="black">
                    <a:tint val="75000"/>
                  </a:prstClr>
                </a:solidFill>
                <a:effectLst/>
                <a:uLnTx/>
                <a:uFillTx/>
                <a:latin typeface="Calibri"/>
                <a:ea typeface="+mn-ea"/>
                <a:cs typeface="+mn-cs"/>
              </a:rPr>
              <a:t> </a:t>
            </a:r>
            <a:r>
              <a:rPr kumimoji="0" lang="es-ES" sz="800" b="0" i="0" u="none" strike="noStrike" kern="1200" cap="none" spc="0" normalizeH="0" baseline="0" noProof="0" dirty="0" err="1">
                <a:ln>
                  <a:noFill/>
                </a:ln>
                <a:solidFill>
                  <a:prstClr val="black">
                    <a:tint val="75000"/>
                  </a:prstClr>
                </a:solidFill>
                <a:effectLst/>
                <a:uLnTx/>
                <a:uFillTx/>
                <a:latin typeface="Calibri"/>
                <a:ea typeface="+mn-ea"/>
                <a:cs typeface="+mn-cs"/>
              </a:rPr>
              <a:t>During</a:t>
            </a:r>
            <a:r>
              <a:rPr kumimoji="0" lang="es-ES" sz="800" b="0" i="0" u="none" strike="noStrike" kern="1200" cap="none" spc="0" normalizeH="0" baseline="0" noProof="0" dirty="0">
                <a:ln>
                  <a:noFill/>
                </a:ln>
                <a:solidFill>
                  <a:prstClr val="black">
                    <a:tint val="75000"/>
                  </a:prstClr>
                </a:solidFill>
                <a:effectLst/>
                <a:uLnTx/>
                <a:uFillTx/>
                <a:latin typeface="Calibri"/>
                <a:ea typeface="+mn-ea"/>
                <a:cs typeface="+mn-cs"/>
              </a:rPr>
              <a:t> </a:t>
            </a:r>
            <a:r>
              <a:rPr kumimoji="0" lang="es-ES" sz="800" b="0" i="0" u="none" strike="noStrike" kern="1200" cap="none" spc="0" normalizeH="0" baseline="0" noProof="0" dirty="0" err="1">
                <a:ln>
                  <a:noFill/>
                </a:ln>
                <a:solidFill>
                  <a:prstClr val="black">
                    <a:tint val="75000"/>
                  </a:prstClr>
                </a:solidFill>
                <a:effectLst/>
                <a:uLnTx/>
                <a:uFillTx/>
                <a:latin typeface="Calibri"/>
                <a:ea typeface="+mn-ea"/>
                <a:cs typeface="+mn-cs"/>
              </a:rPr>
              <a:t>Tildrqakizumab</a:t>
            </a:r>
            <a:r>
              <a:rPr kumimoji="0" lang="es-ES" sz="800" b="0" i="0" u="none" strike="noStrike" kern="1200" cap="none" spc="0" normalizeH="0" baseline="0" noProof="0" dirty="0">
                <a:ln>
                  <a:noFill/>
                </a:ln>
                <a:solidFill>
                  <a:prstClr val="black">
                    <a:tint val="75000"/>
                  </a:prstClr>
                </a:solidFill>
                <a:effectLst/>
                <a:uLnTx/>
                <a:uFillTx/>
                <a:latin typeface="Calibri"/>
                <a:ea typeface="+mn-ea"/>
                <a:cs typeface="+mn-cs"/>
              </a:rPr>
              <a:t> </a:t>
            </a:r>
            <a:r>
              <a:rPr kumimoji="0" lang="es-ES" sz="800" b="0" i="0" u="none" strike="noStrike" kern="1200" cap="none" spc="0" normalizeH="0" baseline="0" noProof="0" dirty="0" err="1">
                <a:ln>
                  <a:noFill/>
                </a:ln>
                <a:solidFill>
                  <a:prstClr val="black">
                    <a:tint val="75000"/>
                  </a:prstClr>
                </a:solidFill>
                <a:effectLst/>
                <a:uLnTx/>
                <a:uFillTx/>
                <a:latin typeface="Calibri"/>
                <a:ea typeface="+mn-ea"/>
                <a:cs typeface="+mn-cs"/>
              </a:rPr>
              <a:t>Therapy</a:t>
            </a:r>
            <a:r>
              <a:rPr kumimoji="0" lang="es-ES" sz="800" b="0" i="0" u="none" strike="noStrike" kern="1200" cap="none" spc="0" normalizeH="0" baseline="0" noProof="0" dirty="0">
                <a:ln>
                  <a:noFill/>
                </a:ln>
                <a:solidFill>
                  <a:prstClr val="black">
                    <a:tint val="75000"/>
                  </a:prstClr>
                </a:solidFill>
                <a:effectLst/>
                <a:uLnTx/>
                <a:uFillTx/>
                <a:latin typeface="Calibri"/>
                <a:ea typeface="+mn-ea"/>
                <a:cs typeface="+mn-cs"/>
              </a:rPr>
              <a:t>: A Real-</a:t>
            </a:r>
            <a:r>
              <a:rPr kumimoji="0" lang="es-ES" sz="800" b="0" i="0" u="none" strike="noStrike" kern="1200" cap="none" spc="0" normalizeH="0" baseline="0" noProof="0" dirty="0" err="1">
                <a:ln>
                  <a:noFill/>
                </a:ln>
                <a:solidFill>
                  <a:prstClr val="black">
                    <a:tint val="75000"/>
                  </a:prstClr>
                </a:solidFill>
                <a:effectLst/>
                <a:uLnTx/>
                <a:uFillTx/>
                <a:latin typeface="Calibri"/>
                <a:ea typeface="+mn-ea"/>
                <a:cs typeface="+mn-cs"/>
              </a:rPr>
              <a:t>Life</a:t>
            </a:r>
            <a:r>
              <a:rPr kumimoji="0" lang="es-ES" sz="800" b="0" i="0" u="none" strike="noStrike" kern="1200" cap="none" spc="0" normalizeH="0" baseline="0" noProof="0" dirty="0">
                <a:ln>
                  <a:noFill/>
                </a:ln>
                <a:solidFill>
                  <a:prstClr val="black">
                    <a:tint val="75000"/>
                  </a:prstClr>
                </a:solidFill>
                <a:effectLst/>
                <a:uLnTx/>
                <a:uFillTx/>
                <a:latin typeface="Calibri"/>
                <a:ea typeface="+mn-ea"/>
                <a:cs typeface="+mn-cs"/>
              </a:rPr>
              <a:t> </a:t>
            </a:r>
            <a:r>
              <a:rPr kumimoji="0" lang="es-ES" sz="800" b="0" i="0" u="none" strike="noStrike" kern="1200" cap="none" spc="0" normalizeH="0" baseline="0" noProof="0" dirty="0" err="1">
                <a:ln>
                  <a:noFill/>
                </a:ln>
                <a:solidFill>
                  <a:prstClr val="black">
                    <a:tint val="75000"/>
                  </a:prstClr>
                </a:solidFill>
                <a:effectLst/>
                <a:uLnTx/>
                <a:uFillTx/>
                <a:latin typeface="Calibri"/>
                <a:ea typeface="+mn-ea"/>
                <a:cs typeface="+mn-cs"/>
              </a:rPr>
              <a:t>Experience</a:t>
            </a:r>
            <a:r>
              <a:rPr kumimoji="0" lang="es-ES" sz="800" b="0" i="0" u="none" strike="noStrike" kern="1200" cap="none" spc="0" normalizeH="0" baseline="0" noProof="0" dirty="0">
                <a:ln>
                  <a:noFill/>
                </a:ln>
                <a:solidFill>
                  <a:prstClr val="black">
                    <a:tint val="75000"/>
                  </a:prstClr>
                </a:solidFill>
                <a:effectLst/>
                <a:uLnTx/>
                <a:uFillTx/>
                <a:latin typeface="Calibri"/>
                <a:ea typeface="+mn-ea"/>
                <a:cs typeface="+mn-cs"/>
              </a:rPr>
              <a:t>. J </a:t>
            </a:r>
            <a:r>
              <a:rPr kumimoji="0" lang="es-ES" sz="800" b="0" i="0" u="none" strike="noStrike" kern="1200" cap="none" spc="0" normalizeH="0" baseline="0" noProof="0" dirty="0" err="1">
                <a:ln>
                  <a:noFill/>
                </a:ln>
                <a:solidFill>
                  <a:prstClr val="black">
                    <a:tint val="75000"/>
                  </a:prstClr>
                </a:solidFill>
                <a:effectLst/>
                <a:uLnTx/>
                <a:uFillTx/>
                <a:latin typeface="Calibri"/>
                <a:ea typeface="+mn-ea"/>
                <a:cs typeface="+mn-cs"/>
              </a:rPr>
              <a:t>Drugs</a:t>
            </a:r>
            <a:r>
              <a:rPr kumimoji="0" lang="es-ES" sz="800" b="0" i="0" u="none" strike="noStrike" kern="1200" cap="none" spc="0" normalizeH="0" baseline="0" noProof="0" dirty="0">
                <a:ln>
                  <a:noFill/>
                </a:ln>
                <a:solidFill>
                  <a:prstClr val="black">
                    <a:tint val="75000"/>
                  </a:prstClr>
                </a:solidFill>
                <a:effectLst/>
                <a:uLnTx/>
                <a:uFillTx/>
                <a:latin typeface="Calibri"/>
                <a:ea typeface="+mn-ea"/>
                <a:cs typeface="+mn-cs"/>
              </a:rPr>
              <a:t> </a:t>
            </a:r>
            <a:r>
              <a:rPr kumimoji="0" lang="es-ES" sz="800" b="0" i="0" u="none" strike="noStrike" kern="1200" cap="none" spc="0" normalizeH="0" baseline="0" noProof="0" dirty="0" err="1">
                <a:ln>
                  <a:noFill/>
                </a:ln>
                <a:solidFill>
                  <a:prstClr val="black">
                    <a:tint val="75000"/>
                  </a:prstClr>
                </a:solidFill>
                <a:effectLst/>
                <a:uLnTx/>
                <a:uFillTx/>
                <a:latin typeface="Calibri"/>
                <a:ea typeface="+mn-ea"/>
                <a:cs typeface="+mn-cs"/>
              </a:rPr>
              <a:t>Dermatol</a:t>
            </a:r>
            <a:r>
              <a:rPr kumimoji="0" lang="es-ES" sz="800" b="0" i="0" u="none" strike="noStrike" kern="1200" cap="none" spc="0" normalizeH="0" baseline="0" noProof="0" dirty="0">
                <a:ln>
                  <a:noFill/>
                </a:ln>
                <a:solidFill>
                  <a:prstClr val="black">
                    <a:tint val="75000"/>
                  </a:prstClr>
                </a:solidFill>
                <a:effectLst/>
                <a:uLnTx/>
                <a:uFillTx/>
                <a:latin typeface="Calibri"/>
                <a:ea typeface="+mn-ea"/>
                <a:cs typeface="+mn-cs"/>
              </a:rPr>
              <a:t>. 2022;21(8):914-916.  </a:t>
            </a:r>
            <a:r>
              <a:rPr kumimoji="0" lang="es-ES" sz="800" b="1" i="0" u="none" strike="noStrike" kern="1200" cap="none" spc="0" normalizeH="0" baseline="0" noProof="0" dirty="0">
                <a:ln>
                  <a:noFill/>
                </a:ln>
                <a:solidFill>
                  <a:prstClr val="black">
                    <a:tint val="75000"/>
                  </a:prstClr>
                </a:solidFill>
                <a:effectLst/>
                <a:uLnTx/>
                <a:uFillTx/>
                <a:latin typeface="Calibri"/>
                <a:ea typeface="+mn-ea"/>
                <a:cs typeface="+mn-cs"/>
              </a:rPr>
              <a:t>3. </a:t>
            </a:r>
            <a:r>
              <a:rPr kumimoji="0" lang="es-ES" sz="800" b="0" i="0" u="none" strike="noStrike" kern="1200" cap="none" spc="0" normalizeH="0" baseline="0" noProof="0" dirty="0" err="1">
                <a:ln>
                  <a:noFill/>
                </a:ln>
                <a:solidFill>
                  <a:prstClr val="black">
                    <a:tint val="75000"/>
                  </a:prstClr>
                </a:solidFill>
                <a:effectLst/>
                <a:uLnTx/>
                <a:uFillTx/>
                <a:latin typeface="Calibri"/>
                <a:ea typeface="+mn-ea"/>
                <a:cs typeface="+mn-cs"/>
              </a:rPr>
              <a:t>Galluzzo</a:t>
            </a:r>
            <a:r>
              <a:rPr kumimoji="0" lang="es-ES" sz="800" b="0" i="0" u="none" strike="noStrike" kern="1200" cap="none" spc="0" normalizeH="0" baseline="0" noProof="0" dirty="0">
                <a:ln>
                  <a:noFill/>
                </a:ln>
                <a:solidFill>
                  <a:prstClr val="black">
                    <a:tint val="75000"/>
                  </a:prstClr>
                </a:solidFill>
                <a:effectLst/>
                <a:uLnTx/>
                <a:uFillTx/>
                <a:latin typeface="Calibri"/>
                <a:ea typeface="+mn-ea"/>
                <a:cs typeface="+mn-cs"/>
              </a:rPr>
              <a:t> M, </a:t>
            </a:r>
            <a:r>
              <a:rPr kumimoji="0" lang="es-ES" sz="800" b="0" i="0" u="none" strike="noStrike" kern="1200" cap="none" spc="0" normalizeH="0" baseline="0" noProof="0" dirty="0" err="1">
                <a:ln>
                  <a:noFill/>
                </a:ln>
                <a:solidFill>
                  <a:prstClr val="black">
                    <a:tint val="75000"/>
                  </a:prstClr>
                </a:solidFill>
                <a:effectLst/>
                <a:uLnTx/>
                <a:uFillTx/>
                <a:latin typeface="Calibri"/>
                <a:ea typeface="+mn-ea"/>
                <a:cs typeface="+mn-cs"/>
              </a:rPr>
              <a:t>Talamonti</a:t>
            </a:r>
            <a:r>
              <a:rPr kumimoji="0" lang="es-ES" sz="800" b="0" i="0" u="none" strike="noStrike" kern="1200" cap="none" spc="0" normalizeH="0" baseline="0" noProof="0" dirty="0">
                <a:ln>
                  <a:noFill/>
                </a:ln>
                <a:solidFill>
                  <a:prstClr val="black">
                    <a:tint val="75000"/>
                  </a:prstClr>
                </a:solidFill>
                <a:effectLst/>
                <a:uLnTx/>
                <a:uFillTx/>
                <a:latin typeface="Calibri"/>
                <a:ea typeface="+mn-ea"/>
                <a:cs typeface="+mn-cs"/>
              </a:rPr>
              <a:t> M, </a:t>
            </a:r>
            <a:r>
              <a:rPr kumimoji="0" lang="es-ES" sz="800" b="0" i="0" u="none" strike="noStrike" kern="1200" cap="none" spc="0" normalizeH="0" baseline="0" noProof="0" dirty="0" err="1">
                <a:ln>
                  <a:noFill/>
                </a:ln>
                <a:solidFill>
                  <a:prstClr val="black">
                    <a:tint val="75000"/>
                  </a:prstClr>
                </a:solidFill>
                <a:effectLst/>
                <a:uLnTx/>
                <a:uFillTx/>
                <a:latin typeface="Calibri"/>
                <a:ea typeface="+mn-ea"/>
                <a:cs typeface="+mn-cs"/>
              </a:rPr>
              <a:t>Cioni</a:t>
            </a:r>
            <a:r>
              <a:rPr kumimoji="0" lang="es-ES" sz="800" b="0" i="0" u="none" strike="noStrike" kern="1200" cap="none" spc="0" normalizeH="0" baseline="0" noProof="0" dirty="0">
                <a:ln>
                  <a:noFill/>
                </a:ln>
                <a:solidFill>
                  <a:prstClr val="black">
                    <a:tint val="75000"/>
                  </a:prstClr>
                </a:solidFill>
                <a:effectLst/>
                <a:uLnTx/>
                <a:uFillTx/>
                <a:latin typeface="Calibri"/>
                <a:ea typeface="+mn-ea"/>
                <a:cs typeface="+mn-cs"/>
              </a:rPr>
              <a:t> A, </a:t>
            </a:r>
            <a:r>
              <a:rPr kumimoji="0" lang="es-ES" sz="800" b="0" i="0" u="none" strike="noStrike" kern="1200" cap="none" spc="0" normalizeH="0" baseline="0" noProof="0" dirty="0" err="1">
                <a:ln>
                  <a:noFill/>
                </a:ln>
                <a:solidFill>
                  <a:prstClr val="black">
                    <a:tint val="75000"/>
                  </a:prstClr>
                </a:solidFill>
                <a:effectLst/>
                <a:uLnTx/>
                <a:uFillTx/>
                <a:latin typeface="Calibri"/>
                <a:ea typeface="+mn-ea"/>
                <a:cs typeface="+mn-cs"/>
              </a:rPr>
              <a:t>Maffei</a:t>
            </a:r>
            <a:r>
              <a:rPr kumimoji="0" lang="es-ES" sz="800" b="0" i="0" u="none" strike="noStrike" kern="1200" cap="none" spc="0" normalizeH="0" baseline="0" noProof="0" dirty="0">
                <a:ln>
                  <a:noFill/>
                </a:ln>
                <a:solidFill>
                  <a:prstClr val="black">
                    <a:tint val="75000"/>
                  </a:prstClr>
                </a:solidFill>
                <a:effectLst/>
                <a:uLnTx/>
                <a:uFillTx/>
                <a:latin typeface="Calibri"/>
                <a:ea typeface="+mn-ea"/>
                <a:cs typeface="+mn-cs"/>
              </a:rPr>
              <a:t> V, </a:t>
            </a:r>
            <a:r>
              <a:rPr kumimoji="0" lang="es-ES" sz="800" b="0" i="0" u="none" strike="noStrike" kern="1200" cap="none" spc="0" normalizeH="0" baseline="0" noProof="0" dirty="0" err="1">
                <a:ln>
                  <a:noFill/>
                </a:ln>
                <a:solidFill>
                  <a:prstClr val="black">
                    <a:tint val="75000"/>
                  </a:prstClr>
                </a:solidFill>
                <a:effectLst/>
                <a:uLnTx/>
                <a:uFillTx/>
                <a:latin typeface="Calibri"/>
                <a:ea typeface="+mn-ea"/>
                <a:cs typeface="+mn-cs"/>
              </a:rPr>
              <a:t>Shumak</a:t>
            </a:r>
            <a:r>
              <a:rPr kumimoji="0" lang="es-ES" sz="800" b="0" i="0" u="none" strike="noStrike" kern="1200" cap="none" spc="0" normalizeH="0" baseline="0" noProof="0" dirty="0">
                <a:ln>
                  <a:noFill/>
                </a:ln>
                <a:solidFill>
                  <a:prstClr val="black">
                    <a:tint val="75000"/>
                  </a:prstClr>
                </a:solidFill>
                <a:effectLst/>
                <a:uLnTx/>
                <a:uFillTx/>
                <a:latin typeface="Calibri"/>
                <a:ea typeface="+mn-ea"/>
                <a:cs typeface="+mn-cs"/>
              </a:rPr>
              <a:t> RG, </a:t>
            </a:r>
            <a:r>
              <a:rPr kumimoji="0" lang="es-ES" sz="800" b="0" i="0" u="none" strike="noStrike" kern="1200" cap="none" spc="0" normalizeH="0" baseline="0" noProof="0" dirty="0" err="1">
                <a:ln>
                  <a:noFill/>
                </a:ln>
                <a:solidFill>
                  <a:prstClr val="black">
                    <a:tint val="75000"/>
                  </a:prstClr>
                </a:solidFill>
                <a:effectLst/>
                <a:uLnTx/>
                <a:uFillTx/>
                <a:latin typeface="Calibri"/>
                <a:ea typeface="+mn-ea"/>
                <a:cs typeface="+mn-cs"/>
              </a:rPr>
              <a:t>Tofani</a:t>
            </a:r>
            <a:r>
              <a:rPr kumimoji="0" lang="es-ES" sz="800" b="0" i="0" u="none" strike="noStrike" kern="1200" cap="none" spc="0" normalizeH="0" baseline="0" noProof="0" dirty="0">
                <a:ln>
                  <a:noFill/>
                </a:ln>
                <a:solidFill>
                  <a:prstClr val="black">
                    <a:tint val="75000"/>
                  </a:prstClr>
                </a:solidFill>
                <a:effectLst/>
                <a:uLnTx/>
                <a:uFillTx/>
                <a:latin typeface="Calibri"/>
                <a:ea typeface="+mn-ea"/>
                <a:cs typeface="+mn-cs"/>
              </a:rPr>
              <a:t> L, </a:t>
            </a:r>
            <a:r>
              <a:rPr kumimoji="0" lang="es-ES" sz="800" b="0" i="1" u="none" strike="noStrike" kern="1200" cap="none" spc="0" normalizeH="0" baseline="0" noProof="0" dirty="0">
                <a:ln>
                  <a:noFill/>
                </a:ln>
                <a:solidFill>
                  <a:prstClr val="black">
                    <a:tint val="75000"/>
                  </a:prstClr>
                </a:solidFill>
                <a:effectLst/>
                <a:uLnTx/>
                <a:uFillTx/>
                <a:latin typeface="Calibri"/>
                <a:ea typeface="+mn-ea"/>
                <a:cs typeface="+mn-cs"/>
              </a:rPr>
              <a:t>et al. </a:t>
            </a:r>
            <a:r>
              <a:rPr kumimoji="0" lang="es-ES" sz="800" b="0" i="0" u="none" strike="noStrike" kern="1200" cap="none" spc="0" normalizeH="0" baseline="0" noProof="0" dirty="0" err="1">
                <a:ln>
                  <a:noFill/>
                </a:ln>
                <a:solidFill>
                  <a:prstClr val="black">
                    <a:tint val="75000"/>
                  </a:prstClr>
                </a:solidFill>
                <a:effectLst/>
                <a:uLnTx/>
                <a:uFillTx/>
                <a:latin typeface="Calibri"/>
                <a:ea typeface="+mn-ea"/>
                <a:cs typeface="+mn-cs"/>
              </a:rPr>
              <a:t>Efficacy</a:t>
            </a:r>
            <a:r>
              <a:rPr kumimoji="0" lang="es-ES" sz="800" b="0" i="0" u="none" strike="noStrike" kern="1200" cap="none" spc="0" normalizeH="0" baseline="0" noProof="0" dirty="0">
                <a:ln>
                  <a:noFill/>
                </a:ln>
                <a:solidFill>
                  <a:prstClr val="black">
                    <a:tint val="75000"/>
                  </a:prstClr>
                </a:solidFill>
                <a:effectLst/>
                <a:uLnTx/>
                <a:uFillTx/>
                <a:latin typeface="Calibri"/>
                <a:ea typeface="+mn-ea"/>
                <a:cs typeface="+mn-cs"/>
              </a:rPr>
              <a:t> </a:t>
            </a:r>
            <a:r>
              <a:rPr kumimoji="0" lang="es-ES" sz="800" b="0" i="0" u="none" strike="noStrike" kern="1200" cap="none" spc="0" normalizeH="0" baseline="0" noProof="0" dirty="0" err="1">
                <a:ln>
                  <a:noFill/>
                </a:ln>
                <a:solidFill>
                  <a:prstClr val="black">
                    <a:tint val="75000"/>
                  </a:prstClr>
                </a:solidFill>
                <a:effectLst/>
                <a:uLnTx/>
                <a:uFillTx/>
                <a:latin typeface="Calibri"/>
                <a:ea typeface="+mn-ea"/>
                <a:cs typeface="+mn-cs"/>
              </a:rPr>
              <a:t>of</a:t>
            </a:r>
            <a:r>
              <a:rPr kumimoji="0" lang="es-ES" sz="800" b="0" i="0" u="none" strike="noStrike" kern="1200" cap="none" spc="0" normalizeH="0" baseline="0" noProof="0" dirty="0">
                <a:ln>
                  <a:noFill/>
                </a:ln>
                <a:solidFill>
                  <a:prstClr val="black">
                    <a:tint val="75000"/>
                  </a:prstClr>
                </a:solidFill>
                <a:effectLst/>
                <a:uLnTx/>
                <a:uFillTx/>
                <a:latin typeface="Calibri"/>
                <a:ea typeface="+mn-ea"/>
                <a:cs typeface="+mn-cs"/>
              </a:rPr>
              <a:t> tildrakizumab </a:t>
            </a:r>
            <a:r>
              <a:rPr kumimoji="0" lang="es-ES" sz="800" b="0" i="0" u="none" strike="noStrike" kern="1200" cap="none" spc="0" normalizeH="0" baseline="0" noProof="0" dirty="0" err="1">
                <a:ln>
                  <a:noFill/>
                </a:ln>
                <a:solidFill>
                  <a:prstClr val="black">
                    <a:tint val="75000"/>
                  </a:prstClr>
                </a:solidFill>
                <a:effectLst/>
                <a:uLnTx/>
                <a:uFillTx/>
                <a:latin typeface="Calibri"/>
                <a:ea typeface="+mn-ea"/>
                <a:cs typeface="+mn-cs"/>
              </a:rPr>
              <a:t>for</a:t>
            </a:r>
            <a:r>
              <a:rPr kumimoji="0" lang="es-ES" sz="800" b="0" i="0" u="none" strike="noStrike" kern="1200" cap="none" spc="0" normalizeH="0" baseline="0" noProof="0" dirty="0">
                <a:ln>
                  <a:noFill/>
                </a:ln>
                <a:solidFill>
                  <a:prstClr val="black">
                    <a:tint val="75000"/>
                  </a:prstClr>
                </a:solidFill>
                <a:effectLst/>
                <a:uLnTx/>
                <a:uFillTx/>
                <a:latin typeface="Calibri"/>
                <a:ea typeface="+mn-ea"/>
                <a:cs typeface="+mn-cs"/>
              </a:rPr>
              <a:t> </a:t>
            </a:r>
            <a:r>
              <a:rPr kumimoji="0" lang="es-ES" sz="800" b="0" i="0" u="none" strike="noStrike" kern="1200" cap="none" spc="0" normalizeH="0" baseline="0" noProof="0" dirty="0" err="1">
                <a:ln>
                  <a:noFill/>
                </a:ln>
                <a:solidFill>
                  <a:prstClr val="black">
                    <a:tint val="75000"/>
                  </a:prstClr>
                </a:solidFill>
                <a:effectLst/>
                <a:uLnTx/>
                <a:uFillTx/>
                <a:latin typeface="Calibri"/>
                <a:ea typeface="+mn-ea"/>
                <a:cs typeface="+mn-cs"/>
              </a:rPr>
              <a:t>the</a:t>
            </a:r>
            <a:r>
              <a:rPr kumimoji="0" lang="es-ES" sz="800" b="0" i="0" u="none" strike="noStrike" kern="1200" cap="none" spc="0" normalizeH="0" baseline="0" noProof="0" dirty="0">
                <a:ln>
                  <a:noFill/>
                </a:ln>
                <a:solidFill>
                  <a:prstClr val="black">
                    <a:tint val="75000"/>
                  </a:prstClr>
                </a:solidFill>
                <a:effectLst/>
                <a:uLnTx/>
                <a:uFillTx/>
                <a:latin typeface="Calibri"/>
                <a:ea typeface="+mn-ea"/>
                <a:cs typeface="+mn-cs"/>
              </a:rPr>
              <a:t> </a:t>
            </a:r>
            <a:r>
              <a:rPr kumimoji="0" lang="es-ES" sz="800" b="0" i="0" u="none" strike="noStrike" kern="1200" cap="none" spc="0" normalizeH="0" baseline="0" noProof="0" dirty="0" err="1">
                <a:ln>
                  <a:noFill/>
                </a:ln>
                <a:solidFill>
                  <a:prstClr val="black">
                    <a:tint val="75000"/>
                  </a:prstClr>
                </a:solidFill>
                <a:effectLst/>
                <a:uLnTx/>
                <a:uFillTx/>
                <a:latin typeface="Calibri"/>
                <a:ea typeface="+mn-ea"/>
                <a:cs typeface="+mn-cs"/>
              </a:rPr>
              <a:t>treatment</a:t>
            </a:r>
            <a:r>
              <a:rPr kumimoji="0" lang="es-ES" sz="800" b="0" i="0" u="none" strike="noStrike" kern="1200" cap="none" spc="0" normalizeH="0" baseline="0" noProof="0" dirty="0">
                <a:ln>
                  <a:noFill/>
                </a:ln>
                <a:solidFill>
                  <a:prstClr val="black">
                    <a:tint val="75000"/>
                  </a:prstClr>
                </a:solidFill>
                <a:effectLst/>
                <a:uLnTx/>
                <a:uFillTx/>
                <a:latin typeface="Calibri"/>
                <a:ea typeface="+mn-ea"/>
                <a:cs typeface="+mn-cs"/>
              </a:rPr>
              <a:t> </a:t>
            </a:r>
            <a:r>
              <a:rPr kumimoji="0" lang="es-ES" sz="800" b="0" i="0" u="none" strike="noStrike" kern="1200" cap="none" spc="0" normalizeH="0" baseline="0" noProof="0" dirty="0" err="1">
                <a:ln>
                  <a:noFill/>
                </a:ln>
                <a:solidFill>
                  <a:prstClr val="black">
                    <a:tint val="75000"/>
                  </a:prstClr>
                </a:solidFill>
                <a:effectLst/>
                <a:uLnTx/>
                <a:uFillTx/>
                <a:latin typeface="Calibri"/>
                <a:ea typeface="+mn-ea"/>
                <a:cs typeface="+mn-cs"/>
              </a:rPr>
              <a:t>of</a:t>
            </a:r>
            <a:r>
              <a:rPr kumimoji="0" lang="es-ES" sz="800" b="0" i="0" u="none" strike="noStrike" kern="1200" cap="none" spc="0" normalizeH="0" baseline="0" noProof="0" dirty="0">
                <a:ln>
                  <a:noFill/>
                </a:ln>
                <a:solidFill>
                  <a:prstClr val="black">
                    <a:tint val="75000"/>
                  </a:prstClr>
                </a:solidFill>
                <a:effectLst/>
                <a:uLnTx/>
                <a:uFillTx/>
                <a:latin typeface="Calibri"/>
                <a:ea typeface="+mn-ea"/>
                <a:cs typeface="+mn-cs"/>
              </a:rPr>
              <a:t> </a:t>
            </a:r>
            <a:r>
              <a:rPr kumimoji="0" lang="es-ES" sz="800" b="0" i="0" u="none" strike="noStrike" kern="1200" cap="none" spc="0" normalizeH="0" baseline="0" noProof="0" dirty="0" err="1">
                <a:ln>
                  <a:noFill/>
                </a:ln>
                <a:solidFill>
                  <a:prstClr val="black">
                    <a:tint val="75000"/>
                  </a:prstClr>
                </a:solidFill>
                <a:effectLst/>
                <a:uLnTx/>
                <a:uFillTx/>
                <a:latin typeface="Calibri"/>
                <a:ea typeface="+mn-ea"/>
                <a:cs typeface="+mn-cs"/>
              </a:rPr>
              <a:t>difficult-to-treat</a:t>
            </a:r>
            <a:r>
              <a:rPr kumimoji="0" lang="es-ES" sz="800" b="0" i="0" u="none" strike="noStrike" kern="1200" cap="none" spc="0" normalizeH="0" baseline="0" noProof="0" dirty="0">
                <a:ln>
                  <a:noFill/>
                </a:ln>
                <a:solidFill>
                  <a:prstClr val="black">
                    <a:tint val="75000"/>
                  </a:prstClr>
                </a:solidFill>
                <a:effectLst/>
                <a:uLnTx/>
                <a:uFillTx/>
                <a:latin typeface="Calibri"/>
                <a:ea typeface="+mn-ea"/>
                <a:cs typeface="+mn-cs"/>
              </a:rPr>
              <a:t> </a:t>
            </a:r>
            <a:r>
              <a:rPr kumimoji="0" lang="es-ES" sz="800" b="0" i="0" u="none" strike="noStrike" kern="1200" cap="none" spc="0" normalizeH="0" baseline="0" noProof="0" dirty="0" err="1">
                <a:ln>
                  <a:noFill/>
                </a:ln>
                <a:solidFill>
                  <a:prstClr val="black">
                    <a:tint val="75000"/>
                  </a:prstClr>
                </a:solidFill>
                <a:effectLst/>
                <a:uLnTx/>
                <a:uFillTx/>
                <a:latin typeface="Calibri"/>
                <a:ea typeface="+mn-ea"/>
                <a:cs typeface="+mn-cs"/>
              </a:rPr>
              <a:t>areas</a:t>
            </a:r>
            <a:r>
              <a:rPr kumimoji="0" lang="es-ES" sz="800" b="0" i="0" u="none" strike="noStrike" kern="1200" cap="none" spc="0" normalizeH="0" baseline="0" noProof="0" dirty="0">
                <a:ln>
                  <a:noFill/>
                </a:ln>
                <a:solidFill>
                  <a:prstClr val="black">
                    <a:tint val="75000"/>
                  </a:prstClr>
                </a:solidFill>
                <a:effectLst/>
                <a:uLnTx/>
                <a:uFillTx/>
                <a:latin typeface="Calibri"/>
                <a:ea typeface="+mn-ea"/>
                <a:cs typeface="+mn-cs"/>
              </a:rPr>
              <a:t>: </a:t>
            </a:r>
            <a:r>
              <a:rPr kumimoji="0" lang="es-ES" sz="800" b="0" i="0" u="none" strike="noStrike" kern="1200" cap="none" spc="0" normalizeH="0" baseline="0" noProof="0" dirty="0" err="1">
                <a:ln>
                  <a:noFill/>
                </a:ln>
                <a:solidFill>
                  <a:prstClr val="black">
                    <a:tint val="75000"/>
                  </a:prstClr>
                </a:solidFill>
                <a:effectLst/>
                <a:uLnTx/>
                <a:uFillTx/>
                <a:latin typeface="Calibri"/>
                <a:ea typeface="+mn-ea"/>
                <a:cs typeface="+mn-cs"/>
              </a:rPr>
              <a:t>scalp</a:t>
            </a:r>
            <a:r>
              <a:rPr kumimoji="0" lang="es-ES" sz="800" b="0" i="0" u="none" strike="noStrike" kern="1200" cap="none" spc="0" normalizeH="0" baseline="0" noProof="0" dirty="0">
                <a:ln>
                  <a:noFill/>
                </a:ln>
                <a:solidFill>
                  <a:prstClr val="black">
                    <a:tint val="75000"/>
                  </a:prstClr>
                </a:solidFill>
                <a:effectLst/>
                <a:uLnTx/>
                <a:uFillTx/>
                <a:latin typeface="Calibri"/>
                <a:ea typeface="+mn-ea"/>
                <a:cs typeface="+mn-cs"/>
              </a:rPr>
              <a:t>, </a:t>
            </a:r>
            <a:r>
              <a:rPr kumimoji="0" lang="es-ES" sz="800" b="0" i="0" u="none" strike="noStrike" kern="1200" cap="none" spc="0" normalizeH="0" baseline="0" noProof="0" dirty="0" err="1">
                <a:ln>
                  <a:noFill/>
                </a:ln>
                <a:solidFill>
                  <a:prstClr val="black">
                    <a:tint val="75000"/>
                  </a:prstClr>
                </a:solidFill>
                <a:effectLst/>
                <a:uLnTx/>
                <a:uFillTx/>
                <a:latin typeface="Calibri"/>
                <a:ea typeface="+mn-ea"/>
                <a:cs typeface="+mn-cs"/>
              </a:rPr>
              <a:t>nail</a:t>
            </a:r>
            <a:r>
              <a:rPr kumimoji="0" lang="es-ES" sz="800" b="0" i="0" u="none" strike="noStrike" kern="1200" cap="none" spc="0" normalizeH="0" baseline="0" noProof="0" dirty="0">
                <a:ln>
                  <a:noFill/>
                </a:ln>
                <a:solidFill>
                  <a:prstClr val="black">
                    <a:tint val="75000"/>
                  </a:prstClr>
                </a:solidFill>
                <a:effectLst/>
                <a:uLnTx/>
                <a:uFillTx/>
                <a:latin typeface="Calibri"/>
                <a:ea typeface="+mn-ea"/>
                <a:cs typeface="+mn-cs"/>
              </a:rPr>
              <a:t>, palmoplantar and genital psoriasis. J Clin </a:t>
            </a:r>
            <a:r>
              <a:rPr kumimoji="0" lang="es-ES" sz="800" b="0" i="0" u="none" strike="noStrike" kern="1200" cap="none" spc="0" normalizeH="0" baseline="0" noProof="0" dirty="0" err="1">
                <a:ln>
                  <a:noFill/>
                </a:ln>
                <a:solidFill>
                  <a:prstClr val="black">
                    <a:tint val="75000"/>
                  </a:prstClr>
                </a:solidFill>
                <a:effectLst/>
                <a:uLnTx/>
                <a:uFillTx/>
                <a:latin typeface="Calibri"/>
                <a:ea typeface="+mn-ea"/>
                <a:cs typeface="+mn-cs"/>
              </a:rPr>
              <a:t>Med</a:t>
            </a:r>
            <a:r>
              <a:rPr kumimoji="0" lang="es-ES" sz="800" b="0" i="0" u="none" strike="noStrike" kern="1200" cap="none" spc="0" normalizeH="0" baseline="0" noProof="0" dirty="0">
                <a:ln>
                  <a:noFill/>
                </a:ln>
                <a:solidFill>
                  <a:prstClr val="black">
                    <a:tint val="75000"/>
                  </a:prstClr>
                </a:solidFill>
                <a:effectLst/>
                <a:uLnTx/>
                <a:uFillTx/>
                <a:latin typeface="Calibri"/>
                <a:ea typeface="+mn-ea"/>
                <a:cs typeface="+mn-cs"/>
              </a:rPr>
              <a:t>. 2022;11:2631. </a:t>
            </a:r>
            <a:r>
              <a:rPr kumimoji="0" lang="es-ES" sz="800" b="1" i="0" u="none" strike="noStrike" kern="1200" cap="none" spc="0" normalizeH="0" baseline="0" noProof="0" dirty="0">
                <a:ln>
                  <a:noFill/>
                </a:ln>
                <a:solidFill>
                  <a:prstClr val="black">
                    <a:tint val="75000"/>
                  </a:prstClr>
                </a:solidFill>
                <a:effectLst/>
                <a:uLnTx/>
                <a:uFillTx/>
                <a:latin typeface="Calibri"/>
                <a:ea typeface="+mn-ea"/>
                <a:cs typeface="+mn-cs"/>
              </a:rPr>
              <a:t>4. </a:t>
            </a:r>
            <a:r>
              <a:rPr kumimoji="0" lang="es-ES" sz="800" b="0" i="0" u="none" strike="noStrike" kern="1200" cap="none" spc="0" normalizeH="0" baseline="0" noProof="0" dirty="0">
                <a:ln>
                  <a:noFill/>
                </a:ln>
                <a:solidFill>
                  <a:prstClr val="black">
                    <a:tint val="75000"/>
                  </a:prstClr>
                </a:solidFill>
                <a:effectLst/>
                <a:uLnTx/>
                <a:uFillTx/>
                <a:latin typeface="Calibri"/>
                <a:ea typeface="+mn-ea"/>
                <a:cs typeface="+mn-cs"/>
              </a:rPr>
              <a:t>Carrascosa JM, </a:t>
            </a:r>
            <a:r>
              <a:rPr kumimoji="0" lang="es-ES" sz="800" b="0" i="1" u="none" strike="noStrike" kern="1200" cap="none" spc="0" normalizeH="0" baseline="0" noProof="0" dirty="0">
                <a:ln>
                  <a:noFill/>
                </a:ln>
                <a:solidFill>
                  <a:prstClr val="black">
                    <a:tint val="75000"/>
                  </a:prstClr>
                </a:solidFill>
                <a:effectLst/>
                <a:uLnTx/>
                <a:uFillTx/>
                <a:latin typeface="Calibri"/>
                <a:ea typeface="+mn-ea"/>
                <a:cs typeface="+mn-cs"/>
              </a:rPr>
              <a:t>et al</a:t>
            </a:r>
            <a:r>
              <a:rPr kumimoji="0" lang="es-ES" sz="800" b="0" i="0" u="none" strike="noStrike" kern="1200" cap="none" spc="0" normalizeH="0" baseline="0" noProof="0" dirty="0">
                <a:ln>
                  <a:noFill/>
                </a:ln>
                <a:solidFill>
                  <a:prstClr val="black">
                    <a:tint val="75000"/>
                  </a:prstClr>
                </a:solidFill>
                <a:effectLst/>
                <a:uLnTx/>
                <a:uFillTx/>
                <a:latin typeface="Calibri"/>
                <a:ea typeface="+mn-ea"/>
                <a:cs typeface="+mn-cs"/>
              </a:rPr>
              <a:t>. Tildrakizumab muestra una alta eficacia y un perfil de seguridad favorable en condiciones similares a la práctica clínica en pacientes españoles con psoriasis en placas de moderada a grave. P126. 8º Congreso de Psoriasis. Madrid &amp; Online. 20-21 enero 2023.</a:t>
            </a:r>
            <a:r>
              <a:rPr lang="es-ES" b="1" dirty="0">
                <a:solidFill>
                  <a:prstClr val="black">
                    <a:tint val="75000"/>
                  </a:prstClr>
                </a:solidFill>
              </a:rPr>
              <a:t>  5. </a:t>
            </a:r>
            <a:r>
              <a:rPr kumimoji="0" lang="es-ES" sz="800" b="0" i="0" u="none" strike="noStrike" kern="1200" cap="none" spc="0" normalizeH="0" baseline="0" noProof="0" dirty="0">
                <a:ln>
                  <a:noFill/>
                </a:ln>
                <a:solidFill>
                  <a:prstClr val="black">
                    <a:tint val="75000"/>
                  </a:prstClr>
                </a:solidFill>
                <a:effectLst/>
                <a:uLnTx/>
                <a:uFillTx/>
                <a:latin typeface="Calibri"/>
                <a:ea typeface="+mn-ea"/>
                <a:cs typeface="+mn-cs"/>
              </a:rPr>
              <a:t>Daudén E, </a:t>
            </a:r>
            <a:r>
              <a:rPr kumimoji="0" lang="es-ES" sz="800" b="0" i="1" u="none" strike="noStrike" kern="1200" cap="none" spc="0" normalizeH="0" baseline="0" noProof="0" dirty="0">
                <a:ln>
                  <a:noFill/>
                </a:ln>
                <a:solidFill>
                  <a:prstClr val="black">
                    <a:tint val="75000"/>
                  </a:prstClr>
                </a:solidFill>
                <a:effectLst/>
                <a:uLnTx/>
                <a:uFillTx/>
                <a:latin typeface="Calibri"/>
                <a:ea typeface="+mn-ea"/>
                <a:cs typeface="+mn-cs"/>
              </a:rPr>
              <a:t>et al. </a:t>
            </a:r>
            <a:r>
              <a:rPr kumimoji="0" lang="es-ES" sz="800" b="0" i="0" u="none" strike="noStrike" kern="1200" cap="none" spc="0" normalizeH="0" baseline="0" noProof="0" dirty="0">
                <a:ln>
                  <a:noFill/>
                </a:ln>
                <a:solidFill>
                  <a:prstClr val="black">
                    <a:tint val="75000"/>
                  </a:prstClr>
                </a:solidFill>
                <a:effectLst/>
                <a:uLnTx/>
                <a:uFillTx/>
                <a:latin typeface="Calibri"/>
                <a:ea typeface="+mn-ea"/>
                <a:cs typeface="+mn-cs"/>
              </a:rPr>
              <a:t>Tildrakizumab mejora los síntomas de prurito, dolor, descamación y el sueño en pacientes españoles con psoriasis en placas de moderada a grave en condiciones similares a la práctica clínica. P127. 8º Congreso de Psoriasis. Madrid &amp; Online. 20-21 enero 2023.  </a:t>
            </a:r>
            <a:r>
              <a:rPr kumimoji="0" lang="es-ES" sz="800" b="1" i="0" u="none" strike="noStrike" kern="1200" cap="none" spc="0" normalizeH="0" baseline="0" noProof="0" dirty="0">
                <a:ln>
                  <a:noFill/>
                </a:ln>
                <a:solidFill>
                  <a:prstClr val="black">
                    <a:tint val="75000"/>
                  </a:prstClr>
                </a:solidFill>
                <a:effectLst/>
                <a:uLnTx/>
                <a:uFillTx/>
                <a:latin typeface="Calibri"/>
                <a:ea typeface="+mn-ea"/>
                <a:cs typeface="+mn-cs"/>
              </a:rPr>
              <a:t>6. </a:t>
            </a:r>
            <a:r>
              <a:rPr kumimoji="0" lang="es-ES" sz="800" b="0" i="0" u="none" strike="noStrike" kern="1200" cap="none" spc="0" normalizeH="0" baseline="0" noProof="0" dirty="0">
                <a:ln>
                  <a:noFill/>
                </a:ln>
                <a:solidFill>
                  <a:prstClr val="black">
                    <a:tint val="75000"/>
                  </a:prstClr>
                </a:solidFill>
                <a:effectLst/>
                <a:uLnTx/>
                <a:uFillTx/>
                <a:latin typeface="Calibri"/>
                <a:ea typeface="+mn-ea"/>
                <a:cs typeface="+mn-cs"/>
              </a:rPr>
              <a:t>Puig L, </a:t>
            </a:r>
            <a:r>
              <a:rPr kumimoji="0" lang="es-ES" sz="800" b="0" i="1" u="none" strike="noStrike" kern="1200" cap="none" spc="0" normalizeH="0" baseline="0" noProof="0" dirty="0">
                <a:ln>
                  <a:noFill/>
                </a:ln>
                <a:solidFill>
                  <a:prstClr val="black">
                    <a:tint val="75000"/>
                  </a:prstClr>
                </a:solidFill>
                <a:effectLst/>
                <a:uLnTx/>
                <a:uFillTx/>
                <a:latin typeface="Calibri"/>
                <a:ea typeface="+mn-ea"/>
                <a:cs typeface="+mn-cs"/>
              </a:rPr>
              <a:t>et al. </a:t>
            </a:r>
            <a:r>
              <a:rPr kumimoji="0" lang="es-ES" sz="800" b="0" i="0" u="none" strike="noStrike" kern="1200" cap="none" spc="0" normalizeH="0" baseline="0" noProof="0" dirty="0">
                <a:ln>
                  <a:noFill/>
                </a:ln>
                <a:solidFill>
                  <a:prstClr val="black">
                    <a:tint val="75000"/>
                  </a:prstClr>
                </a:solidFill>
                <a:effectLst/>
                <a:uLnTx/>
                <a:uFillTx/>
                <a:latin typeface="Calibri"/>
                <a:ea typeface="+mn-ea"/>
                <a:cs typeface="+mn-cs"/>
              </a:rPr>
              <a:t>Tildrakizumab mejora la calidad de vida y la satisfacción con el tratamiento en pacientes españoles con psoriasis en placas de moderada a grave en condiciones similares a la práctica clínica. P128. 8º Congreso de Psoriasis. Madrid &amp; Online. 20-21 enero 2023.</a:t>
            </a:r>
          </a:p>
        </p:txBody>
      </p:sp>
      <p:sp>
        <p:nvSpPr>
          <p:cNvPr id="361" name="Marcador de pie de página 359">
            <a:extLst>
              <a:ext uri="{FF2B5EF4-FFF2-40B4-BE49-F238E27FC236}">
                <a16:creationId xmlns:a16="http://schemas.microsoft.com/office/drawing/2014/main" id="{AB77CB2A-359E-AEFF-DE9F-35C4D8427C6D}"/>
              </a:ext>
            </a:extLst>
          </p:cNvPr>
          <p:cNvSpPr txBox="1">
            <a:spLocks/>
          </p:cNvSpPr>
          <p:nvPr/>
        </p:nvSpPr>
        <p:spPr>
          <a:xfrm>
            <a:off x="714168" y="4744673"/>
            <a:ext cx="5240339" cy="442035"/>
          </a:xfrm>
          <a:prstGeom prst="rect">
            <a:avLst/>
          </a:prstGeom>
        </p:spPr>
        <p:txBody>
          <a:bodyPr vert="horz" wrap="square" lIns="72000" tIns="36000" rIns="72000" bIns="36000" rtlCol="0" anchor="b" anchorCtr="0">
            <a:spAutoFit/>
          </a:bodyPr>
          <a:lstStyle>
            <a:defPPr>
              <a:defRPr lang="en-US"/>
            </a:defPPr>
            <a:lvl1pPr marL="0" algn="l" defTabSz="914400" rtl="0" eaLnBrk="1" latinLnBrk="0" hangingPunct="1">
              <a:defRPr sz="800" kern="1200">
                <a:solidFill>
                  <a:schemeClr val="accent4"/>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s-ES" dirty="0">
                <a:solidFill>
                  <a:prstClr val="black">
                    <a:tint val="75000"/>
                  </a:prstClr>
                </a:solidFill>
                <a:latin typeface="Calibri"/>
              </a:rPr>
              <a:t>*Pacientes respondedores a tildrakizumab en la semana 28 que recibieron la misma dosis de forma continuada.</a:t>
            </a:r>
            <a:r>
              <a:rPr lang="es-ES" baseline="30000" dirty="0">
                <a:solidFill>
                  <a:prstClr val="black">
                    <a:tint val="75000"/>
                  </a:prstClr>
                </a:solidFill>
                <a:latin typeface="Calibri"/>
              </a:rPr>
              <a:t>1</a:t>
            </a:r>
            <a:endParaRPr lang="es-ES" dirty="0">
              <a:solidFill>
                <a:prstClr val="black">
                  <a:tint val="75000"/>
                </a:prstClr>
              </a:solidFill>
              <a:latin typeface="Calibri"/>
            </a:endParaRPr>
          </a:p>
          <a:p>
            <a:pPr>
              <a:defRPr/>
            </a:pPr>
            <a:r>
              <a:rPr lang="es-ES" dirty="0">
                <a:solidFill>
                  <a:prstClr val="black">
                    <a:tint val="75000"/>
                  </a:prstClr>
                </a:solidFill>
                <a:latin typeface="Calibri"/>
              </a:rPr>
              <a:t>**Porcentaje en que se reducen NAPSI, PSSI, </a:t>
            </a:r>
            <a:r>
              <a:rPr lang="es-ES" dirty="0" err="1">
                <a:solidFill>
                  <a:prstClr val="black">
                    <a:tint val="75000"/>
                  </a:prstClr>
                </a:solidFill>
                <a:latin typeface="Calibri"/>
              </a:rPr>
              <a:t>sPGA</a:t>
            </a:r>
            <a:r>
              <a:rPr lang="es-ES" dirty="0">
                <a:solidFill>
                  <a:prstClr val="black">
                    <a:tint val="75000"/>
                  </a:prstClr>
                </a:solidFill>
                <a:latin typeface="Calibri"/>
              </a:rPr>
              <a:t>-G y </a:t>
            </a:r>
            <a:r>
              <a:rPr lang="es-ES" dirty="0" err="1">
                <a:solidFill>
                  <a:prstClr val="black">
                    <a:tint val="75000"/>
                  </a:prstClr>
                </a:solidFill>
                <a:latin typeface="Calibri"/>
              </a:rPr>
              <a:t>ppPASI</a:t>
            </a:r>
            <a:r>
              <a:rPr lang="es-ES" dirty="0">
                <a:solidFill>
                  <a:prstClr val="black">
                    <a:tint val="75000"/>
                  </a:prstClr>
                </a:solidFill>
                <a:latin typeface="Calibri"/>
              </a:rPr>
              <a:t> en pacientes con psoriasis en placas de moderada a</a:t>
            </a:r>
          </a:p>
          <a:p>
            <a:pPr>
              <a:defRPr/>
            </a:pPr>
            <a:r>
              <a:rPr lang="es-ES" dirty="0">
                <a:solidFill>
                  <a:prstClr val="black">
                    <a:tint val="75000"/>
                  </a:prstClr>
                </a:solidFill>
                <a:latin typeface="Calibri"/>
              </a:rPr>
              <a:t>grave con áreas difíciles de tratar.</a:t>
            </a:r>
            <a:r>
              <a:rPr lang="es-ES" baseline="30000" dirty="0">
                <a:solidFill>
                  <a:prstClr val="black">
                    <a:tint val="75000"/>
                  </a:prstClr>
                </a:solidFill>
                <a:latin typeface="Calibri"/>
              </a:rPr>
              <a:t>1</a:t>
            </a:r>
          </a:p>
        </p:txBody>
      </p:sp>
      <p:sp>
        <p:nvSpPr>
          <p:cNvPr id="362" name="Rectángulo: una sola esquina redondeada 361">
            <a:extLst>
              <a:ext uri="{FF2B5EF4-FFF2-40B4-BE49-F238E27FC236}">
                <a16:creationId xmlns:a16="http://schemas.microsoft.com/office/drawing/2014/main" id="{33697185-EEB8-5AE0-5CF7-73B508A8428B}"/>
              </a:ext>
            </a:extLst>
          </p:cNvPr>
          <p:cNvSpPr/>
          <p:nvPr/>
        </p:nvSpPr>
        <p:spPr>
          <a:xfrm flipH="1">
            <a:off x="6093898" y="1301818"/>
            <a:ext cx="5329238" cy="414798"/>
          </a:xfrm>
          <a:prstGeom prst="round1Rect">
            <a:avLst>
              <a:gd name="adj" fmla="val 38935"/>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ES" sz="1600" b="0" i="0" u="none" strike="noStrike" kern="1200" cap="none" spc="0" normalizeH="0" baseline="0" noProof="0">
              <a:ln>
                <a:noFill/>
              </a:ln>
              <a:solidFill>
                <a:prstClr val="white"/>
              </a:solidFill>
              <a:effectLst/>
              <a:uLnTx/>
              <a:uFillTx/>
              <a:latin typeface="+mj-lt"/>
              <a:ea typeface="+mn-ea"/>
              <a:cs typeface="+mn-cs"/>
            </a:endParaRPr>
          </a:p>
        </p:txBody>
      </p:sp>
      <p:sp>
        <p:nvSpPr>
          <p:cNvPr id="363" name="Marcador de texto 1">
            <a:extLst>
              <a:ext uri="{FF2B5EF4-FFF2-40B4-BE49-F238E27FC236}">
                <a16:creationId xmlns:a16="http://schemas.microsoft.com/office/drawing/2014/main" id="{41DA59E4-3949-A2D8-5068-F8B7FEAA5755}"/>
              </a:ext>
            </a:extLst>
          </p:cNvPr>
          <p:cNvSpPr txBox="1">
            <a:spLocks/>
          </p:cNvSpPr>
          <p:nvPr/>
        </p:nvSpPr>
        <p:spPr>
          <a:xfrm>
            <a:off x="6130409" y="1343890"/>
            <a:ext cx="5329238" cy="330654"/>
          </a:xfrm>
          <a:prstGeom prst="rect">
            <a:avLst/>
          </a:prstGeom>
        </p:spPr>
        <p:txBody>
          <a:bodyPr wrap="square" lIns="72000" tIns="72000" rIns="72000" bIns="36000">
            <a:spAutoFit/>
          </a:bodyPr>
          <a:lstStyle>
            <a:lvl1pPr marL="180000" indent="-180000" algn="l" defTabSz="914400" rtl="0" eaLnBrk="1" latinLnBrk="0" hangingPunct="1">
              <a:lnSpc>
                <a:spcPct val="90000"/>
              </a:lnSpc>
              <a:spcBef>
                <a:spcPts val="600"/>
              </a:spcBef>
              <a:spcAft>
                <a:spcPts val="600"/>
              </a:spcAft>
              <a:buClr>
                <a:schemeClr val="accent3"/>
              </a:buClr>
              <a:buFont typeface="Wingdings" panose="05000000000000000000" pitchFamily="2" charset="2"/>
              <a:buChar char="§"/>
              <a:defRPr sz="2000" kern="1200">
                <a:solidFill>
                  <a:schemeClr val="tx1">
                    <a:lumMod val="75000"/>
                    <a:lumOff val="25000"/>
                  </a:schemeClr>
                </a:solidFill>
                <a:latin typeface="+mn-lt"/>
                <a:ea typeface="+mn-ea"/>
                <a:cs typeface="+mn-cs"/>
              </a:defRPr>
            </a:lvl1pPr>
            <a:lvl2pPr marL="360000" indent="-180000" algn="l" defTabSz="914400" rtl="0" eaLnBrk="1" latinLnBrk="0" hangingPunct="1">
              <a:lnSpc>
                <a:spcPct val="90000"/>
              </a:lnSpc>
              <a:spcBef>
                <a:spcPts val="300"/>
              </a:spcBef>
              <a:spcAft>
                <a:spcPts val="600"/>
              </a:spcAft>
              <a:buClr>
                <a:schemeClr val="accent2"/>
              </a:buClr>
              <a:buFont typeface="Wingdings" panose="05000000000000000000" pitchFamily="2" charset="2"/>
              <a:buChar char="§"/>
              <a:defRPr sz="1800" kern="1200">
                <a:solidFill>
                  <a:schemeClr val="tx1">
                    <a:lumMod val="75000"/>
                    <a:lumOff val="25000"/>
                  </a:schemeClr>
                </a:solidFill>
                <a:latin typeface="+mn-lt"/>
                <a:ea typeface="+mn-ea"/>
                <a:cs typeface="+mn-cs"/>
              </a:defRPr>
            </a:lvl2pPr>
            <a:lvl3pPr marL="540000" indent="-180000" algn="l" defTabSz="914400" rtl="0" eaLnBrk="1" latinLnBrk="0" hangingPunct="1">
              <a:lnSpc>
                <a:spcPct val="90000"/>
              </a:lnSpc>
              <a:spcBef>
                <a:spcPts val="300"/>
              </a:spcBef>
              <a:spcAft>
                <a:spcPts val="600"/>
              </a:spcAft>
              <a:buClr>
                <a:schemeClr val="accent1"/>
              </a:buClr>
              <a:buFont typeface="Wingdings" panose="05000000000000000000" pitchFamily="2" charset="2"/>
              <a:buChar char="§"/>
              <a:defRPr sz="18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1C2544"/>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1C254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600"/>
              </a:spcBef>
              <a:spcAft>
                <a:spcPts val="600"/>
              </a:spcAft>
              <a:buClr>
                <a:srgbClr val="FDC647"/>
              </a:buClr>
              <a:buSzTx/>
              <a:buFont typeface="Wingdings" panose="05000000000000000000" pitchFamily="2" charset="2"/>
              <a:buNone/>
              <a:tabLst/>
              <a:defRPr/>
            </a:pPr>
            <a:r>
              <a:rPr kumimoji="0" lang="es-ES" sz="1600" b="1" i="0" u="none" strike="noStrike" kern="1200" cap="none" spc="0" normalizeH="0" baseline="0" noProof="0">
                <a:ln>
                  <a:noFill/>
                </a:ln>
                <a:solidFill>
                  <a:prstClr val="white"/>
                </a:solidFill>
                <a:effectLst/>
                <a:uLnTx/>
                <a:uFillTx/>
                <a:latin typeface="+mj-lt"/>
                <a:ea typeface="+mn-ea"/>
                <a:cs typeface="+mn-cs"/>
              </a:rPr>
              <a:t>Síntomas y calidad de vida</a:t>
            </a:r>
            <a:r>
              <a:rPr kumimoji="0" lang="es-ES" sz="1600" b="1" i="0" u="none" strike="noStrike" kern="1200" cap="none" spc="0" normalizeH="0" baseline="30000" noProof="0">
                <a:ln>
                  <a:noFill/>
                </a:ln>
                <a:solidFill>
                  <a:prstClr val="white"/>
                </a:solidFill>
                <a:effectLst/>
                <a:uLnTx/>
                <a:uFillTx/>
                <a:latin typeface="+mj-lt"/>
                <a:ea typeface="+mn-ea"/>
                <a:cs typeface="+mn-cs"/>
              </a:rPr>
              <a:t>4,6</a:t>
            </a:r>
            <a:r>
              <a:rPr kumimoji="0" lang="es-ES" sz="1600" b="1" i="0" u="none" strike="noStrike" kern="1200" cap="none" spc="0" normalizeH="0" baseline="0" noProof="0">
                <a:ln>
                  <a:noFill/>
                </a:ln>
                <a:solidFill>
                  <a:prstClr val="white"/>
                </a:solidFill>
                <a:effectLst/>
                <a:uLnTx/>
                <a:uFillTx/>
                <a:latin typeface="+mj-lt"/>
                <a:ea typeface="+mn-ea"/>
                <a:cs typeface="+mn-cs"/>
              </a:rPr>
              <a:t> </a:t>
            </a:r>
            <a:endParaRPr kumimoji="0" lang="es-ES" sz="1600" b="1" i="0" u="none" strike="noStrike" kern="1200" cap="none" spc="0" normalizeH="0" baseline="30000" noProof="0">
              <a:ln>
                <a:noFill/>
              </a:ln>
              <a:solidFill>
                <a:prstClr val="white"/>
              </a:solidFill>
              <a:effectLst/>
              <a:uLnTx/>
              <a:uFillTx/>
              <a:latin typeface="+mj-lt"/>
              <a:ea typeface="+mn-ea"/>
              <a:cs typeface="+mn-cs"/>
            </a:endParaRPr>
          </a:p>
        </p:txBody>
      </p:sp>
      <p:grpSp>
        <p:nvGrpSpPr>
          <p:cNvPr id="4" name="Grupo 3">
            <a:extLst>
              <a:ext uri="{FF2B5EF4-FFF2-40B4-BE49-F238E27FC236}">
                <a16:creationId xmlns:a16="http://schemas.microsoft.com/office/drawing/2014/main" id="{ED0E5FF2-DE6A-689B-3C0F-141692518E1A}"/>
              </a:ext>
            </a:extLst>
          </p:cNvPr>
          <p:cNvGrpSpPr/>
          <p:nvPr/>
        </p:nvGrpSpPr>
        <p:grpSpPr>
          <a:xfrm>
            <a:off x="841962" y="2733081"/>
            <a:ext cx="4874270" cy="1957013"/>
            <a:chOff x="867629" y="2954140"/>
            <a:chExt cx="5102815" cy="2048773"/>
          </a:xfrm>
        </p:grpSpPr>
        <p:pic>
          <p:nvPicPr>
            <p:cNvPr id="336" name="Gráfico 335">
              <a:extLst>
                <a:ext uri="{FF2B5EF4-FFF2-40B4-BE49-F238E27FC236}">
                  <a16:creationId xmlns:a16="http://schemas.microsoft.com/office/drawing/2014/main" id="{218B5239-F2EB-5394-4ACC-CFB97E4AC1A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226664" y="4060432"/>
              <a:ext cx="330654" cy="330654"/>
            </a:xfrm>
            <a:prstGeom prst="rect">
              <a:avLst/>
            </a:prstGeom>
          </p:spPr>
        </p:pic>
        <p:grpSp>
          <p:nvGrpSpPr>
            <p:cNvPr id="293" name="Grupo 292">
              <a:extLst>
                <a:ext uri="{FF2B5EF4-FFF2-40B4-BE49-F238E27FC236}">
                  <a16:creationId xmlns:a16="http://schemas.microsoft.com/office/drawing/2014/main" id="{BE5C43C4-2F0F-AD02-83A1-2C8ED051E330}"/>
                </a:ext>
              </a:extLst>
            </p:cNvPr>
            <p:cNvGrpSpPr/>
            <p:nvPr/>
          </p:nvGrpSpPr>
          <p:grpSpPr>
            <a:xfrm>
              <a:off x="1102452" y="2954140"/>
              <a:ext cx="3399723" cy="595161"/>
              <a:chOff x="-1392854" y="3432865"/>
              <a:chExt cx="3399723" cy="595161"/>
            </a:xfrm>
          </p:grpSpPr>
          <p:sp>
            <p:nvSpPr>
              <p:cNvPr id="297" name="Forma libre: forma 296">
                <a:extLst>
                  <a:ext uri="{FF2B5EF4-FFF2-40B4-BE49-F238E27FC236}">
                    <a16:creationId xmlns:a16="http://schemas.microsoft.com/office/drawing/2014/main" id="{599DFE36-1408-C52C-E4F4-90F6475F46CF}"/>
                  </a:ext>
                </a:extLst>
              </p:cNvPr>
              <p:cNvSpPr/>
              <p:nvPr/>
            </p:nvSpPr>
            <p:spPr>
              <a:xfrm>
                <a:off x="1354594" y="3432865"/>
                <a:ext cx="643610" cy="593328"/>
              </a:xfrm>
              <a:custGeom>
                <a:avLst/>
                <a:gdLst>
                  <a:gd name="connsiteX0" fmla="*/ 1025604 w 1112520"/>
                  <a:gd name="connsiteY0" fmla="*/ 86916 h 1025604"/>
                  <a:gd name="connsiteX1" fmla="*/ 1008221 w 1112520"/>
                  <a:gd name="connsiteY1" fmla="*/ 86916 h 1025604"/>
                  <a:gd name="connsiteX2" fmla="*/ 1008221 w 1112520"/>
                  <a:gd name="connsiteY2" fmla="*/ 52149 h 1025604"/>
                  <a:gd name="connsiteX3" fmla="*/ 956072 w 1112520"/>
                  <a:gd name="connsiteY3" fmla="*/ 0 h 1025604"/>
                  <a:gd name="connsiteX4" fmla="*/ 903923 w 1112520"/>
                  <a:gd name="connsiteY4" fmla="*/ 52149 h 1025604"/>
                  <a:gd name="connsiteX5" fmla="*/ 903923 w 1112520"/>
                  <a:gd name="connsiteY5" fmla="*/ 86916 h 1025604"/>
                  <a:gd name="connsiteX6" fmla="*/ 208598 w 1112520"/>
                  <a:gd name="connsiteY6" fmla="*/ 86916 h 1025604"/>
                  <a:gd name="connsiteX7" fmla="*/ 208598 w 1112520"/>
                  <a:gd name="connsiteY7" fmla="*/ 52149 h 1025604"/>
                  <a:gd name="connsiteX8" fmla="*/ 156448 w 1112520"/>
                  <a:gd name="connsiteY8" fmla="*/ 0 h 1025604"/>
                  <a:gd name="connsiteX9" fmla="*/ 104299 w 1112520"/>
                  <a:gd name="connsiteY9" fmla="*/ 52149 h 1025604"/>
                  <a:gd name="connsiteX10" fmla="*/ 104299 w 1112520"/>
                  <a:gd name="connsiteY10" fmla="*/ 86916 h 1025604"/>
                  <a:gd name="connsiteX11" fmla="*/ 86916 w 1112520"/>
                  <a:gd name="connsiteY11" fmla="*/ 86916 h 1025604"/>
                  <a:gd name="connsiteX12" fmla="*/ 0 w 1112520"/>
                  <a:gd name="connsiteY12" fmla="*/ 173831 h 1025604"/>
                  <a:gd name="connsiteX13" fmla="*/ 0 w 1112520"/>
                  <a:gd name="connsiteY13" fmla="*/ 938689 h 1025604"/>
                  <a:gd name="connsiteX14" fmla="*/ 86916 w 1112520"/>
                  <a:gd name="connsiteY14" fmla="*/ 1025604 h 1025604"/>
                  <a:gd name="connsiteX15" fmla="*/ 1025604 w 1112520"/>
                  <a:gd name="connsiteY15" fmla="*/ 1025604 h 1025604"/>
                  <a:gd name="connsiteX16" fmla="*/ 1112520 w 1112520"/>
                  <a:gd name="connsiteY16" fmla="*/ 938689 h 1025604"/>
                  <a:gd name="connsiteX17" fmla="*/ 1112520 w 1112520"/>
                  <a:gd name="connsiteY17" fmla="*/ 173831 h 1025604"/>
                  <a:gd name="connsiteX18" fmla="*/ 1025604 w 1112520"/>
                  <a:gd name="connsiteY18" fmla="*/ 86916 h 1025604"/>
                  <a:gd name="connsiteX19" fmla="*/ 938689 w 1112520"/>
                  <a:gd name="connsiteY19" fmla="*/ 52149 h 1025604"/>
                  <a:gd name="connsiteX20" fmla="*/ 956072 w 1112520"/>
                  <a:gd name="connsiteY20" fmla="*/ 34766 h 1025604"/>
                  <a:gd name="connsiteX21" fmla="*/ 973455 w 1112520"/>
                  <a:gd name="connsiteY21" fmla="*/ 52149 h 1025604"/>
                  <a:gd name="connsiteX22" fmla="*/ 973455 w 1112520"/>
                  <a:gd name="connsiteY22" fmla="*/ 104257 h 1025604"/>
                  <a:gd name="connsiteX23" fmla="*/ 973453 w 1112520"/>
                  <a:gd name="connsiteY23" fmla="*/ 104299 h 1025604"/>
                  <a:gd name="connsiteX24" fmla="*/ 973455 w 1112520"/>
                  <a:gd name="connsiteY24" fmla="*/ 104340 h 1025604"/>
                  <a:gd name="connsiteX25" fmla="*/ 973455 w 1112520"/>
                  <a:gd name="connsiteY25" fmla="*/ 156448 h 1025604"/>
                  <a:gd name="connsiteX26" fmla="*/ 956072 w 1112520"/>
                  <a:gd name="connsiteY26" fmla="*/ 173831 h 1025604"/>
                  <a:gd name="connsiteX27" fmla="*/ 938689 w 1112520"/>
                  <a:gd name="connsiteY27" fmla="*/ 156448 h 1025604"/>
                  <a:gd name="connsiteX28" fmla="*/ 938689 w 1112520"/>
                  <a:gd name="connsiteY28" fmla="*/ 52149 h 1025604"/>
                  <a:gd name="connsiteX29" fmla="*/ 156448 w 1112520"/>
                  <a:gd name="connsiteY29" fmla="*/ 34766 h 1025604"/>
                  <a:gd name="connsiteX30" fmla="*/ 173831 w 1112520"/>
                  <a:gd name="connsiteY30" fmla="*/ 52149 h 1025604"/>
                  <a:gd name="connsiteX31" fmla="*/ 173831 w 1112520"/>
                  <a:gd name="connsiteY31" fmla="*/ 156448 h 1025604"/>
                  <a:gd name="connsiteX32" fmla="*/ 156448 w 1112520"/>
                  <a:gd name="connsiteY32" fmla="*/ 173831 h 1025604"/>
                  <a:gd name="connsiteX33" fmla="*/ 139065 w 1112520"/>
                  <a:gd name="connsiteY33" fmla="*/ 156448 h 1025604"/>
                  <a:gd name="connsiteX34" fmla="*/ 139065 w 1112520"/>
                  <a:gd name="connsiteY34" fmla="*/ 104320 h 1025604"/>
                  <a:gd name="connsiteX35" fmla="*/ 139065 w 1112520"/>
                  <a:gd name="connsiteY35" fmla="*/ 104299 h 1025604"/>
                  <a:gd name="connsiteX36" fmla="*/ 139065 w 1112520"/>
                  <a:gd name="connsiteY36" fmla="*/ 104277 h 1025604"/>
                  <a:gd name="connsiteX37" fmla="*/ 139065 w 1112520"/>
                  <a:gd name="connsiteY37" fmla="*/ 52149 h 1025604"/>
                  <a:gd name="connsiteX38" fmla="*/ 156448 w 1112520"/>
                  <a:gd name="connsiteY38" fmla="*/ 34766 h 1025604"/>
                  <a:gd name="connsiteX39" fmla="*/ 1025604 w 1112520"/>
                  <a:gd name="connsiteY39" fmla="*/ 990838 h 1025604"/>
                  <a:gd name="connsiteX40" fmla="*/ 86916 w 1112520"/>
                  <a:gd name="connsiteY40" fmla="*/ 990838 h 1025604"/>
                  <a:gd name="connsiteX41" fmla="*/ 34766 w 1112520"/>
                  <a:gd name="connsiteY41" fmla="*/ 938689 h 1025604"/>
                  <a:gd name="connsiteX42" fmla="*/ 34766 w 1112520"/>
                  <a:gd name="connsiteY42" fmla="*/ 278130 h 1025604"/>
                  <a:gd name="connsiteX43" fmla="*/ 869156 w 1112520"/>
                  <a:gd name="connsiteY43" fmla="*/ 278130 h 1025604"/>
                  <a:gd name="connsiteX44" fmla="*/ 886539 w 1112520"/>
                  <a:gd name="connsiteY44" fmla="*/ 260747 h 1025604"/>
                  <a:gd name="connsiteX45" fmla="*/ 869156 w 1112520"/>
                  <a:gd name="connsiteY45" fmla="*/ 243364 h 1025604"/>
                  <a:gd name="connsiteX46" fmla="*/ 34766 w 1112520"/>
                  <a:gd name="connsiteY46" fmla="*/ 243364 h 1025604"/>
                  <a:gd name="connsiteX47" fmla="*/ 34766 w 1112520"/>
                  <a:gd name="connsiteY47" fmla="*/ 173831 h 1025604"/>
                  <a:gd name="connsiteX48" fmla="*/ 86916 w 1112520"/>
                  <a:gd name="connsiteY48" fmla="*/ 121682 h 1025604"/>
                  <a:gd name="connsiteX49" fmla="*/ 104299 w 1112520"/>
                  <a:gd name="connsiteY49" fmla="*/ 121682 h 1025604"/>
                  <a:gd name="connsiteX50" fmla="*/ 104299 w 1112520"/>
                  <a:gd name="connsiteY50" fmla="*/ 156448 h 1025604"/>
                  <a:gd name="connsiteX51" fmla="*/ 156448 w 1112520"/>
                  <a:gd name="connsiteY51" fmla="*/ 208598 h 1025604"/>
                  <a:gd name="connsiteX52" fmla="*/ 208598 w 1112520"/>
                  <a:gd name="connsiteY52" fmla="*/ 156448 h 1025604"/>
                  <a:gd name="connsiteX53" fmla="*/ 208598 w 1112520"/>
                  <a:gd name="connsiteY53" fmla="*/ 121682 h 1025604"/>
                  <a:gd name="connsiteX54" fmla="*/ 903923 w 1112520"/>
                  <a:gd name="connsiteY54" fmla="*/ 121682 h 1025604"/>
                  <a:gd name="connsiteX55" fmla="*/ 903923 w 1112520"/>
                  <a:gd name="connsiteY55" fmla="*/ 156448 h 1025604"/>
                  <a:gd name="connsiteX56" fmla="*/ 956072 w 1112520"/>
                  <a:gd name="connsiteY56" fmla="*/ 208598 h 1025604"/>
                  <a:gd name="connsiteX57" fmla="*/ 1008221 w 1112520"/>
                  <a:gd name="connsiteY57" fmla="*/ 156448 h 1025604"/>
                  <a:gd name="connsiteX58" fmla="*/ 1008221 w 1112520"/>
                  <a:gd name="connsiteY58" fmla="*/ 121682 h 1025604"/>
                  <a:gd name="connsiteX59" fmla="*/ 1025604 w 1112520"/>
                  <a:gd name="connsiteY59" fmla="*/ 121682 h 1025604"/>
                  <a:gd name="connsiteX60" fmla="*/ 1077754 w 1112520"/>
                  <a:gd name="connsiteY60" fmla="*/ 173831 h 1025604"/>
                  <a:gd name="connsiteX61" fmla="*/ 1077754 w 1112520"/>
                  <a:gd name="connsiteY61" fmla="*/ 243364 h 1025604"/>
                  <a:gd name="connsiteX62" fmla="*/ 1042988 w 1112520"/>
                  <a:gd name="connsiteY62" fmla="*/ 243364 h 1025604"/>
                  <a:gd name="connsiteX63" fmla="*/ 1025604 w 1112520"/>
                  <a:gd name="connsiteY63" fmla="*/ 260747 h 1025604"/>
                  <a:gd name="connsiteX64" fmla="*/ 1042988 w 1112520"/>
                  <a:gd name="connsiteY64" fmla="*/ 278130 h 1025604"/>
                  <a:gd name="connsiteX65" fmla="*/ 1077754 w 1112520"/>
                  <a:gd name="connsiteY65" fmla="*/ 278130 h 1025604"/>
                  <a:gd name="connsiteX66" fmla="*/ 1077754 w 1112520"/>
                  <a:gd name="connsiteY66" fmla="*/ 938689 h 1025604"/>
                  <a:gd name="connsiteX67" fmla="*/ 1025604 w 1112520"/>
                  <a:gd name="connsiteY67" fmla="*/ 990838 h 1025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1112520" h="1025604">
                    <a:moveTo>
                      <a:pt x="1025604" y="86916"/>
                    </a:moveTo>
                    <a:lnTo>
                      <a:pt x="1008221" y="86916"/>
                    </a:lnTo>
                    <a:lnTo>
                      <a:pt x="1008221" y="52149"/>
                    </a:lnTo>
                    <a:cubicBezTo>
                      <a:pt x="1008221" y="23393"/>
                      <a:pt x="984828" y="0"/>
                      <a:pt x="956072" y="0"/>
                    </a:cubicBezTo>
                    <a:cubicBezTo>
                      <a:pt x="927316" y="0"/>
                      <a:pt x="903923" y="23393"/>
                      <a:pt x="903923" y="52149"/>
                    </a:cubicBezTo>
                    <a:lnTo>
                      <a:pt x="903923" y="86916"/>
                    </a:lnTo>
                    <a:lnTo>
                      <a:pt x="208598" y="86916"/>
                    </a:lnTo>
                    <a:lnTo>
                      <a:pt x="208598" y="52149"/>
                    </a:lnTo>
                    <a:cubicBezTo>
                      <a:pt x="208598" y="23393"/>
                      <a:pt x="185204" y="0"/>
                      <a:pt x="156448" y="0"/>
                    </a:cubicBezTo>
                    <a:cubicBezTo>
                      <a:pt x="127692" y="0"/>
                      <a:pt x="104299" y="23393"/>
                      <a:pt x="104299" y="52149"/>
                    </a:cubicBezTo>
                    <a:lnTo>
                      <a:pt x="104299" y="86916"/>
                    </a:lnTo>
                    <a:lnTo>
                      <a:pt x="86916" y="86916"/>
                    </a:lnTo>
                    <a:cubicBezTo>
                      <a:pt x="38990" y="86916"/>
                      <a:pt x="0" y="125906"/>
                      <a:pt x="0" y="173831"/>
                    </a:cubicBezTo>
                    <a:lnTo>
                      <a:pt x="0" y="938689"/>
                    </a:lnTo>
                    <a:cubicBezTo>
                      <a:pt x="0" y="986614"/>
                      <a:pt x="38990" y="1025604"/>
                      <a:pt x="86916" y="1025604"/>
                    </a:cubicBezTo>
                    <a:lnTo>
                      <a:pt x="1025604" y="1025604"/>
                    </a:lnTo>
                    <a:cubicBezTo>
                      <a:pt x="1073530" y="1025604"/>
                      <a:pt x="1112520" y="986614"/>
                      <a:pt x="1112520" y="938689"/>
                    </a:cubicBezTo>
                    <a:lnTo>
                      <a:pt x="1112520" y="173831"/>
                    </a:lnTo>
                    <a:cubicBezTo>
                      <a:pt x="1112520" y="125906"/>
                      <a:pt x="1073530" y="86916"/>
                      <a:pt x="1025604" y="86916"/>
                    </a:cubicBezTo>
                    <a:close/>
                    <a:moveTo>
                      <a:pt x="938689" y="52149"/>
                    </a:moveTo>
                    <a:cubicBezTo>
                      <a:pt x="938689" y="42565"/>
                      <a:pt x="946487" y="34766"/>
                      <a:pt x="956072" y="34766"/>
                    </a:cubicBezTo>
                    <a:cubicBezTo>
                      <a:pt x="965657" y="34766"/>
                      <a:pt x="973455" y="42565"/>
                      <a:pt x="973455" y="52149"/>
                    </a:cubicBezTo>
                    <a:lnTo>
                      <a:pt x="973455" y="104257"/>
                    </a:lnTo>
                    <a:cubicBezTo>
                      <a:pt x="973455" y="104273"/>
                      <a:pt x="973453" y="104286"/>
                      <a:pt x="973453" y="104299"/>
                    </a:cubicBezTo>
                    <a:cubicBezTo>
                      <a:pt x="973453" y="104312"/>
                      <a:pt x="973455" y="104327"/>
                      <a:pt x="973455" y="104340"/>
                    </a:cubicBezTo>
                    <a:lnTo>
                      <a:pt x="973455" y="156448"/>
                    </a:lnTo>
                    <a:cubicBezTo>
                      <a:pt x="973455" y="166033"/>
                      <a:pt x="965657" y="173831"/>
                      <a:pt x="956072" y="173831"/>
                    </a:cubicBezTo>
                    <a:cubicBezTo>
                      <a:pt x="946487" y="173831"/>
                      <a:pt x="938689" y="166033"/>
                      <a:pt x="938689" y="156448"/>
                    </a:cubicBezTo>
                    <a:lnTo>
                      <a:pt x="938689" y="52149"/>
                    </a:lnTo>
                    <a:close/>
                    <a:moveTo>
                      <a:pt x="156448" y="34766"/>
                    </a:moveTo>
                    <a:cubicBezTo>
                      <a:pt x="166033" y="34766"/>
                      <a:pt x="173831" y="42565"/>
                      <a:pt x="173831" y="52149"/>
                    </a:cubicBezTo>
                    <a:lnTo>
                      <a:pt x="173831" y="156448"/>
                    </a:lnTo>
                    <a:cubicBezTo>
                      <a:pt x="173831" y="166033"/>
                      <a:pt x="166033" y="173831"/>
                      <a:pt x="156448" y="173831"/>
                    </a:cubicBezTo>
                    <a:cubicBezTo>
                      <a:pt x="146864" y="173831"/>
                      <a:pt x="139065" y="166033"/>
                      <a:pt x="139065" y="156448"/>
                    </a:cubicBezTo>
                    <a:lnTo>
                      <a:pt x="139065" y="104320"/>
                    </a:lnTo>
                    <a:cubicBezTo>
                      <a:pt x="139065" y="104314"/>
                      <a:pt x="139065" y="104305"/>
                      <a:pt x="139065" y="104299"/>
                    </a:cubicBezTo>
                    <a:cubicBezTo>
                      <a:pt x="139065" y="104292"/>
                      <a:pt x="139065" y="104286"/>
                      <a:pt x="139065" y="104277"/>
                    </a:cubicBezTo>
                    <a:lnTo>
                      <a:pt x="139065" y="52149"/>
                    </a:lnTo>
                    <a:cubicBezTo>
                      <a:pt x="139065" y="42565"/>
                      <a:pt x="146864" y="34766"/>
                      <a:pt x="156448" y="34766"/>
                    </a:cubicBezTo>
                    <a:close/>
                    <a:moveTo>
                      <a:pt x="1025604" y="990838"/>
                    </a:moveTo>
                    <a:lnTo>
                      <a:pt x="86916" y="990838"/>
                    </a:lnTo>
                    <a:cubicBezTo>
                      <a:pt x="58160" y="990838"/>
                      <a:pt x="34766" y="967445"/>
                      <a:pt x="34766" y="938689"/>
                    </a:cubicBezTo>
                    <a:lnTo>
                      <a:pt x="34766" y="278130"/>
                    </a:lnTo>
                    <a:lnTo>
                      <a:pt x="869156" y="278130"/>
                    </a:lnTo>
                    <a:cubicBezTo>
                      <a:pt x="878756" y="278130"/>
                      <a:pt x="886539" y="270347"/>
                      <a:pt x="886539" y="260747"/>
                    </a:cubicBezTo>
                    <a:cubicBezTo>
                      <a:pt x="886539" y="251147"/>
                      <a:pt x="878756" y="243364"/>
                      <a:pt x="869156" y="243364"/>
                    </a:cubicBezTo>
                    <a:lnTo>
                      <a:pt x="34766" y="243364"/>
                    </a:lnTo>
                    <a:lnTo>
                      <a:pt x="34766" y="173831"/>
                    </a:lnTo>
                    <a:cubicBezTo>
                      <a:pt x="34766" y="145075"/>
                      <a:pt x="58160" y="121682"/>
                      <a:pt x="86916" y="121682"/>
                    </a:cubicBezTo>
                    <a:lnTo>
                      <a:pt x="104299" y="121682"/>
                    </a:lnTo>
                    <a:lnTo>
                      <a:pt x="104299" y="156448"/>
                    </a:lnTo>
                    <a:cubicBezTo>
                      <a:pt x="104299" y="185204"/>
                      <a:pt x="127692" y="208598"/>
                      <a:pt x="156448" y="208598"/>
                    </a:cubicBezTo>
                    <a:cubicBezTo>
                      <a:pt x="185204" y="208598"/>
                      <a:pt x="208598" y="185204"/>
                      <a:pt x="208598" y="156448"/>
                    </a:cubicBezTo>
                    <a:lnTo>
                      <a:pt x="208598" y="121682"/>
                    </a:lnTo>
                    <a:lnTo>
                      <a:pt x="903923" y="121682"/>
                    </a:lnTo>
                    <a:lnTo>
                      <a:pt x="903923" y="156448"/>
                    </a:lnTo>
                    <a:cubicBezTo>
                      <a:pt x="903923" y="185204"/>
                      <a:pt x="927316" y="208598"/>
                      <a:pt x="956072" y="208598"/>
                    </a:cubicBezTo>
                    <a:cubicBezTo>
                      <a:pt x="984828" y="208598"/>
                      <a:pt x="1008221" y="185204"/>
                      <a:pt x="1008221" y="156448"/>
                    </a:cubicBezTo>
                    <a:lnTo>
                      <a:pt x="1008221" y="121682"/>
                    </a:lnTo>
                    <a:lnTo>
                      <a:pt x="1025604" y="121682"/>
                    </a:lnTo>
                    <a:cubicBezTo>
                      <a:pt x="1054360" y="121682"/>
                      <a:pt x="1077754" y="145075"/>
                      <a:pt x="1077754" y="173831"/>
                    </a:cubicBezTo>
                    <a:lnTo>
                      <a:pt x="1077754" y="243364"/>
                    </a:lnTo>
                    <a:lnTo>
                      <a:pt x="1042988" y="243364"/>
                    </a:lnTo>
                    <a:cubicBezTo>
                      <a:pt x="1033388" y="243364"/>
                      <a:pt x="1025604" y="251147"/>
                      <a:pt x="1025604" y="260747"/>
                    </a:cubicBezTo>
                    <a:cubicBezTo>
                      <a:pt x="1025604" y="270347"/>
                      <a:pt x="1033388" y="278130"/>
                      <a:pt x="1042988" y="278130"/>
                    </a:cubicBezTo>
                    <a:lnTo>
                      <a:pt x="1077754" y="278130"/>
                    </a:lnTo>
                    <a:lnTo>
                      <a:pt x="1077754" y="938689"/>
                    </a:lnTo>
                    <a:cubicBezTo>
                      <a:pt x="1077754" y="967445"/>
                      <a:pt x="1054360" y="990838"/>
                      <a:pt x="1025604" y="990838"/>
                    </a:cubicBezTo>
                    <a:close/>
                  </a:path>
                </a:pathLst>
              </a:custGeom>
              <a:solidFill>
                <a:schemeClr val="accent2"/>
              </a:solidFill>
              <a:ln w="2158" cap="flat">
                <a:noFill/>
                <a:prstDash val="solid"/>
                <a:miter/>
              </a:ln>
            </p:spPr>
            <p:txBody>
              <a:bodyPr rtlCol="0" anchor="ctr"/>
              <a:lstStyle/>
              <a:p>
                <a:endParaRPr lang="es-ES" sz="1600"/>
              </a:p>
            </p:txBody>
          </p:sp>
          <p:sp>
            <p:nvSpPr>
              <p:cNvPr id="295" name="Marcador de texto 1">
                <a:extLst>
                  <a:ext uri="{FF2B5EF4-FFF2-40B4-BE49-F238E27FC236}">
                    <a16:creationId xmlns:a16="http://schemas.microsoft.com/office/drawing/2014/main" id="{7495E5AD-047C-586E-3317-4FAE372AA688}"/>
                  </a:ext>
                </a:extLst>
              </p:cNvPr>
              <p:cNvSpPr txBox="1">
                <a:spLocks/>
              </p:cNvSpPr>
              <p:nvPr/>
            </p:nvSpPr>
            <p:spPr>
              <a:xfrm>
                <a:off x="1345929" y="3694379"/>
                <a:ext cx="660940" cy="317159"/>
              </a:xfrm>
              <a:prstGeom prst="rect">
                <a:avLst/>
              </a:prstGeom>
            </p:spPr>
            <p:txBody>
              <a:bodyPr wrap="square" lIns="72000" tIns="72000" rIns="72000" bIns="36000">
                <a:spAutoFit/>
              </a:bodyPr>
              <a:lstStyle>
                <a:lvl1pPr marL="180000" indent="-180000" algn="l" defTabSz="914400" rtl="0" eaLnBrk="1" latinLnBrk="0" hangingPunct="1">
                  <a:lnSpc>
                    <a:spcPct val="90000"/>
                  </a:lnSpc>
                  <a:spcBef>
                    <a:spcPts val="600"/>
                  </a:spcBef>
                  <a:spcAft>
                    <a:spcPts val="600"/>
                  </a:spcAft>
                  <a:buClr>
                    <a:schemeClr val="accent3"/>
                  </a:buClr>
                  <a:buFont typeface="Wingdings" panose="05000000000000000000" pitchFamily="2" charset="2"/>
                  <a:buChar char="§"/>
                  <a:defRPr sz="2000" kern="1200">
                    <a:solidFill>
                      <a:schemeClr val="tx1">
                        <a:lumMod val="75000"/>
                        <a:lumOff val="25000"/>
                      </a:schemeClr>
                    </a:solidFill>
                    <a:latin typeface="+mn-lt"/>
                    <a:ea typeface="+mn-ea"/>
                    <a:cs typeface="+mn-cs"/>
                  </a:defRPr>
                </a:lvl1pPr>
                <a:lvl2pPr marL="360000" indent="-180000" algn="l" defTabSz="914400" rtl="0" eaLnBrk="1" latinLnBrk="0" hangingPunct="1">
                  <a:lnSpc>
                    <a:spcPct val="90000"/>
                  </a:lnSpc>
                  <a:spcBef>
                    <a:spcPts val="300"/>
                  </a:spcBef>
                  <a:spcAft>
                    <a:spcPts val="600"/>
                  </a:spcAft>
                  <a:buClr>
                    <a:schemeClr val="accent2"/>
                  </a:buClr>
                  <a:buFont typeface="Wingdings" panose="05000000000000000000" pitchFamily="2" charset="2"/>
                  <a:buChar char="§"/>
                  <a:defRPr sz="1800" kern="1200">
                    <a:solidFill>
                      <a:schemeClr val="tx1">
                        <a:lumMod val="75000"/>
                        <a:lumOff val="25000"/>
                      </a:schemeClr>
                    </a:solidFill>
                    <a:latin typeface="+mn-lt"/>
                    <a:ea typeface="+mn-ea"/>
                    <a:cs typeface="+mn-cs"/>
                  </a:defRPr>
                </a:lvl2pPr>
                <a:lvl3pPr marL="540000" indent="-180000" algn="l" defTabSz="914400" rtl="0" eaLnBrk="1" latinLnBrk="0" hangingPunct="1">
                  <a:lnSpc>
                    <a:spcPct val="90000"/>
                  </a:lnSpc>
                  <a:spcBef>
                    <a:spcPts val="300"/>
                  </a:spcBef>
                  <a:spcAft>
                    <a:spcPts val="600"/>
                  </a:spcAft>
                  <a:buClr>
                    <a:schemeClr val="accent1"/>
                  </a:buClr>
                  <a:buFont typeface="Wingdings" panose="05000000000000000000" pitchFamily="2" charset="2"/>
                  <a:buChar char="§"/>
                  <a:defRPr sz="18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1C2544"/>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1C254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600"/>
                  </a:spcBef>
                  <a:spcAft>
                    <a:spcPts val="600"/>
                  </a:spcAft>
                  <a:buClr>
                    <a:srgbClr val="FDC647"/>
                  </a:buClr>
                  <a:buSzTx/>
                  <a:buFont typeface="Wingdings" panose="05000000000000000000" pitchFamily="2" charset="2"/>
                  <a:buNone/>
                  <a:tabLst/>
                  <a:defRPr/>
                </a:pPr>
                <a:r>
                  <a:rPr kumimoji="0" lang="es-ES" sz="1400" b="1" i="0" u="none" strike="noStrike" kern="1200" cap="none" spc="0" normalizeH="0" baseline="0" noProof="0">
                    <a:ln>
                      <a:noFill/>
                    </a:ln>
                    <a:solidFill>
                      <a:schemeClr val="accent2"/>
                    </a:solidFill>
                    <a:effectLst/>
                    <a:uLnTx/>
                    <a:uFillTx/>
                    <a:latin typeface="+mj-lt"/>
                    <a:ea typeface="+mn-ea"/>
                    <a:cs typeface="+mn-cs"/>
                  </a:rPr>
                  <a:t>28</a:t>
                </a:r>
                <a:r>
                  <a:rPr kumimoji="0" lang="es-ES" sz="1400" i="0" u="none" strike="noStrike" kern="1200" cap="none" spc="0" normalizeH="0" baseline="30000" noProof="0">
                    <a:ln>
                      <a:noFill/>
                    </a:ln>
                    <a:solidFill>
                      <a:schemeClr val="accent2"/>
                    </a:solidFill>
                    <a:effectLst/>
                    <a:uLnTx/>
                    <a:uFillTx/>
                    <a:latin typeface="+mj-lt"/>
                    <a:ea typeface="+mn-ea"/>
                    <a:cs typeface="+mn-cs"/>
                  </a:rPr>
                  <a:t>3</a:t>
                </a:r>
              </a:p>
            </p:txBody>
          </p:sp>
          <p:sp>
            <p:nvSpPr>
              <p:cNvPr id="296" name="Marcador de texto 1">
                <a:extLst>
                  <a:ext uri="{FF2B5EF4-FFF2-40B4-BE49-F238E27FC236}">
                    <a16:creationId xmlns:a16="http://schemas.microsoft.com/office/drawing/2014/main" id="{BFF04CA6-AE44-EBA3-CABA-D8FEE6895D17}"/>
                  </a:ext>
                </a:extLst>
              </p:cNvPr>
              <p:cNvSpPr txBox="1">
                <a:spLocks/>
              </p:cNvSpPr>
              <p:nvPr/>
            </p:nvSpPr>
            <p:spPr>
              <a:xfrm>
                <a:off x="1345929" y="3542398"/>
                <a:ext cx="660940" cy="259161"/>
              </a:xfrm>
              <a:prstGeom prst="rect">
                <a:avLst/>
              </a:prstGeom>
            </p:spPr>
            <p:txBody>
              <a:bodyPr wrap="square" lIns="72000" tIns="72000" rIns="72000" bIns="36000">
                <a:spAutoFit/>
              </a:bodyPr>
              <a:lstStyle>
                <a:lvl1pPr marL="180000" indent="-180000" algn="l" defTabSz="914400" rtl="0" eaLnBrk="1" latinLnBrk="0" hangingPunct="1">
                  <a:lnSpc>
                    <a:spcPct val="90000"/>
                  </a:lnSpc>
                  <a:spcBef>
                    <a:spcPts val="600"/>
                  </a:spcBef>
                  <a:spcAft>
                    <a:spcPts val="600"/>
                  </a:spcAft>
                  <a:buClr>
                    <a:schemeClr val="accent3"/>
                  </a:buClr>
                  <a:buFont typeface="Wingdings" panose="05000000000000000000" pitchFamily="2" charset="2"/>
                  <a:buChar char="§"/>
                  <a:defRPr sz="2000" kern="1200">
                    <a:solidFill>
                      <a:schemeClr val="tx1">
                        <a:lumMod val="75000"/>
                        <a:lumOff val="25000"/>
                      </a:schemeClr>
                    </a:solidFill>
                    <a:latin typeface="+mn-lt"/>
                    <a:ea typeface="+mn-ea"/>
                    <a:cs typeface="+mn-cs"/>
                  </a:defRPr>
                </a:lvl1pPr>
                <a:lvl2pPr marL="360000" indent="-180000" algn="l" defTabSz="914400" rtl="0" eaLnBrk="1" latinLnBrk="0" hangingPunct="1">
                  <a:lnSpc>
                    <a:spcPct val="90000"/>
                  </a:lnSpc>
                  <a:spcBef>
                    <a:spcPts val="300"/>
                  </a:spcBef>
                  <a:spcAft>
                    <a:spcPts val="600"/>
                  </a:spcAft>
                  <a:buClr>
                    <a:schemeClr val="accent2"/>
                  </a:buClr>
                  <a:buFont typeface="Wingdings" panose="05000000000000000000" pitchFamily="2" charset="2"/>
                  <a:buChar char="§"/>
                  <a:defRPr sz="1800" kern="1200">
                    <a:solidFill>
                      <a:schemeClr val="tx1">
                        <a:lumMod val="75000"/>
                        <a:lumOff val="25000"/>
                      </a:schemeClr>
                    </a:solidFill>
                    <a:latin typeface="+mn-lt"/>
                    <a:ea typeface="+mn-ea"/>
                    <a:cs typeface="+mn-cs"/>
                  </a:defRPr>
                </a:lvl2pPr>
                <a:lvl3pPr marL="540000" indent="-180000" algn="l" defTabSz="914400" rtl="0" eaLnBrk="1" latinLnBrk="0" hangingPunct="1">
                  <a:lnSpc>
                    <a:spcPct val="90000"/>
                  </a:lnSpc>
                  <a:spcBef>
                    <a:spcPts val="300"/>
                  </a:spcBef>
                  <a:spcAft>
                    <a:spcPts val="600"/>
                  </a:spcAft>
                  <a:buClr>
                    <a:schemeClr val="accent1"/>
                  </a:buClr>
                  <a:buFont typeface="Wingdings" panose="05000000000000000000" pitchFamily="2" charset="2"/>
                  <a:buChar char="§"/>
                  <a:defRPr sz="18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1C2544"/>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1C254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600"/>
                  </a:spcBef>
                  <a:spcAft>
                    <a:spcPts val="600"/>
                  </a:spcAft>
                  <a:buClr>
                    <a:srgbClr val="FDC647"/>
                  </a:buClr>
                  <a:buSzTx/>
                  <a:buFont typeface="Wingdings" panose="05000000000000000000" pitchFamily="2" charset="2"/>
                  <a:buNone/>
                  <a:tabLst/>
                  <a:defRPr/>
                </a:pPr>
                <a:r>
                  <a:rPr kumimoji="0" lang="es-ES" sz="1000" i="0" u="none" strike="noStrike" kern="1200" cap="none" spc="0" normalizeH="0" baseline="0" noProof="0" dirty="0">
                    <a:ln>
                      <a:noFill/>
                    </a:ln>
                    <a:solidFill>
                      <a:schemeClr val="tx1"/>
                    </a:solidFill>
                    <a:effectLst/>
                    <a:uLnTx/>
                    <a:uFillTx/>
                    <a:latin typeface="+mj-lt"/>
                    <a:ea typeface="+mn-ea"/>
                    <a:cs typeface="+mn-cs"/>
                  </a:rPr>
                  <a:t>semana</a:t>
                </a:r>
                <a:endParaRPr kumimoji="0" lang="es-ES" sz="1000" i="0" u="none" strike="noStrike" kern="1200" cap="none" spc="0" normalizeH="0" baseline="30000" noProof="0" dirty="0">
                  <a:ln>
                    <a:noFill/>
                  </a:ln>
                  <a:solidFill>
                    <a:schemeClr val="tx1"/>
                  </a:solidFill>
                  <a:effectLst/>
                  <a:uLnTx/>
                  <a:uFillTx/>
                  <a:latin typeface="+mj-lt"/>
                  <a:ea typeface="+mn-ea"/>
                  <a:cs typeface="+mn-cs"/>
                </a:endParaRPr>
              </a:p>
            </p:txBody>
          </p:sp>
          <p:sp>
            <p:nvSpPr>
              <p:cNvPr id="2" name="Forma libre: forma 1">
                <a:extLst>
                  <a:ext uri="{FF2B5EF4-FFF2-40B4-BE49-F238E27FC236}">
                    <a16:creationId xmlns:a16="http://schemas.microsoft.com/office/drawing/2014/main" id="{357AA892-C88E-A743-3F97-D14E469519EC}"/>
                  </a:ext>
                </a:extLst>
              </p:cNvPr>
              <p:cNvSpPr/>
              <p:nvPr/>
            </p:nvSpPr>
            <p:spPr>
              <a:xfrm>
                <a:off x="-1392854" y="3434698"/>
                <a:ext cx="643610" cy="593328"/>
              </a:xfrm>
              <a:custGeom>
                <a:avLst/>
                <a:gdLst>
                  <a:gd name="connsiteX0" fmla="*/ 1025604 w 1112520"/>
                  <a:gd name="connsiteY0" fmla="*/ 86916 h 1025604"/>
                  <a:gd name="connsiteX1" fmla="*/ 1008221 w 1112520"/>
                  <a:gd name="connsiteY1" fmla="*/ 86916 h 1025604"/>
                  <a:gd name="connsiteX2" fmla="*/ 1008221 w 1112520"/>
                  <a:gd name="connsiteY2" fmla="*/ 52149 h 1025604"/>
                  <a:gd name="connsiteX3" fmla="*/ 956072 w 1112520"/>
                  <a:gd name="connsiteY3" fmla="*/ 0 h 1025604"/>
                  <a:gd name="connsiteX4" fmla="*/ 903923 w 1112520"/>
                  <a:gd name="connsiteY4" fmla="*/ 52149 h 1025604"/>
                  <a:gd name="connsiteX5" fmla="*/ 903923 w 1112520"/>
                  <a:gd name="connsiteY5" fmla="*/ 86916 h 1025604"/>
                  <a:gd name="connsiteX6" fmla="*/ 208598 w 1112520"/>
                  <a:gd name="connsiteY6" fmla="*/ 86916 h 1025604"/>
                  <a:gd name="connsiteX7" fmla="*/ 208598 w 1112520"/>
                  <a:gd name="connsiteY7" fmla="*/ 52149 h 1025604"/>
                  <a:gd name="connsiteX8" fmla="*/ 156448 w 1112520"/>
                  <a:gd name="connsiteY8" fmla="*/ 0 h 1025604"/>
                  <a:gd name="connsiteX9" fmla="*/ 104299 w 1112520"/>
                  <a:gd name="connsiteY9" fmla="*/ 52149 h 1025604"/>
                  <a:gd name="connsiteX10" fmla="*/ 104299 w 1112520"/>
                  <a:gd name="connsiteY10" fmla="*/ 86916 h 1025604"/>
                  <a:gd name="connsiteX11" fmla="*/ 86916 w 1112520"/>
                  <a:gd name="connsiteY11" fmla="*/ 86916 h 1025604"/>
                  <a:gd name="connsiteX12" fmla="*/ 0 w 1112520"/>
                  <a:gd name="connsiteY12" fmla="*/ 173831 h 1025604"/>
                  <a:gd name="connsiteX13" fmla="*/ 0 w 1112520"/>
                  <a:gd name="connsiteY13" fmla="*/ 938689 h 1025604"/>
                  <a:gd name="connsiteX14" fmla="*/ 86916 w 1112520"/>
                  <a:gd name="connsiteY14" fmla="*/ 1025604 h 1025604"/>
                  <a:gd name="connsiteX15" fmla="*/ 1025604 w 1112520"/>
                  <a:gd name="connsiteY15" fmla="*/ 1025604 h 1025604"/>
                  <a:gd name="connsiteX16" fmla="*/ 1112520 w 1112520"/>
                  <a:gd name="connsiteY16" fmla="*/ 938689 h 1025604"/>
                  <a:gd name="connsiteX17" fmla="*/ 1112520 w 1112520"/>
                  <a:gd name="connsiteY17" fmla="*/ 173831 h 1025604"/>
                  <a:gd name="connsiteX18" fmla="*/ 1025604 w 1112520"/>
                  <a:gd name="connsiteY18" fmla="*/ 86916 h 1025604"/>
                  <a:gd name="connsiteX19" fmla="*/ 938689 w 1112520"/>
                  <a:gd name="connsiteY19" fmla="*/ 52149 h 1025604"/>
                  <a:gd name="connsiteX20" fmla="*/ 956072 w 1112520"/>
                  <a:gd name="connsiteY20" fmla="*/ 34766 h 1025604"/>
                  <a:gd name="connsiteX21" fmla="*/ 973455 w 1112520"/>
                  <a:gd name="connsiteY21" fmla="*/ 52149 h 1025604"/>
                  <a:gd name="connsiteX22" fmla="*/ 973455 w 1112520"/>
                  <a:gd name="connsiteY22" fmla="*/ 104257 h 1025604"/>
                  <a:gd name="connsiteX23" fmla="*/ 973453 w 1112520"/>
                  <a:gd name="connsiteY23" fmla="*/ 104299 h 1025604"/>
                  <a:gd name="connsiteX24" fmla="*/ 973455 w 1112520"/>
                  <a:gd name="connsiteY24" fmla="*/ 104340 h 1025604"/>
                  <a:gd name="connsiteX25" fmla="*/ 973455 w 1112520"/>
                  <a:gd name="connsiteY25" fmla="*/ 156448 h 1025604"/>
                  <a:gd name="connsiteX26" fmla="*/ 956072 w 1112520"/>
                  <a:gd name="connsiteY26" fmla="*/ 173831 h 1025604"/>
                  <a:gd name="connsiteX27" fmla="*/ 938689 w 1112520"/>
                  <a:gd name="connsiteY27" fmla="*/ 156448 h 1025604"/>
                  <a:gd name="connsiteX28" fmla="*/ 938689 w 1112520"/>
                  <a:gd name="connsiteY28" fmla="*/ 52149 h 1025604"/>
                  <a:gd name="connsiteX29" fmla="*/ 156448 w 1112520"/>
                  <a:gd name="connsiteY29" fmla="*/ 34766 h 1025604"/>
                  <a:gd name="connsiteX30" fmla="*/ 173831 w 1112520"/>
                  <a:gd name="connsiteY30" fmla="*/ 52149 h 1025604"/>
                  <a:gd name="connsiteX31" fmla="*/ 173831 w 1112520"/>
                  <a:gd name="connsiteY31" fmla="*/ 156448 h 1025604"/>
                  <a:gd name="connsiteX32" fmla="*/ 156448 w 1112520"/>
                  <a:gd name="connsiteY32" fmla="*/ 173831 h 1025604"/>
                  <a:gd name="connsiteX33" fmla="*/ 139065 w 1112520"/>
                  <a:gd name="connsiteY33" fmla="*/ 156448 h 1025604"/>
                  <a:gd name="connsiteX34" fmla="*/ 139065 w 1112520"/>
                  <a:gd name="connsiteY34" fmla="*/ 104320 h 1025604"/>
                  <a:gd name="connsiteX35" fmla="*/ 139065 w 1112520"/>
                  <a:gd name="connsiteY35" fmla="*/ 104299 h 1025604"/>
                  <a:gd name="connsiteX36" fmla="*/ 139065 w 1112520"/>
                  <a:gd name="connsiteY36" fmla="*/ 104277 h 1025604"/>
                  <a:gd name="connsiteX37" fmla="*/ 139065 w 1112520"/>
                  <a:gd name="connsiteY37" fmla="*/ 52149 h 1025604"/>
                  <a:gd name="connsiteX38" fmla="*/ 156448 w 1112520"/>
                  <a:gd name="connsiteY38" fmla="*/ 34766 h 1025604"/>
                  <a:gd name="connsiteX39" fmla="*/ 1025604 w 1112520"/>
                  <a:gd name="connsiteY39" fmla="*/ 990838 h 1025604"/>
                  <a:gd name="connsiteX40" fmla="*/ 86916 w 1112520"/>
                  <a:gd name="connsiteY40" fmla="*/ 990838 h 1025604"/>
                  <a:gd name="connsiteX41" fmla="*/ 34766 w 1112520"/>
                  <a:gd name="connsiteY41" fmla="*/ 938689 h 1025604"/>
                  <a:gd name="connsiteX42" fmla="*/ 34766 w 1112520"/>
                  <a:gd name="connsiteY42" fmla="*/ 278130 h 1025604"/>
                  <a:gd name="connsiteX43" fmla="*/ 869156 w 1112520"/>
                  <a:gd name="connsiteY43" fmla="*/ 278130 h 1025604"/>
                  <a:gd name="connsiteX44" fmla="*/ 886539 w 1112520"/>
                  <a:gd name="connsiteY44" fmla="*/ 260747 h 1025604"/>
                  <a:gd name="connsiteX45" fmla="*/ 869156 w 1112520"/>
                  <a:gd name="connsiteY45" fmla="*/ 243364 h 1025604"/>
                  <a:gd name="connsiteX46" fmla="*/ 34766 w 1112520"/>
                  <a:gd name="connsiteY46" fmla="*/ 243364 h 1025604"/>
                  <a:gd name="connsiteX47" fmla="*/ 34766 w 1112520"/>
                  <a:gd name="connsiteY47" fmla="*/ 173831 h 1025604"/>
                  <a:gd name="connsiteX48" fmla="*/ 86916 w 1112520"/>
                  <a:gd name="connsiteY48" fmla="*/ 121682 h 1025604"/>
                  <a:gd name="connsiteX49" fmla="*/ 104299 w 1112520"/>
                  <a:gd name="connsiteY49" fmla="*/ 121682 h 1025604"/>
                  <a:gd name="connsiteX50" fmla="*/ 104299 w 1112520"/>
                  <a:gd name="connsiteY50" fmla="*/ 156448 h 1025604"/>
                  <a:gd name="connsiteX51" fmla="*/ 156448 w 1112520"/>
                  <a:gd name="connsiteY51" fmla="*/ 208598 h 1025604"/>
                  <a:gd name="connsiteX52" fmla="*/ 208598 w 1112520"/>
                  <a:gd name="connsiteY52" fmla="*/ 156448 h 1025604"/>
                  <a:gd name="connsiteX53" fmla="*/ 208598 w 1112520"/>
                  <a:gd name="connsiteY53" fmla="*/ 121682 h 1025604"/>
                  <a:gd name="connsiteX54" fmla="*/ 903923 w 1112520"/>
                  <a:gd name="connsiteY54" fmla="*/ 121682 h 1025604"/>
                  <a:gd name="connsiteX55" fmla="*/ 903923 w 1112520"/>
                  <a:gd name="connsiteY55" fmla="*/ 156448 h 1025604"/>
                  <a:gd name="connsiteX56" fmla="*/ 956072 w 1112520"/>
                  <a:gd name="connsiteY56" fmla="*/ 208598 h 1025604"/>
                  <a:gd name="connsiteX57" fmla="*/ 1008221 w 1112520"/>
                  <a:gd name="connsiteY57" fmla="*/ 156448 h 1025604"/>
                  <a:gd name="connsiteX58" fmla="*/ 1008221 w 1112520"/>
                  <a:gd name="connsiteY58" fmla="*/ 121682 h 1025604"/>
                  <a:gd name="connsiteX59" fmla="*/ 1025604 w 1112520"/>
                  <a:gd name="connsiteY59" fmla="*/ 121682 h 1025604"/>
                  <a:gd name="connsiteX60" fmla="*/ 1077754 w 1112520"/>
                  <a:gd name="connsiteY60" fmla="*/ 173831 h 1025604"/>
                  <a:gd name="connsiteX61" fmla="*/ 1077754 w 1112520"/>
                  <a:gd name="connsiteY61" fmla="*/ 243364 h 1025604"/>
                  <a:gd name="connsiteX62" fmla="*/ 1042988 w 1112520"/>
                  <a:gd name="connsiteY62" fmla="*/ 243364 h 1025604"/>
                  <a:gd name="connsiteX63" fmla="*/ 1025604 w 1112520"/>
                  <a:gd name="connsiteY63" fmla="*/ 260747 h 1025604"/>
                  <a:gd name="connsiteX64" fmla="*/ 1042988 w 1112520"/>
                  <a:gd name="connsiteY64" fmla="*/ 278130 h 1025604"/>
                  <a:gd name="connsiteX65" fmla="*/ 1077754 w 1112520"/>
                  <a:gd name="connsiteY65" fmla="*/ 278130 h 1025604"/>
                  <a:gd name="connsiteX66" fmla="*/ 1077754 w 1112520"/>
                  <a:gd name="connsiteY66" fmla="*/ 938689 h 1025604"/>
                  <a:gd name="connsiteX67" fmla="*/ 1025604 w 1112520"/>
                  <a:gd name="connsiteY67" fmla="*/ 990838 h 1025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1112520" h="1025604">
                    <a:moveTo>
                      <a:pt x="1025604" y="86916"/>
                    </a:moveTo>
                    <a:lnTo>
                      <a:pt x="1008221" y="86916"/>
                    </a:lnTo>
                    <a:lnTo>
                      <a:pt x="1008221" y="52149"/>
                    </a:lnTo>
                    <a:cubicBezTo>
                      <a:pt x="1008221" y="23393"/>
                      <a:pt x="984828" y="0"/>
                      <a:pt x="956072" y="0"/>
                    </a:cubicBezTo>
                    <a:cubicBezTo>
                      <a:pt x="927316" y="0"/>
                      <a:pt x="903923" y="23393"/>
                      <a:pt x="903923" y="52149"/>
                    </a:cubicBezTo>
                    <a:lnTo>
                      <a:pt x="903923" y="86916"/>
                    </a:lnTo>
                    <a:lnTo>
                      <a:pt x="208598" y="86916"/>
                    </a:lnTo>
                    <a:lnTo>
                      <a:pt x="208598" y="52149"/>
                    </a:lnTo>
                    <a:cubicBezTo>
                      <a:pt x="208598" y="23393"/>
                      <a:pt x="185204" y="0"/>
                      <a:pt x="156448" y="0"/>
                    </a:cubicBezTo>
                    <a:cubicBezTo>
                      <a:pt x="127692" y="0"/>
                      <a:pt x="104299" y="23393"/>
                      <a:pt x="104299" y="52149"/>
                    </a:cubicBezTo>
                    <a:lnTo>
                      <a:pt x="104299" y="86916"/>
                    </a:lnTo>
                    <a:lnTo>
                      <a:pt x="86916" y="86916"/>
                    </a:lnTo>
                    <a:cubicBezTo>
                      <a:pt x="38990" y="86916"/>
                      <a:pt x="0" y="125906"/>
                      <a:pt x="0" y="173831"/>
                    </a:cubicBezTo>
                    <a:lnTo>
                      <a:pt x="0" y="938689"/>
                    </a:lnTo>
                    <a:cubicBezTo>
                      <a:pt x="0" y="986614"/>
                      <a:pt x="38990" y="1025604"/>
                      <a:pt x="86916" y="1025604"/>
                    </a:cubicBezTo>
                    <a:lnTo>
                      <a:pt x="1025604" y="1025604"/>
                    </a:lnTo>
                    <a:cubicBezTo>
                      <a:pt x="1073530" y="1025604"/>
                      <a:pt x="1112520" y="986614"/>
                      <a:pt x="1112520" y="938689"/>
                    </a:cubicBezTo>
                    <a:lnTo>
                      <a:pt x="1112520" y="173831"/>
                    </a:lnTo>
                    <a:cubicBezTo>
                      <a:pt x="1112520" y="125906"/>
                      <a:pt x="1073530" y="86916"/>
                      <a:pt x="1025604" y="86916"/>
                    </a:cubicBezTo>
                    <a:close/>
                    <a:moveTo>
                      <a:pt x="938689" y="52149"/>
                    </a:moveTo>
                    <a:cubicBezTo>
                      <a:pt x="938689" y="42565"/>
                      <a:pt x="946487" y="34766"/>
                      <a:pt x="956072" y="34766"/>
                    </a:cubicBezTo>
                    <a:cubicBezTo>
                      <a:pt x="965657" y="34766"/>
                      <a:pt x="973455" y="42565"/>
                      <a:pt x="973455" y="52149"/>
                    </a:cubicBezTo>
                    <a:lnTo>
                      <a:pt x="973455" y="104257"/>
                    </a:lnTo>
                    <a:cubicBezTo>
                      <a:pt x="973455" y="104273"/>
                      <a:pt x="973453" y="104286"/>
                      <a:pt x="973453" y="104299"/>
                    </a:cubicBezTo>
                    <a:cubicBezTo>
                      <a:pt x="973453" y="104312"/>
                      <a:pt x="973455" y="104327"/>
                      <a:pt x="973455" y="104340"/>
                    </a:cubicBezTo>
                    <a:lnTo>
                      <a:pt x="973455" y="156448"/>
                    </a:lnTo>
                    <a:cubicBezTo>
                      <a:pt x="973455" y="166033"/>
                      <a:pt x="965657" y="173831"/>
                      <a:pt x="956072" y="173831"/>
                    </a:cubicBezTo>
                    <a:cubicBezTo>
                      <a:pt x="946487" y="173831"/>
                      <a:pt x="938689" y="166033"/>
                      <a:pt x="938689" y="156448"/>
                    </a:cubicBezTo>
                    <a:lnTo>
                      <a:pt x="938689" y="52149"/>
                    </a:lnTo>
                    <a:close/>
                    <a:moveTo>
                      <a:pt x="156448" y="34766"/>
                    </a:moveTo>
                    <a:cubicBezTo>
                      <a:pt x="166033" y="34766"/>
                      <a:pt x="173831" y="42565"/>
                      <a:pt x="173831" y="52149"/>
                    </a:cubicBezTo>
                    <a:lnTo>
                      <a:pt x="173831" y="156448"/>
                    </a:lnTo>
                    <a:cubicBezTo>
                      <a:pt x="173831" y="166033"/>
                      <a:pt x="166033" y="173831"/>
                      <a:pt x="156448" y="173831"/>
                    </a:cubicBezTo>
                    <a:cubicBezTo>
                      <a:pt x="146864" y="173831"/>
                      <a:pt x="139065" y="166033"/>
                      <a:pt x="139065" y="156448"/>
                    </a:cubicBezTo>
                    <a:lnTo>
                      <a:pt x="139065" y="104320"/>
                    </a:lnTo>
                    <a:cubicBezTo>
                      <a:pt x="139065" y="104314"/>
                      <a:pt x="139065" y="104305"/>
                      <a:pt x="139065" y="104299"/>
                    </a:cubicBezTo>
                    <a:cubicBezTo>
                      <a:pt x="139065" y="104292"/>
                      <a:pt x="139065" y="104286"/>
                      <a:pt x="139065" y="104277"/>
                    </a:cubicBezTo>
                    <a:lnTo>
                      <a:pt x="139065" y="52149"/>
                    </a:lnTo>
                    <a:cubicBezTo>
                      <a:pt x="139065" y="42565"/>
                      <a:pt x="146864" y="34766"/>
                      <a:pt x="156448" y="34766"/>
                    </a:cubicBezTo>
                    <a:close/>
                    <a:moveTo>
                      <a:pt x="1025604" y="990838"/>
                    </a:moveTo>
                    <a:lnTo>
                      <a:pt x="86916" y="990838"/>
                    </a:lnTo>
                    <a:cubicBezTo>
                      <a:pt x="58160" y="990838"/>
                      <a:pt x="34766" y="967445"/>
                      <a:pt x="34766" y="938689"/>
                    </a:cubicBezTo>
                    <a:lnTo>
                      <a:pt x="34766" y="278130"/>
                    </a:lnTo>
                    <a:lnTo>
                      <a:pt x="869156" y="278130"/>
                    </a:lnTo>
                    <a:cubicBezTo>
                      <a:pt x="878756" y="278130"/>
                      <a:pt x="886539" y="270347"/>
                      <a:pt x="886539" y="260747"/>
                    </a:cubicBezTo>
                    <a:cubicBezTo>
                      <a:pt x="886539" y="251147"/>
                      <a:pt x="878756" y="243364"/>
                      <a:pt x="869156" y="243364"/>
                    </a:cubicBezTo>
                    <a:lnTo>
                      <a:pt x="34766" y="243364"/>
                    </a:lnTo>
                    <a:lnTo>
                      <a:pt x="34766" y="173831"/>
                    </a:lnTo>
                    <a:cubicBezTo>
                      <a:pt x="34766" y="145075"/>
                      <a:pt x="58160" y="121682"/>
                      <a:pt x="86916" y="121682"/>
                    </a:cubicBezTo>
                    <a:lnTo>
                      <a:pt x="104299" y="121682"/>
                    </a:lnTo>
                    <a:lnTo>
                      <a:pt x="104299" y="156448"/>
                    </a:lnTo>
                    <a:cubicBezTo>
                      <a:pt x="104299" y="185204"/>
                      <a:pt x="127692" y="208598"/>
                      <a:pt x="156448" y="208598"/>
                    </a:cubicBezTo>
                    <a:cubicBezTo>
                      <a:pt x="185204" y="208598"/>
                      <a:pt x="208598" y="185204"/>
                      <a:pt x="208598" y="156448"/>
                    </a:cubicBezTo>
                    <a:lnTo>
                      <a:pt x="208598" y="121682"/>
                    </a:lnTo>
                    <a:lnTo>
                      <a:pt x="903923" y="121682"/>
                    </a:lnTo>
                    <a:lnTo>
                      <a:pt x="903923" y="156448"/>
                    </a:lnTo>
                    <a:cubicBezTo>
                      <a:pt x="903923" y="185204"/>
                      <a:pt x="927316" y="208598"/>
                      <a:pt x="956072" y="208598"/>
                    </a:cubicBezTo>
                    <a:cubicBezTo>
                      <a:pt x="984828" y="208598"/>
                      <a:pt x="1008221" y="185204"/>
                      <a:pt x="1008221" y="156448"/>
                    </a:cubicBezTo>
                    <a:lnTo>
                      <a:pt x="1008221" y="121682"/>
                    </a:lnTo>
                    <a:lnTo>
                      <a:pt x="1025604" y="121682"/>
                    </a:lnTo>
                    <a:cubicBezTo>
                      <a:pt x="1054360" y="121682"/>
                      <a:pt x="1077754" y="145075"/>
                      <a:pt x="1077754" y="173831"/>
                    </a:cubicBezTo>
                    <a:lnTo>
                      <a:pt x="1077754" y="243364"/>
                    </a:lnTo>
                    <a:lnTo>
                      <a:pt x="1042988" y="243364"/>
                    </a:lnTo>
                    <a:cubicBezTo>
                      <a:pt x="1033388" y="243364"/>
                      <a:pt x="1025604" y="251147"/>
                      <a:pt x="1025604" y="260747"/>
                    </a:cubicBezTo>
                    <a:cubicBezTo>
                      <a:pt x="1025604" y="270347"/>
                      <a:pt x="1033388" y="278130"/>
                      <a:pt x="1042988" y="278130"/>
                    </a:cubicBezTo>
                    <a:lnTo>
                      <a:pt x="1077754" y="278130"/>
                    </a:lnTo>
                    <a:lnTo>
                      <a:pt x="1077754" y="938689"/>
                    </a:lnTo>
                    <a:cubicBezTo>
                      <a:pt x="1077754" y="967445"/>
                      <a:pt x="1054360" y="990838"/>
                      <a:pt x="1025604" y="990838"/>
                    </a:cubicBezTo>
                    <a:close/>
                  </a:path>
                </a:pathLst>
              </a:custGeom>
              <a:solidFill>
                <a:schemeClr val="accent2"/>
              </a:solidFill>
              <a:ln w="2158" cap="flat">
                <a:noFill/>
                <a:prstDash val="solid"/>
                <a:miter/>
              </a:ln>
            </p:spPr>
            <p:txBody>
              <a:bodyPr rtlCol="0" anchor="ctr"/>
              <a:lstStyle/>
              <a:p>
                <a:endParaRPr lang="es-ES" sz="1600"/>
              </a:p>
            </p:txBody>
          </p:sp>
        </p:grpSp>
        <p:grpSp>
          <p:nvGrpSpPr>
            <p:cNvPr id="291" name="Grupo 290">
              <a:extLst>
                <a:ext uri="{FF2B5EF4-FFF2-40B4-BE49-F238E27FC236}">
                  <a16:creationId xmlns:a16="http://schemas.microsoft.com/office/drawing/2014/main" id="{4DC7A87D-0C12-1BB6-80AA-3FB4B868E177}"/>
                </a:ext>
              </a:extLst>
            </p:cNvPr>
            <p:cNvGrpSpPr/>
            <p:nvPr/>
          </p:nvGrpSpPr>
          <p:grpSpPr>
            <a:xfrm>
              <a:off x="1089162" y="3063673"/>
              <a:ext cx="660940" cy="469140"/>
              <a:chOff x="1345929" y="3542398"/>
              <a:chExt cx="660940" cy="469140"/>
            </a:xfrm>
          </p:grpSpPr>
          <p:sp>
            <p:nvSpPr>
              <p:cNvPr id="289" name="Marcador de texto 1">
                <a:extLst>
                  <a:ext uri="{FF2B5EF4-FFF2-40B4-BE49-F238E27FC236}">
                    <a16:creationId xmlns:a16="http://schemas.microsoft.com/office/drawing/2014/main" id="{7E73A684-07F8-8060-C257-883A6A9810B6}"/>
                  </a:ext>
                </a:extLst>
              </p:cNvPr>
              <p:cNvSpPr txBox="1">
                <a:spLocks/>
              </p:cNvSpPr>
              <p:nvPr/>
            </p:nvSpPr>
            <p:spPr>
              <a:xfrm>
                <a:off x="1345929" y="3694379"/>
                <a:ext cx="660940" cy="317159"/>
              </a:xfrm>
              <a:prstGeom prst="rect">
                <a:avLst/>
              </a:prstGeom>
            </p:spPr>
            <p:txBody>
              <a:bodyPr wrap="square" lIns="72000" tIns="72000" rIns="72000" bIns="36000">
                <a:spAutoFit/>
              </a:bodyPr>
              <a:lstStyle>
                <a:lvl1pPr marL="180000" indent="-180000" algn="l" defTabSz="914400" rtl="0" eaLnBrk="1" latinLnBrk="0" hangingPunct="1">
                  <a:lnSpc>
                    <a:spcPct val="90000"/>
                  </a:lnSpc>
                  <a:spcBef>
                    <a:spcPts val="600"/>
                  </a:spcBef>
                  <a:spcAft>
                    <a:spcPts val="600"/>
                  </a:spcAft>
                  <a:buClr>
                    <a:schemeClr val="accent3"/>
                  </a:buClr>
                  <a:buFont typeface="Wingdings" panose="05000000000000000000" pitchFamily="2" charset="2"/>
                  <a:buChar char="§"/>
                  <a:defRPr sz="2000" kern="1200">
                    <a:solidFill>
                      <a:schemeClr val="tx1">
                        <a:lumMod val="75000"/>
                        <a:lumOff val="25000"/>
                      </a:schemeClr>
                    </a:solidFill>
                    <a:latin typeface="+mn-lt"/>
                    <a:ea typeface="+mn-ea"/>
                    <a:cs typeface="+mn-cs"/>
                  </a:defRPr>
                </a:lvl1pPr>
                <a:lvl2pPr marL="360000" indent="-180000" algn="l" defTabSz="914400" rtl="0" eaLnBrk="1" latinLnBrk="0" hangingPunct="1">
                  <a:lnSpc>
                    <a:spcPct val="90000"/>
                  </a:lnSpc>
                  <a:spcBef>
                    <a:spcPts val="300"/>
                  </a:spcBef>
                  <a:spcAft>
                    <a:spcPts val="600"/>
                  </a:spcAft>
                  <a:buClr>
                    <a:schemeClr val="accent2"/>
                  </a:buClr>
                  <a:buFont typeface="Wingdings" panose="05000000000000000000" pitchFamily="2" charset="2"/>
                  <a:buChar char="§"/>
                  <a:defRPr sz="1800" kern="1200">
                    <a:solidFill>
                      <a:schemeClr val="tx1">
                        <a:lumMod val="75000"/>
                        <a:lumOff val="25000"/>
                      </a:schemeClr>
                    </a:solidFill>
                    <a:latin typeface="+mn-lt"/>
                    <a:ea typeface="+mn-ea"/>
                    <a:cs typeface="+mn-cs"/>
                  </a:defRPr>
                </a:lvl2pPr>
                <a:lvl3pPr marL="540000" indent="-180000" algn="l" defTabSz="914400" rtl="0" eaLnBrk="1" latinLnBrk="0" hangingPunct="1">
                  <a:lnSpc>
                    <a:spcPct val="90000"/>
                  </a:lnSpc>
                  <a:spcBef>
                    <a:spcPts val="300"/>
                  </a:spcBef>
                  <a:spcAft>
                    <a:spcPts val="600"/>
                  </a:spcAft>
                  <a:buClr>
                    <a:schemeClr val="accent1"/>
                  </a:buClr>
                  <a:buFont typeface="Wingdings" panose="05000000000000000000" pitchFamily="2" charset="2"/>
                  <a:buChar char="§"/>
                  <a:defRPr sz="18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1C2544"/>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1C254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600"/>
                  </a:spcBef>
                  <a:spcAft>
                    <a:spcPts val="600"/>
                  </a:spcAft>
                  <a:buClr>
                    <a:srgbClr val="FDC647"/>
                  </a:buClr>
                  <a:buSzTx/>
                  <a:buFont typeface="Wingdings" panose="05000000000000000000" pitchFamily="2" charset="2"/>
                  <a:buNone/>
                  <a:tabLst/>
                  <a:defRPr/>
                </a:pPr>
                <a:r>
                  <a:rPr kumimoji="0" lang="es-ES" sz="1400" b="1" i="0" u="none" strike="noStrike" kern="1200" cap="none" spc="0" normalizeH="0" baseline="0" noProof="0">
                    <a:ln>
                      <a:noFill/>
                    </a:ln>
                    <a:solidFill>
                      <a:schemeClr val="accent2"/>
                    </a:solidFill>
                    <a:effectLst/>
                    <a:uLnTx/>
                    <a:uFillTx/>
                    <a:latin typeface="+mj-lt"/>
                    <a:ea typeface="+mn-ea"/>
                    <a:cs typeface="+mn-cs"/>
                  </a:rPr>
                  <a:t>20</a:t>
                </a:r>
                <a:r>
                  <a:rPr kumimoji="0" lang="es-ES" sz="1400" i="0" u="none" strike="noStrike" kern="1200" cap="none" spc="0" normalizeH="0" baseline="30000" noProof="0">
                    <a:ln>
                      <a:noFill/>
                    </a:ln>
                    <a:solidFill>
                      <a:schemeClr val="accent2"/>
                    </a:solidFill>
                    <a:effectLst/>
                    <a:uLnTx/>
                    <a:uFillTx/>
                    <a:latin typeface="+mj-lt"/>
                    <a:ea typeface="+mn-ea"/>
                    <a:cs typeface="+mn-cs"/>
                  </a:rPr>
                  <a:t>2</a:t>
                </a:r>
              </a:p>
            </p:txBody>
          </p:sp>
          <p:sp>
            <p:nvSpPr>
              <p:cNvPr id="290" name="Marcador de texto 1">
                <a:extLst>
                  <a:ext uri="{FF2B5EF4-FFF2-40B4-BE49-F238E27FC236}">
                    <a16:creationId xmlns:a16="http://schemas.microsoft.com/office/drawing/2014/main" id="{762EAD32-D30D-F1FE-C3D3-EBA9FADD12D0}"/>
                  </a:ext>
                </a:extLst>
              </p:cNvPr>
              <p:cNvSpPr txBox="1">
                <a:spLocks/>
              </p:cNvSpPr>
              <p:nvPr/>
            </p:nvSpPr>
            <p:spPr>
              <a:xfrm>
                <a:off x="1345929" y="3542398"/>
                <a:ext cx="660940" cy="259161"/>
              </a:xfrm>
              <a:prstGeom prst="rect">
                <a:avLst/>
              </a:prstGeom>
            </p:spPr>
            <p:txBody>
              <a:bodyPr wrap="square" lIns="72000" tIns="72000" rIns="72000" bIns="36000">
                <a:spAutoFit/>
              </a:bodyPr>
              <a:lstStyle>
                <a:lvl1pPr marL="180000" indent="-180000" algn="l" defTabSz="914400" rtl="0" eaLnBrk="1" latinLnBrk="0" hangingPunct="1">
                  <a:lnSpc>
                    <a:spcPct val="90000"/>
                  </a:lnSpc>
                  <a:spcBef>
                    <a:spcPts val="600"/>
                  </a:spcBef>
                  <a:spcAft>
                    <a:spcPts val="600"/>
                  </a:spcAft>
                  <a:buClr>
                    <a:schemeClr val="accent3"/>
                  </a:buClr>
                  <a:buFont typeface="Wingdings" panose="05000000000000000000" pitchFamily="2" charset="2"/>
                  <a:buChar char="§"/>
                  <a:defRPr sz="2000" kern="1200">
                    <a:solidFill>
                      <a:schemeClr val="tx1">
                        <a:lumMod val="75000"/>
                        <a:lumOff val="25000"/>
                      </a:schemeClr>
                    </a:solidFill>
                    <a:latin typeface="+mn-lt"/>
                    <a:ea typeface="+mn-ea"/>
                    <a:cs typeface="+mn-cs"/>
                  </a:defRPr>
                </a:lvl1pPr>
                <a:lvl2pPr marL="360000" indent="-180000" algn="l" defTabSz="914400" rtl="0" eaLnBrk="1" latinLnBrk="0" hangingPunct="1">
                  <a:lnSpc>
                    <a:spcPct val="90000"/>
                  </a:lnSpc>
                  <a:spcBef>
                    <a:spcPts val="300"/>
                  </a:spcBef>
                  <a:spcAft>
                    <a:spcPts val="600"/>
                  </a:spcAft>
                  <a:buClr>
                    <a:schemeClr val="accent2"/>
                  </a:buClr>
                  <a:buFont typeface="Wingdings" panose="05000000000000000000" pitchFamily="2" charset="2"/>
                  <a:buChar char="§"/>
                  <a:defRPr sz="1800" kern="1200">
                    <a:solidFill>
                      <a:schemeClr val="tx1">
                        <a:lumMod val="75000"/>
                        <a:lumOff val="25000"/>
                      </a:schemeClr>
                    </a:solidFill>
                    <a:latin typeface="+mn-lt"/>
                    <a:ea typeface="+mn-ea"/>
                    <a:cs typeface="+mn-cs"/>
                  </a:defRPr>
                </a:lvl2pPr>
                <a:lvl3pPr marL="540000" indent="-180000" algn="l" defTabSz="914400" rtl="0" eaLnBrk="1" latinLnBrk="0" hangingPunct="1">
                  <a:lnSpc>
                    <a:spcPct val="90000"/>
                  </a:lnSpc>
                  <a:spcBef>
                    <a:spcPts val="300"/>
                  </a:spcBef>
                  <a:spcAft>
                    <a:spcPts val="600"/>
                  </a:spcAft>
                  <a:buClr>
                    <a:schemeClr val="accent1"/>
                  </a:buClr>
                  <a:buFont typeface="Wingdings" panose="05000000000000000000" pitchFamily="2" charset="2"/>
                  <a:buChar char="§"/>
                  <a:defRPr sz="18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1C2544"/>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1C254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600"/>
                  </a:spcBef>
                  <a:spcAft>
                    <a:spcPts val="600"/>
                  </a:spcAft>
                  <a:buClr>
                    <a:srgbClr val="FDC647"/>
                  </a:buClr>
                  <a:buSzTx/>
                  <a:buFont typeface="Wingdings" panose="05000000000000000000" pitchFamily="2" charset="2"/>
                  <a:buNone/>
                  <a:tabLst/>
                  <a:defRPr/>
                </a:pPr>
                <a:r>
                  <a:rPr kumimoji="0" lang="es-ES" sz="1000" i="0" u="none" strike="noStrike" kern="1200" cap="none" spc="0" normalizeH="0" baseline="0" noProof="0">
                    <a:ln>
                      <a:noFill/>
                    </a:ln>
                    <a:solidFill>
                      <a:schemeClr val="tx1"/>
                    </a:solidFill>
                    <a:effectLst/>
                    <a:uLnTx/>
                    <a:uFillTx/>
                    <a:latin typeface="+mj-lt"/>
                    <a:ea typeface="+mn-ea"/>
                    <a:cs typeface="+mn-cs"/>
                  </a:rPr>
                  <a:t>semana</a:t>
                </a:r>
                <a:endParaRPr kumimoji="0" lang="es-ES" sz="1000" i="0" u="none" strike="noStrike" kern="1200" cap="none" spc="0" normalizeH="0" baseline="30000" noProof="0">
                  <a:ln>
                    <a:noFill/>
                  </a:ln>
                  <a:solidFill>
                    <a:schemeClr val="tx1"/>
                  </a:solidFill>
                  <a:effectLst/>
                  <a:uLnTx/>
                  <a:uFillTx/>
                  <a:latin typeface="+mj-lt"/>
                  <a:ea typeface="+mn-ea"/>
                  <a:cs typeface="+mn-cs"/>
                </a:endParaRPr>
              </a:p>
            </p:txBody>
          </p:sp>
        </p:grpSp>
        <p:cxnSp>
          <p:nvCxnSpPr>
            <p:cNvPr id="299" name="Conector recto 298">
              <a:extLst>
                <a:ext uri="{FF2B5EF4-FFF2-40B4-BE49-F238E27FC236}">
                  <a16:creationId xmlns:a16="http://schemas.microsoft.com/office/drawing/2014/main" id="{41680AA0-C7B0-4B3C-48A2-235E337DBC55}"/>
                </a:ext>
              </a:extLst>
            </p:cNvPr>
            <p:cNvCxnSpPr>
              <a:cxnSpLocks/>
            </p:cNvCxnSpPr>
            <p:nvPr/>
          </p:nvCxnSpPr>
          <p:spPr>
            <a:xfrm>
              <a:off x="1419633" y="3554946"/>
              <a:ext cx="0" cy="408399"/>
            </a:xfrm>
            <a:prstGeom prst="line">
              <a:avLst/>
            </a:prstGeom>
            <a:ln w="19050">
              <a:solidFill>
                <a:schemeClr val="accent2"/>
              </a:solidFill>
              <a:prstDash val="sysDot"/>
              <a:tailEnd type="oval"/>
            </a:ln>
            <a:effectLst/>
          </p:spPr>
          <p:style>
            <a:lnRef idx="2">
              <a:schemeClr val="accent1"/>
            </a:lnRef>
            <a:fillRef idx="0">
              <a:schemeClr val="accent1"/>
            </a:fillRef>
            <a:effectRef idx="1">
              <a:schemeClr val="accent1"/>
            </a:effectRef>
            <a:fontRef idx="minor">
              <a:schemeClr val="tx1"/>
            </a:fontRef>
          </p:style>
        </p:cxnSp>
        <p:sp>
          <p:nvSpPr>
            <p:cNvPr id="300" name="CuadroTexto 299">
              <a:extLst>
                <a:ext uri="{FF2B5EF4-FFF2-40B4-BE49-F238E27FC236}">
                  <a16:creationId xmlns:a16="http://schemas.microsoft.com/office/drawing/2014/main" id="{4C51CB2C-F636-0300-4CA5-0C411FEB85D8}"/>
                </a:ext>
              </a:extLst>
            </p:cNvPr>
            <p:cNvSpPr txBox="1"/>
            <p:nvPr/>
          </p:nvSpPr>
          <p:spPr>
            <a:xfrm>
              <a:off x="1093202" y="4730153"/>
              <a:ext cx="652860" cy="257369"/>
            </a:xfrm>
            <a:prstGeom prst="rect">
              <a:avLst/>
            </a:prstGeom>
          </p:spPr>
          <p:txBody>
            <a:bodyPr wrap="square" lIns="72000" tIns="36000" rIns="72000" bIns="3600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100" b="0" i="0" u="none" strike="noStrike" kern="1200" cap="none" spc="0" normalizeH="0" baseline="0" noProof="0" dirty="0">
                  <a:ln>
                    <a:noFill/>
                  </a:ln>
                  <a:effectLst/>
                  <a:uLnTx/>
                  <a:uFillTx/>
                  <a:latin typeface="Calibri"/>
                  <a:ea typeface="+mn-ea"/>
                  <a:cs typeface="+mn-cs"/>
                </a:rPr>
                <a:t>NAPSI</a:t>
              </a:r>
            </a:p>
          </p:txBody>
        </p:sp>
        <p:sp>
          <p:nvSpPr>
            <p:cNvPr id="301" name="CuadroTexto 300">
              <a:extLst>
                <a:ext uri="{FF2B5EF4-FFF2-40B4-BE49-F238E27FC236}">
                  <a16:creationId xmlns:a16="http://schemas.microsoft.com/office/drawing/2014/main" id="{CDFC1011-1E40-65F1-B701-1F865316135C}"/>
                </a:ext>
              </a:extLst>
            </p:cNvPr>
            <p:cNvSpPr txBox="1"/>
            <p:nvPr/>
          </p:nvSpPr>
          <p:spPr>
            <a:xfrm>
              <a:off x="867629" y="4419357"/>
              <a:ext cx="1104007" cy="398320"/>
            </a:xfrm>
            <a:prstGeom prst="rect">
              <a:avLst/>
            </a:prstGeom>
          </p:spPr>
          <p:txBody>
            <a:bodyPr wrap="square" lIns="72000" tIns="36000" rIns="72000" bIns="3600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000" b="1" i="0" u="none" strike="noStrike" kern="1200" cap="none" spc="0" normalizeH="0" baseline="0" noProof="0">
                  <a:ln>
                    <a:noFill/>
                  </a:ln>
                  <a:solidFill>
                    <a:schemeClr val="accent2"/>
                  </a:solidFill>
                  <a:effectLst/>
                  <a:uLnTx/>
                  <a:uFillTx/>
                  <a:latin typeface="Calibri"/>
                  <a:ea typeface="+mn-ea"/>
                  <a:cs typeface="+mn-cs"/>
                </a:rPr>
                <a:t>90</a:t>
              </a:r>
              <a:r>
                <a:rPr lang="es-ES" sz="1600" b="1">
                  <a:solidFill>
                    <a:schemeClr val="accent2"/>
                  </a:solidFill>
                  <a:latin typeface="Calibri"/>
                </a:rPr>
                <a:t>,</a:t>
              </a:r>
              <a:r>
                <a:rPr kumimoji="0" lang="es-ES" sz="1600" b="1" i="0" u="none" strike="noStrike" kern="1200" cap="none" spc="0" normalizeH="0" baseline="0" noProof="0">
                  <a:ln>
                    <a:noFill/>
                  </a:ln>
                  <a:solidFill>
                    <a:schemeClr val="accent2"/>
                  </a:solidFill>
                  <a:effectLst/>
                  <a:uLnTx/>
                  <a:uFillTx/>
                  <a:latin typeface="Calibri"/>
                  <a:ea typeface="+mn-ea"/>
                  <a:cs typeface="+mn-cs"/>
                </a:rPr>
                <a:t>0%</a:t>
              </a:r>
              <a:endParaRPr kumimoji="0" lang="es-ES" sz="2000" b="1" i="0" u="none" strike="noStrike" kern="1200" cap="none" spc="0" normalizeH="0" baseline="0" noProof="0">
                <a:ln>
                  <a:noFill/>
                </a:ln>
                <a:solidFill>
                  <a:schemeClr val="accent2"/>
                </a:solidFill>
                <a:effectLst/>
                <a:uLnTx/>
                <a:uFillTx/>
                <a:latin typeface="Calibri"/>
                <a:ea typeface="+mn-ea"/>
                <a:cs typeface="+mn-cs"/>
              </a:endParaRPr>
            </a:p>
          </p:txBody>
        </p:sp>
        <p:grpSp>
          <p:nvGrpSpPr>
            <p:cNvPr id="306" name="Grupo 305">
              <a:extLst>
                <a:ext uri="{FF2B5EF4-FFF2-40B4-BE49-F238E27FC236}">
                  <a16:creationId xmlns:a16="http://schemas.microsoft.com/office/drawing/2014/main" id="{4FA42A17-F83F-69F5-6F49-5C87CBCB5544}"/>
                </a:ext>
              </a:extLst>
            </p:cNvPr>
            <p:cNvGrpSpPr/>
            <p:nvPr/>
          </p:nvGrpSpPr>
          <p:grpSpPr>
            <a:xfrm>
              <a:off x="980415" y="4054644"/>
              <a:ext cx="878434" cy="395518"/>
              <a:chOff x="1094923" y="4826914"/>
              <a:chExt cx="878434" cy="395518"/>
            </a:xfrm>
          </p:grpSpPr>
          <p:pic>
            <p:nvPicPr>
              <p:cNvPr id="303" name="Gráfico 302">
                <a:extLst>
                  <a:ext uri="{FF2B5EF4-FFF2-40B4-BE49-F238E27FC236}">
                    <a16:creationId xmlns:a16="http://schemas.microsoft.com/office/drawing/2014/main" id="{62115996-545E-D853-56C1-7398E4EA100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94923" y="4826914"/>
                <a:ext cx="330654" cy="330654"/>
              </a:xfrm>
              <a:prstGeom prst="rect">
                <a:avLst/>
              </a:prstGeom>
            </p:spPr>
          </p:pic>
          <p:sp>
            <p:nvSpPr>
              <p:cNvPr id="305" name="CuadroTexto 304">
                <a:extLst>
                  <a:ext uri="{FF2B5EF4-FFF2-40B4-BE49-F238E27FC236}">
                    <a16:creationId xmlns:a16="http://schemas.microsoft.com/office/drawing/2014/main" id="{8B0D4E9F-3FB6-E96F-0B2F-80CF6C8B5A43}"/>
                  </a:ext>
                </a:extLst>
              </p:cNvPr>
              <p:cNvSpPr txBox="1"/>
              <p:nvPr/>
            </p:nvSpPr>
            <p:spPr>
              <a:xfrm>
                <a:off x="1320497" y="4920774"/>
                <a:ext cx="652860" cy="301658"/>
              </a:xfrm>
              <a:prstGeom prst="rect">
                <a:avLst/>
              </a:prstGeom>
            </p:spPr>
            <p:txBody>
              <a:bodyPr wrap="square" lIns="72000" tIns="36000" rIns="72000" bIns="3600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400" i="0" u="none" strike="noStrike" kern="1200" cap="none" spc="0" normalizeH="0" baseline="0" noProof="0">
                    <a:ln>
                      <a:noFill/>
                    </a:ln>
                    <a:solidFill>
                      <a:schemeClr val="accent2"/>
                    </a:solidFill>
                    <a:effectLst/>
                    <a:uLnTx/>
                    <a:uFillTx/>
                    <a:latin typeface="Calibri"/>
                    <a:ea typeface="+mn-ea"/>
                    <a:cs typeface="+mn-cs"/>
                  </a:rPr>
                  <a:t>uñas</a:t>
                </a:r>
                <a:endParaRPr kumimoji="0" lang="es-ES" sz="1100" i="0" u="none" strike="noStrike" kern="1200" cap="none" spc="0" normalizeH="0" baseline="0" noProof="0">
                  <a:ln>
                    <a:noFill/>
                  </a:ln>
                  <a:solidFill>
                    <a:schemeClr val="accent2"/>
                  </a:solidFill>
                  <a:effectLst/>
                  <a:uLnTx/>
                  <a:uFillTx/>
                  <a:latin typeface="Calibri"/>
                  <a:ea typeface="+mn-ea"/>
                  <a:cs typeface="+mn-cs"/>
                </a:endParaRPr>
              </a:p>
            </p:txBody>
          </p:sp>
        </p:grpSp>
        <p:cxnSp>
          <p:nvCxnSpPr>
            <p:cNvPr id="309" name="Conector recto 308">
              <a:extLst>
                <a:ext uri="{FF2B5EF4-FFF2-40B4-BE49-F238E27FC236}">
                  <a16:creationId xmlns:a16="http://schemas.microsoft.com/office/drawing/2014/main" id="{BE3A0D17-6052-4FD5-9983-E3BC5A81D6BC}"/>
                </a:ext>
              </a:extLst>
            </p:cNvPr>
            <p:cNvCxnSpPr/>
            <p:nvPr/>
          </p:nvCxnSpPr>
          <p:spPr>
            <a:xfrm>
              <a:off x="995580" y="4475881"/>
              <a:ext cx="777620" cy="0"/>
            </a:xfrm>
            <a:prstGeom prst="line">
              <a:avLst/>
            </a:prstGeom>
            <a:ln w="6350">
              <a:solidFill>
                <a:schemeClr val="bg2">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310" name="Conector recto 309">
              <a:extLst>
                <a:ext uri="{FF2B5EF4-FFF2-40B4-BE49-F238E27FC236}">
                  <a16:creationId xmlns:a16="http://schemas.microsoft.com/office/drawing/2014/main" id="{5DF15736-6392-A748-B30A-173626244DDF}"/>
                </a:ext>
              </a:extLst>
            </p:cNvPr>
            <p:cNvCxnSpPr/>
            <p:nvPr/>
          </p:nvCxnSpPr>
          <p:spPr>
            <a:xfrm>
              <a:off x="995580" y="5001811"/>
              <a:ext cx="777620" cy="0"/>
            </a:xfrm>
            <a:prstGeom prst="line">
              <a:avLst/>
            </a:prstGeom>
            <a:ln w="6350">
              <a:solidFill>
                <a:schemeClr val="bg2">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312" name="CuadroTexto 311">
              <a:extLst>
                <a:ext uri="{FF2B5EF4-FFF2-40B4-BE49-F238E27FC236}">
                  <a16:creationId xmlns:a16="http://schemas.microsoft.com/office/drawing/2014/main" id="{3AE96361-6CFC-BE62-43AB-52E7F59C0DAE}"/>
                </a:ext>
              </a:extLst>
            </p:cNvPr>
            <p:cNvSpPr txBox="1"/>
            <p:nvPr/>
          </p:nvSpPr>
          <p:spPr>
            <a:xfrm>
              <a:off x="2438250" y="4730153"/>
              <a:ext cx="652860" cy="257369"/>
            </a:xfrm>
            <a:prstGeom prst="rect">
              <a:avLst/>
            </a:prstGeom>
          </p:spPr>
          <p:txBody>
            <a:bodyPr wrap="square" lIns="72000" tIns="36000" rIns="72000" bIns="3600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100" b="0" i="0" u="none" strike="noStrike" kern="1200" cap="none" spc="0" normalizeH="0" baseline="0" noProof="0" dirty="0">
                  <a:ln>
                    <a:noFill/>
                  </a:ln>
                  <a:effectLst/>
                  <a:uLnTx/>
                  <a:uFillTx/>
                  <a:latin typeface="Calibri"/>
                  <a:ea typeface="+mn-ea"/>
                  <a:cs typeface="+mn-cs"/>
                </a:rPr>
                <a:t>PSSI</a:t>
              </a:r>
            </a:p>
          </p:txBody>
        </p:sp>
        <p:sp>
          <p:nvSpPr>
            <p:cNvPr id="314" name="CuadroTexto 313">
              <a:extLst>
                <a:ext uri="{FF2B5EF4-FFF2-40B4-BE49-F238E27FC236}">
                  <a16:creationId xmlns:a16="http://schemas.microsoft.com/office/drawing/2014/main" id="{0AE799CD-20BB-0D09-2C51-8C0C21D7E1AC}"/>
                </a:ext>
              </a:extLst>
            </p:cNvPr>
            <p:cNvSpPr txBox="1"/>
            <p:nvPr/>
          </p:nvSpPr>
          <p:spPr>
            <a:xfrm>
              <a:off x="2117329" y="4419881"/>
              <a:ext cx="1294702" cy="398320"/>
            </a:xfrm>
            <a:prstGeom prst="rect">
              <a:avLst/>
            </a:prstGeom>
          </p:spPr>
          <p:txBody>
            <a:bodyPr wrap="square" lIns="72000" tIns="36000" rIns="72000" bIns="3600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000" b="1" i="0" u="none" strike="noStrike" kern="1200" cap="none" spc="0" normalizeH="0" baseline="0" noProof="0">
                  <a:ln>
                    <a:noFill/>
                  </a:ln>
                  <a:solidFill>
                    <a:schemeClr val="accent2"/>
                  </a:solidFill>
                  <a:effectLst/>
                  <a:uLnTx/>
                  <a:uFillTx/>
                  <a:latin typeface="Calibri"/>
                  <a:ea typeface="+mn-ea"/>
                  <a:cs typeface="+mn-cs"/>
                </a:rPr>
                <a:t>92</a:t>
              </a:r>
              <a:r>
                <a:rPr lang="es-ES" sz="1600" b="1">
                  <a:solidFill>
                    <a:schemeClr val="accent2"/>
                  </a:solidFill>
                  <a:latin typeface="Calibri"/>
                </a:rPr>
                <a:t>,</a:t>
              </a:r>
              <a:r>
                <a:rPr kumimoji="0" lang="es-ES" sz="1600" b="1" i="0" u="none" strike="noStrike" kern="1200" cap="none" spc="0" normalizeH="0" baseline="0" noProof="0">
                  <a:ln>
                    <a:noFill/>
                  </a:ln>
                  <a:solidFill>
                    <a:schemeClr val="accent2"/>
                  </a:solidFill>
                  <a:effectLst/>
                  <a:uLnTx/>
                  <a:uFillTx/>
                  <a:latin typeface="Calibri"/>
                  <a:ea typeface="+mn-ea"/>
                  <a:cs typeface="+mn-cs"/>
                </a:rPr>
                <a:t>5%</a:t>
              </a:r>
              <a:endParaRPr kumimoji="0" lang="es-ES" sz="2000" b="1" i="0" u="none" strike="noStrike" kern="1200" cap="none" spc="0" normalizeH="0" baseline="0" noProof="0">
                <a:ln>
                  <a:noFill/>
                </a:ln>
                <a:solidFill>
                  <a:schemeClr val="accent2"/>
                </a:solidFill>
                <a:effectLst/>
                <a:uLnTx/>
                <a:uFillTx/>
                <a:latin typeface="Calibri"/>
                <a:ea typeface="+mn-ea"/>
                <a:cs typeface="+mn-cs"/>
              </a:endParaRPr>
            </a:p>
          </p:txBody>
        </p:sp>
        <p:sp>
          <p:nvSpPr>
            <p:cNvPr id="317" name="CuadroTexto 316">
              <a:extLst>
                <a:ext uri="{FF2B5EF4-FFF2-40B4-BE49-F238E27FC236}">
                  <a16:creationId xmlns:a16="http://schemas.microsoft.com/office/drawing/2014/main" id="{5F94EB45-3E4C-B374-2828-23189DFFEFFD}"/>
                </a:ext>
              </a:extLst>
            </p:cNvPr>
            <p:cNvSpPr txBox="1"/>
            <p:nvPr/>
          </p:nvSpPr>
          <p:spPr>
            <a:xfrm>
              <a:off x="2526725" y="4008469"/>
              <a:ext cx="991220" cy="441482"/>
            </a:xfrm>
            <a:prstGeom prst="rect">
              <a:avLst/>
            </a:prstGeom>
          </p:spPr>
          <p:txBody>
            <a:bodyPr wrap="square" lIns="72000" tIns="36000" rIns="72000" bIns="36000" rtlCol="0">
              <a:spAutoFit/>
            </a:bodyPr>
            <a:lstStyle/>
            <a:p>
              <a:pPr marL="0" marR="0" lvl="0" indent="0" defTabSz="914400" rtl="0" eaLnBrk="1" fontAlgn="auto" latinLnBrk="0" hangingPunct="1">
                <a:lnSpc>
                  <a:spcPct val="80000"/>
                </a:lnSpc>
                <a:spcBef>
                  <a:spcPts val="0"/>
                </a:spcBef>
                <a:spcAft>
                  <a:spcPts val="0"/>
                </a:spcAft>
                <a:buClrTx/>
                <a:buSzTx/>
                <a:buFontTx/>
                <a:buNone/>
                <a:tabLst/>
                <a:defRPr/>
              </a:pPr>
              <a:r>
                <a:rPr kumimoji="0" lang="es-ES" sz="1400" i="0" u="none" strike="noStrike" kern="1200" cap="none" spc="0" normalizeH="0" baseline="0" noProof="0" dirty="0">
                  <a:ln>
                    <a:noFill/>
                  </a:ln>
                  <a:solidFill>
                    <a:schemeClr val="accent2"/>
                  </a:solidFill>
                  <a:effectLst/>
                  <a:uLnTx/>
                  <a:uFillTx/>
                  <a:latin typeface="Calibri"/>
                  <a:ea typeface="+mn-ea"/>
                  <a:cs typeface="+mn-cs"/>
                </a:rPr>
                <a:t>cuero cabelludo</a:t>
              </a:r>
              <a:endParaRPr kumimoji="0" lang="es-ES" sz="1100" i="0" u="none" strike="noStrike" kern="1200" cap="none" spc="0" normalizeH="0" baseline="0" noProof="0" dirty="0">
                <a:ln>
                  <a:noFill/>
                </a:ln>
                <a:solidFill>
                  <a:schemeClr val="accent2"/>
                </a:solidFill>
                <a:effectLst/>
                <a:uLnTx/>
                <a:uFillTx/>
                <a:latin typeface="Calibri"/>
                <a:ea typeface="+mn-ea"/>
                <a:cs typeface="+mn-cs"/>
              </a:endParaRPr>
            </a:p>
          </p:txBody>
        </p:sp>
        <p:sp>
          <p:nvSpPr>
            <p:cNvPr id="319" name="CuadroTexto 318">
              <a:extLst>
                <a:ext uri="{FF2B5EF4-FFF2-40B4-BE49-F238E27FC236}">
                  <a16:creationId xmlns:a16="http://schemas.microsoft.com/office/drawing/2014/main" id="{AF34FC7E-4102-24AE-BD94-F2BCB06A0D84}"/>
                </a:ext>
              </a:extLst>
            </p:cNvPr>
            <p:cNvSpPr txBox="1"/>
            <p:nvPr/>
          </p:nvSpPr>
          <p:spPr>
            <a:xfrm>
              <a:off x="3895088" y="4730153"/>
              <a:ext cx="652860" cy="257369"/>
            </a:xfrm>
            <a:prstGeom prst="rect">
              <a:avLst/>
            </a:prstGeom>
          </p:spPr>
          <p:txBody>
            <a:bodyPr wrap="square" lIns="72000" tIns="36000" rIns="72000" bIns="3600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100" b="0" i="0" u="none" strike="noStrike" kern="1200" cap="none" spc="0" normalizeH="0" baseline="0" noProof="0" dirty="0" err="1">
                  <a:ln>
                    <a:noFill/>
                  </a:ln>
                  <a:effectLst/>
                  <a:uLnTx/>
                  <a:uFillTx/>
                  <a:latin typeface="Calibri"/>
                  <a:ea typeface="+mn-ea"/>
                  <a:cs typeface="+mn-cs"/>
                </a:rPr>
                <a:t>sPGA</a:t>
              </a:r>
              <a:r>
                <a:rPr kumimoji="0" lang="es-ES" sz="1100" b="0" i="0" u="none" strike="noStrike" kern="1200" cap="none" spc="0" normalizeH="0" baseline="0" noProof="0" dirty="0">
                  <a:ln>
                    <a:noFill/>
                  </a:ln>
                  <a:effectLst/>
                  <a:uLnTx/>
                  <a:uFillTx/>
                  <a:latin typeface="Calibri"/>
                  <a:ea typeface="+mn-ea"/>
                  <a:cs typeface="+mn-cs"/>
                </a:rPr>
                <a:t>-G</a:t>
              </a:r>
            </a:p>
          </p:txBody>
        </p:sp>
        <p:sp>
          <p:nvSpPr>
            <p:cNvPr id="321" name="CuadroTexto 320">
              <a:extLst>
                <a:ext uri="{FF2B5EF4-FFF2-40B4-BE49-F238E27FC236}">
                  <a16:creationId xmlns:a16="http://schemas.microsoft.com/office/drawing/2014/main" id="{677DBF2C-C773-42BF-8144-221D7B71BE21}"/>
                </a:ext>
              </a:extLst>
            </p:cNvPr>
            <p:cNvSpPr txBox="1"/>
            <p:nvPr/>
          </p:nvSpPr>
          <p:spPr>
            <a:xfrm>
              <a:off x="3669515" y="4419881"/>
              <a:ext cx="1104007" cy="398320"/>
            </a:xfrm>
            <a:prstGeom prst="rect">
              <a:avLst/>
            </a:prstGeom>
          </p:spPr>
          <p:txBody>
            <a:bodyPr wrap="square" lIns="72000" tIns="36000" rIns="72000" bIns="3600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000" b="1" i="0" u="none" strike="noStrike" kern="1200" cap="none" spc="0" normalizeH="0" baseline="0" noProof="0">
                  <a:ln>
                    <a:noFill/>
                  </a:ln>
                  <a:solidFill>
                    <a:schemeClr val="accent2"/>
                  </a:solidFill>
                  <a:effectLst/>
                  <a:uLnTx/>
                  <a:uFillTx/>
                  <a:latin typeface="Calibri"/>
                  <a:ea typeface="+mn-ea"/>
                  <a:cs typeface="+mn-cs"/>
                </a:rPr>
                <a:t>93</a:t>
              </a:r>
              <a:r>
                <a:rPr lang="es-ES" sz="1600" b="1">
                  <a:solidFill>
                    <a:schemeClr val="accent2"/>
                  </a:solidFill>
                  <a:latin typeface="Calibri"/>
                </a:rPr>
                <a:t>,</a:t>
              </a:r>
              <a:r>
                <a:rPr kumimoji="0" lang="es-ES" sz="1600" b="1" i="0" u="none" strike="noStrike" kern="1200" cap="none" spc="0" normalizeH="0" baseline="0" noProof="0">
                  <a:ln>
                    <a:noFill/>
                  </a:ln>
                  <a:solidFill>
                    <a:schemeClr val="accent2"/>
                  </a:solidFill>
                  <a:effectLst/>
                  <a:uLnTx/>
                  <a:uFillTx/>
                  <a:latin typeface="Calibri"/>
                  <a:ea typeface="+mn-ea"/>
                  <a:cs typeface="+mn-cs"/>
                </a:rPr>
                <a:t>9%</a:t>
              </a:r>
              <a:endParaRPr kumimoji="0" lang="es-ES" sz="2000" b="1" i="0" u="none" strike="noStrike" kern="1200" cap="none" spc="0" normalizeH="0" baseline="0" noProof="0">
                <a:ln>
                  <a:noFill/>
                </a:ln>
                <a:solidFill>
                  <a:schemeClr val="accent2"/>
                </a:solidFill>
                <a:effectLst/>
                <a:uLnTx/>
                <a:uFillTx/>
                <a:latin typeface="Calibri"/>
                <a:ea typeface="+mn-ea"/>
                <a:cs typeface="+mn-cs"/>
              </a:endParaRPr>
            </a:p>
          </p:txBody>
        </p:sp>
        <p:sp>
          <p:nvSpPr>
            <p:cNvPr id="324" name="CuadroTexto 323">
              <a:extLst>
                <a:ext uri="{FF2B5EF4-FFF2-40B4-BE49-F238E27FC236}">
                  <a16:creationId xmlns:a16="http://schemas.microsoft.com/office/drawing/2014/main" id="{1677346C-1052-177E-C64B-78FBD831E335}"/>
                </a:ext>
              </a:extLst>
            </p:cNvPr>
            <p:cNvSpPr txBox="1"/>
            <p:nvPr/>
          </p:nvSpPr>
          <p:spPr>
            <a:xfrm>
              <a:off x="4007875" y="4167367"/>
              <a:ext cx="772520" cy="301658"/>
            </a:xfrm>
            <a:prstGeom prst="rect">
              <a:avLst/>
            </a:prstGeom>
          </p:spPr>
          <p:txBody>
            <a:bodyPr wrap="square" lIns="72000" tIns="36000" rIns="72000" bIns="3600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400" i="0" u="none" strike="noStrike" kern="1200" cap="none" spc="0" normalizeH="0" baseline="0" noProof="0">
                  <a:ln>
                    <a:noFill/>
                  </a:ln>
                  <a:solidFill>
                    <a:schemeClr val="accent2"/>
                  </a:solidFill>
                  <a:effectLst/>
                  <a:uLnTx/>
                  <a:uFillTx/>
                  <a:latin typeface="Calibri"/>
                  <a:ea typeface="+mn-ea"/>
                  <a:cs typeface="+mn-cs"/>
                </a:rPr>
                <a:t>genital</a:t>
              </a:r>
              <a:endParaRPr kumimoji="0" lang="es-ES" sz="1100" i="0" u="none" strike="noStrike" kern="1200" cap="none" spc="0" normalizeH="0" baseline="0" noProof="0">
                <a:ln>
                  <a:noFill/>
                </a:ln>
                <a:solidFill>
                  <a:schemeClr val="accent2"/>
                </a:solidFill>
                <a:effectLst/>
                <a:uLnTx/>
                <a:uFillTx/>
                <a:latin typeface="Calibri"/>
                <a:ea typeface="+mn-ea"/>
                <a:cs typeface="+mn-cs"/>
              </a:endParaRPr>
            </a:p>
          </p:txBody>
        </p:sp>
        <p:grpSp>
          <p:nvGrpSpPr>
            <p:cNvPr id="347" name="Grupo 346">
              <a:extLst>
                <a:ext uri="{FF2B5EF4-FFF2-40B4-BE49-F238E27FC236}">
                  <a16:creationId xmlns:a16="http://schemas.microsoft.com/office/drawing/2014/main" id="{8E325716-0AA0-0F71-9CA5-A2A745B38187}"/>
                </a:ext>
              </a:extLst>
            </p:cNvPr>
            <p:cNvGrpSpPr/>
            <p:nvPr/>
          </p:nvGrpSpPr>
          <p:grpSpPr>
            <a:xfrm>
              <a:off x="3776262" y="4099659"/>
              <a:ext cx="271491" cy="280541"/>
              <a:chOff x="1471599" y="5691826"/>
              <a:chExt cx="288093" cy="297696"/>
            </a:xfrm>
            <a:noFill/>
          </p:grpSpPr>
          <p:sp>
            <p:nvSpPr>
              <p:cNvPr id="340" name="Forma libre: forma 339">
                <a:extLst>
                  <a:ext uri="{FF2B5EF4-FFF2-40B4-BE49-F238E27FC236}">
                    <a16:creationId xmlns:a16="http://schemas.microsoft.com/office/drawing/2014/main" id="{10DD9976-6CF8-127D-1EFA-BBD99BC6207E}"/>
                  </a:ext>
                </a:extLst>
              </p:cNvPr>
              <p:cNvSpPr/>
              <p:nvPr/>
            </p:nvSpPr>
            <p:spPr>
              <a:xfrm>
                <a:off x="1471599" y="5763849"/>
                <a:ext cx="14404" cy="225673"/>
              </a:xfrm>
              <a:custGeom>
                <a:avLst/>
                <a:gdLst>
                  <a:gd name="connsiteX0" fmla="*/ 3405 w 19684"/>
                  <a:gd name="connsiteY0" fmla="*/ 0 h 308397"/>
                  <a:gd name="connsiteX1" fmla="*/ 0 w 19684"/>
                  <a:gd name="connsiteY1" fmla="*/ 85302 h 308397"/>
                  <a:gd name="connsiteX2" fmla="*/ 19685 w 19684"/>
                  <a:gd name="connsiteY2" fmla="*/ 308397 h 308397"/>
                </a:gdLst>
                <a:ahLst/>
                <a:cxnLst>
                  <a:cxn ang="0">
                    <a:pos x="connsiteX0" y="connsiteY0"/>
                  </a:cxn>
                  <a:cxn ang="0">
                    <a:pos x="connsiteX1" y="connsiteY1"/>
                  </a:cxn>
                  <a:cxn ang="0">
                    <a:pos x="connsiteX2" y="connsiteY2"/>
                  </a:cxn>
                </a:cxnLst>
                <a:rect l="l" t="t" r="r" b="b"/>
                <a:pathLst>
                  <a:path w="19684" h="308397">
                    <a:moveTo>
                      <a:pt x="3405" y="0"/>
                    </a:moveTo>
                    <a:cubicBezTo>
                      <a:pt x="1378" y="23921"/>
                      <a:pt x="0" y="52315"/>
                      <a:pt x="0" y="85302"/>
                    </a:cubicBezTo>
                    <a:cubicBezTo>
                      <a:pt x="0" y="164042"/>
                      <a:pt x="19685" y="308397"/>
                      <a:pt x="19685" y="308397"/>
                    </a:cubicBezTo>
                  </a:path>
                </a:pathLst>
              </a:custGeom>
              <a:grpFill/>
              <a:ln w="19050" cap="rnd">
                <a:solidFill>
                  <a:schemeClr val="accent2"/>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600" b="0" i="0" u="none" strike="noStrike" kern="1200" cap="none" spc="0" normalizeH="0" baseline="0" noProof="0">
                  <a:ln>
                    <a:noFill/>
                  </a:ln>
                  <a:solidFill>
                    <a:prstClr val="black"/>
                  </a:solidFill>
                  <a:effectLst/>
                  <a:uLnTx/>
                  <a:uFillTx/>
                  <a:latin typeface="Calibri"/>
                  <a:ea typeface="+mn-ea"/>
                  <a:cs typeface="+mn-cs"/>
                </a:endParaRPr>
              </a:p>
            </p:txBody>
          </p:sp>
          <p:sp>
            <p:nvSpPr>
              <p:cNvPr id="341" name="Forma libre: forma 340">
                <a:extLst>
                  <a:ext uri="{FF2B5EF4-FFF2-40B4-BE49-F238E27FC236}">
                    <a16:creationId xmlns:a16="http://schemas.microsoft.com/office/drawing/2014/main" id="{6989F98B-E5DD-16B0-E87C-2450F22D8BDF}"/>
                  </a:ext>
                </a:extLst>
              </p:cNvPr>
              <p:cNvSpPr/>
              <p:nvPr/>
            </p:nvSpPr>
            <p:spPr>
              <a:xfrm>
                <a:off x="1476037" y="5691826"/>
                <a:ext cx="9967" cy="52816"/>
              </a:xfrm>
              <a:custGeom>
                <a:avLst/>
                <a:gdLst>
                  <a:gd name="connsiteX0" fmla="*/ 13621 w 13620"/>
                  <a:gd name="connsiteY0" fmla="*/ 0 h 72177"/>
                  <a:gd name="connsiteX1" fmla="*/ 0 w 13620"/>
                  <a:gd name="connsiteY1" fmla="*/ 72178 h 72177"/>
                </a:gdLst>
                <a:ahLst/>
                <a:cxnLst>
                  <a:cxn ang="0">
                    <a:pos x="connsiteX0" y="connsiteY0"/>
                  </a:cxn>
                  <a:cxn ang="0">
                    <a:pos x="connsiteX1" y="connsiteY1"/>
                  </a:cxn>
                </a:cxnLst>
                <a:rect l="l" t="t" r="r" b="b"/>
                <a:pathLst>
                  <a:path w="13620" h="72177">
                    <a:moveTo>
                      <a:pt x="13621" y="0"/>
                    </a:moveTo>
                    <a:cubicBezTo>
                      <a:pt x="13621" y="0"/>
                      <a:pt x="5784" y="23510"/>
                      <a:pt x="0" y="72178"/>
                    </a:cubicBezTo>
                  </a:path>
                </a:pathLst>
              </a:custGeom>
              <a:grpFill/>
              <a:ln w="19050" cap="rnd">
                <a:solidFill>
                  <a:schemeClr val="accent2"/>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600" b="0" i="0" u="none" strike="noStrike" kern="1200" cap="none" spc="0" normalizeH="0" baseline="0" noProof="0">
                  <a:ln>
                    <a:noFill/>
                  </a:ln>
                  <a:solidFill>
                    <a:prstClr val="black"/>
                  </a:solidFill>
                  <a:effectLst/>
                  <a:uLnTx/>
                  <a:uFillTx/>
                  <a:latin typeface="Calibri"/>
                  <a:ea typeface="+mn-ea"/>
                  <a:cs typeface="+mn-cs"/>
                </a:endParaRPr>
              </a:p>
            </p:txBody>
          </p:sp>
          <p:sp>
            <p:nvSpPr>
              <p:cNvPr id="342" name="Forma libre: forma 341">
                <a:extLst>
                  <a:ext uri="{FF2B5EF4-FFF2-40B4-BE49-F238E27FC236}">
                    <a16:creationId xmlns:a16="http://schemas.microsoft.com/office/drawing/2014/main" id="{B88631C7-133B-1FB3-540F-843A4A0D3AD1}"/>
                  </a:ext>
                </a:extLst>
              </p:cNvPr>
              <p:cNvSpPr/>
              <p:nvPr/>
            </p:nvSpPr>
            <p:spPr>
              <a:xfrm>
                <a:off x="1745288" y="5691826"/>
                <a:ext cx="14404" cy="297696"/>
              </a:xfrm>
              <a:custGeom>
                <a:avLst/>
                <a:gdLst>
                  <a:gd name="connsiteX0" fmla="*/ 0 w 19684"/>
                  <a:gd name="connsiteY0" fmla="*/ 0 h 406821"/>
                  <a:gd name="connsiteX1" fmla="*/ 19685 w 19684"/>
                  <a:gd name="connsiteY1" fmla="*/ 183726 h 406821"/>
                  <a:gd name="connsiteX2" fmla="*/ 0 w 19684"/>
                  <a:gd name="connsiteY2" fmla="*/ 406822 h 406821"/>
                </a:gdLst>
                <a:ahLst/>
                <a:cxnLst>
                  <a:cxn ang="0">
                    <a:pos x="connsiteX0" y="connsiteY0"/>
                  </a:cxn>
                  <a:cxn ang="0">
                    <a:pos x="connsiteX1" y="connsiteY1"/>
                  </a:cxn>
                  <a:cxn ang="0">
                    <a:pos x="connsiteX2" y="connsiteY2"/>
                  </a:cxn>
                </a:cxnLst>
                <a:rect l="l" t="t" r="r" b="b"/>
                <a:pathLst>
                  <a:path w="19684" h="406821">
                    <a:moveTo>
                      <a:pt x="0" y="0"/>
                    </a:moveTo>
                    <a:cubicBezTo>
                      <a:pt x="0" y="0"/>
                      <a:pt x="19685" y="59055"/>
                      <a:pt x="19685" y="183726"/>
                    </a:cubicBezTo>
                    <a:cubicBezTo>
                      <a:pt x="19685" y="262466"/>
                      <a:pt x="0" y="406822"/>
                      <a:pt x="0" y="406822"/>
                    </a:cubicBezTo>
                  </a:path>
                </a:pathLst>
              </a:custGeom>
              <a:grpFill/>
              <a:ln w="19050" cap="rnd">
                <a:solidFill>
                  <a:schemeClr val="accent2"/>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600" b="0" i="0" u="none" strike="noStrike" kern="1200" cap="none" spc="0" normalizeH="0" baseline="0" noProof="0">
                  <a:ln>
                    <a:noFill/>
                  </a:ln>
                  <a:solidFill>
                    <a:prstClr val="black"/>
                  </a:solidFill>
                  <a:effectLst/>
                  <a:uLnTx/>
                  <a:uFillTx/>
                  <a:latin typeface="Calibri"/>
                  <a:ea typeface="+mn-ea"/>
                  <a:cs typeface="+mn-cs"/>
                </a:endParaRPr>
              </a:p>
            </p:txBody>
          </p:sp>
          <p:sp>
            <p:nvSpPr>
              <p:cNvPr id="343" name="Forma libre: forma 342">
                <a:extLst>
                  <a:ext uri="{FF2B5EF4-FFF2-40B4-BE49-F238E27FC236}">
                    <a16:creationId xmlns:a16="http://schemas.microsoft.com/office/drawing/2014/main" id="{1D747513-70FE-8586-A84D-7392BC040CCA}"/>
                  </a:ext>
                </a:extLst>
              </p:cNvPr>
              <p:cNvSpPr/>
              <p:nvPr/>
            </p:nvSpPr>
            <p:spPr>
              <a:xfrm>
                <a:off x="1596440" y="5864682"/>
                <a:ext cx="9603" cy="124840"/>
              </a:xfrm>
              <a:custGeom>
                <a:avLst/>
                <a:gdLst>
                  <a:gd name="connsiteX0" fmla="*/ 13124 w 13123"/>
                  <a:gd name="connsiteY0" fmla="*/ 0 h 170602"/>
                  <a:gd name="connsiteX1" fmla="*/ 0 w 13123"/>
                  <a:gd name="connsiteY1" fmla="*/ 170602 h 170602"/>
                </a:gdLst>
                <a:ahLst/>
                <a:cxnLst>
                  <a:cxn ang="0">
                    <a:pos x="connsiteX0" y="connsiteY0"/>
                  </a:cxn>
                  <a:cxn ang="0">
                    <a:pos x="connsiteX1" y="connsiteY1"/>
                  </a:cxn>
                </a:cxnLst>
                <a:rect l="l" t="t" r="r" b="b"/>
                <a:pathLst>
                  <a:path w="13123" h="170602">
                    <a:moveTo>
                      <a:pt x="13124" y="0"/>
                    </a:moveTo>
                    <a:lnTo>
                      <a:pt x="0" y="170602"/>
                    </a:lnTo>
                  </a:path>
                </a:pathLst>
              </a:custGeom>
              <a:grpFill/>
              <a:ln w="12700" cap="rnd">
                <a:solidFill>
                  <a:schemeClr val="accent2"/>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600" b="0" i="0" u="none" strike="noStrike" kern="1200" cap="none" spc="0" normalizeH="0" baseline="0" noProof="0">
                  <a:ln>
                    <a:noFill/>
                  </a:ln>
                  <a:solidFill>
                    <a:prstClr val="black"/>
                  </a:solidFill>
                  <a:effectLst/>
                  <a:uLnTx/>
                  <a:uFillTx/>
                  <a:latin typeface="Calibri"/>
                  <a:ea typeface="+mn-ea"/>
                  <a:cs typeface="+mn-cs"/>
                </a:endParaRPr>
              </a:p>
            </p:txBody>
          </p:sp>
          <p:sp>
            <p:nvSpPr>
              <p:cNvPr id="344" name="Forma libre: forma 343">
                <a:extLst>
                  <a:ext uri="{FF2B5EF4-FFF2-40B4-BE49-F238E27FC236}">
                    <a16:creationId xmlns:a16="http://schemas.microsoft.com/office/drawing/2014/main" id="{01FA8485-1C44-C664-8C0E-4D1606D0DB25}"/>
                  </a:ext>
                </a:extLst>
              </p:cNvPr>
              <p:cNvSpPr/>
              <p:nvPr/>
            </p:nvSpPr>
            <p:spPr>
              <a:xfrm>
                <a:off x="1626727" y="5883888"/>
                <a:ext cx="8125" cy="105634"/>
              </a:xfrm>
              <a:custGeom>
                <a:avLst/>
                <a:gdLst>
                  <a:gd name="connsiteX0" fmla="*/ 0 w 11104"/>
                  <a:gd name="connsiteY0" fmla="*/ 0 h 144356"/>
                  <a:gd name="connsiteX1" fmla="*/ 11105 w 11104"/>
                  <a:gd name="connsiteY1" fmla="*/ 144356 h 144356"/>
                </a:gdLst>
                <a:ahLst/>
                <a:cxnLst>
                  <a:cxn ang="0">
                    <a:pos x="connsiteX0" y="connsiteY0"/>
                  </a:cxn>
                  <a:cxn ang="0">
                    <a:pos x="connsiteX1" y="connsiteY1"/>
                  </a:cxn>
                </a:cxnLst>
                <a:rect l="l" t="t" r="r" b="b"/>
                <a:pathLst>
                  <a:path w="11104" h="144356">
                    <a:moveTo>
                      <a:pt x="0" y="0"/>
                    </a:moveTo>
                    <a:lnTo>
                      <a:pt x="11105" y="144356"/>
                    </a:lnTo>
                  </a:path>
                </a:pathLst>
              </a:custGeom>
              <a:grpFill/>
              <a:ln w="12700" cap="rnd">
                <a:solidFill>
                  <a:schemeClr val="accent2"/>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600" b="0" i="0" u="none" strike="noStrike" kern="1200" cap="none" spc="0" normalizeH="0" baseline="0" noProof="0">
                  <a:ln>
                    <a:noFill/>
                  </a:ln>
                  <a:solidFill>
                    <a:prstClr val="black"/>
                  </a:solidFill>
                  <a:effectLst/>
                  <a:uLnTx/>
                  <a:uFillTx/>
                  <a:latin typeface="Calibri"/>
                  <a:ea typeface="+mn-ea"/>
                  <a:cs typeface="+mn-cs"/>
                </a:endParaRPr>
              </a:p>
            </p:txBody>
          </p:sp>
          <p:sp>
            <p:nvSpPr>
              <p:cNvPr id="345" name="Forma libre: forma 344">
                <a:extLst>
                  <a:ext uri="{FF2B5EF4-FFF2-40B4-BE49-F238E27FC236}">
                    <a16:creationId xmlns:a16="http://schemas.microsoft.com/office/drawing/2014/main" id="{2D83F6BA-2217-076B-BFA0-4E4607B37EA1}"/>
                  </a:ext>
                </a:extLst>
              </p:cNvPr>
              <p:cNvSpPr/>
              <p:nvPr/>
            </p:nvSpPr>
            <p:spPr>
              <a:xfrm>
                <a:off x="1566670" y="5821468"/>
                <a:ext cx="48975" cy="43213"/>
              </a:xfrm>
              <a:custGeom>
                <a:avLst/>
                <a:gdLst>
                  <a:gd name="connsiteX0" fmla="*/ 66928 w 66928"/>
                  <a:gd name="connsiteY0" fmla="*/ 39370 h 59054"/>
                  <a:gd name="connsiteX1" fmla="*/ 66928 w 66928"/>
                  <a:gd name="connsiteY1" fmla="*/ 45760 h 59054"/>
                  <a:gd name="connsiteX2" fmla="*/ 53633 w 66928"/>
                  <a:gd name="connsiteY2" fmla="*/ 59055 h 59054"/>
                  <a:gd name="connsiteX3" fmla="*/ 53633 w 66928"/>
                  <a:gd name="connsiteY3" fmla="*/ 59055 h 59054"/>
                  <a:gd name="connsiteX4" fmla="*/ 43252 w 66928"/>
                  <a:gd name="connsiteY4" fmla="*/ 54065 h 59054"/>
                  <a:gd name="connsiteX5" fmla="*/ 0 w 66928"/>
                  <a:gd name="connsiteY5" fmla="*/ 0 h 59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928" h="59054">
                    <a:moveTo>
                      <a:pt x="66928" y="39370"/>
                    </a:moveTo>
                    <a:lnTo>
                      <a:pt x="66928" y="45760"/>
                    </a:lnTo>
                    <a:cubicBezTo>
                      <a:pt x="66928" y="53102"/>
                      <a:pt x="60976" y="59055"/>
                      <a:pt x="53633" y="59055"/>
                    </a:cubicBezTo>
                    <a:lnTo>
                      <a:pt x="53633" y="59055"/>
                    </a:lnTo>
                    <a:cubicBezTo>
                      <a:pt x="49595" y="59055"/>
                      <a:pt x="45774" y="57219"/>
                      <a:pt x="43252" y="54065"/>
                    </a:cubicBezTo>
                    <a:lnTo>
                      <a:pt x="0" y="0"/>
                    </a:lnTo>
                  </a:path>
                </a:pathLst>
              </a:custGeom>
              <a:grpFill/>
              <a:ln w="12700" cap="rnd">
                <a:solidFill>
                  <a:schemeClr val="accent2"/>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600" b="0" i="0" u="none" strike="noStrike" kern="1200" cap="none" spc="0" normalizeH="0" baseline="0" noProof="0">
                  <a:ln>
                    <a:noFill/>
                  </a:ln>
                  <a:solidFill>
                    <a:prstClr val="black"/>
                  </a:solidFill>
                  <a:effectLst/>
                  <a:uLnTx/>
                  <a:uFillTx/>
                  <a:latin typeface="Calibri"/>
                  <a:ea typeface="+mn-ea"/>
                  <a:cs typeface="+mn-cs"/>
                </a:endParaRPr>
              </a:p>
            </p:txBody>
          </p:sp>
          <p:sp>
            <p:nvSpPr>
              <p:cNvPr id="346" name="Forma libre: forma 345">
                <a:extLst>
                  <a:ext uri="{FF2B5EF4-FFF2-40B4-BE49-F238E27FC236}">
                    <a16:creationId xmlns:a16="http://schemas.microsoft.com/office/drawing/2014/main" id="{B848020C-49B5-DE23-B8D2-2EFE7C64815D}"/>
                  </a:ext>
                </a:extLst>
              </p:cNvPr>
              <p:cNvSpPr/>
              <p:nvPr/>
            </p:nvSpPr>
            <p:spPr>
              <a:xfrm>
                <a:off x="1615647" y="5821468"/>
                <a:ext cx="48976" cy="43213"/>
              </a:xfrm>
              <a:custGeom>
                <a:avLst/>
                <a:gdLst>
                  <a:gd name="connsiteX0" fmla="*/ 0 w 66929"/>
                  <a:gd name="connsiteY0" fmla="*/ 26246 h 59054"/>
                  <a:gd name="connsiteX1" fmla="*/ 0 w 66929"/>
                  <a:gd name="connsiteY1" fmla="*/ 45760 h 59054"/>
                  <a:gd name="connsiteX2" fmla="*/ 13295 w 66929"/>
                  <a:gd name="connsiteY2" fmla="*/ 59055 h 59054"/>
                  <a:gd name="connsiteX3" fmla="*/ 13295 w 66929"/>
                  <a:gd name="connsiteY3" fmla="*/ 59055 h 59054"/>
                  <a:gd name="connsiteX4" fmla="*/ 23677 w 66929"/>
                  <a:gd name="connsiteY4" fmla="*/ 54065 h 59054"/>
                  <a:gd name="connsiteX5" fmla="*/ 66929 w 66929"/>
                  <a:gd name="connsiteY5" fmla="*/ 0 h 59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929" h="59054">
                    <a:moveTo>
                      <a:pt x="0" y="26246"/>
                    </a:moveTo>
                    <a:lnTo>
                      <a:pt x="0" y="45760"/>
                    </a:lnTo>
                    <a:cubicBezTo>
                      <a:pt x="0" y="53102"/>
                      <a:pt x="5953" y="59055"/>
                      <a:pt x="13295" y="59055"/>
                    </a:cubicBezTo>
                    <a:lnTo>
                      <a:pt x="13295" y="59055"/>
                    </a:lnTo>
                    <a:cubicBezTo>
                      <a:pt x="17334" y="59055"/>
                      <a:pt x="21154" y="57219"/>
                      <a:pt x="23677" y="54065"/>
                    </a:cubicBezTo>
                    <a:lnTo>
                      <a:pt x="66929" y="0"/>
                    </a:lnTo>
                  </a:path>
                </a:pathLst>
              </a:custGeom>
              <a:grpFill/>
              <a:ln w="12700" cap="rnd">
                <a:solidFill>
                  <a:schemeClr val="accent2"/>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600" b="0" i="0" u="none" strike="noStrike" kern="1200" cap="none" spc="0" normalizeH="0" baseline="0" noProof="0">
                  <a:ln>
                    <a:noFill/>
                  </a:ln>
                  <a:solidFill>
                    <a:prstClr val="black"/>
                  </a:solidFill>
                  <a:effectLst/>
                  <a:uLnTx/>
                  <a:uFillTx/>
                  <a:latin typeface="Calibri"/>
                  <a:ea typeface="+mn-ea"/>
                  <a:cs typeface="+mn-cs"/>
                </a:endParaRPr>
              </a:p>
            </p:txBody>
          </p:sp>
        </p:grpSp>
        <p:sp>
          <p:nvSpPr>
            <p:cNvPr id="326" name="CuadroTexto 325">
              <a:extLst>
                <a:ext uri="{FF2B5EF4-FFF2-40B4-BE49-F238E27FC236}">
                  <a16:creationId xmlns:a16="http://schemas.microsoft.com/office/drawing/2014/main" id="{1768C79A-21B2-D4B6-4C36-090915179AC1}"/>
                </a:ext>
              </a:extLst>
            </p:cNvPr>
            <p:cNvSpPr txBox="1"/>
            <p:nvPr/>
          </p:nvSpPr>
          <p:spPr>
            <a:xfrm>
              <a:off x="5092010" y="4730153"/>
              <a:ext cx="652860" cy="257369"/>
            </a:xfrm>
            <a:prstGeom prst="rect">
              <a:avLst/>
            </a:prstGeom>
          </p:spPr>
          <p:txBody>
            <a:bodyPr wrap="square" lIns="72000" tIns="36000" rIns="72000" bIns="3600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100" b="0" i="0" u="none" strike="noStrike" kern="1200" cap="none" spc="0" normalizeH="0" baseline="0" noProof="0" err="1">
                  <a:ln>
                    <a:noFill/>
                  </a:ln>
                  <a:effectLst/>
                  <a:uLnTx/>
                  <a:uFillTx/>
                  <a:latin typeface="Calibri"/>
                  <a:ea typeface="+mn-ea"/>
                  <a:cs typeface="+mn-cs"/>
                </a:rPr>
                <a:t>ppPASI</a:t>
              </a:r>
              <a:endParaRPr kumimoji="0" lang="es-ES" sz="1100" b="0" i="0" u="none" strike="noStrike" kern="1200" cap="none" spc="0" normalizeH="0" baseline="0" noProof="0">
                <a:ln>
                  <a:noFill/>
                </a:ln>
                <a:effectLst/>
                <a:uLnTx/>
                <a:uFillTx/>
                <a:latin typeface="Calibri"/>
                <a:ea typeface="+mn-ea"/>
                <a:cs typeface="+mn-cs"/>
              </a:endParaRPr>
            </a:p>
          </p:txBody>
        </p:sp>
        <p:sp>
          <p:nvSpPr>
            <p:cNvPr id="329" name="CuadroTexto 328">
              <a:extLst>
                <a:ext uri="{FF2B5EF4-FFF2-40B4-BE49-F238E27FC236}">
                  <a16:creationId xmlns:a16="http://schemas.microsoft.com/office/drawing/2014/main" id="{B8221182-21FF-E0F8-7A64-B104E4C600E7}"/>
                </a:ext>
              </a:extLst>
            </p:cNvPr>
            <p:cNvSpPr txBox="1"/>
            <p:nvPr/>
          </p:nvSpPr>
          <p:spPr>
            <a:xfrm>
              <a:off x="4866437" y="4419881"/>
              <a:ext cx="1104007" cy="398320"/>
            </a:xfrm>
            <a:prstGeom prst="rect">
              <a:avLst/>
            </a:prstGeom>
          </p:spPr>
          <p:txBody>
            <a:bodyPr wrap="square" lIns="72000" tIns="36000" rIns="72000" bIns="3600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000" b="1" i="0" u="none" strike="noStrike" kern="1200" cap="none" spc="0" normalizeH="0" baseline="0" noProof="0" dirty="0">
                  <a:ln>
                    <a:noFill/>
                  </a:ln>
                  <a:solidFill>
                    <a:schemeClr val="accent2"/>
                  </a:solidFill>
                  <a:effectLst/>
                  <a:uLnTx/>
                  <a:uFillTx/>
                  <a:latin typeface="Calibri"/>
                  <a:ea typeface="+mn-ea"/>
                  <a:cs typeface="+mn-cs"/>
                </a:rPr>
                <a:t>100</a:t>
              </a:r>
              <a:r>
                <a:rPr kumimoji="0" lang="es-ES" sz="1600" b="1" i="0" u="none" strike="noStrike" kern="1200" cap="none" spc="0" normalizeH="0" baseline="0" noProof="0" dirty="0">
                  <a:ln>
                    <a:noFill/>
                  </a:ln>
                  <a:solidFill>
                    <a:schemeClr val="accent2"/>
                  </a:solidFill>
                  <a:effectLst/>
                  <a:uLnTx/>
                  <a:uFillTx/>
                  <a:latin typeface="Calibri"/>
                  <a:ea typeface="+mn-ea"/>
                  <a:cs typeface="+mn-cs"/>
                </a:rPr>
                <a:t>%</a:t>
              </a:r>
              <a:endParaRPr kumimoji="0" lang="es-ES" sz="2000" b="1" i="0" u="none" strike="noStrike" kern="1200" cap="none" spc="0" normalizeH="0" baseline="0" noProof="0" dirty="0">
                <a:ln>
                  <a:noFill/>
                </a:ln>
                <a:solidFill>
                  <a:schemeClr val="accent2"/>
                </a:solidFill>
                <a:effectLst/>
                <a:uLnTx/>
                <a:uFillTx/>
                <a:latin typeface="Calibri"/>
                <a:ea typeface="+mn-ea"/>
                <a:cs typeface="+mn-cs"/>
              </a:endParaRPr>
            </a:p>
          </p:txBody>
        </p:sp>
        <p:sp>
          <p:nvSpPr>
            <p:cNvPr id="333" name="CuadroTexto 332">
              <a:extLst>
                <a:ext uri="{FF2B5EF4-FFF2-40B4-BE49-F238E27FC236}">
                  <a16:creationId xmlns:a16="http://schemas.microsoft.com/office/drawing/2014/main" id="{2DA9AB5D-E2D7-279A-2347-A088AF4B1F4C}"/>
                </a:ext>
              </a:extLst>
            </p:cNvPr>
            <p:cNvSpPr txBox="1"/>
            <p:nvPr/>
          </p:nvSpPr>
          <p:spPr>
            <a:xfrm>
              <a:off x="5177024" y="4004351"/>
              <a:ext cx="772520" cy="441482"/>
            </a:xfrm>
            <a:prstGeom prst="rect">
              <a:avLst/>
            </a:prstGeom>
          </p:spPr>
          <p:txBody>
            <a:bodyPr wrap="square" lIns="72000" tIns="36000" rIns="72000" bIns="36000" rtlCol="0">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s-ES" sz="1400" i="0" u="none" strike="noStrike" kern="1200" cap="none" spc="0" normalizeH="0" baseline="0" noProof="0">
                  <a:ln>
                    <a:noFill/>
                  </a:ln>
                  <a:solidFill>
                    <a:schemeClr val="accent2"/>
                  </a:solidFill>
                  <a:effectLst/>
                  <a:uLnTx/>
                  <a:uFillTx/>
                  <a:latin typeface="Calibri"/>
                  <a:ea typeface="+mn-ea"/>
                  <a:cs typeface="+mn-cs"/>
                </a:rPr>
                <a:t>palmo-plantar</a:t>
              </a:r>
            </a:p>
          </p:txBody>
        </p:sp>
        <p:pic>
          <p:nvPicPr>
            <p:cNvPr id="354" name="Gráfico 353">
              <a:extLst>
                <a:ext uri="{FF2B5EF4-FFF2-40B4-BE49-F238E27FC236}">
                  <a16:creationId xmlns:a16="http://schemas.microsoft.com/office/drawing/2014/main" id="{370C1F7F-F5DE-9E02-C02A-99D18906FA4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868755" y="4043591"/>
              <a:ext cx="340913" cy="340913"/>
            </a:xfrm>
            <a:prstGeom prst="rect">
              <a:avLst/>
            </a:prstGeom>
          </p:spPr>
        </p:pic>
        <p:sp>
          <p:nvSpPr>
            <p:cNvPr id="356" name="Cerrar corchete 355">
              <a:extLst>
                <a:ext uri="{FF2B5EF4-FFF2-40B4-BE49-F238E27FC236}">
                  <a16:creationId xmlns:a16="http://schemas.microsoft.com/office/drawing/2014/main" id="{D0CCD5C8-57D9-8EAC-22E3-E37A798F1E04}"/>
                </a:ext>
              </a:extLst>
            </p:cNvPr>
            <p:cNvSpPr/>
            <p:nvPr/>
          </p:nvSpPr>
          <p:spPr>
            <a:xfrm rot="16200000">
              <a:off x="4019830" y="2346047"/>
              <a:ext cx="303752" cy="2930843"/>
            </a:xfrm>
            <a:prstGeom prst="rightBracket">
              <a:avLst>
                <a:gd name="adj" fmla="val 0"/>
              </a:avLst>
            </a:prstGeom>
            <a:ln w="19050">
              <a:solidFill>
                <a:schemeClr val="accent2"/>
              </a:solidFill>
              <a:prstDash val="sysDot"/>
              <a:headEnd type="oval"/>
              <a:tailEnd type="ova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s-ES" sz="1600"/>
            </a:p>
          </p:txBody>
        </p:sp>
        <p:cxnSp>
          <p:nvCxnSpPr>
            <p:cNvPr id="358" name="Conector recto 357">
              <a:extLst>
                <a:ext uri="{FF2B5EF4-FFF2-40B4-BE49-F238E27FC236}">
                  <a16:creationId xmlns:a16="http://schemas.microsoft.com/office/drawing/2014/main" id="{A6172479-F7B0-F8B3-D165-C08A7C7BD37C}"/>
                </a:ext>
              </a:extLst>
            </p:cNvPr>
            <p:cNvCxnSpPr>
              <a:cxnSpLocks/>
            </p:cNvCxnSpPr>
            <p:nvPr/>
          </p:nvCxnSpPr>
          <p:spPr>
            <a:xfrm>
              <a:off x="4166076" y="3554946"/>
              <a:ext cx="0" cy="408399"/>
            </a:xfrm>
            <a:prstGeom prst="line">
              <a:avLst/>
            </a:prstGeom>
            <a:ln w="19050">
              <a:solidFill>
                <a:schemeClr val="accent2"/>
              </a:solidFill>
              <a:prstDash val="sysDot"/>
              <a:tailEnd type="oval"/>
            </a:ln>
            <a:effectLst/>
          </p:spPr>
          <p:style>
            <a:lnRef idx="2">
              <a:schemeClr val="accent1"/>
            </a:lnRef>
            <a:fillRef idx="0">
              <a:schemeClr val="accent1"/>
            </a:fillRef>
            <a:effectRef idx="1">
              <a:schemeClr val="accent1"/>
            </a:effectRef>
            <a:fontRef idx="minor">
              <a:schemeClr val="tx1"/>
            </a:fontRef>
          </p:style>
        </p:cxnSp>
        <p:cxnSp>
          <p:nvCxnSpPr>
            <p:cNvPr id="386" name="Conector recto 385">
              <a:extLst>
                <a:ext uri="{FF2B5EF4-FFF2-40B4-BE49-F238E27FC236}">
                  <a16:creationId xmlns:a16="http://schemas.microsoft.com/office/drawing/2014/main" id="{8A1637B8-FEFF-07AE-E811-589C19928380}"/>
                </a:ext>
              </a:extLst>
            </p:cNvPr>
            <p:cNvCxnSpPr>
              <a:cxnSpLocks/>
            </p:cNvCxnSpPr>
            <p:nvPr/>
          </p:nvCxnSpPr>
          <p:spPr>
            <a:xfrm>
              <a:off x="2255765" y="4475881"/>
              <a:ext cx="1156266" cy="0"/>
            </a:xfrm>
            <a:prstGeom prst="line">
              <a:avLst/>
            </a:prstGeom>
            <a:ln w="6350">
              <a:solidFill>
                <a:schemeClr val="bg2">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388" name="Conector recto 387">
              <a:extLst>
                <a:ext uri="{FF2B5EF4-FFF2-40B4-BE49-F238E27FC236}">
                  <a16:creationId xmlns:a16="http://schemas.microsoft.com/office/drawing/2014/main" id="{0289CF77-DFEA-3021-84C2-D9FACAF7E65C}"/>
                </a:ext>
              </a:extLst>
            </p:cNvPr>
            <p:cNvCxnSpPr>
              <a:cxnSpLocks/>
            </p:cNvCxnSpPr>
            <p:nvPr/>
          </p:nvCxnSpPr>
          <p:spPr>
            <a:xfrm>
              <a:off x="2255765" y="5001811"/>
              <a:ext cx="1156266" cy="0"/>
            </a:xfrm>
            <a:prstGeom prst="line">
              <a:avLst/>
            </a:prstGeom>
            <a:ln w="6350">
              <a:solidFill>
                <a:schemeClr val="bg2">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389" name="Conector recto 388">
              <a:extLst>
                <a:ext uri="{FF2B5EF4-FFF2-40B4-BE49-F238E27FC236}">
                  <a16:creationId xmlns:a16="http://schemas.microsoft.com/office/drawing/2014/main" id="{F2184DAF-0DD4-FAFC-A3B1-B8E6BDBCD1D1}"/>
                </a:ext>
              </a:extLst>
            </p:cNvPr>
            <p:cNvCxnSpPr>
              <a:cxnSpLocks/>
            </p:cNvCxnSpPr>
            <p:nvPr/>
          </p:nvCxnSpPr>
          <p:spPr>
            <a:xfrm>
              <a:off x="3605255" y="4475881"/>
              <a:ext cx="1156266" cy="0"/>
            </a:xfrm>
            <a:prstGeom prst="line">
              <a:avLst/>
            </a:prstGeom>
            <a:ln w="6350">
              <a:solidFill>
                <a:schemeClr val="bg2">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390" name="Conector recto 389">
              <a:extLst>
                <a:ext uri="{FF2B5EF4-FFF2-40B4-BE49-F238E27FC236}">
                  <a16:creationId xmlns:a16="http://schemas.microsoft.com/office/drawing/2014/main" id="{E0844D86-071B-B94B-9182-B6FB47240A4C}"/>
                </a:ext>
              </a:extLst>
            </p:cNvPr>
            <p:cNvCxnSpPr>
              <a:cxnSpLocks/>
            </p:cNvCxnSpPr>
            <p:nvPr/>
          </p:nvCxnSpPr>
          <p:spPr>
            <a:xfrm>
              <a:off x="3605255" y="5002913"/>
              <a:ext cx="1156266" cy="0"/>
            </a:xfrm>
            <a:prstGeom prst="line">
              <a:avLst/>
            </a:prstGeom>
            <a:ln w="6350">
              <a:solidFill>
                <a:schemeClr val="bg2">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391" name="Conector recto 390">
              <a:extLst>
                <a:ext uri="{FF2B5EF4-FFF2-40B4-BE49-F238E27FC236}">
                  <a16:creationId xmlns:a16="http://schemas.microsoft.com/office/drawing/2014/main" id="{1EF994B7-5AB7-3A07-DF57-E52DA6405356}"/>
                </a:ext>
              </a:extLst>
            </p:cNvPr>
            <p:cNvCxnSpPr>
              <a:cxnSpLocks/>
            </p:cNvCxnSpPr>
            <p:nvPr/>
          </p:nvCxnSpPr>
          <p:spPr>
            <a:xfrm>
              <a:off x="4950932" y="4475881"/>
              <a:ext cx="962025" cy="0"/>
            </a:xfrm>
            <a:prstGeom prst="line">
              <a:avLst/>
            </a:prstGeom>
            <a:ln w="6350">
              <a:solidFill>
                <a:schemeClr val="bg2">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392" name="Conector recto 391">
              <a:extLst>
                <a:ext uri="{FF2B5EF4-FFF2-40B4-BE49-F238E27FC236}">
                  <a16:creationId xmlns:a16="http://schemas.microsoft.com/office/drawing/2014/main" id="{7833D914-F0DB-D175-066F-731B75F64C82}"/>
                </a:ext>
              </a:extLst>
            </p:cNvPr>
            <p:cNvCxnSpPr>
              <a:cxnSpLocks/>
            </p:cNvCxnSpPr>
            <p:nvPr/>
          </p:nvCxnSpPr>
          <p:spPr>
            <a:xfrm>
              <a:off x="5055707" y="5001811"/>
              <a:ext cx="857250" cy="0"/>
            </a:xfrm>
            <a:prstGeom prst="line">
              <a:avLst/>
            </a:prstGeom>
            <a:ln w="6350">
              <a:solidFill>
                <a:schemeClr val="bg2">
                  <a:lumMod val="75000"/>
                </a:schemeClr>
              </a:solidFill>
            </a:ln>
            <a:effectLst/>
          </p:spPr>
          <p:style>
            <a:lnRef idx="2">
              <a:schemeClr val="accent1"/>
            </a:lnRef>
            <a:fillRef idx="0">
              <a:schemeClr val="accent1"/>
            </a:fillRef>
            <a:effectRef idx="1">
              <a:schemeClr val="accent1"/>
            </a:effectRef>
            <a:fontRef idx="minor">
              <a:schemeClr val="tx1"/>
            </a:fontRef>
          </p:style>
        </p:cxnSp>
      </p:grpSp>
      <p:sp>
        <p:nvSpPr>
          <p:cNvPr id="439" name="Rectángulo: una sola esquina redondeada 438">
            <a:extLst>
              <a:ext uri="{FF2B5EF4-FFF2-40B4-BE49-F238E27FC236}">
                <a16:creationId xmlns:a16="http://schemas.microsoft.com/office/drawing/2014/main" id="{26586599-EA40-4998-DA0B-683A487FE97C}"/>
              </a:ext>
            </a:extLst>
          </p:cNvPr>
          <p:cNvSpPr/>
          <p:nvPr/>
        </p:nvSpPr>
        <p:spPr>
          <a:xfrm flipV="1">
            <a:off x="6219995" y="3782301"/>
            <a:ext cx="1155738" cy="269633"/>
          </a:xfrm>
          <a:prstGeom prst="round1Rect">
            <a:avLst/>
          </a:prstGeom>
          <a:solidFill>
            <a:srgbClr val="EDF1F5"/>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s-ES"/>
          </a:p>
        </p:txBody>
      </p:sp>
      <p:sp>
        <p:nvSpPr>
          <p:cNvPr id="440" name="Rectángulo: una sola esquina redondeada 439">
            <a:extLst>
              <a:ext uri="{FF2B5EF4-FFF2-40B4-BE49-F238E27FC236}">
                <a16:creationId xmlns:a16="http://schemas.microsoft.com/office/drawing/2014/main" id="{663C437A-2613-4C0F-4078-009E4092FA6D}"/>
              </a:ext>
            </a:extLst>
          </p:cNvPr>
          <p:cNvSpPr/>
          <p:nvPr/>
        </p:nvSpPr>
        <p:spPr>
          <a:xfrm flipV="1">
            <a:off x="7491968" y="3782301"/>
            <a:ext cx="1155738" cy="269633"/>
          </a:xfrm>
          <a:prstGeom prst="round1Rect">
            <a:avLst/>
          </a:prstGeom>
          <a:solidFill>
            <a:srgbClr val="EDF1F5"/>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s-ES"/>
          </a:p>
        </p:txBody>
      </p:sp>
      <p:sp>
        <p:nvSpPr>
          <p:cNvPr id="441" name="Rectángulo: una sola esquina redondeada 440">
            <a:extLst>
              <a:ext uri="{FF2B5EF4-FFF2-40B4-BE49-F238E27FC236}">
                <a16:creationId xmlns:a16="http://schemas.microsoft.com/office/drawing/2014/main" id="{CD97FA92-743C-1DD1-A33C-D2DB0911F779}"/>
              </a:ext>
            </a:extLst>
          </p:cNvPr>
          <p:cNvSpPr/>
          <p:nvPr/>
        </p:nvSpPr>
        <p:spPr>
          <a:xfrm flipV="1">
            <a:off x="8763941" y="3782301"/>
            <a:ext cx="1155738" cy="269633"/>
          </a:xfrm>
          <a:prstGeom prst="round1Rect">
            <a:avLst/>
          </a:prstGeom>
          <a:solidFill>
            <a:srgbClr val="EDF1F5"/>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s-ES"/>
          </a:p>
        </p:txBody>
      </p:sp>
      <p:sp>
        <p:nvSpPr>
          <p:cNvPr id="442" name="Rectángulo: una sola esquina redondeada 441">
            <a:extLst>
              <a:ext uri="{FF2B5EF4-FFF2-40B4-BE49-F238E27FC236}">
                <a16:creationId xmlns:a16="http://schemas.microsoft.com/office/drawing/2014/main" id="{39396213-EACD-46F9-2D83-00AF8C0327C5}"/>
              </a:ext>
            </a:extLst>
          </p:cNvPr>
          <p:cNvSpPr/>
          <p:nvPr/>
        </p:nvSpPr>
        <p:spPr>
          <a:xfrm flipV="1">
            <a:off x="10042204" y="3782301"/>
            <a:ext cx="1155738" cy="269633"/>
          </a:xfrm>
          <a:prstGeom prst="round1Rect">
            <a:avLst/>
          </a:prstGeom>
          <a:solidFill>
            <a:srgbClr val="EDF1F5"/>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s-ES"/>
          </a:p>
        </p:txBody>
      </p:sp>
      <p:grpSp>
        <p:nvGrpSpPr>
          <p:cNvPr id="11" name="Grupo 10">
            <a:extLst>
              <a:ext uri="{FF2B5EF4-FFF2-40B4-BE49-F238E27FC236}">
                <a16:creationId xmlns:a16="http://schemas.microsoft.com/office/drawing/2014/main" id="{FC5A21DC-3C2E-88C5-1C41-0482A3C5CE36}"/>
              </a:ext>
            </a:extLst>
          </p:cNvPr>
          <p:cNvGrpSpPr/>
          <p:nvPr/>
        </p:nvGrpSpPr>
        <p:grpSpPr>
          <a:xfrm>
            <a:off x="6651604" y="2463891"/>
            <a:ext cx="1456930" cy="1042396"/>
            <a:chOff x="6218951" y="2590142"/>
            <a:chExt cx="1456930" cy="1042396"/>
          </a:xfrm>
        </p:grpSpPr>
        <p:pic>
          <p:nvPicPr>
            <p:cNvPr id="398" name="Gráfico 397">
              <a:extLst>
                <a:ext uri="{FF2B5EF4-FFF2-40B4-BE49-F238E27FC236}">
                  <a16:creationId xmlns:a16="http://schemas.microsoft.com/office/drawing/2014/main" id="{019B392E-6121-8DD7-16D6-DCC6088B988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rot="5400000">
              <a:off x="6679319" y="2590142"/>
              <a:ext cx="536195" cy="536195"/>
            </a:xfrm>
            <a:prstGeom prst="rect">
              <a:avLst/>
            </a:prstGeom>
          </p:spPr>
        </p:pic>
        <p:sp>
          <p:nvSpPr>
            <p:cNvPr id="399" name="CuadroTexto 398">
              <a:extLst>
                <a:ext uri="{FF2B5EF4-FFF2-40B4-BE49-F238E27FC236}">
                  <a16:creationId xmlns:a16="http://schemas.microsoft.com/office/drawing/2014/main" id="{23BEE0D6-4C0E-6609-FB41-51F33605371E}"/>
                </a:ext>
              </a:extLst>
            </p:cNvPr>
            <p:cNvSpPr txBox="1"/>
            <p:nvPr/>
          </p:nvSpPr>
          <p:spPr>
            <a:xfrm>
              <a:off x="6294656" y="3096990"/>
              <a:ext cx="1377961" cy="249355"/>
            </a:xfrm>
            <a:prstGeom prst="rect">
              <a:avLst/>
            </a:prstGeom>
          </p:spPr>
          <p:txBody>
            <a:bodyPr wrap="square" lIns="72000" tIns="36000" rIns="72000" bIns="36000" rtlCol="0">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s-ES" sz="1400" i="0" u="none" strike="noStrike" kern="1200" cap="none" spc="0" normalizeH="0" baseline="0" noProof="0" dirty="0">
                  <a:ln>
                    <a:noFill/>
                  </a:ln>
                  <a:solidFill>
                    <a:schemeClr val="accent1"/>
                  </a:solidFill>
                  <a:effectLst/>
                  <a:uLnTx/>
                  <a:uFillTx/>
                  <a:latin typeface="Calibri"/>
                  <a:ea typeface="+mn-ea"/>
                  <a:cs typeface="+mn-cs"/>
                </a:rPr>
                <a:t>Descamación</a:t>
              </a:r>
              <a:r>
                <a:rPr kumimoji="0" lang="es-ES" sz="1400" i="0" u="none" strike="noStrike" kern="1200" cap="none" spc="0" normalizeH="0" baseline="30000" noProof="0" dirty="0">
                  <a:ln>
                    <a:noFill/>
                  </a:ln>
                  <a:solidFill>
                    <a:schemeClr val="accent1"/>
                  </a:solidFill>
                  <a:effectLst/>
                  <a:uLnTx/>
                  <a:uFillTx/>
                  <a:latin typeface="Calibri"/>
                  <a:ea typeface="+mn-ea"/>
                  <a:cs typeface="+mn-cs"/>
                </a:rPr>
                <a:t>***</a:t>
              </a:r>
            </a:p>
          </p:txBody>
        </p:sp>
        <p:sp>
          <p:nvSpPr>
            <p:cNvPr id="400" name="CuadroTexto 399">
              <a:extLst>
                <a:ext uri="{FF2B5EF4-FFF2-40B4-BE49-F238E27FC236}">
                  <a16:creationId xmlns:a16="http://schemas.microsoft.com/office/drawing/2014/main" id="{B968DD02-8D3A-2CB3-7ABF-C3A9B5C5568F}"/>
                </a:ext>
              </a:extLst>
            </p:cNvPr>
            <p:cNvSpPr txBox="1"/>
            <p:nvPr/>
          </p:nvSpPr>
          <p:spPr>
            <a:xfrm>
              <a:off x="6218951" y="3202507"/>
              <a:ext cx="1456930" cy="430031"/>
            </a:xfrm>
            <a:prstGeom prst="rect">
              <a:avLst/>
            </a:prstGeom>
          </p:spPr>
          <p:txBody>
            <a:bodyPr wrap="square" lIns="72000" tIns="36000" rIns="72000" bIns="3600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400" b="1" i="0" u="none" strike="noStrike" kern="1200" cap="none" spc="0" normalizeH="0" baseline="0" noProof="0" dirty="0">
                  <a:ln>
                    <a:noFill/>
                  </a:ln>
                  <a:solidFill>
                    <a:schemeClr val="accent1"/>
                  </a:solidFill>
                  <a:effectLst/>
                  <a:uLnTx/>
                  <a:uFillTx/>
                  <a:latin typeface="Calibri"/>
                  <a:ea typeface="+mn-ea"/>
                  <a:cs typeface="+mn-cs"/>
                </a:rPr>
                <a:t>5</a:t>
              </a:r>
              <a:r>
                <a:rPr lang="es-ES" b="1" dirty="0">
                  <a:solidFill>
                    <a:schemeClr val="accent1"/>
                  </a:solidFill>
                  <a:latin typeface="Calibri"/>
                </a:rPr>
                <a:t>,5</a:t>
              </a:r>
              <a:endParaRPr kumimoji="0" lang="es-ES" sz="2400" b="1" i="0" u="none" strike="noStrike" kern="1200" cap="none" spc="0" normalizeH="0" baseline="0" noProof="0" dirty="0">
                <a:ln>
                  <a:noFill/>
                </a:ln>
                <a:solidFill>
                  <a:schemeClr val="accent1"/>
                </a:solidFill>
                <a:effectLst/>
                <a:uLnTx/>
                <a:uFillTx/>
                <a:latin typeface="Calibri"/>
                <a:ea typeface="+mn-ea"/>
                <a:cs typeface="+mn-cs"/>
              </a:endParaRPr>
            </a:p>
          </p:txBody>
        </p:sp>
      </p:grpSp>
      <p:grpSp>
        <p:nvGrpSpPr>
          <p:cNvPr id="9" name="Grupo 8">
            <a:extLst>
              <a:ext uri="{FF2B5EF4-FFF2-40B4-BE49-F238E27FC236}">
                <a16:creationId xmlns:a16="http://schemas.microsoft.com/office/drawing/2014/main" id="{7B742B8A-D5C8-C446-488D-DF2E20695161}"/>
              </a:ext>
            </a:extLst>
          </p:cNvPr>
          <p:cNvGrpSpPr/>
          <p:nvPr/>
        </p:nvGrpSpPr>
        <p:grpSpPr>
          <a:xfrm>
            <a:off x="8852953" y="2528320"/>
            <a:ext cx="816600" cy="1002486"/>
            <a:chOff x="8929469" y="2639331"/>
            <a:chExt cx="816600" cy="1002486"/>
          </a:xfrm>
        </p:grpSpPr>
        <p:sp>
          <p:nvSpPr>
            <p:cNvPr id="405" name="CuadroTexto 404">
              <a:extLst>
                <a:ext uri="{FF2B5EF4-FFF2-40B4-BE49-F238E27FC236}">
                  <a16:creationId xmlns:a16="http://schemas.microsoft.com/office/drawing/2014/main" id="{FF744A08-9557-A7CA-01C4-764DA3A0548C}"/>
                </a:ext>
              </a:extLst>
            </p:cNvPr>
            <p:cNvSpPr txBox="1"/>
            <p:nvPr/>
          </p:nvSpPr>
          <p:spPr>
            <a:xfrm>
              <a:off x="8929469" y="3089700"/>
              <a:ext cx="816600" cy="249355"/>
            </a:xfrm>
            <a:prstGeom prst="rect">
              <a:avLst/>
            </a:prstGeom>
          </p:spPr>
          <p:txBody>
            <a:bodyPr wrap="square" lIns="72000" tIns="36000" rIns="72000" bIns="36000" rtlCol="0">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s-ES" sz="1400" i="0" u="none" strike="noStrike" kern="1200" cap="none" spc="0" normalizeH="0" baseline="0" noProof="0" dirty="0">
                  <a:ln>
                    <a:noFill/>
                  </a:ln>
                  <a:solidFill>
                    <a:schemeClr val="accent1"/>
                  </a:solidFill>
                  <a:effectLst/>
                  <a:uLnTx/>
                  <a:uFillTx/>
                  <a:latin typeface="Calibri"/>
                  <a:ea typeface="+mn-ea"/>
                  <a:cs typeface="+mn-cs"/>
                </a:rPr>
                <a:t>Dolor</a:t>
              </a:r>
              <a:r>
                <a:rPr kumimoji="0" lang="es-ES" sz="1400" i="0" u="none" strike="noStrike" kern="1200" cap="none" spc="0" normalizeH="0" baseline="30000" noProof="0" dirty="0">
                  <a:ln>
                    <a:noFill/>
                  </a:ln>
                  <a:solidFill>
                    <a:schemeClr val="accent1"/>
                  </a:solidFill>
                  <a:effectLst/>
                  <a:uLnTx/>
                  <a:uFillTx/>
                  <a:latin typeface="Calibri"/>
                  <a:ea typeface="+mn-ea"/>
                  <a:cs typeface="+mn-cs"/>
                </a:rPr>
                <a:t>***</a:t>
              </a:r>
            </a:p>
          </p:txBody>
        </p:sp>
        <p:sp>
          <p:nvSpPr>
            <p:cNvPr id="406" name="CuadroTexto 405">
              <a:extLst>
                <a:ext uri="{FF2B5EF4-FFF2-40B4-BE49-F238E27FC236}">
                  <a16:creationId xmlns:a16="http://schemas.microsoft.com/office/drawing/2014/main" id="{6AA0F47D-D7D4-66F5-EC7D-B02DD689F51E}"/>
                </a:ext>
              </a:extLst>
            </p:cNvPr>
            <p:cNvSpPr txBox="1"/>
            <p:nvPr/>
          </p:nvSpPr>
          <p:spPr>
            <a:xfrm>
              <a:off x="9022323" y="3199782"/>
              <a:ext cx="559827" cy="442035"/>
            </a:xfrm>
            <a:prstGeom prst="rect">
              <a:avLst/>
            </a:prstGeom>
          </p:spPr>
          <p:txBody>
            <a:bodyPr wrap="square" lIns="72000" tIns="36000" rIns="72000" bIns="3600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400" b="1" i="0" u="none" strike="noStrike" kern="1200" cap="none" spc="0" normalizeH="0" baseline="0" noProof="0" dirty="0">
                  <a:ln>
                    <a:noFill/>
                  </a:ln>
                  <a:solidFill>
                    <a:schemeClr val="accent1"/>
                  </a:solidFill>
                  <a:effectLst/>
                  <a:uLnTx/>
                  <a:uFillTx/>
                  <a:latin typeface="Calibri"/>
                  <a:ea typeface="+mn-ea"/>
                  <a:cs typeface="+mn-cs"/>
                </a:rPr>
                <a:t>4</a:t>
              </a:r>
              <a:r>
                <a:rPr lang="es-ES" b="1" dirty="0">
                  <a:solidFill>
                    <a:schemeClr val="accent1"/>
                  </a:solidFill>
                  <a:latin typeface="Calibri"/>
                </a:rPr>
                <a:t>,0</a:t>
              </a:r>
              <a:endParaRPr kumimoji="0" lang="es-ES" sz="2400" b="1" i="0" u="none" strike="noStrike" kern="1200" cap="none" spc="0" normalizeH="0" baseline="0" noProof="0" dirty="0">
                <a:ln>
                  <a:noFill/>
                </a:ln>
                <a:solidFill>
                  <a:schemeClr val="accent1"/>
                </a:solidFill>
                <a:effectLst/>
                <a:uLnTx/>
                <a:uFillTx/>
                <a:latin typeface="Calibri"/>
                <a:ea typeface="+mn-ea"/>
                <a:cs typeface="+mn-cs"/>
              </a:endParaRPr>
            </a:p>
          </p:txBody>
        </p:sp>
        <p:pic>
          <p:nvPicPr>
            <p:cNvPr id="411" name="Gráfico 410">
              <a:extLst>
                <a:ext uri="{FF2B5EF4-FFF2-40B4-BE49-F238E27FC236}">
                  <a16:creationId xmlns:a16="http://schemas.microsoft.com/office/drawing/2014/main" id="{026FF213-7CE1-3079-A1DA-54BE6D2A6E46}"/>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9102515" y="2639331"/>
              <a:ext cx="413359" cy="413359"/>
            </a:xfrm>
            <a:prstGeom prst="rect">
              <a:avLst/>
            </a:prstGeom>
          </p:spPr>
        </p:pic>
      </p:grpSp>
      <p:grpSp>
        <p:nvGrpSpPr>
          <p:cNvPr id="10" name="Grupo 9">
            <a:extLst>
              <a:ext uri="{FF2B5EF4-FFF2-40B4-BE49-F238E27FC236}">
                <a16:creationId xmlns:a16="http://schemas.microsoft.com/office/drawing/2014/main" id="{13348579-918E-4368-CE48-07662049E4B3}"/>
              </a:ext>
            </a:extLst>
          </p:cNvPr>
          <p:cNvGrpSpPr/>
          <p:nvPr/>
        </p:nvGrpSpPr>
        <p:grpSpPr>
          <a:xfrm>
            <a:off x="8067951" y="2447168"/>
            <a:ext cx="816599" cy="1082463"/>
            <a:chOff x="7665916" y="2573419"/>
            <a:chExt cx="816599" cy="1082463"/>
          </a:xfrm>
        </p:grpSpPr>
        <p:sp>
          <p:nvSpPr>
            <p:cNvPr id="418" name="CuadroTexto 417">
              <a:extLst>
                <a:ext uri="{FF2B5EF4-FFF2-40B4-BE49-F238E27FC236}">
                  <a16:creationId xmlns:a16="http://schemas.microsoft.com/office/drawing/2014/main" id="{80AD1CCE-4B2E-D4E3-5533-F2B7D54D3C00}"/>
                </a:ext>
              </a:extLst>
            </p:cNvPr>
            <p:cNvSpPr txBox="1"/>
            <p:nvPr/>
          </p:nvSpPr>
          <p:spPr>
            <a:xfrm>
              <a:off x="7665916" y="3098809"/>
              <a:ext cx="816599" cy="249355"/>
            </a:xfrm>
            <a:prstGeom prst="rect">
              <a:avLst/>
            </a:prstGeom>
          </p:spPr>
          <p:txBody>
            <a:bodyPr wrap="square" lIns="72000" tIns="36000" rIns="72000" bIns="36000" rtlCol="0">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s-ES" sz="1400" i="0" u="none" strike="noStrike" kern="1200" cap="none" spc="0" normalizeH="0" baseline="0" noProof="0" dirty="0">
                  <a:ln>
                    <a:noFill/>
                  </a:ln>
                  <a:solidFill>
                    <a:schemeClr val="accent1"/>
                  </a:solidFill>
                  <a:effectLst/>
                  <a:uLnTx/>
                  <a:uFillTx/>
                  <a:latin typeface="Calibri"/>
                  <a:ea typeface="+mn-ea"/>
                  <a:cs typeface="+mn-cs"/>
                </a:rPr>
                <a:t>Sueño</a:t>
              </a:r>
              <a:r>
                <a:rPr kumimoji="0" lang="es-ES" sz="1400" i="0" u="none" strike="noStrike" kern="1200" cap="none" spc="0" normalizeH="0" baseline="30000" noProof="0" dirty="0">
                  <a:ln>
                    <a:noFill/>
                  </a:ln>
                  <a:solidFill>
                    <a:schemeClr val="accent1"/>
                  </a:solidFill>
                  <a:effectLst/>
                  <a:uLnTx/>
                  <a:uFillTx/>
                  <a:latin typeface="Calibri"/>
                  <a:ea typeface="+mn-ea"/>
                  <a:cs typeface="+mn-cs"/>
                </a:rPr>
                <a:t>***</a:t>
              </a:r>
            </a:p>
          </p:txBody>
        </p:sp>
        <p:sp>
          <p:nvSpPr>
            <p:cNvPr id="419" name="CuadroTexto 418">
              <a:extLst>
                <a:ext uri="{FF2B5EF4-FFF2-40B4-BE49-F238E27FC236}">
                  <a16:creationId xmlns:a16="http://schemas.microsoft.com/office/drawing/2014/main" id="{314D99B1-BA87-0A98-9164-535B2E575A7B}"/>
                </a:ext>
              </a:extLst>
            </p:cNvPr>
            <p:cNvSpPr txBox="1"/>
            <p:nvPr/>
          </p:nvSpPr>
          <p:spPr>
            <a:xfrm>
              <a:off x="7771509" y="3213847"/>
              <a:ext cx="473286" cy="442035"/>
            </a:xfrm>
            <a:prstGeom prst="rect">
              <a:avLst/>
            </a:prstGeom>
          </p:spPr>
          <p:txBody>
            <a:bodyPr wrap="square" lIns="72000" tIns="36000" rIns="72000" bIns="3600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400" b="1" i="0" u="none" strike="noStrike" kern="1200" cap="none" spc="0" normalizeH="0" baseline="0" noProof="0" dirty="0">
                  <a:ln>
                    <a:noFill/>
                  </a:ln>
                  <a:solidFill>
                    <a:schemeClr val="accent1"/>
                  </a:solidFill>
                  <a:effectLst/>
                  <a:uLnTx/>
                  <a:uFillTx/>
                  <a:latin typeface="Calibri"/>
                  <a:ea typeface="+mn-ea"/>
                  <a:cs typeface="+mn-cs"/>
                </a:rPr>
                <a:t>9</a:t>
              </a:r>
              <a:r>
                <a:rPr lang="es-ES" b="1" dirty="0">
                  <a:solidFill>
                    <a:schemeClr val="accent1"/>
                  </a:solidFill>
                  <a:latin typeface="Calibri"/>
                </a:rPr>
                <a:t>,7</a:t>
              </a:r>
              <a:endParaRPr kumimoji="0" lang="es-ES" sz="2400" b="1" i="0" u="none" strike="noStrike" kern="1200" cap="none" spc="0" normalizeH="0" baseline="0" noProof="0" dirty="0">
                <a:ln>
                  <a:noFill/>
                </a:ln>
                <a:solidFill>
                  <a:schemeClr val="accent1"/>
                </a:solidFill>
                <a:effectLst/>
                <a:uLnTx/>
                <a:uFillTx/>
                <a:latin typeface="Calibri"/>
                <a:ea typeface="+mn-ea"/>
                <a:cs typeface="+mn-cs"/>
              </a:endParaRPr>
            </a:p>
          </p:txBody>
        </p:sp>
        <p:pic>
          <p:nvPicPr>
            <p:cNvPr id="422" name="Gráfico 421">
              <a:extLst>
                <a:ext uri="{FF2B5EF4-FFF2-40B4-BE49-F238E27FC236}">
                  <a16:creationId xmlns:a16="http://schemas.microsoft.com/office/drawing/2014/main" id="{9780E79C-57BC-D360-24E7-F0C654F280F4}"/>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7763557" y="2573419"/>
              <a:ext cx="489191" cy="489191"/>
            </a:xfrm>
            <a:prstGeom prst="rect">
              <a:avLst/>
            </a:prstGeom>
          </p:spPr>
        </p:pic>
      </p:grpSp>
      <p:grpSp>
        <p:nvGrpSpPr>
          <p:cNvPr id="7" name="Grupo 6">
            <a:extLst>
              <a:ext uri="{FF2B5EF4-FFF2-40B4-BE49-F238E27FC236}">
                <a16:creationId xmlns:a16="http://schemas.microsoft.com/office/drawing/2014/main" id="{C3B4AC05-9528-8D85-81E7-6EC797BB921B}"/>
              </a:ext>
            </a:extLst>
          </p:cNvPr>
          <p:cNvGrpSpPr/>
          <p:nvPr/>
        </p:nvGrpSpPr>
        <p:grpSpPr>
          <a:xfrm>
            <a:off x="9623420" y="2446750"/>
            <a:ext cx="843337" cy="1070834"/>
            <a:chOff x="10353505" y="2573001"/>
            <a:chExt cx="843337" cy="1070834"/>
          </a:xfrm>
        </p:grpSpPr>
        <p:sp>
          <p:nvSpPr>
            <p:cNvPr id="423" name="CuadroTexto 422">
              <a:extLst>
                <a:ext uri="{FF2B5EF4-FFF2-40B4-BE49-F238E27FC236}">
                  <a16:creationId xmlns:a16="http://schemas.microsoft.com/office/drawing/2014/main" id="{3EFE870B-5B94-C82D-7B0D-87063DDAB550}"/>
                </a:ext>
              </a:extLst>
            </p:cNvPr>
            <p:cNvSpPr txBox="1"/>
            <p:nvPr/>
          </p:nvSpPr>
          <p:spPr>
            <a:xfrm>
              <a:off x="10380243" y="3110015"/>
              <a:ext cx="816599" cy="249355"/>
            </a:xfrm>
            <a:prstGeom prst="rect">
              <a:avLst/>
            </a:prstGeom>
          </p:spPr>
          <p:txBody>
            <a:bodyPr wrap="square" lIns="72000" tIns="36000" rIns="72000" bIns="36000" rtlCol="0">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s-ES" sz="1400" i="0" u="none" strike="noStrike" kern="1200" cap="none" spc="0" normalizeH="0" baseline="0" noProof="0" dirty="0">
                  <a:ln>
                    <a:noFill/>
                  </a:ln>
                  <a:solidFill>
                    <a:schemeClr val="accent1"/>
                  </a:solidFill>
                  <a:effectLst/>
                  <a:uLnTx/>
                  <a:uFillTx/>
                  <a:latin typeface="Calibri"/>
                  <a:ea typeface="+mn-ea"/>
                  <a:cs typeface="+mn-cs"/>
                </a:rPr>
                <a:t>Picor</a:t>
              </a:r>
              <a:r>
                <a:rPr kumimoji="0" lang="es-ES" sz="1400" i="0" u="none" strike="noStrike" kern="1200" cap="none" spc="0" normalizeH="0" baseline="30000" noProof="0" dirty="0">
                  <a:ln>
                    <a:noFill/>
                  </a:ln>
                  <a:solidFill>
                    <a:schemeClr val="accent1"/>
                  </a:solidFill>
                  <a:effectLst/>
                  <a:uLnTx/>
                  <a:uFillTx/>
                  <a:latin typeface="Calibri"/>
                  <a:ea typeface="+mn-ea"/>
                  <a:cs typeface="+mn-cs"/>
                </a:rPr>
                <a:t>***</a:t>
              </a:r>
            </a:p>
          </p:txBody>
        </p:sp>
        <p:sp>
          <p:nvSpPr>
            <p:cNvPr id="424" name="CuadroTexto 423">
              <a:extLst>
                <a:ext uri="{FF2B5EF4-FFF2-40B4-BE49-F238E27FC236}">
                  <a16:creationId xmlns:a16="http://schemas.microsoft.com/office/drawing/2014/main" id="{D6EFDCB5-02A8-469B-711B-1A363719004C}"/>
                </a:ext>
              </a:extLst>
            </p:cNvPr>
            <p:cNvSpPr txBox="1"/>
            <p:nvPr/>
          </p:nvSpPr>
          <p:spPr>
            <a:xfrm>
              <a:off x="10353505" y="3201800"/>
              <a:ext cx="775063" cy="442035"/>
            </a:xfrm>
            <a:prstGeom prst="rect">
              <a:avLst/>
            </a:prstGeom>
          </p:spPr>
          <p:txBody>
            <a:bodyPr wrap="square" lIns="72000" tIns="36000" rIns="72000" bIns="3600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400" b="1" i="0" u="none" strike="noStrike" kern="1200" cap="none" spc="0" normalizeH="0" baseline="0" noProof="0" dirty="0">
                  <a:ln>
                    <a:noFill/>
                  </a:ln>
                  <a:solidFill>
                    <a:schemeClr val="accent1"/>
                  </a:solidFill>
                  <a:effectLst/>
                  <a:uLnTx/>
                  <a:uFillTx/>
                  <a:latin typeface="Calibri"/>
                  <a:ea typeface="+mn-ea"/>
                  <a:cs typeface="+mn-cs"/>
                </a:rPr>
                <a:t>6</a:t>
              </a:r>
              <a:r>
                <a:rPr lang="es-ES" b="1" dirty="0">
                  <a:solidFill>
                    <a:schemeClr val="accent1"/>
                  </a:solidFill>
                  <a:latin typeface="Calibri"/>
                </a:rPr>
                <a:t>,5</a:t>
              </a:r>
              <a:endParaRPr kumimoji="0" lang="es-ES" sz="2400" b="1" i="0" u="none" strike="noStrike" kern="1200" cap="none" spc="0" normalizeH="0" baseline="0" noProof="0" dirty="0">
                <a:ln>
                  <a:noFill/>
                </a:ln>
                <a:solidFill>
                  <a:schemeClr val="accent1"/>
                </a:solidFill>
                <a:effectLst/>
                <a:uLnTx/>
                <a:uFillTx/>
                <a:latin typeface="Calibri"/>
                <a:ea typeface="+mn-ea"/>
                <a:cs typeface="+mn-cs"/>
              </a:endParaRPr>
            </a:p>
          </p:txBody>
        </p:sp>
        <p:pic>
          <p:nvPicPr>
            <p:cNvPr id="428" name="Gráfico 427">
              <a:extLst>
                <a:ext uri="{FF2B5EF4-FFF2-40B4-BE49-F238E27FC236}">
                  <a16:creationId xmlns:a16="http://schemas.microsoft.com/office/drawing/2014/main" id="{29DD5810-736C-9D26-685C-BC6BDB7A90BA}"/>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10543947" y="2573001"/>
              <a:ext cx="489191" cy="489191"/>
            </a:xfrm>
            <a:prstGeom prst="rect">
              <a:avLst/>
            </a:prstGeom>
          </p:spPr>
        </p:pic>
      </p:grpSp>
      <p:sp>
        <p:nvSpPr>
          <p:cNvPr id="434" name="CuadroTexto 433">
            <a:extLst>
              <a:ext uri="{FF2B5EF4-FFF2-40B4-BE49-F238E27FC236}">
                <a16:creationId xmlns:a16="http://schemas.microsoft.com/office/drawing/2014/main" id="{67091641-64F9-D4F1-2397-A63C8EC85F5B}"/>
              </a:ext>
            </a:extLst>
          </p:cNvPr>
          <p:cNvSpPr txBox="1"/>
          <p:nvPr/>
        </p:nvSpPr>
        <p:spPr>
          <a:xfrm>
            <a:off x="6220370" y="3793104"/>
            <a:ext cx="1163885" cy="249355"/>
          </a:xfrm>
          <a:prstGeom prst="rect">
            <a:avLst/>
          </a:prstGeom>
        </p:spPr>
        <p:txBody>
          <a:bodyPr wrap="square" lIns="72000" tIns="36000" rIns="72000" bIns="36000" rtlCol="0">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s-ES" sz="1400" b="1" i="0" u="none" strike="noStrike" kern="1200" cap="none" spc="0" normalizeH="0" baseline="0" noProof="0" dirty="0">
                <a:ln>
                  <a:noFill/>
                </a:ln>
                <a:solidFill>
                  <a:schemeClr val="accent1"/>
                </a:solidFill>
                <a:effectLst/>
                <a:uLnTx/>
                <a:uFillTx/>
                <a:latin typeface="Calibri"/>
                <a:ea typeface="+mn-ea"/>
                <a:cs typeface="+mn-cs"/>
              </a:rPr>
              <a:t>DLQI 0-1</a:t>
            </a:r>
          </a:p>
        </p:txBody>
      </p:sp>
      <p:sp>
        <p:nvSpPr>
          <p:cNvPr id="435" name="CuadroTexto 434">
            <a:extLst>
              <a:ext uri="{FF2B5EF4-FFF2-40B4-BE49-F238E27FC236}">
                <a16:creationId xmlns:a16="http://schemas.microsoft.com/office/drawing/2014/main" id="{36985C89-C6E7-E566-5EE8-BEE806D52E21}"/>
              </a:ext>
            </a:extLst>
          </p:cNvPr>
          <p:cNvSpPr txBox="1"/>
          <p:nvPr/>
        </p:nvSpPr>
        <p:spPr>
          <a:xfrm>
            <a:off x="7499805" y="3793104"/>
            <a:ext cx="1147294" cy="249355"/>
          </a:xfrm>
          <a:prstGeom prst="rect">
            <a:avLst/>
          </a:prstGeom>
        </p:spPr>
        <p:txBody>
          <a:bodyPr wrap="square" lIns="0" tIns="36000" rIns="0" bIns="36000" rtlCol="0">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s-ES" sz="1400" b="1" i="0" u="none" strike="noStrike" kern="1200" cap="none" spc="0" normalizeH="0" baseline="0" noProof="0" dirty="0">
                <a:ln>
                  <a:noFill/>
                </a:ln>
                <a:solidFill>
                  <a:schemeClr val="accent1"/>
                </a:solidFill>
                <a:effectLst/>
                <a:uLnTx/>
                <a:uFillTx/>
                <a:latin typeface="Calibri"/>
                <a:ea typeface="+mn-ea"/>
                <a:cs typeface="+mn-cs"/>
              </a:rPr>
              <a:t>Skindex-16</a:t>
            </a:r>
            <a:r>
              <a:rPr kumimoji="0" lang="es-ES" sz="1400" i="0" u="none" strike="noStrike" kern="1200" cap="none" spc="0" normalizeH="0" baseline="30000" noProof="0" dirty="0">
                <a:ln>
                  <a:noFill/>
                </a:ln>
                <a:solidFill>
                  <a:schemeClr val="accent1"/>
                </a:solidFill>
                <a:effectLst/>
                <a:uLnTx/>
                <a:uFillTx/>
                <a:latin typeface="Calibri"/>
                <a:ea typeface="+mn-ea"/>
                <a:cs typeface="+mn-cs"/>
              </a:rPr>
              <a:t>***</a:t>
            </a:r>
            <a:r>
              <a:rPr kumimoji="0" lang="es-ES" sz="1400" b="1" i="0" u="none" strike="noStrike" kern="1200" cap="none" spc="0" normalizeH="0" baseline="0" noProof="0" dirty="0">
                <a:ln>
                  <a:noFill/>
                </a:ln>
                <a:solidFill>
                  <a:schemeClr val="accent1"/>
                </a:solidFill>
                <a:effectLst/>
                <a:uLnTx/>
                <a:uFillTx/>
                <a:latin typeface="Calibri"/>
                <a:ea typeface="+mn-ea"/>
                <a:cs typeface="+mn-cs"/>
              </a:rPr>
              <a:t> </a:t>
            </a:r>
          </a:p>
        </p:txBody>
      </p:sp>
      <p:sp>
        <p:nvSpPr>
          <p:cNvPr id="436" name="CuadroTexto 435">
            <a:extLst>
              <a:ext uri="{FF2B5EF4-FFF2-40B4-BE49-F238E27FC236}">
                <a16:creationId xmlns:a16="http://schemas.microsoft.com/office/drawing/2014/main" id="{15C1BEFA-1902-4C92-4AC8-D6A2AF25D9F6}"/>
              </a:ext>
            </a:extLst>
          </p:cNvPr>
          <p:cNvSpPr txBox="1"/>
          <p:nvPr/>
        </p:nvSpPr>
        <p:spPr>
          <a:xfrm>
            <a:off x="8780604" y="3793104"/>
            <a:ext cx="1143523" cy="249355"/>
          </a:xfrm>
          <a:prstGeom prst="rect">
            <a:avLst/>
          </a:prstGeom>
        </p:spPr>
        <p:txBody>
          <a:bodyPr wrap="square" lIns="72000" tIns="36000" rIns="72000" bIns="36000" rtlCol="0">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s-ES" sz="1400" b="1" i="0" u="none" strike="noStrike" kern="1200" cap="none" spc="0" normalizeH="0" baseline="0" noProof="0" dirty="0">
                <a:ln>
                  <a:noFill/>
                </a:ln>
                <a:solidFill>
                  <a:schemeClr val="accent1"/>
                </a:solidFill>
                <a:effectLst/>
                <a:uLnTx/>
                <a:uFillTx/>
                <a:latin typeface="Calibri"/>
                <a:ea typeface="+mn-ea"/>
                <a:cs typeface="+mn-cs"/>
              </a:rPr>
              <a:t>TSQM</a:t>
            </a:r>
            <a:r>
              <a:rPr kumimoji="0" lang="es-ES" sz="1400" i="0" u="none" strike="noStrike" kern="1200" cap="none" spc="0" normalizeH="0" baseline="30000" noProof="0" dirty="0">
                <a:ln>
                  <a:noFill/>
                </a:ln>
                <a:solidFill>
                  <a:schemeClr val="accent1"/>
                </a:solidFill>
                <a:effectLst/>
                <a:uLnTx/>
                <a:uFillTx/>
                <a:latin typeface="Calibri"/>
                <a:ea typeface="+mn-ea"/>
                <a:cs typeface="+mn-cs"/>
              </a:rPr>
              <a:t>***‡</a:t>
            </a:r>
          </a:p>
        </p:txBody>
      </p:sp>
      <p:sp>
        <p:nvSpPr>
          <p:cNvPr id="437" name="CuadroTexto 436">
            <a:extLst>
              <a:ext uri="{FF2B5EF4-FFF2-40B4-BE49-F238E27FC236}">
                <a16:creationId xmlns:a16="http://schemas.microsoft.com/office/drawing/2014/main" id="{A72743FD-9BA3-1FA8-3533-9580632A6254}"/>
              </a:ext>
            </a:extLst>
          </p:cNvPr>
          <p:cNvSpPr txBox="1"/>
          <p:nvPr/>
        </p:nvSpPr>
        <p:spPr>
          <a:xfrm>
            <a:off x="10038677" y="3793104"/>
            <a:ext cx="1162793" cy="249355"/>
          </a:xfrm>
          <a:prstGeom prst="rect">
            <a:avLst/>
          </a:prstGeom>
        </p:spPr>
        <p:txBody>
          <a:bodyPr wrap="square" lIns="72000" tIns="36000" rIns="72000" bIns="36000" rtlCol="0">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s-ES" sz="1400" b="1" i="0" u="none" strike="noStrike" kern="1200" cap="none" spc="0" normalizeH="0" baseline="0" noProof="0" dirty="0">
                <a:ln>
                  <a:noFill/>
                </a:ln>
                <a:solidFill>
                  <a:schemeClr val="accent1"/>
                </a:solidFill>
                <a:effectLst/>
                <a:uLnTx/>
                <a:uFillTx/>
                <a:latin typeface="Calibri"/>
                <a:ea typeface="+mn-ea"/>
                <a:cs typeface="+mn-cs"/>
              </a:rPr>
              <a:t>PBI ≥1</a:t>
            </a:r>
          </a:p>
        </p:txBody>
      </p:sp>
      <p:sp>
        <p:nvSpPr>
          <p:cNvPr id="443" name="CuadroTexto 442">
            <a:extLst>
              <a:ext uri="{FF2B5EF4-FFF2-40B4-BE49-F238E27FC236}">
                <a16:creationId xmlns:a16="http://schemas.microsoft.com/office/drawing/2014/main" id="{75BAB962-53BB-9087-12A7-5D7B34F05AE2}"/>
              </a:ext>
            </a:extLst>
          </p:cNvPr>
          <p:cNvSpPr txBox="1"/>
          <p:nvPr/>
        </p:nvSpPr>
        <p:spPr>
          <a:xfrm>
            <a:off x="6220370" y="4006546"/>
            <a:ext cx="1163885" cy="380480"/>
          </a:xfrm>
          <a:prstGeom prst="rect">
            <a:avLst/>
          </a:prstGeom>
        </p:spPr>
        <p:txBody>
          <a:bodyPr wrap="square" lIns="72000" tIns="36000" rIns="72000" bIns="3600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000" b="1" i="0" u="none" strike="noStrike" kern="1200" cap="none" spc="0" normalizeH="0" baseline="0" noProof="0" dirty="0">
                <a:ln>
                  <a:noFill/>
                </a:ln>
                <a:solidFill>
                  <a:schemeClr val="accent1"/>
                </a:solidFill>
                <a:effectLst/>
                <a:uLnTx/>
                <a:uFillTx/>
                <a:latin typeface="Calibri"/>
                <a:ea typeface="+mn-ea"/>
                <a:cs typeface="+mn-cs"/>
              </a:rPr>
              <a:t>63</a:t>
            </a:r>
            <a:r>
              <a:rPr lang="es-ES" sz="1600" b="1" dirty="0">
                <a:solidFill>
                  <a:schemeClr val="accent1"/>
                </a:solidFill>
                <a:latin typeface="Calibri"/>
              </a:rPr>
              <a:t>,0%</a:t>
            </a:r>
            <a:endParaRPr kumimoji="0" lang="es-ES" sz="2000" b="1" i="0" u="none" strike="noStrike" kern="1200" cap="none" spc="0" normalizeH="0" baseline="0" noProof="0" dirty="0">
              <a:ln>
                <a:noFill/>
              </a:ln>
              <a:solidFill>
                <a:schemeClr val="accent1"/>
              </a:solidFill>
              <a:effectLst/>
              <a:uLnTx/>
              <a:uFillTx/>
              <a:latin typeface="Calibri"/>
              <a:ea typeface="+mn-ea"/>
              <a:cs typeface="+mn-cs"/>
            </a:endParaRPr>
          </a:p>
        </p:txBody>
      </p:sp>
      <p:sp>
        <p:nvSpPr>
          <p:cNvPr id="444" name="CuadroTexto 443">
            <a:extLst>
              <a:ext uri="{FF2B5EF4-FFF2-40B4-BE49-F238E27FC236}">
                <a16:creationId xmlns:a16="http://schemas.microsoft.com/office/drawing/2014/main" id="{AADA04BE-B936-584E-8195-A51E9C047DE8}"/>
              </a:ext>
            </a:extLst>
          </p:cNvPr>
          <p:cNvSpPr txBox="1"/>
          <p:nvPr/>
        </p:nvSpPr>
        <p:spPr>
          <a:xfrm>
            <a:off x="7491510" y="4006546"/>
            <a:ext cx="1163885" cy="380480"/>
          </a:xfrm>
          <a:prstGeom prst="rect">
            <a:avLst/>
          </a:prstGeom>
        </p:spPr>
        <p:txBody>
          <a:bodyPr wrap="square" lIns="72000" tIns="36000" rIns="72000" bIns="3600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000" b="1" i="0" u="none" strike="noStrike" kern="1200" cap="none" spc="0" normalizeH="0" baseline="0" noProof="0">
                <a:ln>
                  <a:noFill/>
                </a:ln>
                <a:solidFill>
                  <a:schemeClr val="accent1"/>
                </a:solidFill>
                <a:effectLst/>
                <a:uLnTx/>
                <a:uFillTx/>
                <a:latin typeface="Calibri"/>
                <a:ea typeface="+mn-ea"/>
                <a:cs typeface="+mn-cs"/>
              </a:rPr>
              <a:t>-54</a:t>
            </a:r>
            <a:r>
              <a:rPr lang="es-ES" sz="1600" b="1">
                <a:solidFill>
                  <a:schemeClr val="accent1"/>
                </a:solidFill>
                <a:latin typeface="Calibri"/>
              </a:rPr>
              <a:t>,8</a:t>
            </a:r>
            <a:endParaRPr kumimoji="0" lang="es-ES" sz="2000" b="1" i="0" u="none" strike="noStrike" kern="1200" cap="none" spc="0" normalizeH="0" baseline="0" noProof="0">
              <a:ln>
                <a:noFill/>
              </a:ln>
              <a:solidFill>
                <a:schemeClr val="accent1"/>
              </a:solidFill>
              <a:effectLst/>
              <a:uLnTx/>
              <a:uFillTx/>
              <a:latin typeface="Calibri"/>
              <a:ea typeface="+mn-ea"/>
              <a:cs typeface="+mn-cs"/>
            </a:endParaRPr>
          </a:p>
        </p:txBody>
      </p:sp>
      <p:sp>
        <p:nvSpPr>
          <p:cNvPr id="445" name="CuadroTexto 444">
            <a:extLst>
              <a:ext uri="{FF2B5EF4-FFF2-40B4-BE49-F238E27FC236}">
                <a16:creationId xmlns:a16="http://schemas.microsoft.com/office/drawing/2014/main" id="{2AA4FA3F-70A4-68A0-6FB7-60F6C9ED1357}"/>
              </a:ext>
            </a:extLst>
          </p:cNvPr>
          <p:cNvSpPr txBox="1"/>
          <p:nvPr/>
        </p:nvSpPr>
        <p:spPr>
          <a:xfrm>
            <a:off x="8782236" y="4006546"/>
            <a:ext cx="1140261" cy="380480"/>
          </a:xfrm>
          <a:prstGeom prst="rect">
            <a:avLst/>
          </a:prstGeom>
        </p:spPr>
        <p:txBody>
          <a:bodyPr wrap="square" lIns="72000" tIns="36000" rIns="72000" bIns="3600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2000" b="1">
                <a:solidFill>
                  <a:schemeClr val="accent1"/>
                </a:solidFill>
                <a:latin typeface="Calibri"/>
              </a:rPr>
              <a:t>96</a:t>
            </a:r>
            <a:r>
              <a:rPr lang="es-ES" sz="1600" b="1">
                <a:solidFill>
                  <a:schemeClr val="accent1"/>
                </a:solidFill>
                <a:latin typeface="Calibri"/>
              </a:rPr>
              <a:t>,9</a:t>
            </a:r>
          </a:p>
        </p:txBody>
      </p:sp>
      <p:sp>
        <p:nvSpPr>
          <p:cNvPr id="446" name="CuadroTexto 445">
            <a:extLst>
              <a:ext uri="{FF2B5EF4-FFF2-40B4-BE49-F238E27FC236}">
                <a16:creationId xmlns:a16="http://schemas.microsoft.com/office/drawing/2014/main" id="{A934E5F5-1839-8BB9-16A0-BE450F5DA1D8}"/>
              </a:ext>
            </a:extLst>
          </p:cNvPr>
          <p:cNvSpPr txBox="1"/>
          <p:nvPr/>
        </p:nvSpPr>
        <p:spPr>
          <a:xfrm>
            <a:off x="10049943" y="4006546"/>
            <a:ext cx="1140261" cy="380480"/>
          </a:xfrm>
          <a:prstGeom prst="rect">
            <a:avLst/>
          </a:prstGeom>
        </p:spPr>
        <p:txBody>
          <a:bodyPr wrap="square" lIns="72000" tIns="36000" rIns="72000" bIns="3600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2000" b="1" dirty="0">
                <a:solidFill>
                  <a:schemeClr val="accent1"/>
                </a:solidFill>
                <a:latin typeface="Calibri"/>
              </a:rPr>
              <a:t>97</a:t>
            </a:r>
            <a:r>
              <a:rPr lang="es-ES" sz="1600" b="1" dirty="0">
                <a:solidFill>
                  <a:schemeClr val="accent1"/>
                </a:solidFill>
                <a:latin typeface="Calibri"/>
              </a:rPr>
              <a:t>,4</a:t>
            </a:r>
          </a:p>
        </p:txBody>
      </p:sp>
      <p:sp>
        <p:nvSpPr>
          <p:cNvPr id="447" name="Marcador de pie de página 359">
            <a:extLst>
              <a:ext uri="{FF2B5EF4-FFF2-40B4-BE49-F238E27FC236}">
                <a16:creationId xmlns:a16="http://schemas.microsoft.com/office/drawing/2014/main" id="{14F65CFE-7769-9CA2-F1F4-B1970BFA8C00}"/>
              </a:ext>
            </a:extLst>
          </p:cNvPr>
          <p:cNvSpPr txBox="1">
            <a:spLocks/>
          </p:cNvSpPr>
          <p:nvPr/>
        </p:nvSpPr>
        <p:spPr>
          <a:xfrm>
            <a:off x="6262867" y="4698320"/>
            <a:ext cx="5067883" cy="442035"/>
          </a:xfrm>
          <a:prstGeom prst="rect">
            <a:avLst/>
          </a:prstGeom>
        </p:spPr>
        <p:txBody>
          <a:bodyPr vert="horz" wrap="square" lIns="72000" tIns="36000" rIns="72000" bIns="36000" rtlCol="0" anchor="b" anchorCtr="0">
            <a:spAutoFit/>
          </a:bodyPr>
          <a:lstStyle>
            <a:defPPr>
              <a:defRPr lang="en-US"/>
            </a:defPPr>
            <a:lvl1pPr marL="0" algn="l" defTabSz="914400" rtl="0" eaLnBrk="1" latinLnBrk="0" hangingPunct="1">
              <a:defRPr sz="800" kern="1200">
                <a:solidFill>
                  <a:schemeClr val="accent4"/>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s-ES" dirty="0">
                <a:solidFill>
                  <a:prstClr val="black">
                    <a:tint val="75000"/>
                  </a:prstClr>
                </a:solidFill>
                <a:latin typeface="Calibri"/>
              </a:rPr>
              <a:t>***Cambio medio desde el inicio. </a:t>
            </a:r>
            <a:r>
              <a:rPr lang="es-ES" b="1" baseline="30000" dirty="0">
                <a:solidFill>
                  <a:prstClr val="black">
                    <a:tint val="75000"/>
                  </a:prstClr>
                </a:solidFill>
                <a:latin typeface="Calibri"/>
              </a:rPr>
              <a:t>‡</a:t>
            </a:r>
            <a:r>
              <a:rPr lang="es-ES" dirty="0">
                <a:solidFill>
                  <a:prstClr val="black">
                    <a:tint val="75000"/>
                  </a:prstClr>
                </a:solidFill>
                <a:latin typeface="Calibri"/>
              </a:rPr>
              <a:t>En la semana 24, los pacientes mostraron la mayor satisfacción en la subescala de efectos secundarios del cuestionario TSQM (puntuación media: 96,9 [11,0]), seguida de las subescalas de satisfacción global (82,0 [18,3]), conveniencia (81,5 [15,5]) y efectividad (78,6 [21,4]).</a:t>
            </a:r>
          </a:p>
        </p:txBody>
      </p:sp>
    </p:spTree>
    <p:extLst>
      <p:ext uri="{BB962C8B-B14F-4D97-AF65-F5344CB8AC3E}">
        <p14:creationId xmlns:p14="http://schemas.microsoft.com/office/powerpoint/2010/main" val="18358402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 name="Forma libre: forma 226">
            <a:extLst>
              <a:ext uri="{FF2B5EF4-FFF2-40B4-BE49-F238E27FC236}">
                <a16:creationId xmlns:a16="http://schemas.microsoft.com/office/drawing/2014/main" id="{44FE084E-4962-6B3C-D952-9E33B821A7D6}"/>
              </a:ext>
            </a:extLst>
          </p:cNvPr>
          <p:cNvSpPr/>
          <p:nvPr/>
        </p:nvSpPr>
        <p:spPr>
          <a:xfrm>
            <a:off x="1149538" y="3094643"/>
            <a:ext cx="9892924" cy="733532"/>
          </a:xfrm>
          <a:custGeom>
            <a:avLst/>
            <a:gdLst>
              <a:gd name="connsiteX0" fmla="*/ 0 w 9892924"/>
              <a:gd name="connsiteY0" fmla="*/ 0 h 733532"/>
              <a:gd name="connsiteX1" fmla="*/ 9892924 w 9892924"/>
              <a:gd name="connsiteY1" fmla="*/ 0 h 733532"/>
              <a:gd name="connsiteX2" fmla="*/ 9892924 w 9892924"/>
              <a:gd name="connsiteY2" fmla="*/ 535296 h 733532"/>
              <a:gd name="connsiteX3" fmla="*/ 5132262 w 9892924"/>
              <a:gd name="connsiteY3" fmla="*/ 535296 h 733532"/>
              <a:gd name="connsiteX4" fmla="*/ 4946462 w 9892924"/>
              <a:gd name="connsiteY4" fmla="*/ 733532 h 733532"/>
              <a:gd name="connsiteX5" fmla="*/ 4760663 w 9892924"/>
              <a:gd name="connsiteY5" fmla="*/ 535296 h 733532"/>
              <a:gd name="connsiteX6" fmla="*/ 0 w 9892924"/>
              <a:gd name="connsiteY6" fmla="*/ 535296 h 733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892924" h="733532">
                <a:moveTo>
                  <a:pt x="0" y="0"/>
                </a:moveTo>
                <a:lnTo>
                  <a:pt x="9892924" y="0"/>
                </a:lnTo>
                <a:lnTo>
                  <a:pt x="9892924" y="535296"/>
                </a:lnTo>
                <a:lnTo>
                  <a:pt x="5132262" y="535296"/>
                </a:lnTo>
                <a:lnTo>
                  <a:pt x="4946462" y="733532"/>
                </a:lnTo>
                <a:lnTo>
                  <a:pt x="4760663" y="535296"/>
                </a:lnTo>
                <a:lnTo>
                  <a:pt x="0" y="535296"/>
                </a:lnTo>
                <a:close/>
              </a:path>
            </a:pathLst>
          </a:custGeom>
          <a:solidFill>
            <a:srgbClr val="E6DEE6"/>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s-ES"/>
          </a:p>
        </p:txBody>
      </p:sp>
      <p:sp>
        <p:nvSpPr>
          <p:cNvPr id="5" name="Título 4">
            <a:extLst>
              <a:ext uri="{FF2B5EF4-FFF2-40B4-BE49-F238E27FC236}">
                <a16:creationId xmlns:a16="http://schemas.microsoft.com/office/drawing/2014/main" id="{B9DEF4AF-4177-AB10-2B0E-E293B008B8CF}"/>
              </a:ext>
            </a:extLst>
          </p:cNvPr>
          <p:cNvSpPr>
            <a:spLocks noGrp="1"/>
          </p:cNvSpPr>
          <p:nvPr>
            <p:ph type="title"/>
          </p:nvPr>
        </p:nvSpPr>
        <p:spPr>
          <a:xfrm>
            <a:off x="623887" y="184487"/>
            <a:ext cx="10909301" cy="884070"/>
          </a:xfrm>
        </p:spPr>
        <p:txBody>
          <a:bodyPr wrap="square">
            <a:spAutoFit/>
          </a:bodyPr>
          <a:lstStyle/>
          <a:p>
            <a:r>
              <a:rPr lang="es-ES"/>
              <a:t>5 años de evidencia confirman el </a:t>
            </a:r>
            <a:r>
              <a:rPr lang="es-ES" b="1"/>
              <a:t>perfil de seguridad </a:t>
            </a:r>
            <a:br>
              <a:rPr lang="es-ES" b="1"/>
            </a:br>
            <a:r>
              <a:rPr lang="es-ES" b="1"/>
              <a:t>consistente y favorable de ILUMETRI</a:t>
            </a:r>
            <a:r>
              <a:rPr lang="es-ES" baseline="30000"/>
              <a:t>®1</a:t>
            </a:r>
          </a:p>
        </p:txBody>
      </p:sp>
      <p:sp>
        <p:nvSpPr>
          <p:cNvPr id="247" name="Forma libre: forma 246" hidden="1">
            <a:extLst>
              <a:ext uri="{FF2B5EF4-FFF2-40B4-BE49-F238E27FC236}">
                <a16:creationId xmlns:a16="http://schemas.microsoft.com/office/drawing/2014/main" id="{E21CE63C-08CA-9B55-6A5A-48F5DD5301C6}"/>
              </a:ext>
            </a:extLst>
          </p:cNvPr>
          <p:cNvSpPr/>
          <p:nvPr/>
        </p:nvSpPr>
        <p:spPr>
          <a:xfrm>
            <a:off x="2538912" y="2939332"/>
            <a:ext cx="6363285" cy="290262"/>
          </a:xfrm>
          <a:custGeom>
            <a:avLst/>
            <a:gdLst>
              <a:gd name="connsiteX0" fmla="*/ 0 w 6363285"/>
              <a:gd name="connsiteY0" fmla="*/ 0 h 290262"/>
              <a:gd name="connsiteX1" fmla="*/ 353642 w 6363285"/>
              <a:gd name="connsiteY1" fmla="*/ 20057 h 290262"/>
              <a:gd name="connsiteX2" fmla="*/ 718500 w 6363285"/>
              <a:gd name="connsiteY2" fmla="*/ 110125 h 290262"/>
              <a:gd name="connsiteX3" fmla="*/ 1083357 w 6363285"/>
              <a:gd name="connsiteY3" fmla="*/ 90069 h 290262"/>
              <a:gd name="connsiteX4" fmla="*/ 1459714 w 6363285"/>
              <a:gd name="connsiteY4" fmla="*/ 140148 h 290262"/>
              <a:gd name="connsiteX5" fmla="*/ 1836071 w 6363285"/>
              <a:gd name="connsiteY5" fmla="*/ 180137 h 290262"/>
              <a:gd name="connsiteX6" fmla="*/ 2200929 w 6363285"/>
              <a:gd name="connsiteY6" fmla="*/ 250149 h 290262"/>
              <a:gd name="connsiteX7" fmla="*/ 2588643 w 6363285"/>
              <a:gd name="connsiteY7" fmla="*/ 280172 h 290262"/>
              <a:gd name="connsiteX8" fmla="*/ 3033428 w 6363285"/>
              <a:gd name="connsiteY8" fmla="*/ 230217 h 290262"/>
              <a:gd name="connsiteX9" fmla="*/ 3432500 w 6363285"/>
              <a:gd name="connsiteY9" fmla="*/ 290263 h 290262"/>
              <a:gd name="connsiteX10" fmla="*/ 3843071 w 6363285"/>
              <a:gd name="connsiteY10" fmla="*/ 200194 h 290262"/>
              <a:gd name="connsiteX11" fmla="*/ 4766715 w 6363285"/>
              <a:gd name="connsiteY11" fmla="*/ 270206 h 290262"/>
              <a:gd name="connsiteX12" fmla="*/ 5314143 w 6363285"/>
              <a:gd name="connsiteY12" fmla="*/ 280172 h 290262"/>
              <a:gd name="connsiteX13" fmla="*/ 5781643 w 6363285"/>
              <a:gd name="connsiteY13" fmla="*/ 280172 h 290262"/>
              <a:gd name="connsiteX14" fmla="*/ 6363286 w 6363285"/>
              <a:gd name="connsiteY14" fmla="*/ 250149 h 290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363285" h="290262">
                <a:moveTo>
                  <a:pt x="0" y="0"/>
                </a:moveTo>
                <a:lnTo>
                  <a:pt x="353642" y="20057"/>
                </a:lnTo>
                <a:lnTo>
                  <a:pt x="718500" y="110125"/>
                </a:lnTo>
                <a:lnTo>
                  <a:pt x="1083357" y="90069"/>
                </a:lnTo>
                <a:lnTo>
                  <a:pt x="1459714" y="140148"/>
                </a:lnTo>
                <a:lnTo>
                  <a:pt x="1836071" y="180137"/>
                </a:lnTo>
                <a:lnTo>
                  <a:pt x="2200929" y="250149"/>
                </a:lnTo>
                <a:lnTo>
                  <a:pt x="2588643" y="280172"/>
                </a:lnTo>
                <a:lnTo>
                  <a:pt x="3033428" y="230217"/>
                </a:lnTo>
                <a:lnTo>
                  <a:pt x="3432500" y="290263"/>
                </a:lnTo>
                <a:lnTo>
                  <a:pt x="3843071" y="200194"/>
                </a:lnTo>
                <a:lnTo>
                  <a:pt x="4766715" y="270206"/>
                </a:lnTo>
                <a:lnTo>
                  <a:pt x="5314143" y="280172"/>
                </a:lnTo>
                <a:lnTo>
                  <a:pt x="5781643" y="280172"/>
                </a:lnTo>
                <a:lnTo>
                  <a:pt x="6363286" y="250149"/>
                </a:lnTo>
              </a:path>
            </a:pathLst>
          </a:custGeom>
          <a:noFill/>
          <a:ln w="13100" cap="flat">
            <a:solidFill>
              <a:schemeClr val="accent6"/>
            </a:solidFill>
            <a:prstDash val="solid"/>
            <a:miter/>
          </a:ln>
        </p:spPr>
        <p:txBody>
          <a:bodyPr rtlCol="0" anchor="ctr"/>
          <a:lstStyle/>
          <a:p>
            <a:endParaRPr lang="es-ES"/>
          </a:p>
        </p:txBody>
      </p:sp>
      <p:sp>
        <p:nvSpPr>
          <p:cNvPr id="270" name="Título 1">
            <a:extLst>
              <a:ext uri="{FF2B5EF4-FFF2-40B4-BE49-F238E27FC236}">
                <a16:creationId xmlns:a16="http://schemas.microsoft.com/office/drawing/2014/main" id="{7D7F3AF4-296D-481B-4E75-DFA191049201}"/>
              </a:ext>
            </a:extLst>
          </p:cNvPr>
          <p:cNvSpPr txBox="1">
            <a:spLocks/>
          </p:cNvSpPr>
          <p:nvPr/>
        </p:nvSpPr>
        <p:spPr>
          <a:xfrm>
            <a:off x="1149538" y="3058067"/>
            <a:ext cx="9892923" cy="576293"/>
          </a:xfrm>
          <a:prstGeom prst="rect">
            <a:avLst/>
          </a:prstGeom>
        </p:spPr>
        <p:txBody>
          <a:bodyPr vert="horz" wrap="square" lIns="72000" tIns="72000" rIns="72000" bIns="72000" rtlCol="0" anchor="ctr" anchorCtr="0">
            <a:spAutoFit/>
          </a:bodyPr>
          <a:lstStyle>
            <a:lvl1pPr algn="l" defTabSz="457200" rtl="0" eaLnBrk="1" latinLnBrk="0" hangingPunct="1">
              <a:spcBef>
                <a:spcPct val="0"/>
              </a:spcBef>
              <a:buNone/>
              <a:defRPr lang="es-ES" sz="1800" b="0" i="0" kern="1200">
                <a:solidFill>
                  <a:srgbClr val="4E124D"/>
                </a:solidFill>
                <a:latin typeface="Arial"/>
                <a:ea typeface="+mj-ea"/>
                <a:cs typeface="Arial"/>
              </a:defRPr>
            </a:lvl1pPr>
          </a:lstStyle>
          <a:p>
            <a:pPr algn="ctr"/>
            <a:r>
              <a:rPr lang="es-ES" sz="1400" dirty="0">
                <a:solidFill>
                  <a:schemeClr val="accent2"/>
                </a:solidFill>
                <a:latin typeface="+mj-lt"/>
              </a:rPr>
              <a:t>Las </a:t>
            </a:r>
            <a:r>
              <a:rPr lang="es-ES" sz="1400" dirty="0" err="1">
                <a:solidFill>
                  <a:schemeClr val="accent2"/>
                </a:solidFill>
                <a:latin typeface="+mj-lt"/>
              </a:rPr>
              <a:t>TIAEs</a:t>
            </a:r>
            <a:r>
              <a:rPr lang="es-ES" sz="1400" dirty="0">
                <a:solidFill>
                  <a:schemeClr val="accent2"/>
                </a:solidFill>
                <a:latin typeface="+mj-lt"/>
              </a:rPr>
              <a:t> de los EAET de especial interés fueron comparables entre los pacientes tratados </a:t>
            </a:r>
            <a:br>
              <a:rPr lang="es-ES" sz="1400" dirty="0">
                <a:solidFill>
                  <a:schemeClr val="accent2"/>
                </a:solidFill>
                <a:latin typeface="+mj-lt"/>
              </a:rPr>
            </a:br>
            <a:r>
              <a:rPr lang="es-ES" sz="1400" dirty="0">
                <a:solidFill>
                  <a:schemeClr val="accent2"/>
                </a:solidFill>
                <a:latin typeface="+mj-lt"/>
              </a:rPr>
              <a:t>con ILUMETRI</a:t>
            </a:r>
            <a:r>
              <a:rPr lang="es-ES" sz="1400" baseline="30000" dirty="0">
                <a:solidFill>
                  <a:schemeClr val="accent2"/>
                </a:solidFill>
                <a:latin typeface="+mj-lt"/>
              </a:rPr>
              <a:t>®</a:t>
            </a:r>
            <a:r>
              <a:rPr lang="es-ES" sz="1400" dirty="0">
                <a:solidFill>
                  <a:schemeClr val="accent2"/>
                </a:solidFill>
                <a:latin typeface="+mj-lt"/>
              </a:rPr>
              <a:t> 100 y 200 mg.</a:t>
            </a:r>
            <a:r>
              <a:rPr lang="es-ES" sz="1400" baseline="30000" dirty="0">
                <a:solidFill>
                  <a:schemeClr val="accent2"/>
                </a:solidFill>
                <a:latin typeface="+mj-lt"/>
              </a:rPr>
              <a:t>1</a:t>
            </a:r>
            <a:r>
              <a:rPr lang="es-ES" sz="1400" dirty="0">
                <a:solidFill>
                  <a:schemeClr val="accent2"/>
                </a:solidFill>
                <a:latin typeface="+mj-lt"/>
              </a:rPr>
              <a:t> </a:t>
            </a:r>
            <a:r>
              <a:rPr lang="es-ES" sz="1400" b="1" dirty="0">
                <a:solidFill>
                  <a:schemeClr val="accent2"/>
                </a:solidFill>
                <a:latin typeface="+mj-lt"/>
              </a:rPr>
              <a:t>No hubo señales de seguridad aparentes dependientes de la dosis</a:t>
            </a:r>
            <a:r>
              <a:rPr lang="es-ES" sz="1400" dirty="0">
                <a:solidFill>
                  <a:schemeClr val="accent2"/>
                </a:solidFill>
                <a:latin typeface="+mj-lt"/>
              </a:rPr>
              <a:t>.</a:t>
            </a:r>
            <a:r>
              <a:rPr lang="es-ES" sz="1400" baseline="30000" dirty="0">
                <a:solidFill>
                  <a:schemeClr val="accent2"/>
                </a:solidFill>
                <a:latin typeface="+mj-lt"/>
              </a:rPr>
              <a:t>1</a:t>
            </a:r>
          </a:p>
        </p:txBody>
      </p:sp>
      <p:sp>
        <p:nvSpPr>
          <p:cNvPr id="226" name="Marcador de pie de página 225">
            <a:extLst>
              <a:ext uri="{FF2B5EF4-FFF2-40B4-BE49-F238E27FC236}">
                <a16:creationId xmlns:a16="http://schemas.microsoft.com/office/drawing/2014/main" id="{50F8E226-3478-7845-3E63-3296C552E53D}"/>
              </a:ext>
            </a:extLst>
          </p:cNvPr>
          <p:cNvSpPr>
            <a:spLocks noGrp="1"/>
          </p:cNvSpPr>
          <p:nvPr>
            <p:ph type="ftr" sz="quarter" idx="10"/>
          </p:nvPr>
        </p:nvSpPr>
        <p:spPr>
          <a:xfrm>
            <a:off x="623887" y="5848335"/>
            <a:ext cx="10909301" cy="565146"/>
          </a:xfr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 sz="800" b="1" i="0" u="none" strike="noStrike" kern="1200" cap="none" spc="0" normalizeH="0" baseline="0" noProof="0" dirty="0">
                <a:ln>
                  <a:noFill/>
                </a:ln>
                <a:solidFill>
                  <a:srgbClr val="7E7E7E"/>
                </a:solidFill>
                <a:effectLst/>
                <a:uLnTx/>
                <a:uFillTx/>
                <a:latin typeface="Calibri"/>
                <a:ea typeface="+mn-ea"/>
                <a:cs typeface="+mn-cs"/>
              </a:rPr>
              <a:t>*</a:t>
            </a:r>
            <a:r>
              <a:rPr kumimoji="0" lang="es-ES" sz="800" b="0" i="0" u="none" strike="noStrike" kern="1200" cap="none" spc="0" normalizeH="0" baseline="0" noProof="0" dirty="0">
                <a:ln>
                  <a:noFill/>
                </a:ln>
                <a:solidFill>
                  <a:srgbClr val="7E7E7E"/>
                </a:solidFill>
                <a:effectLst/>
                <a:uLnTx/>
                <a:uFillTx/>
                <a:latin typeface="Calibri"/>
                <a:ea typeface="+mn-ea"/>
                <a:cs typeface="+mn-cs"/>
              </a:rPr>
              <a:t>244 semanas.</a:t>
            </a:r>
          </a:p>
          <a:p>
            <a:pPr defTabSz="457200">
              <a:defRPr/>
            </a:pPr>
            <a:r>
              <a:rPr kumimoji="0" lang="es-ES" sz="800" b="1" i="0" u="none" strike="noStrike" kern="1200" cap="none" spc="0" normalizeH="0" baseline="0" noProof="0" dirty="0">
                <a:ln>
                  <a:noFill/>
                </a:ln>
                <a:solidFill>
                  <a:srgbClr val="7E7E7E"/>
                </a:solidFill>
                <a:effectLst/>
                <a:uLnTx/>
                <a:uFillTx/>
                <a:latin typeface="Calibri"/>
                <a:ea typeface="+mn-ea"/>
                <a:cs typeface="+mn-cs"/>
              </a:rPr>
              <a:t>CCNM</a:t>
            </a:r>
            <a:r>
              <a:rPr kumimoji="0" lang="es-ES" sz="800" b="0" i="0" u="none" strike="noStrike" kern="1200" cap="none" spc="0" normalizeH="0" baseline="0" noProof="0" dirty="0">
                <a:ln>
                  <a:noFill/>
                </a:ln>
                <a:solidFill>
                  <a:srgbClr val="7E7E7E"/>
                </a:solidFill>
                <a:effectLst/>
                <a:uLnTx/>
                <a:uFillTx/>
                <a:latin typeface="Calibri"/>
                <a:ea typeface="+mn-ea"/>
                <a:cs typeface="+mn-cs"/>
              </a:rPr>
              <a:t>: cáncer cutáneo tipo no melanoma; </a:t>
            </a:r>
            <a:r>
              <a:rPr kumimoji="0" lang="es-ES" sz="800" b="1" i="0" u="none" strike="noStrike" kern="1200" cap="none" spc="0" normalizeH="0" baseline="0" noProof="0" dirty="0">
                <a:ln>
                  <a:noFill/>
                </a:ln>
                <a:solidFill>
                  <a:srgbClr val="7E7E7E"/>
                </a:solidFill>
                <a:effectLst/>
                <a:uLnTx/>
                <a:uFillTx/>
                <a:latin typeface="Calibri"/>
                <a:ea typeface="+mn-ea"/>
                <a:cs typeface="+mn-cs"/>
              </a:rPr>
              <a:t>EA: </a:t>
            </a:r>
            <a:r>
              <a:rPr kumimoji="0" lang="es-ES" sz="800" b="0" i="0" u="none" strike="noStrike" kern="1200" cap="none" spc="0" normalizeH="0" baseline="0" noProof="0" dirty="0">
                <a:ln>
                  <a:noFill/>
                </a:ln>
                <a:solidFill>
                  <a:srgbClr val="7E7E7E"/>
                </a:solidFill>
                <a:effectLst/>
                <a:uLnTx/>
                <a:uFillTx/>
                <a:latin typeface="Calibri"/>
                <a:ea typeface="+mn-ea"/>
                <a:cs typeface="+mn-cs"/>
              </a:rPr>
              <a:t>efecto adverso; </a:t>
            </a:r>
            <a:r>
              <a:rPr kumimoji="0" lang="es-ES" sz="800" b="1" i="0" u="none" strike="noStrike" kern="1200" cap="none" spc="0" normalizeH="0" baseline="0" noProof="0" dirty="0">
                <a:ln>
                  <a:noFill/>
                </a:ln>
                <a:solidFill>
                  <a:srgbClr val="7E7E7E"/>
                </a:solidFill>
                <a:effectLst/>
                <a:uLnTx/>
                <a:uFillTx/>
                <a:latin typeface="Calibri"/>
                <a:ea typeface="+mn-ea"/>
                <a:cs typeface="+mn-cs"/>
              </a:rPr>
              <a:t>MACE: </a:t>
            </a:r>
            <a:r>
              <a:rPr kumimoji="0" lang="es-ES" sz="800" b="0" i="0" u="none" strike="noStrike" kern="1200" cap="none" spc="0" normalizeH="0" baseline="0" noProof="0" dirty="0">
                <a:ln>
                  <a:noFill/>
                </a:ln>
                <a:solidFill>
                  <a:srgbClr val="7E7E7E"/>
                </a:solidFill>
                <a:effectLst/>
                <a:uLnTx/>
                <a:uFillTx/>
                <a:latin typeface="Calibri"/>
                <a:ea typeface="+mn-ea"/>
                <a:cs typeface="+mn-cs"/>
              </a:rPr>
              <a:t>complicaciones cardiovasculares graves, </a:t>
            </a:r>
            <a:r>
              <a:rPr lang="es-ES" dirty="0">
                <a:solidFill>
                  <a:prstClr val="black">
                    <a:tint val="75000"/>
                  </a:prstClr>
                </a:solidFill>
                <a:latin typeface="Calibri"/>
              </a:rPr>
              <a:t>por sus siglas en inglés.</a:t>
            </a:r>
            <a:r>
              <a:rPr kumimoji="0" lang="es-ES" sz="800" b="0" i="0" u="none" strike="noStrike" kern="1200" cap="none" spc="0" normalizeH="0" baseline="0" noProof="0" dirty="0">
                <a:ln>
                  <a:noFill/>
                </a:ln>
                <a:solidFill>
                  <a:srgbClr val="7E7E7E"/>
                </a:solidFill>
                <a:effectLst/>
                <a:uLnTx/>
                <a:uFillTx/>
                <a:latin typeface="Calibri"/>
                <a:ea typeface="+mn-ea"/>
                <a:cs typeface="+mn-cs"/>
              </a:rPr>
              <a:t>; </a:t>
            </a:r>
            <a:r>
              <a:rPr kumimoji="0" lang="es-ES" sz="800" b="1" i="0" u="none" strike="noStrike" kern="1200" cap="none" spc="0" normalizeH="0" baseline="0" noProof="0" dirty="0">
                <a:ln>
                  <a:noFill/>
                </a:ln>
                <a:solidFill>
                  <a:srgbClr val="7E7E7E"/>
                </a:solidFill>
                <a:effectLst/>
                <a:uLnTx/>
                <a:uFillTx/>
                <a:latin typeface="Calibri"/>
                <a:ea typeface="+mn-ea"/>
                <a:cs typeface="+mn-cs"/>
              </a:rPr>
              <a:t>PA: </a:t>
            </a:r>
            <a:r>
              <a:rPr kumimoji="0" lang="es-ES" sz="800" b="0" i="0" u="none" strike="noStrike" kern="1200" cap="none" spc="0" normalizeH="0" baseline="0" noProof="0" dirty="0">
                <a:ln>
                  <a:noFill/>
                </a:ln>
                <a:solidFill>
                  <a:srgbClr val="7E7E7E"/>
                </a:solidFill>
                <a:effectLst/>
                <a:uLnTx/>
                <a:uFillTx/>
                <a:latin typeface="Calibri"/>
                <a:ea typeface="+mn-ea"/>
                <a:cs typeface="+mn-cs"/>
              </a:rPr>
              <a:t>paciente-año; </a:t>
            </a:r>
            <a:r>
              <a:rPr kumimoji="0" lang="es-ES" sz="800" b="1" i="0" u="none" strike="noStrike" kern="1200" cap="none" spc="0" normalizeH="0" baseline="0" noProof="0" dirty="0">
                <a:ln>
                  <a:noFill/>
                </a:ln>
                <a:solidFill>
                  <a:srgbClr val="7E7E7E"/>
                </a:solidFill>
                <a:effectLst/>
                <a:uLnTx/>
                <a:uFillTx/>
                <a:latin typeface="Calibri"/>
                <a:ea typeface="+mn-ea"/>
                <a:cs typeface="+mn-cs"/>
              </a:rPr>
              <a:t>TIAE: </a:t>
            </a:r>
            <a:r>
              <a:rPr kumimoji="0" lang="es-ES" sz="800" b="0" i="0" u="none" strike="noStrike" kern="1200" cap="none" spc="0" normalizeH="0" baseline="0" noProof="0" dirty="0">
                <a:ln>
                  <a:noFill/>
                </a:ln>
                <a:solidFill>
                  <a:srgbClr val="7E7E7E"/>
                </a:solidFill>
                <a:effectLst/>
                <a:uLnTx/>
                <a:uFillTx/>
                <a:latin typeface="Calibri"/>
                <a:ea typeface="+mn-ea"/>
                <a:cs typeface="+mn-cs"/>
              </a:rPr>
              <a:t>tasas de incidencia ajustadas por exposición.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 sz="800" b="1" i="0" u="none" strike="noStrike" kern="1200" cap="none" spc="0" normalizeH="0" baseline="0" noProof="0" dirty="0">
                <a:ln>
                  <a:noFill/>
                </a:ln>
                <a:solidFill>
                  <a:srgbClr val="7E7E7E"/>
                </a:solidFill>
                <a:effectLst/>
                <a:uLnTx/>
                <a:uFillTx/>
                <a:latin typeface="Calibri"/>
                <a:ea typeface="+mn-ea"/>
                <a:cs typeface="+mn-cs"/>
              </a:rPr>
              <a:t>1. </a:t>
            </a:r>
            <a:r>
              <a:rPr kumimoji="0" lang="en-US" sz="800" b="0" i="0" u="none" strike="noStrike" kern="1200" cap="none" spc="0" normalizeH="0" baseline="0" noProof="0" dirty="0">
                <a:ln>
                  <a:noFill/>
                </a:ln>
                <a:solidFill>
                  <a:srgbClr val="7E7E7E"/>
                </a:solidFill>
                <a:effectLst/>
                <a:uLnTx/>
                <a:uFillTx/>
                <a:latin typeface="Calibri"/>
                <a:ea typeface="+mn-ea"/>
                <a:cs typeface="+mn-cs"/>
              </a:rPr>
              <a:t>Thaçi D, </a:t>
            </a:r>
            <a:r>
              <a:rPr kumimoji="0" lang="en-US" sz="800" b="0" i="0" u="none" strike="noStrike" kern="1200" cap="none" spc="0" normalizeH="0" baseline="0" noProof="0" dirty="0" err="1">
                <a:ln>
                  <a:noFill/>
                </a:ln>
                <a:solidFill>
                  <a:srgbClr val="7E7E7E"/>
                </a:solidFill>
                <a:effectLst/>
                <a:uLnTx/>
                <a:uFillTx/>
                <a:latin typeface="Calibri"/>
                <a:ea typeface="+mn-ea"/>
                <a:cs typeface="+mn-cs"/>
              </a:rPr>
              <a:t>Piaserico</a:t>
            </a:r>
            <a:r>
              <a:rPr kumimoji="0" lang="en-US" sz="800" b="0" i="0" u="none" strike="noStrike" kern="1200" cap="none" spc="0" normalizeH="0" baseline="0" noProof="0" dirty="0">
                <a:ln>
                  <a:noFill/>
                </a:ln>
                <a:solidFill>
                  <a:srgbClr val="7E7E7E"/>
                </a:solidFill>
                <a:effectLst/>
                <a:uLnTx/>
                <a:uFillTx/>
                <a:latin typeface="Calibri"/>
                <a:ea typeface="+mn-ea"/>
                <a:cs typeface="+mn-cs"/>
              </a:rPr>
              <a:t> S, Warren RB, </a:t>
            </a:r>
            <a:r>
              <a:rPr kumimoji="0" lang="en-US" sz="800" b="0" i="1" u="none" strike="noStrike" kern="1200" cap="none" spc="0" normalizeH="0" baseline="0" noProof="0" dirty="0">
                <a:ln>
                  <a:noFill/>
                </a:ln>
                <a:solidFill>
                  <a:srgbClr val="7E7E7E"/>
                </a:solidFill>
                <a:effectLst/>
                <a:uLnTx/>
                <a:uFillTx/>
                <a:latin typeface="Calibri"/>
                <a:ea typeface="+mn-ea"/>
                <a:cs typeface="+mn-cs"/>
              </a:rPr>
              <a:t>et al. </a:t>
            </a:r>
            <a:r>
              <a:rPr kumimoji="0" lang="en-US" sz="800" b="0" i="0" u="none" strike="noStrike" kern="1200" cap="none" spc="0" normalizeH="0" baseline="0" noProof="0" dirty="0">
                <a:ln>
                  <a:noFill/>
                </a:ln>
                <a:solidFill>
                  <a:srgbClr val="7E7E7E"/>
                </a:solidFill>
                <a:effectLst/>
                <a:uLnTx/>
                <a:uFillTx/>
                <a:latin typeface="Calibri"/>
                <a:ea typeface="+mn-ea"/>
                <a:cs typeface="+mn-cs"/>
              </a:rPr>
              <a:t>Five-year efficacy and safety of tildrakizumab in patients with moderate to severe psoriasis who respond at week 28: pooled analyses of two </a:t>
            </a:r>
            <a:r>
              <a:rPr kumimoji="0" lang="en-US" sz="800" b="0" i="0" u="none" strike="noStrike" kern="1200" cap="none" spc="0" normalizeH="0" baseline="0" noProof="0" dirty="0" err="1">
                <a:ln>
                  <a:noFill/>
                </a:ln>
                <a:solidFill>
                  <a:srgbClr val="7E7E7E"/>
                </a:solidFill>
                <a:effectLst/>
                <a:uLnTx/>
                <a:uFillTx/>
                <a:latin typeface="Calibri"/>
                <a:ea typeface="+mn-ea"/>
                <a:cs typeface="+mn-cs"/>
              </a:rPr>
              <a:t>randomised</a:t>
            </a:r>
            <a:r>
              <a:rPr kumimoji="0" lang="en-US" sz="800" b="0" i="0" u="none" strike="noStrike" kern="1200" cap="none" spc="0" normalizeH="0" baseline="0" noProof="0" dirty="0">
                <a:ln>
                  <a:noFill/>
                </a:ln>
                <a:solidFill>
                  <a:srgbClr val="7E7E7E"/>
                </a:solidFill>
                <a:effectLst/>
                <a:uLnTx/>
                <a:uFillTx/>
                <a:latin typeface="Calibri"/>
                <a:ea typeface="+mn-ea"/>
                <a:cs typeface="+mn-cs"/>
              </a:rPr>
              <a:t> phase 3 clinical trials (</a:t>
            </a:r>
            <a:r>
              <a:rPr kumimoji="0" lang="en-US" sz="800" b="0" i="0" u="none" strike="noStrike" kern="1200" cap="none" spc="0" normalizeH="0" baseline="0" noProof="0" dirty="0" err="1">
                <a:ln>
                  <a:noFill/>
                </a:ln>
                <a:solidFill>
                  <a:srgbClr val="7E7E7E"/>
                </a:solidFill>
                <a:effectLst/>
                <a:uLnTx/>
                <a:uFillTx/>
                <a:latin typeface="Calibri"/>
                <a:ea typeface="+mn-ea"/>
                <a:cs typeface="+mn-cs"/>
              </a:rPr>
              <a:t>reSURFACE</a:t>
            </a:r>
            <a:r>
              <a:rPr kumimoji="0" lang="en-US" sz="800" b="0" i="0" u="none" strike="noStrike" kern="1200" cap="none" spc="0" normalizeH="0" baseline="0" noProof="0" dirty="0">
                <a:ln>
                  <a:noFill/>
                </a:ln>
                <a:solidFill>
                  <a:srgbClr val="7E7E7E"/>
                </a:solidFill>
                <a:effectLst/>
                <a:uLnTx/>
                <a:uFillTx/>
                <a:latin typeface="Calibri"/>
                <a:ea typeface="+mn-ea"/>
                <a:cs typeface="+mn-cs"/>
              </a:rPr>
              <a:t> 1 and </a:t>
            </a:r>
            <a:r>
              <a:rPr kumimoji="0" lang="en-US" sz="800" b="0" i="0" u="none" strike="noStrike" kern="1200" cap="none" spc="0" normalizeH="0" baseline="0" noProof="0" dirty="0" err="1">
                <a:ln>
                  <a:noFill/>
                </a:ln>
                <a:solidFill>
                  <a:srgbClr val="7E7E7E"/>
                </a:solidFill>
                <a:effectLst/>
                <a:uLnTx/>
                <a:uFillTx/>
                <a:latin typeface="Calibri"/>
                <a:ea typeface="+mn-ea"/>
                <a:cs typeface="+mn-cs"/>
              </a:rPr>
              <a:t>reSURFACE</a:t>
            </a:r>
            <a:r>
              <a:rPr kumimoji="0" lang="en-US" sz="800" b="0" i="0" u="none" strike="noStrike" kern="1200" cap="none" spc="0" normalizeH="0" baseline="0" noProof="0" dirty="0">
                <a:ln>
                  <a:noFill/>
                </a:ln>
                <a:solidFill>
                  <a:srgbClr val="7E7E7E"/>
                </a:solidFill>
                <a:effectLst/>
                <a:uLnTx/>
                <a:uFillTx/>
                <a:latin typeface="Calibri"/>
                <a:ea typeface="+mn-ea"/>
                <a:cs typeface="+mn-cs"/>
              </a:rPr>
              <a:t> 2) British Journal of Dermatology. 2021;185(2):323-334. </a:t>
            </a:r>
            <a:endParaRPr kumimoji="0" lang="es-ES" sz="800" b="0" i="0" u="none" strike="noStrike" kern="1200" cap="none" spc="0" normalizeH="0" baseline="0" noProof="0" dirty="0">
              <a:ln>
                <a:noFill/>
              </a:ln>
              <a:solidFill>
                <a:srgbClr val="7E7E7E"/>
              </a:solidFill>
              <a:effectLst/>
              <a:uLnTx/>
              <a:uFillTx/>
              <a:latin typeface="Calibri"/>
              <a:ea typeface="+mn-ea"/>
              <a:cs typeface="+mn-cs"/>
            </a:endParaRPr>
          </a:p>
        </p:txBody>
      </p:sp>
      <p:sp>
        <p:nvSpPr>
          <p:cNvPr id="4" name="Título 1">
            <a:extLst>
              <a:ext uri="{FF2B5EF4-FFF2-40B4-BE49-F238E27FC236}">
                <a16:creationId xmlns:a16="http://schemas.microsoft.com/office/drawing/2014/main" id="{4ABB1200-B73C-79EF-4BB2-2FEFA5AFB09B}"/>
              </a:ext>
            </a:extLst>
          </p:cNvPr>
          <p:cNvSpPr txBox="1">
            <a:spLocks/>
          </p:cNvSpPr>
          <p:nvPr/>
        </p:nvSpPr>
        <p:spPr>
          <a:xfrm>
            <a:off x="4079116" y="2015738"/>
            <a:ext cx="4033768" cy="791737"/>
          </a:xfrm>
          <a:prstGeom prst="rect">
            <a:avLst/>
          </a:prstGeom>
        </p:spPr>
        <p:txBody>
          <a:bodyPr vert="horz" wrap="square" lIns="72000" tIns="72000" rIns="72000" bIns="72000" rtlCol="0" anchor="ctr" anchorCtr="0">
            <a:spAutoFit/>
          </a:bodyPr>
          <a:lstStyle>
            <a:lvl1pPr algn="l" defTabSz="457200" rtl="0" eaLnBrk="1" latinLnBrk="0" hangingPunct="1">
              <a:spcBef>
                <a:spcPct val="0"/>
              </a:spcBef>
              <a:buNone/>
              <a:defRPr lang="es-ES" sz="1800" b="0" i="0" kern="1200">
                <a:solidFill>
                  <a:srgbClr val="4E124D"/>
                </a:solidFill>
                <a:latin typeface="Arial"/>
                <a:ea typeface="+mj-ea"/>
                <a:cs typeface="Arial"/>
              </a:defRPr>
            </a:lvl1pPr>
          </a:lstStyle>
          <a:p>
            <a:pPr algn="ctr"/>
            <a:r>
              <a:rPr lang="es-ES" sz="1400" b="1">
                <a:solidFill>
                  <a:schemeClr val="accent1"/>
                </a:solidFill>
                <a:latin typeface="+mn-lt"/>
              </a:rPr>
              <a:t>Las infecciones por Cándida fueron poco frecuentes</a:t>
            </a:r>
            <a:r>
              <a:rPr lang="es-ES" sz="1400">
                <a:solidFill>
                  <a:schemeClr val="accent1"/>
                </a:solidFill>
                <a:latin typeface="+mn-lt"/>
              </a:rPr>
              <a:t>. Se registró candidiasis cutánea o ungueal en 0,19 por 100 PA de exposición a ILUMETRI</a:t>
            </a:r>
            <a:r>
              <a:rPr lang="es-ES" sz="1400" baseline="30000">
                <a:solidFill>
                  <a:schemeClr val="accent1"/>
                </a:solidFill>
                <a:latin typeface="+mn-lt"/>
              </a:rPr>
              <a:t>®</a:t>
            </a:r>
            <a:r>
              <a:rPr lang="es-ES" sz="1400">
                <a:solidFill>
                  <a:schemeClr val="accent1"/>
                </a:solidFill>
                <a:latin typeface="+mn-lt"/>
              </a:rPr>
              <a:t> 100 mg.</a:t>
            </a:r>
            <a:r>
              <a:rPr lang="es-ES" sz="1400" baseline="30000">
                <a:solidFill>
                  <a:schemeClr val="accent1"/>
                </a:solidFill>
                <a:latin typeface="+mn-lt"/>
              </a:rPr>
              <a:t>1</a:t>
            </a:r>
          </a:p>
        </p:txBody>
      </p:sp>
      <p:pic>
        <p:nvPicPr>
          <p:cNvPr id="6" name="Gráfico 5">
            <a:extLst>
              <a:ext uri="{FF2B5EF4-FFF2-40B4-BE49-F238E27FC236}">
                <a16:creationId xmlns:a16="http://schemas.microsoft.com/office/drawing/2014/main" id="{892018B4-849B-3530-F3A8-D3C85F97C61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872804" y="1501136"/>
            <a:ext cx="526912" cy="526912"/>
          </a:xfrm>
          <a:prstGeom prst="rect">
            <a:avLst/>
          </a:prstGeom>
        </p:spPr>
      </p:pic>
      <p:sp>
        <p:nvSpPr>
          <p:cNvPr id="2" name="Título 1">
            <a:extLst>
              <a:ext uri="{FF2B5EF4-FFF2-40B4-BE49-F238E27FC236}">
                <a16:creationId xmlns:a16="http://schemas.microsoft.com/office/drawing/2014/main" id="{2257ADA9-1362-BF23-ABA7-88BF1746554E}"/>
              </a:ext>
            </a:extLst>
          </p:cNvPr>
          <p:cNvSpPr txBox="1">
            <a:spLocks/>
          </p:cNvSpPr>
          <p:nvPr/>
        </p:nvSpPr>
        <p:spPr>
          <a:xfrm>
            <a:off x="623888" y="2015738"/>
            <a:ext cx="3024596" cy="791737"/>
          </a:xfrm>
          <a:prstGeom prst="rect">
            <a:avLst/>
          </a:prstGeom>
        </p:spPr>
        <p:txBody>
          <a:bodyPr vert="horz" wrap="square" lIns="72000" tIns="72000" rIns="72000" bIns="72000" rtlCol="0" anchor="ctr" anchorCtr="0">
            <a:spAutoFit/>
          </a:bodyPr>
          <a:lstStyle>
            <a:lvl1pPr algn="l" defTabSz="457200" rtl="0" eaLnBrk="1" latinLnBrk="0" hangingPunct="1">
              <a:spcBef>
                <a:spcPct val="0"/>
              </a:spcBef>
              <a:buNone/>
              <a:defRPr lang="es-ES" sz="1800" b="0" i="0" kern="1200">
                <a:solidFill>
                  <a:srgbClr val="4E124D"/>
                </a:solidFill>
                <a:latin typeface="Arial"/>
                <a:ea typeface="+mj-ea"/>
                <a:cs typeface="Arial"/>
              </a:defRPr>
            </a:lvl1pPr>
          </a:lstStyle>
          <a:p>
            <a:pPr algn="ctr"/>
            <a:r>
              <a:rPr lang="es-ES" sz="1400">
                <a:solidFill>
                  <a:schemeClr val="accent1"/>
                </a:solidFill>
                <a:latin typeface="+mn-lt"/>
              </a:rPr>
              <a:t>5 años de evidencia confirman </a:t>
            </a:r>
            <a:br>
              <a:rPr lang="es-ES" sz="1400">
                <a:solidFill>
                  <a:schemeClr val="accent1"/>
                </a:solidFill>
                <a:latin typeface="+mn-lt"/>
              </a:rPr>
            </a:br>
            <a:r>
              <a:rPr lang="es-ES" sz="1400">
                <a:solidFill>
                  <a:schemeClr val="accent1"/>
                </a:solidFill>
                <a:latin typeface="+mn-lt"/>
              </a:rPr>
              <a:t>el </a:t>
            </a:r>
            <a:r>
              <a:rPr lang="es-ES" sz="1400" b="1">
                <a:solidFill>
                  <a:schemeClr val="accent1"/>
                </a:solidFill>
                <a:latin typeface="+mn-lt"/>
              </a:rPr>
              <a:t>perfil de seguridad consistente </a:t>
            </a:r>
            <a:br>
              <a:rPr lang="es-ES" sz="1400" b="1">
                <a:solidFill>
                  <a:schemeClr val="accent1"/>
                </a:solidFill>
                <a:latin typeface="+mn-lt"/>
              </a:rPr>
            </a:br>
            <a:r>
              <a:rPr lang="es-ES" sz="1400" b="1">
                <a:solidFill>
                  <a:schemeClr val="accent1"/>
                </a:solidFill>
                <a:latin typeface="+mn-lt"/>
              </a:rPr>
              <a:t>y favorable </a:t>
            </a:r>
            <a:r>
              <a:rPr lang="es-ES" sz="1400">
                <a:solidFill>
                  <a:schemeClr val="accent1"/>
                </a:solidFill>
                <a:latin typeface="+mn-lt"/>
              </a:rPr>
              <a:t>de ILUMETRI</a:t>
            </a:r>
            <a:r>
              <a:rPr lang="es-ES" sz="1400" baseline="30000">
                <a:solidFill>
                  <a:schemeClr val="accent1"/>
                </a:solidFill>
                <a:latin typeface="+mn-lt"/>
              </a:rPr>
              <a:t>®</a:t>
            </a:r>
            <a:r>
              <a:rPr lang="es-ES" sz="1400">
                <a:solidFill>
                  <a:schemeClr val="accent1"/>
                </a:solidFill>
                <a:latin typeface="+mn-lt"/>
              </a:rPr>
              <a:t>.</a:t>
            </a:r>
            <a:r>
              <a:rPr lang="es-ES" sz="1400" baseline="30000">
                <a:solidFill>
                  <a:schemeClr val="accent1"/>
                </a:solidFill>
                <a:latin typeface="+mn-lt"/>
              </a:rPr>
              <a:t>1</a:t>
            </a:r>
          </a:p>
        </p:txBody>
      </p:sp>
      <p:grpSp>
        <p:nvGrpSpPr>
          <p:cNvPr id="7" name="Grupo 6">
            <a:extLst>
              <a:ext uri="{FF2B5EF4-FFF2-40B4-BE49-F238E27FC236}">
                <a16:creationId xmlns:a16="http://schemas.microsoft.com/office/drawing/2014/main" id="{2B899CA3-2AF4-A281-B128-06672E565CD9}"/>
              </a:ext>
            </a:extLst>
          </p:cNvPr>
          <p:cNvGrpSpPr/>
          <p:nvPr/>
        </p:nvGrpSpPr>
        <p:grpSpPr>
          <a:xfrm>
            <a:off x="1808585" y="1617806"/>
            <a:ext cx="359112" cy="383463"/>
            <a:chOff x="4717791" y="3583138"/>
            <a:chExt cx="527912" cy="563674"/>
          </a:xfrm>
        </p:grpSpPr>
        <p:sp>
          <p:nvSpPr>
            <p:cNvPr id="8" name="Forma libre: forma 7">
              <a:extLst>
                <a:ext uri="{FF2B5EF4-FFF2-40B4-BE49-F238E27FC236}">
                  <a16:creationId xmlns:a16="http://schemas.microsoft.com/office/drawing/2014/main" id="{2F8BCB6D-4C43-B8FF-6C1B-67544FFD8555}"/>
                </a:ext>
              </a:extLst>
            </p:cNvPr>
            <p:cNvSpPr/>
            <p:nvPr/>
          </p:nvSpPr>
          <p:spPr>
            <a:xfrm>
              <a:off x="4760118" y="3583138"/>
              <a:ext cx="485446" cy="2905"/>
            </a:xfrm>
            <a:custGeom>
              <a:avLst/>
              <a:gdLst>
                <a:gd name="connsiteX0" fmla="*/ 0 w 654844"/>
                <a:gd name="connsiteY0" fmla="*/ 326232 h 326232"/>
                <a:gd name="connsiteX1" fmla="*/ 61912 w 654844"/>
                <a:gd name="connsiteY1" fmla="*/ 326232 h 326232"/>
                <a:gd name="connsiteX2" fmla="*/ 266700 w 654844"/>
                <a:gd name="connsiteY2" fmla="*/ 0 h 326232"/>
                <a:gd name="connsiteX3" fmla="*/ 654844 w 654844"/>
                <a:gd name="connsiteY3" fmla="*/ 0 h 326232"/>
                <a:gd name="connsiteX0" fmla="*/ 0 w 714375"/>
                <a:gd name="connsiteY0" fmla="*/ 326232 h 326232"/>
                <a:gd name="connsiteX1" fmla="*/ 61912 w 714375"/>
                <a:gd name="connsiteY1" fmla="*/ 326232 h 326232"/>
                <a:gd name="connsiteX2" fmla="*/ 266700 w 714375"/>
                <a:gd name="connsiteY2" fmla="*/ 0 h 326232"/>
                <a:gd name="connsiteX3" fmla="*/ 714375 w 714375"/>
                <a:gd name="connsiteY3" fmla="*/ 0 h 326232"/>
                <a:gd name="connsiteX0" fmla="*/ 0 w 752146"/>
                <a:gd name="connsiteY0" fmla="*/ 329137 h 329137"/>
                <a:gd name="connsiteX1" fmla="*/ 61912 w 752146"/>
                <a:gd name="connsiteY1" fmla="*/ 329137 h 329137"/>
                <a:gd name="connsiteX2" fmla="*/ 266700 w 752146"/>
                <a:gd name="connsiteY2" fmla="*/ 2905 h 329137"/>
                <a:gd name="connsiteX3" fmla="*/ 752146 w 752146"/>
                <a:gd name="connsiteY3" fmla="*/ 0 h 329137"/>
                <a:gd name="connsiteX0" fmla="*/ 0 w 690234"/>
                <a:gd name="connsiteY0" fmla="*/ 329137 h 329137"/>
                <a:gd name="connsiteX1" fmla="*/ 204788 w 690234"/>
                <a:gd name="connsiteY1" fmla="*/ 2905 h 329137"/>
                <a:gd name="connsiteX2" fmla="*/ 690234 w 690234"/>
                <a:gd name="connsiteY2" fmla="*/ 0 h 329137"/>
                <a:gd name="connsiteX0" fmla="*/ 0 w 485446"/>
                <a:gd name="connsiteY0" fmla="*/ 2905 h 2905"/>
                <a:gd name="connsiteX1" fmla="*/ 485446 w 485446"/>
                <a:gd name="connsiteY1" fmla="*/ 0 h 2905"/>
              </a:gdLst>
              <a:ahLst/>
              <a:cxnLst>
                <a:cxn ang="0">
                  <a:pos x="connsiteX0" y="connsiteY0"/>
                </a:cxn>
                <a:cxn ang="0">
                  <a:pos x="connsiteX1" y="connsiteY1"/>
                </a:cxn>
              </a:cxnLst>
              <a:rect l="l" t="t" r="r" b="b"/>
              <a:pathLst>
                <a:path w="485446" h="2905">
                  <a:moveTo>
                    <a:pt x="0" y="2905"/>
                  </a:moveTo>
                  <a:lnTo>
                    <a:pt x="485446" y="0"/>
                  </a:lnTo>
                </a:path>
              </a:pathLst>
            </a:custGeom>
            <a:noFill/>
            <a:ln w="15875">
              <a:solidFill>
                <a:schemeClr val="accent1"/>
              </a:solidFill>
              <a:headEnd w="sm"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11" name="Conector recto 10">
              <a:extLst>
                <a:ext uri="{FF2B5EF4-FFF2-40B4-BE49-F238E27FC236}">
                  <a16:creationId xmlns:a16="http://schemas.microsoft.com/office/drawing/2014/main" id="{F7E47936-F85C-9AA9-AF80-D808094AD61B}"/>
                </a:ext>
              </a:extLst>
            </p:cNvPr>
            <p:cNvCxnSpPr>
              <a:cxnSpLocks/>
            </p:cNvCxnSpPr>
            <p:nvPr/>
          </p:nvCxnSpPr>
          <p:spPr>
            <a:xfrm flipV="1">
              <a:off x="4717791" y="4136982"/>
              <a:ext cx="527912" cy="9830"/>
            </a:xfrm>
            <a:prstGeom prst="line">
              <a:avLst/>
            </a:prstGeom>
            <a:ln w="12700">
              <a:solidFill>
                <a:schemeClr val="accent1"/>
              </a:solidFill>
              <a:round/>
            </a:ln>
          </p:spPr>
          <p:style>
            <a:lnRef idx="1">
              <a:schemeClr val="accent1"/>
            </a:lnRef>
            <a:fillRef idx="0">
              <a:schemeClr val="accent1"/>
            </a:fillRef>
            <a:effectRef idx="0">
              <a:schemeClr val="accent1"/>
            </a:effectRef>
            <a:fontRef idx="minor">
              <a:schemeClr val="tx1"/>
            </a:fontRef>
          </p:style>
        </p:cxnSp>
        <p:cxnSp>
          <p:nvCxnSpPr>
            <p:cNvPr id="12" name="Conector recto 11">
              <a:extLst>
                <a:ext uri="{FF2B5EF4-FFF2-40B4-BE49-F238E27FC236}">
                  <a16:creationId xmlns:a16="http://schemas.microsoft.com/office/drawing/2014/main" id="{EE83A61B-E053-0CAB-16D1-987229EB1AE1}"/>
                </a:ext>
              </a:extLst>
            </p:cNvPr>
            <p:cNvCxnSpPr>
              <a:cxnSpLocks/>
            </p:cNvCxnSpPr>
            <p:nvPr/>
          </p:nvCxnSpPr>
          <p:spPr>
            <a:xfrm>
              <a:off x="4766510" y="3736181"/>
              <a:ext cx="0" cy="386276"/>
            </a:xfrm>
            <a:prstGeom prst="line">
              <a:avLst/>
            </a:prstGeom>
            <a:ln w="19050" cap="rnd">
              <a:solidFill>
                <a:schemeClr val="accent1"/>
              </a:solidFill>
              <a:miter lim="800000"/>
            </a:ln>
          </p:spPr>
          <p:style>
            <a:lnRef idx="1">
              <a:schemeClr val="accent1"/>
            </a:lnRef>
            <a:fillRef idx="0">
              <a:schemeClr val="accent1"/>
            </a:fillRef>
            <a:effectRef idx="0">
              <a:schemeClr val="accent1"/>
            </a:effectRef>
            <a:fontRef idx="minor">
              <a:schemeClr val="tx1"/>
            </a:fontRef>
          </p:style>
        </p:cxnSp>
        <p:cxnSp>
          <p:nvCxnSpPr>
            <p:cNvPr id="13" name="Conector recto 12">
              <a:extLst>
                <a:ext uri="{FF2B5EF4-FFF2-40B4-BE49-F238E27FC236}">
                  <a16:creationId xmlns:a16="http://schemas.microsoft.com/office/drawing/2014/main" id="{C95A63BE-9C1A-1241-257F-04CE30CFB729}"/>
                </a:ext>
              </a:extLst>
            </p:cNvPr>
            <p:cNvCxnSpPr>
              <a:cxnSpLocks/>
            </p:cNvCxnSpPr>
            <p:nvPr/>
          </p:nvCxnSpPr>
          <p:spPr>
            <a:xfrm>
              <a:off x="4871553" y="3736181"/>
              <a:ext cx="0" cy="386276"/>
            </a:xfrm>
            <a:prstGeom prst="line">
              <a:avLst/>
            </a:prstGeom>
            <a:ln w="19050" cap="rnd">
              <a:solidFill>
                <a:schemeClr val="accent1"/>
              </a:solidFill>
              <a:miter lim="800000"/>
            </a:ln>
          </p:spPr>
          <p:style>
            <a:lnRef idx="1">
              <a:schemeClr val="accent1"/>
            </a:lnRef>
            <a:fillRef idx="0">
              <a:schemeClr val="accent1"/>
            </a:fillRef>
            <a:effectRef idx="0">
              <a:schemeClr val="accent1"/>
            </a:effectRef>
            <a:fontRef idx="minor">
              <a:schemeClr val="tx1"/>
            </a:fontRef>
          </p:style>
        </p:cxnSp>
        <p:cxnSp>
          <p:nvCxnSpPr>
            <p:cNvPr id="14" name="Conector recto 13">
              <a:extLst>
                <a:ext uri="{FF2B5EF4-FFF2-40B4-BE49-F238E27FC236}">
                  <a16:creationId xmlns:a16="http://schemas.microsoft.com/office/drawing/2014/main" id="{7F06D931-D510-7DD6-A540-C20214F58280}"/>
                </a:ext>
              </a:extLst>
            </p:cNvPr>
            <p:cNvCxnSpPr>
              <a:cxnSpLocks/>
            </p:cNvCxnSpPr>
            <p:nvPr/>
          </p:nvCxnSpPr>
          <p:spPr>
            <a:xfrm>
              <a:off x="4976596" y="3736181"/>
              <a:ext cx="0" cy="386276"/>
            </a:xfrm>
            <a:prstGeom prst="line">
              <a:avLst/>
            </a:prstGeom>
            <a:ln w="19050" cap="rnd">
              <a:solidFill>
                <a:schemeClr val="accent1"/>
              </a:solidFill>
              <a:miter lim="800000"/>
            </a:ln>
          </p:spPr>
          <p:style>
            <a:lnRef idx="1">
              <a:schemeClr val="accent1"/>
            </a:lnRef>
            <a:fillRef idx="0">
              <a:schemeClr val="accent1"/>
            </a:fillRef>
            <a:effectRef idx="0">
              <a:schemeClr val="accent1"/>
            </a:effectRef>
            <a:fontRef idx="minor">
              <a:schemeClr val="tx1"/>
            </a:fontRef>
          </p:style>
        </p:cxnSp>
        <p:cxnSp>
          <p:nvCxnSpPr>
            <p:cNvPr id="15" name="Conector recto 14">
              <a:extLst>
                <a:ext uri="{FF2B5EF4-FFF2-40B4-BE49-F238E27FC236}">
                  <a16:creationId xmlns:a16="http://schemas.microsoft.com/office/drawing/2014/main" id="{C3AD0BD7-0BC4-DD3D-0A28-6BF8064C6106}"/>
                </a:ext>
              </a:extLst>
            </p:cNvPr>
            <p:cNvCxnSpPr>
              <a:cxnSpLocks/>
            </p:cNvCxnSpPr>
            <p:nvPr/>
          </p:nvCxnSpPr>
          <p:spPr>
            <a:xfrm>
              <a:off x="5081639" y="3736181"/>
              <a:ext cx="0" cy="386276"/>
            </a:xfrm>
            <a:prstGeom prst="line">
              <a:avLst/>
            </a:prstGeom>
            <a:ln w="19050" cap="rnd">
              <a:solidFill>
                <a:schemeClr val="accent1"/>
              </a:solidFill>
              <a:miter lim="800000"/>
            </a:ln>
          </p:spPr>
          <p:style>
            <a:lnRef idx="1">
              <a:schemeClr val="accent1"/>
            </a:lnRef>
            <a:fillRef idx="0">
              <a:schemeClr val="accent1"/>
            </a:fillRef>
            <a:effectRef idx="0">
              <a:schemeClr val="accent1"/>
            </a:effectRef>
            <a:fontRef idx="minor">
              <a:schemeClr val="tx1"/>
            </a:fontRef>
          </p:style>
        </p:cxnSp>
        <p:cxnSp>
          <p:nvCxnSpPr>
            <p:cNvPr id="17" name="Conector recto 16">
              <a:extLst>
                <a:ext uri="{FF2B5EF4-FFF2-40B4-BE49-F238E27FC236}">
                  <a16:creationId xmlns:a16="http://schemas.microsoft.com/office/drawing/2014/main" id="{EA5A2DD4-50CB-6174-894B-18B3E403D48B}"/>
                </a:ext>
              </a:extLst>
            </p:cNvPr>
            <p:cNvCxnSpPr>
              <a:cxnSpLocks/>
            </p:cNvCxnSpPr>
            <p:nvPr/>
          </p:nvCxnSpPr>
          <p:spPr>
            <a:xfrm>
              <a:off x="5186685" y="3736181"/>
              <a:ext cx="0" cy="386276"/>
            </a:xfrm>
            <a:prstGeom prst="line">
              <a:avLst/>
            </a:prstGeom>
            <a:ln w="19050" cap="rnd">
              <a:solidFill>
                <a:schemeClr val="accent1"/>
              </a:solidFill>
              <a:miter lim="800000"/>
            </a:ln>
          </p:spPr>
          <p:style>
            <a:lnRef idx="1">
              <a:schemeClr val="accent1"/>
            </a:lnRef>
            <a:fillRef idx="0">
              <a:schemeClr val="accent1"/>
            </a:fillRef>
            <a:effectRef idx="0">
              <a:schemeClr val="accent1"/>
            </a:effectRef>
            <a:fontRef idx="minor">
              <a:schemeClr val="tx1"/>
            </a:fontRef>
          </p:style>
        </p:cxnSp>
      </p:grpSp>
      <p:pic>
        <p:nvPicPr>
          <p:cNvPr id="3" name="Gráfico 2">
            <a:extLst>
              <a:ext uri="{FF2B5EF4-FFF2-40B4-BE49-F238E27FC236}">
                <a16:creationId xmlns:a16="http://schemas.microsoft.com/office/drawing/2014/main" id="{3B217153-D708-6A6C-3A51-620F8EA07D1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880938" y="1572374"/>
            <a:ext cx="455673" cy="455673"/>
          </a:xfrm>
          <a:prstGeom prst="rect">
            <a:avLst/>
          </a:prstGeom>
        </p:spPr>
      </p:pic>
      <p:sp>
        <p:nvSpPr>
          <p:cNvPr id="18" name="Título 1">
            <a:extLst>
              <a:ext uri="{FF2B5EF4-FFF2-40B4-BE49-F238E27FC236}">
                <a16:creationId xmlns:a16="http://schemas.microsoft.com/office/drawing/2014/main" id="{5A1E9D64-4E1D-D84D-4AE8-44E93D964D9B}"/>
              </a:ext>
            </a:extLst>
          </p:cNvPr>
          <p:cNvSpPr txBox="1">
            <a:spLocks/>
          </p:cNvSpPr>
          <p:nvPr/>
        </p:nvSpPr>
        <p:spPr>
          <a:xfrm>
            <a:off x="8164651" y="2015738"/>
            <a:ext cx="3505733" cy="791737"/>
          </a:xfrm>
          <a:prstGeom prst="rect">
            <a:avLst/>
          </a:prstGeom>
        </p:spPr>
        <p:txBody>
          <a:bodyPr vert="horz" wrap="square" lIns="72000" tIns="72000" rIns="72000" bIns="72000" rtlCol="0" anchor="ctr" anchorCtr="0">
            <a:spAutoFit/>
          </a:bodyPr>
          <a:lstStyle>
            <a:lvl1pPr algn="l" defTabSz="457200" rtl="0" eaLnBrk="1" latinLnBrk="0" hangingPunct="1">
              <a:spcBef>
                <a:spcPct val="0"/>
              </a:spcBef>
              <a:buNone/>
              <a:defRPr lang="es-ES" sz="1800" b="0" i="0" kern="1200">
                <a:solidFill>
                  <a:srgbClr val="4E124D"/>
                </a:solidFill>
                <a:latin typeface="Arial"/>
                <a:ea typeface="+mj-ea"/>
                <a:cs typeface="Arial"/>
              </a:defRPr>
            </a:lvl1pPr>
          </a:lstStyle>
          <a:p>
            <a:pPr algn="ctr"/>
            <a:r>
              <a:rPr lang="es-ES" sz="1400">
                <a:solidFill>
                  <a:schemeClr val="accent1"/>
                </a:solidFill>
                <a:latin typeface="+mn-lt"/>
              </a:rPr>
              <a:t>La tasa de infecciones graves, neoplasias malignas y MACE </a:t>
            </a:r>
            <a:r>
              <a:rPr lang="es-ES" sz="1400" b="1">
                <a:solidFill>
                  <a:schemeClr val="accent1"/>
                </a:solidFill>
                <a:latin typeface="+mn-lt"/>
              </a:rPr>
              <a:t>no aumentó de forma apreciable a lo largo del tiempo</a:t>
            </a:r>
            <a:r>
              <a:rPr lang="es-ES" sz="1400">
                <a:solidFill>
                  <a:schemeClr val="accent1"/>
                </a:solidFill>
                <a:latin typeface="+mn-lt"/>
              </a:rPr>
              <a:t>.</a:t>
            </a:r>
            <a:r>
              <a:rPr lang="es-ES" sz="1400" baseline="30000">
                <a:solidFill>
                  <a:schemeClr val="accent1"/>
                </a:solidFill>
                <a:latin typeface="+mn-lt"/>
              </a:rPr>
              <a:t>1 </a:t>
            </a:r>
          </a:p>
        </p:txBody>
      </p:sp>
      <p:grpSp>
        <p:nvGrpSpPr>
          <p:cNvPr id="339" name="Grupo 338">
            <a:extLst>
              <a:ext uri="{FF2B5EF4-FFF2-40B4-BE49-F238E27FC236}">
                <a16:creationId xmlns:a16="http://schemas.microsoft.com/office/drawing/2014/main" id="{D74F7482-A00C-839F-4498-0656279E83D3}"/>
              </a:ext>
            </a:extLst>
          </p:cNvPr>
          <p:cNvGrpSpPr/>
          <p:nvPr/>
        </p:nvGrpSpPr>
        <p:grpSpPr>
          <a:xfrm>
            <a:off x="1168285" y="3980797"/>
            <a:ext cx="1231649" cy="1329274"/>
            <a:chOff x="1659011" y="3779858"/>
            <a:chExt cx="1231649" cy="1329274"/>
          </a:xfrm>
        </p:grpSpPr>
        <p:sp>
          <p:nvSpPr>
            <p:cNvPr id="331" name="Rectángulo: una sola esquina redondeada 330">
              <a:extLst>
                <a:ext uri="{FF2B5EF4-FFF2-40B4-BE49-F238E27FC236}">
                  <a16:creationId xmlns:a16="http://schemas.microsoft.com/office/drawing/2014/main" id="{ECA83DF4-1C02-ECE2-BFB9-171037465E42}"/>
                </a:ext>
              </a:extLst>
            </p:cNvPr>
            <p:cNvSpPr/>
            <p:nvPr/>
          </p:nvSpPr>
          <p:spPr>
            <a:xfrm flipV="1">
              <a:off x="1671277" y="4224808"/>
              <a:ext cx="1219383" cy="396000"/>
            </a:xfrm>
            <a:prstGeom prst="round1Rect">
              <a:avLst>
                <a:gd name="adj" fmla="val 38935"/>
              </a:avLst>
            </a:prstGeom>
            <a:solidFill>
              <a:schemeClr val="bg1"/>
            </a:solidFill>
            <a:ln w="15875">
              <a:solidFill>
                <a:srgbClr val="E6DE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ES" sz="1600" b="0" i="0" u="none" strike="noStrike" kern="1200" cap="none" spc="0" normalizeH="0" baseline="0" noProof="0">
                <a:ln>
                  <a:noFill/>
                </a:ln>
                <a:solidFill>
                  <a:prstClr val="white"/>
                </a:solidFill>
                <a:effectLst/>
                <a:uLnTx/>
                <a:uFillTx/>
                <a:latin typeface="+mj-lt"/>
                <a:ea typeface="+mn-ea"/>
                <a:cs typeface="+mn-cs"/>
              </a:endParaRPr>
            </a:p>
          </p:txBody>
        </p:sp>
        <p:sp>
          <p:nvSpPr>
            <p:cNvPr id="229" name="Marcador de texto 1">
              <a:extLst>
                <a:ext uri="{FF2B5EF4-FFF2-40B4-BE49-F238E27FC236}">
                  <a16:creationId xmlns:a16="http://schemas.microsoft.com/office/drawing/2014/main" id="{38331DA7-6C45-A7BA-5484-E02D212B3F8D}"/>
                </a:ext>
              </a:extLst>
            </p:cNvPr>
            <p:cNvSpPr txBox="1">
              <a:spLocks/>
            </p:cNvSpPr>
            <p:nvPr/>
          </p:nvSpPr>
          <p:spPr>
            <a:xfrm>
              <a:off x="1659011" y="4648630"/>
              <a:ext cx="1219382" cy="460502"/>
            </a:xfrm>
            <a:prstGeom prst="rect">
              <a:avLst/>
            </a:prstGeom>
          </p:spPr>
          <p:txBody>
            <a:bodyPr wrap="square" lIns="36000" tIns="36000" rIns="36000" bIns="36000">
              <a:spAutoFit/>
            </a:bodyPr>
            <a:lstStyle>
              <a:lvl1pPr marL="180000" indent="-180000" algn="l" defTabSz="914400" rtl="0" eaLnBrk="1" latinLnBrk="0" hangingPunct="1">
                <a:lnSpc>
                  <a:spcPct val="90000"/>
                </a:lnSpc>
                <a:spcBef>
                  <a:spcPts val="600"/>
                </a:spcBef>
                <a:spcAft>
                  <a:spcPts val="600"/>
                </a:spcAft>
                <a:buClr>
                  <a:schemeClr val="accent3"/>
                </a:buClr>
                <a:buFont typeface="Wingdings" panose="05000000000000000000" pitchFamily="2" charset="2"/>
                <a:buChar char="§"/>
                <a:defRPr sz="2000" kern="1200">
                  <a:solidFill>
                    <a:schemeClr val="tx1">
                      <a:lumMod val="75000"/>
                      <a:lumOff val="25000"/>
                    </a:schemeClr>
                  </a:solidFill>
                  <a:latin typeface="+mn-lt"/>
                  <a:ea typeface="+mn-ea"/>
                  <a:cs typeface="+mn-cs"/>
                </a:defRPr>
              </a:lvl1pPr>
              <a:lvl2pPr marL="360000" indent="-180000" algn="l" defTabSz="914400" rtl="0" eaLnBrk="1" latinLnBrk="0" hangingPunct="1">
                <a:lnSpc>
                  <a:spcPct val="90000"/>
                </a:lnSpc>
                <a:spcBef>
                  <a:spcPts val="300"/>
                </a:spcBef>
                <a:spcAft>
                  <a:spcPts val="600"/>
                </a:spcAft>
                <a:buClr>
                  <a:schemeClr val="accent2"/>
                </a:buClr>
                <a:buFont typeface="Wingdings" panose="05000000000000000000" pitchFamily="2" charset="2"/>
                <a:buChar char="§"/>
                <a:defRPr sz="1800" kern="1200">
                  <a:solidFill>
                    <a:schemeClr val="tx1">
                      <a:lumMod val="75000"/>
                      <a:lumOff val="25000"/>
                    </a:schemeClr>
                  </a:solidFill>
                  <a:latin typeface="+mn-lt"/>
                  <a:ea typeface="+mn-ea"/>
                  <a:cs typeface="+mn-cs"/>
                </a:defRPr>
              </a:lvl2pPr>
              <a:lvl3pPr marL="540000" indent="-180000" algn="l" defTabSz="914400" rtl="0" eaLnBrk="1" latinLnBrk="0" hangingPunct="1">
                <a:lnSpc>
                  <a:spcPct val="90000"/>
                </a:lnSpc>
                <a:spcBef>
                  <a:spcPts val="300"/>
                </a:spcBef>
                <a:spcAft>
                  <a:spcPts val="600"/>
                </a:spcAft>
                <a:buClr>
                  <a:schemeClr val="accent1"/>
                </a:buClr>
                <a:buFont typeface="Wingdings" panose="05000000000000000000" pitchFamily="2" charset="2"/>
                <a:buChar char="§"/>
                <a:defRPr sz="18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1C2544"/>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1C254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600"/>
                </a:spcBef>
                <a:spcAft>
                  <a:spcPts val="600"/>
                </a:spcAft>
                <a:buClr>
                  <a:srgbClr val="FDC647"/>
                </a:buClr>
                <a:buSzTx/>
                <a:buFont typeface="Wingdings" panose="05000000000000000000" pitchFamily="2" charset="2"/>
                <a:buNone/>
                <a:tabLst/>
                <a:defRPr/>
              </a:pPr>
              <a:r>
                <a:rPr kumimoji="0" lang="es-ES" sz="1400" b="0" i="0" u="none" strike="noStrike" kern="1200" cap="none" spc="0" normalizeH="0" baseline="0" noProof="0">
                  <a:ln>
                    <a:noFill/>
                  </a:ln>
                  <a:solidFill>
                    <a:srgbClr val="6B2F65"/>
                  </a:solidFill>
                  <a:effectLst/>
                  <a:uLnTx/>
                  <a:uFillTx/>
                  <a:ea typeface="+mn-ea"/>
                  <a:cs typeface="+mn-cs"/>
                </a:rPr>
                <a:t>Infecciones Graves</a:t>
              </a:r>
              <a:endParaRPr kumimoji="0" lang="es-ES" sz="1400" b="0" i="0" u="none" strike="noStrike" kern="1200" cap="none" spc="0" normalizeH="0" baseline="30000" noProof="0">
                <a:ln>
                  <a:noFill/>
                </a:ln>
                <a:solidFill>
                  <a:srgbClr val="6B2F65"/>
                </a:solidFill>
                <a:effectLst/>
                <a:uLnTx/>
                <a:uFillTx/>
                <a:ea typeface="+mn-ea"/>
                <a:cs typeface="+mn-cs"/>
              </a:endParaRPr>
            </a:p>
          </p:txBody>
        </p:sp>
        <p:sp>
          <p:nvSpPr>
            <p:cNvPr id="232" name="Rectángulo: una sola esquina redondeada 231">
              <a:extLst>
                <a:ext uri="{FF2B5EF4-FFF2-40B4-BE49-F238E27FC236}">
                  <a16:creationId xmlns:a16="http://schemas.microsoft.com/office/drawing/2014/main" id="{8C38AF70-B300-D679-5DC9-3554F82CA92D}"/>
                </a:ext>
              </a:extLst>
            </p:cNvPr>
            <p:cNvSpPr/>
            <p:nvPr/>
          </p:nvSpPr>
          <p:spPr>
            <a:xfrm flipH="1">
              <a:off x="1671277" y="3784409"/>
              <a:ext cx="1219383" cy="396000"/>
            </a:xfrm>
            <a:prstGeom prst="round1Rect">
              <a:avLst>
                <a:gd name="adj" fmla="val 3893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ES" sz="1600" b="0" i="0" u="none" strike="noStrike" kern="1200" cap="none" spc="0" normalizeH="0" baseline="0" noProof="0">
                <a:ln>
                  <a:noFill/>
                </a:ln>
                <a:solidFill>
                  <a:prstClr val="white"/>
                </a:solidFill>
                <a:effectLst/>
                <a:uLnTx/>
                <a:uFillTx/>
                <a:latin typeface="+mj-lt"/>
                <a:ea typeface="+mn-ea"/>
                <a:cs typeface="+mn-cs"/>
              </a:endParaRPr>
            </a:p>
          </p:txBody>
        </p:sp>
        <p:sp>
          <p:nvSpPr>
            <p:cNvPr id="233" name="Marcador de texto 1">
              <a:extLst>
                <a:ext uri="{FF2B5EF4-FFF2-40B4-BE49-F238E27FC236}">
                  <a16:creationId xmlns:a16="http://schemas.microsoft.com/office/drawing/2014/main" id="{A3EBD137-AC3E-D6A8-3130-713EE94BF76B}"/>
                </a:ext>
              </a:extLst>
            </p:cNvPr>
            <p:cNvSpPr txBox="1">
              <a:spLocks/>
            </p:cNvSpPr>
            <p:nvPr/>
          </p:nvSpPr>
          <p:spPr>
            <a:xfrm>
              <a:off x="1956216" y="3779858"/>
              <a:ext cx="649505" cy="405102"/>
            </a:xfrm>
            <a:prstGeom prst="rect">
              <a:avLst/>
            </a:prstGeom>
          </p:spPr>
          <p:txBody>
            <a:bodyPr wrap="square" lIns="0" tIns="36000" rIns="0" bIns="36000">
              <a:spAutoFit/>
            </a:bodyPr>
            <a:lstStyle>
              <a:lvl1pPr marL="180000" indent="-180000" algn="l" defTabSz="914400" rtl="0" eaLnBrk="1" latinLnBrk="0" hangingPunct="1">
                <a:lnSpc>
                  <a:spcPct val="90000"/>
                </a:lnSpc>
                <a:spcBef>
                  <a:spcPts val="600"/>
                </a:spcBef>
                <a:spcAft>
                  <a:spcPts val="600"/>
                </a:spcAft>
                <a:buClr>
                  <a:schemeClr val="accent3"/>
                </a:buClr>
                <a:buFont typeface="Wingdings" panose="05000000000000000000" pitchFamily="2" charset="2"/>
                <a:buChar char="§"/>
                <a:defRPr sz="2000" kern="1200">
                  <a:solidFill>
                    <a:schemeClr val="tx1">
                      <a:lumMod val="75000"/>
                      <a:lumOff val="25000"/>
                    </a:schemeClr>
                  </a:solidFill>
                  <a:latin typeface="+mn-lt"/>
                  <a:ea typeface="+mn-ea"/>
                  <a:cs typeface="+mn-cs"/>
                </a:defRPr>
              </a:lvl1pPr>
              <a:lvl2pPr marL="360000" indent="-180000" algn="l" defTabSz="914400" rtl="0" eaLnBrk="1" latinLnBrk="0" hangingPunct="1">
                <a:lnSpc>
                  <a:spcPct val="90000"/>
                </a:lnSpc>
                <a:spcBef>
                  <a:spcPts val="300"/>
                </a:spcBef>
                <a:spcAft>
                  <a:spcPts val="600"/>
                </a:spcAft>
                <a:buClr>
                  <a:schemeClr val="accent2"/>
                </a:buClr>
                <a:buFont typeface="Wingdings" panose="05000000000000000000" pitchFamily="2" charset="2"/>
                <a:buChar char="§"/>
                <a:defRPr sz="1800" kern="1200">
                  <a:solidFill>
                    <a:schemeClr val="tx1">
                      <a:lumMod val="75000"/>
                      <a:lumOff val="25000"/>
                    </a:schemeClr>
                  </a:solidFill>
                  <a:latin typeface="+mn-lt"/>
                  <a:ea typeface="+mn-ea"/>
                  <a:cs typeface="+mn-cs"/>
                </a:defRPr>
              </a:lvl2pPr>
              <a:lvl3pPr marL="540000" indent="-180000" algn="l" defTabSz="914400" rtl="0" eaLnBrk="1" latinLnBrk="0" hangingPunct="1">
                <a:lnSpc>
                  <a:spcPct val="90000"/>
                </a:lnSpc>
                <a:spcBef>
                  <a:spcPts val="300"/>
                </a:spcBef>
                <a:spcAft>
                  <a:spcPts val="600"/>
                </a:spcAft>
                <a:buClr>
                  <a:schemeClr val="accent1"/>
                </a:buClr>
                <a:buFont typeface="Wingdings" panose="05000000000000000000" pitchFamily="2" charset="2"/>
                <a:buChar char="§"/>
                <a:defRPr sz="18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1C2544"/>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1C254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600"/>
                </a:spcBef>
                <a:spcAft>
                  <a:spcPts val="600"/>
                </a:spcAft>
                <a:buClr>
                  <a:srgbClr val="FDC647"/>
                </a:buClr>
                <a:buSzTx/>
                <a:buFont typeface="Wingdings" panose="05000000000000000000" pitchFamily="2" charset="2"/>
                <a:buNone/>
                <a:tabLst/>
                <a:defRPr/>
              </a:pPr>
              <a:r>
                <a:rPr kumimoji="0" lang="es-ES" sz="2400" b="1" i="0" u="none" strike="noStrike" kern="1200" cap="none" spc="0" normalizeH="0" baseline="0" noProof="0">
                  <a:ln>
                    <a:noFill/>
                  </a:ln>
                  <a:solidFill>
                    <a:prstClr val="white"/>
                  </a:solidFill>
                  <a:effectLst/>
                  <a:uLnTx/>
                  <a:uFillTx/>
                  <a:latin typeface="+mj-lt"/>
                  <a:ea typeface="+mn-ea"/>
                  <a:cs typeface="+mn-cs"/>
                </a:rPr>
                <a:t>1,2</a:t>
              </a:r>
            </a:p>
          </p:txBody>
        </p:sp>
        <p:sp>
          <p:nvSpPr>
            <p:cNvPr id="234" name="Marcador de texto 1">
              <a:extLst>
                <a:ext uri="{FF2B5EF4-FFF2-40B4-BE49-F238E27FC236}">
                  <a16:creationId xmlns:a16="http://schemas.microsoft.com/office/drawing/2014/main" id="{5BEDAB2F-99E8-BB48-4599-333A3E6C59B2}"/>
                </a:ext>
              </a:extLst>
            </p:cNvPr>
            <p:cNvSpPr txBox="1">
              <a:spLocks/>
            </p:cNvSpPr>
            <p:nvPr/>
          </p:nvSpPr>
          <p:spPr>
            <a:xfrm>
              <a:off x="1942384" y="4270804"/>
              <a:ext cx="649505" cy="294302"/>
            </a:xfrm>
            <a:prstGeom prst="rect">
              <a:avLst/>
            </a:prstGeom>
          </p:spPr>
          <p:txBody>
            <a:bodyPr wrap="square" lIns="0" tIns="36000" rIns="0" bIns="36000">
              <a:spAutoFit/>
            </a:bodyPr>
            <a:lstStyle>
              <a:lvl1pPr marL="180000" indent="-180000" algn="l" defTabSz="914400" rtl="0" eaLnBrk="1" latinLnBrk="0" hangingPunct="1">
                <a:lnSpc>
                  <a:spcPct val="90000"/>
                </a:lnSpc>
                <a:spcBef>
                  <a:spcPts val="600"/>
                </a:spcBef>
                <a:spcAft>
                  <a:spcPts val="600"/>
                </a:spcAft>
                <a:buClr>
                  <a:schemeClr val="accent3"/>
                </a:buClr>
                <a:buFont typeface="Wingdings" panose="05000000000000000000" pitchFamily="2" charset="2"/>
                <a:buChar char="§"/>
                <a:defRPr sz="2000" kern="1200">
                  <a:solidFill>
                    <a:schemeClr val="tx1">
                      <a:lumMod val="75000"/>
                      <a:lumOff val="25000"/>
                    </a:schemeClr>
                  </a:solidFill>
                  <a:latin typeface="+mn-lt"/>
                  <a:ea typeface="+mn-ea"/>
                  <a:cs typeface="+mn-cs"/>
                </a:defRPr>
              </a:lvl1pPr>
              <a:lvl2pPr marL="360000" indent="-180000" algn="l" defTabSz="914400" rtl="0" eaLnBrk="1" latinLnBrk="0" hangingPunct="1">
                <a:lnSpc>
                  <a:spcPct val="90000"/>
                </a:lnSpc>
                <a:spcBef>
                  <a:spcPts val="300"/>
                </a:spcBef>
                <a:spcAft>
                  <a:spcPts val="600"/>
                </a:spcAft>
                <a:buClr>
                  <a:schemeClr val="accent2"/>
                </a:buClr>
                <a:buFont typeface="Wingdings" panose="05000000000000000000" pitchFamily="2" charset="2"/>
                <a:buChar char="§"/>
                <a:defRPr sz="1800" kern="1200">
                  <a:solidFill>
                    <a:schemeClr val="tx1">
                      <a:lumMod val="75000"/>
                      <a:lumOff val="25000"/>
                    </a:schemeClr>
                  </a:solidFill>
                  <a:latin typeface="+mn-lt"/>
                  <a:ea typeface="+mn-ea"/>
                  <a:cs typeface="+mn-cs"/>
                </a:defRPr>
              </a:lvl2pPr>
              <a:lvl3pPr marL="540000" indent="-180000" algn="l" defTabSz="914400" rtl="0" eaLnBrk="1" latinLnBrk="0" hangingPunct="1">
                <a:lnSpc>
                  <a:spcPct val="90000"/>
                </a:lnSpc>
                <a:spcBef>
                  <a:spcPts val="300"/>
                </a:spcBef>
                <a:spcAft>
                  <a:spcPts val="600"/>
                </a:spcAft>
                <a:buClr>
                  <a:schemeClr val="accent1"/>
                </a:buClr>
                <a:buFont typeface="Wingdings" panose="05000000000000000000" pitchFamily="2" charset="2"/>
                <a:buChar char="§"/>
                <a:defRPr sz="18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1C2544"/>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1C254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600"/>
                </a:spcBef>
                <a:spcAft>
                  <a:spcPts val="600"/>
                </a:spcAft>
                <a:buClr>
                  <a:srgbClr val="FDC647"/>
                </a:buClr>
                <a:buSzTx/>
                <a:buFont typeface="Wingdings" panose="05000000000000000000" pitchFamily="2" charset="2"/>
                <a:buNone/>
                <a:tabLst/>
                <a:defRPr/>
              </a:pPr>
              <a:r>
                <a:rPr kumimoji="0" lang="es-ES" sz="1600" i="0" u="none" strike="noStrike" kern="1200" cap="none" spc="0" normalizeH="0" baseline="0" noProof="0">
                  <a:ln>
                    <a:noFill/>
                  </a:ln>
                  <a:solidFill>
                    <a:schemeClr val="accent2"/>
                  </a:solidFill>
                  <a:effectLst/>
                  <a:uLnTx/>
                  <a:uFillTx/>
                  <a:latin typeface="+mj-lt"/>
                  <a:ea typeface="+mn-ea"/>
                  <a:cs typeface="+mn-cs"/>
                </a:rPr>
                <a:t>(33)</a:t>
              </a:r>
            </a:p>
          </p:txBody>
        </p:sp>
      </p:grpSp>
      <p:grpSp>
        <p:nvGrpSpPr>
          <p:cNvPr id="340" name="Grupo 339">
            <a:extLst>
              <a:ext uri="{FF2B5EF4-FFF2-40B4-BE49-F238E27FC236}">
                <a16:creationId xmlns:a16="http://schemas.microsoft.com/office/drawing/2014/main" id="{00495F6E-D2CC-D136-14E9-E5BEC35D1C41}"/>
              </a:ext>
            </a:extLst>
          </p:cNvPr>
          <p:cNvGrpSpPr/>
          <p:nvPr/>
        </p:nvGrpSpPr>
        <p:grpSpPr>
          <a:xfrm>
            <a:off x="2568794" y="3977174"/>
            <a:ext cx="1231649" cy="1481623"/>
            <a:chOff x="1659011" y="3779858"/>
            <a:chExt cx="1231649" cy="1481623"/>
          </a:xfrm>
        </p:grpSpPr>
        <p:sp>
          <p:nvSpPr>
            <p:cNvPr id="341" name="Rectángulo: una sola esquina redondeada 340">
              <a:extLst>
                <a:ext uri="{FF2B5EF4-FFF2-40B4-BE49-F238E27FC236}">
                  <a16:creationId xmlns:a16="http://schemas.microsoft.com/office/drawing/2014/main" id="{F7363FEB-D768-D536-E493-95454E7D38A9}"/>
                </a:ext>
              </a:extLst>
            </p:cNvPr>
            <p:cNvSpPr/>
            <p:nvPr/>
          </p:nvSpPr>
          <p:spPr>
            <a:xfrm flipV="1">
              <a:off x="1671277" y="4224808"/>
              <a:ext cx="1219383" cy="396000"/>
            </a:xfrm>
            <a:prstGeom prst="round1Rect">
              <a:avLst>
                <a:gd name="adj" fmla="val 38935"/>
              </a:avLst>
            </a:prstGeom>
            <a:solidFill>
              <a:schemeClr val="bg1"/>
            </a:solidFill>
            <a:ln w="15875">
              <a:solidFill>
                <a:srgbClr val="E6DE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ES" sz="1600" b="0" i="0" u="none" strike="noStrike" kern="1200" cap="none" spc="0" normalizeH="0" baseline="0" noProof="0">
                <a:ln>
                  <a:noFill/>
                </a:ln>
                <a:solidFill>
                  <a:prstClr val="white"/>
                </a:solidFill>
                <a:effectLst/>
                <a:uLnTx/>
                <a:uFillTx/>
                <a:latin typeface="+mj-lt"/>
                <a:ea typeface="+mn-ea"/>
                <a:cs typeface="+mn-cs"/>
              </a:endParaRPr>
            </a:p>
          </p:txBody>
        </p:sp>
        <p:sp>
          <p:nvSpPr>
            <p:cNvPr id="344" name="Marcador de texto 1">
              <a:extLst>
                <a:ext uri="{FF2B5EF4-FFF2-40B4-BE49-F238E27FC236}">
                  <a16:creationId xmlns:a16="http://schemas.microsoft.com/office/drawing/2014/main" id="{B3D5F71F-8222-7DF2-8020-2E5EFEF64261}"/>
                </a:ext>
              </a:extLst>
            </p:cNvPr>
            <p:cNvSpPr txBox="1">
              <a:spLocks/>
            </p:cNvSpPr>
            <p:nvPr/>
          </p:nvSpPr>
          <p:spPr>
            <a:xfrm>
              <a:off x="1659011" y="4648630"/>
              <a:ext cx="1219382" cy="612851"/>
            </a:xfrm>
            <a:prstGeom prst="rect">
              <a:avLst/>
            </a:prstGeom>
          </p:spPr>
          <p:txBody>
            <a:bodyPr wrap="square" lIns="36000" tIns="36000" rIns="36000" bIns="36000">
              <a:spAutoFit/>
            </a:bodyPr>
            <a:lstStyle>
              <a:lvl1pPr marL="180000" indent="-180000" algn="l" defTabSz="914400" rtl="0" eaLnBrk="1" latinLnBrk="0" hangingPunct="1">
                <a:lnSpc>
                  <a:spcPct val="90000"/>
                </a:lnSpc>
                <a:spcBef>
                  <a:spcPts val="600"/>
                </a:spcBef>
                <a:spcAft>
                  <a:spcPts val="600"/>
                </a:spcAft>
                <a:buClr>
                  <a:schemeClr val="accent3"/>
                </a:buClr>
                <a:buFont typeface="Wingdings" panose="05000000000000000000" pitchFamily="2" charset="2"/>
                <a:buChar char="§"/>
                <a:defRPr sz="2000" kern="1200">
                  <a:solidFill>
                    <a:schemeClr val="tx1">
                      <a:lumMod val="75000"/>
                      <a:lumOff val="25000"/>
                    </a:schemeClr>
                  </a:solidFill>
                  <a:latin typeface="+mn-lt"/>
                  <a:ea typeface="+mn-ea"/>
                  <a:cs typeface="+mn-cs"/>
                </a:defRPr>
              </a:lvl1pPr>
              <a:lvl2pPr marL="360000" indent="-180000" algn="l" defTabSz="914400" rtl="0" eaLnBrk="1" latinLnBrk="0" hangingPunct="1">
                <a:lnSpc>
                  <a:spcPct val="90000"/>
                </a:lnSpc>
                <a:spcBef>
                  <a:spcPts val="300"/>
                </a:spcBef>
                <a:spcAft>
                  <a:spcPts val="600"/>
                </a:spcAft>
                <a:buClr>
                  <a:schemeClr val="accent2"/>
                </a:buClr>
                <a:buFont typeface="Wingdings" panose="05000000000000000000" pitchFamily="2" charset="2"/>
                <a:buChar char="§"/>
                <a:defRPr sz="1800" kern="1200">
                  <a:solidFill>
                    <a:schemeClr val="tx1">
                      <a:lumMod val="75000"/>
                      <a:lumOff val="25000"/>
                    </a:schemeClr>
                  </a:solidFill>
                  <a:latin typeface="+mn-lt"/>
                  <a:ea typeface="+mn-ea"/>
                  <a:cs typeface="+mn-cs"/>
                </a:defRPr>
              </a:lvl2pPr>
              <a:lvl3pPr marL="540000" indent="-180000" algn="l" defTabSz="914400" rtl="0" eaLnBrk="1" latinLnBrk="0" hangingPunct="1">
                <a:lnSpc>
                  <a:spcPct val="90000"/>
                </a:lnSpc>
                <a:spcBef>
                  <a:spcPts val="300"/>
                </a:spcBef>
                <a:spcAft>
                  <a:spcPts val="600"/>
                </a:spcAft>
                <a:buClr>
                  <a:schemeClr val="accent1"/>
                </a:buClr>
                <a:buFont typeface="Wingdings" panose="05000000000000000000" pitchFamily="2" charset="2"/>
                <a:buChar char="§"/>
                <a:defRPr sz="18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1C2544"/>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1C254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600"/>
                </a:spcBef>
                <a:spcAft>
                  <a:spcPts val="600"/>
                </a:spcAft>
                <a:buClr>
                  <a:srgbClr val="FDC647"/>
                </a:buClr>
                <a:buSzTx/>
                <a:buFont typeface="Wingdings" panose="05000000000000000000" pitchFamily="2" charset="2"/>
                <a:buNone/>
                <a:tabLst/>
                <a:defRPr/>
              </a:pPr>
              <a:r>
                <a:rPr kumimoji="0" lang="es-ES" sz="1400" b="0" i="0" u="none" strike="noStrike" kern="1200" cap="none" spc="0" normalizeH="0" baseline="0" noProof="0">
                  <a:ln>
                    <a:noFill/>
                  </a:ln>
                  <a:solidFill>
                    <a:srgbClr val="6B2F65"/>
                  </a:solidFill>
                  <a:effectLst/>
                  <a:uLnTx/>
                  <a:uFillTx/>
                  <a:ea typeface="+mn-ea"/>
                  <a:cs typeface="+mn-cs"/>
                </a:rPr>
                <a:t>Neoplasias malignas </a:t>
              </a:r>
              <a:r>
                <a:rPr kumimoji="0" lang="es-ES" sz="1100" b="0" i="0" u="none" strike="noStrike" kern="1200" cap="none" spc="0" normalizeH="0" baseline="0" noProof="0">
                  <a:ln>
                    <a:noFill/>
                  </a:ln>
                  <a:solidFill>
                    <a:srgbClr val="6B2F65"/>
                  </a:solidFill>
                  <a:effectLst/>
                  <a:uLnTx/>
                  <a:uFillTx/>
                  <a:ea typeface="+mn-ea"/>
                  <a:cs typeface="+mn-cs"/>
                </a:rPr>
                <a:t>(excluyendo CCNM)</a:t>
              </a:r>
              <a:endParaRPr kumimoji="0" lang="es-ES" sz="1400" b="0" i="0" u="none" strike="noStrike" kern="1200" cap="none" spc="0" normalizeH="0" baseline="0" noProof="0">
                <a:ln>
                  <a:noFill/>
                </a:ln>
                <a:solidFill>
                  <a:srgbClr val="6B2F65"/>
                </a:solidFill>
                <a:effectLst/>
                <a:uLnTx/>
                <a:uFillTx/>
                <a:ea typeface="+mn-ea"/>
                <a:cs typeface="+mn-cs"/>
              </a:endParaRPr>
            </a:p>
          </p:txBody>
        </p:sp>
        <p:sp>
          <p:nvSpPr>
            <p:cNvPr id="347" name="Rectángulo: una sola esquina redondeada 346">
              <a:extLst>
                <a:ext uri="{FF2B5EF4-FFF2-40B4-BE49-F238E27FC236}">
                  <a16:creationId xmlns:a16="http://schemas.microsoft.com/office/drawing/2014/main" id="{FC5A1BDC-37E5-0164-F538-43DFB69B6AA5}"/>
                </a:ext>
              </a:extLst>
            </p:cNvPr>
            <p:cNvSpPr/>
            <p:nvPr/>
          </p:nvSpPr>
          <p:spPr>
            <a:xfrm flipH="1">
              <a:off x="1671277" y="3784409"/>
              <a:ext cx="1219383" cy="396000"/>
            </a:xfrm>
            <a:prstGeom prst="round1Rect">
              <a:avLst>
                <a:gd name="adj" fmla="val 3893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ES" sz="1600" b="0" i="0" u="none" strike="noStrike" kern="1200" cap="none" spc="0" normalizeH="0" baseline="0" noProof="0">
                <a:ln>
                  <a:noFill/>
                </a:ln>
                <a:solidFill>
                  <a:prstClr val="white"/>
                </a:solidFill>
                <a:effectLst/>
                <a:uLnTx/>
                <a:uFillTx/>
                <a:latin typeface="+mj-lt"/>
                <a:ea typeface="+mn-ea"/>
                <a:cs typeface="+mn-cs"/>
              </a:endParaRPr>
            </a:p>
          </p:txBody>
        </p:sp>
        <p:sp>
          <p:nvSpPr>
            <p:cNvPr id="348" name="Marcador de texto 1">
              <a:extLst>
                <a:ext uri="{FF2B5EF4-FFF2-40B4-BE49-F238E27FC236}">
                  <a16:creationId xmlns:a16="http://schemas.microsoft.com/office/drawing/2014/main" id="{DC9212E7-38FC-D515-B5AE-B510AD8FEF85}"/>
                </a:ext>
              </a:extLst>
            </p:cNvPr>
            <p:cNvSpPr txBox="1">
              <a:spLocks/>
            </p:cNvSpPr>
            <p:nvPr/>
          </p:nvSpPr>
          <p:spPr>
            <a:xfrm>
              <a:off x="1956216" y="3779858"/>
              <a:ext cx="649505" cy="405102"/>
            </a:xfrm>
            <a:prstGeom prst="rect">
              <a:avLst/>
            </a:prstGeom>
          </p:spPr>
          <p:txBody>
            <a:bodyPr wrap="square" lIns="0" tIns="36000" rIns="0" bIns="36000">
              <a:spAutoFit/>
            </a:bodyPr>
            <a:lstStyle>
              <a:lvl1pPr marL="180000" indent="-180000" algn="l" defTabSz="914400" rtl="0" eaLnBrk="1" latinLnBrk="0" hangingPunct="1">
                <a:lnSpc>
                  <a:spcPct val="90000"/>
                </a:lnSpc>
                <a:spcBef>
                  <a:spcPts val="600"/>
                </a:spcBef>
                <a:spcAft>
                  <a:spcPts val="600"/>
                </a:spcAft>
                <a:buClr>
                  <a:schemeClr val="accent3"/>
                </a:buClr>
                <a:buFont typeface="Wingdings" panose="05000000000000000000" pitchFamily="2" charset="2"/>
                <a:buChar char="§"/>
                <a:defRPr sz="2000" kern="1200">
                  <a:solidFill>
                    <a:schemeClr val="tx1">
                      <a:lumMod val="75000"/>
                      <a:lumOff val="25000"/>
                    </a:schemeClr>
                  </a:solidFill>
                  <a:latin typeface="+mn-lt"/>
                  <a:ea typeface="+mn-ea"/>
                  <a:cs typeface="+mn-cs"/>
                </a:defRPr>
              </a:lvl1pPr>
              <a:lvl2pPr marL="360000" indent="-180000" algn="l" defTabSz="914400" rtl="0" eaLnBrk="1" latinLnBrk="0" hangingPunct="1">
                <a:lnSpc>
                  <a:spcPct val="90000"/>
                </a:lnSpc>
                <a:spcBef>
                  <a:spcPts val="300"/>
                </a:spcBef>
                <a:spcAft>
                  <a:spcPts val="600"/>
                </a:spcAft>
                <a:buClr>
                  <a:schemeClr val="accent2"/>
                </a:buClr>
                <a:buFont typeface="Wingdings" panose="05000000000000000000" pitchFamily="2" charset="2"/>
                <a:buChar char="§"/>
                <a:defRPr sz="1800" kern="1200">
                  <a:solidFill>
                    <a:schemeClr val="tx1">
                      <a:lumMod val="75000"/>
                      <a:lumOff val="25000"/>
                    </a:schemeClr>
                  </a:solidFill>
                  <a:latin typeface="+mn-lt"/>
                  <a:ea typeface="+mn-ea"/>
                  <a:cs typeface="+mn-cs"/>
                </a:defRPr>
              </a:lvl2pPr>
              <a:lvl3pPr marL="540000" indent="-180000" algn="l" defTabSz="914400" rtl="0" eaLnBrk="1" latinLnBrk="0" hangingPunct="1">
                <a:lnSpc>
                  <a:spcPct val="90000"/>
                </a:lnSpc>
                <a:spcBef>
                  <a:spcPts val="300"/>
                </a:spcBef>
                <a:spcAft>
                  <a:spcPts val="600"/>
                </a:spcAft>
                <a:buClr>
                  <a:schemeClr val="accent1"/>
                </a:buClr>
                <a:buFont typeface="Wingdings" panose="05000000000000000000" pitchFamily="2" charset="2"/>
                <a:buChar char="§"/>
                <a:defRPr sz="18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1C2544"/>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1C254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600"/>
                </a:spcBef>
                <a:spcAft>
                  <a:spcPts val="600"/>
                </a:spcAft>
                <a:buClr>
                  <a:srgbClr val="FDC647"/>
                </a:buClr>
                <a:buSzTx/>
                <a:buFont typeface="Wingdings" panose="05000000000000000000" pitchFamily="2" charset="2"/>
                <a:buNone/>
                <a:tabLst/>
                <a:defRPr/>
              </a:pPr>
              <a:r>
                <a:rPr kumimoji="0" lang="es-ES" sz="2400" b="1" i="0" u="none" strike="noStrike" kern="1200" cap="none" spc="0" normalizeH="0" baseline="0" noProof="0">
                  <a:ln>
                    <a:noFill/>
                  </a:ln>
                  <a:solidFill>
                    <a:prstClr val="white"/>
                  </a:solidFill>
                  <a:effectLst/>
                  <a:uLnTx/>
                  <a:uFillTx/>
                  <a:latin typeface="+mj-lt"/>
                  <a:ea typeface="+mn-ea"/>
                  <a:cs typeface="+mn-cs"/>
                </a:rPr>
                <a:t>0,7</a:t>
              </a:r>
            </a:p>
          </p:txBody>
        </p:sp>
        <p:sp>
          <p:nvSpPr>
            <p:cNvPr id="349" name="Marcador de texto 1">
              <a:extLst>
                <a:ext uri="{FF2B5EF4-FFF2-40B4-BE49-F238E27FC236}">
                  <a16:creationId xmlns:a16="http://schemas.microsoft.com/office/drawing/2014/main" id="{2E2EF6DB-3929-2D45-AB3E-D9D93D78952E}"/>
                </a:ext>
              </a:extLst>
            </p:cNvPr>
            <p:cNvSpPr txBox="1">
              <a:spLocks/>
            </p:cNvSpPr>
            <p:nvPr/>
          </p:nvSpPr>
          <p:spPr>
            <a:xfrm>
              <a:off x="1942384" y="4270804"/>
              <a:ext cx="649505" cy="294302"/>
            </a:xfrm>
            <a:prstGeom prst="rect">
              <a:avLst/>
            </a:prstGeom>
          </p:spPr>
          <p:txBody>
            <a:bodyPr wrap="square" lIns="0" tIns="36000" rIns="0" bIns="36000">
              <a:spAutoFit/>
            </a:bodyPr>
            <a:lstStyle>
              <a:lvl1pPr marL="180000" indent="-180000" algn="l" defTabSz="914400" rtl="0" eaLnBrk="1" latinLnBrk="0" hangingPunct="1">
                <a:lnSpc>
                  <a:spcPct val="90000"/>
                </a:lnSpc>
                <a:spcBef>
                  <a:spcPts val="600"/>
                </a:spcBef>
                <a:spcAft>
                  <a:spcPts val="600"/>
                </a:spcAft>
                <a:buClr>
                  <a:schemeClr val="accent3"/>
                </a:buClr>
                <a:buFont typeface="Wingdings" panose="05000000000000000000" pitchFamily="2" charset="2"/>
                <a:buChar char="§"/>
                <a:defRPr sz="2000" kern="1200">
                  <a:solidFill>
                    <a:schemeClr val="tx1">
                      <a:lumMod val="75000"/>
                      <a:lumOff val="25000"/>
                    </a:schemeClr>
                  </a:solidFill>
                  <a:latin typeface="+mn-lt"/>
                  <a:ea typeface="+mn-ea"/>
                  <a:cs typeface="+mn-cs"/>
                </a:defRPr>
              </a:lvl1pPr>
              <a:lvl2pPr marL="360000" indent="-180000" algn="l" defTabSz="914400" rtl="0" eaLnBrk="1" latinLnBrk="0" hangingPunct="1">
                <a:lnSpc>
                  <a:spcPct val="90000"/>
                </a:lnSpc>
                <a:spcBef>
                  <a:spcPts val="300"/>
                </a:spcBef>
                <a:spcAft>
                  <a:spcPts val="600"/>
                </a:spcAft>
                <a:buClr>
                  <a:schemeClr val="accent2"/>
                </a:buClr>
                <a:buFont typeface="Wingdings" panose="05000000000000000000" pitchFamily="2" charset="2"/>
                <a:buChar char="§"/>
                <a:defRPr sz="1800" kern="1200">
                  <a:solidFill>
                    <a:schemeClr val="tx1">
                      <a:lumMod val="75000"/>
                      <a:lumOff val="25000"/>
                    </a:schemeClr>
                  </a:solidFill>
                  <a:latin typeface="+mn-lt"/>
                  <a:ea typeface="+mn-ea"/>
                  <a:cs typeface="+mn-cs"/>
                </a:defRPr>
              </a:lvl2pPr>
              <a:lvl3pPr marL="540000" indent="-180000" algn="l" defTabSz="914400" rtl="0" eaLnBrk="1" latinLnBrk="0" hangingPunct="1">
                <a:lnSpc>
                  <a:spcPct val="90000"/>
                </a:lnSpc>
                <a:spcBef>
                  <a:spcPts val="300"/>
                </a:spcBef>
                <a:spcAft>
                  <a:spcPts val="600"/>
                </a:spcAft>
                <a:buClr>
                  <a:schemeClr val="accent1"/>
                </a:buClr>
                <a:buFont typeface="Wingdings" panose="05000000000000000000" pitchFamily="2" charset="2"/>
                <a:buChar char="§"/>
                <a:defRPr sz="18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1C2544"/>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1C254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600"/>
                </a:spcBef>
                <a:spcAft>
                  <a:spcPts val="600"/>
                </a:spcAft>
                <a:buClr>
                  <a:srgbClr val="FDC647"/>
                </a:buClr>
                <a:buSzTx/>
                <a:buFont typeface="Wingdings" panose="05000000000000000000" pitchFamily="2" charset="2"/>
                <a:buNone/>
                <a:tabLst/>
                <a:defRPr/>
              </a:pPr>
              <a:r>
                <a:rPr kumimoji="0" lang="es-ES" sz="1600" i="0" u="none" strike="noStrike" kern="1200" cap="none" spc="0" normalizeH="0" baseline="0" noProof="0">
                  <a:ln>
                    <a:noFill/>
                  </a:ln>
                  <a:solidFill>
                    <a:schemeClr val="accent2"/>
                  </a:solidFill>
                  <a:effectLst/>
                  <a:uLnTx/>
                  <a:uFillTx/>
                  <a:latin typeface="+mj-lt"/>
                  <a:ea typeface="+mn-ea"/>
                  <a:cs typeface="+mn-cs"/>
                </a:rPr>
                <a:t>(20)</a:t>
              </a:r>
            </a:p>
          </p:txBody>
        </p:sp>
      </p:grpSp>
      <p:grpSp>
        <p:nvGrpSpPr>
          <p:cNvPr id="350" name="Grupo 349">
            <a:extLst>
              <a:ext uri="{FF2B5EF4-FFF2-40B4-BE49-F238E27FC236}">
                <a16:creationId xmlns:a16="http://schemas.microsoft.com/office/drawing/2014/main" id="{CFB723EF-C1BB-E257-EEBB-A693F15CF619}"/>
              </a:ext>
            </a:extLst>
          </p:cNvPr>
          <p:cNvGrpSpPr/>
          <p:nvPr/>
        </p:nvGrpSpPr>
        <p:grpSpPr>
          <a:xfrm>
            <a:off x="3969303" y="3984084"/>
            <a:ext cx="1231649" cy="1135374"/>
            <a:chOff x="1659011" y="3779858"/>
            <a:chExt cx="1231649" cy="1135374"/>
          </a:xfrm>
        </p:grpSpPr>
        <p:sp>
          <p:nvSpPr>
            <p:cNvPr id="351" name="Rectángulo: una sola esquina redondeada 350">
              <a:extLst>
                <a:ext uri="{FF2B5EF4-FFF2-40B4-BE49-F238E27FC236}">
                  <a16:creationId xmlns:a16="http://schemas.microsoft.com/office/drawing/2014/main" id="{37579231-28B9-C9E3-F215-CF68FE742894}"/>
                </a:ext>
              </a:extLst>
            </p:cNvPr>
            <p:cNvSpPr/>
            <p:nvPr/>
          </p:nvSpPr>
          <p:spPr>
            <a:xfrm flipV="1">
              <a:off x="1671277" y="4224808"/>
              <a:ext cx="1219383" cy="396000"/>
            </a:xfrm>
            <a:prstGeom prst="round1Rect">
              <a:avLst>
                <a:gd name="adj" fmla="val 38935"/>
              </a:avLst>
            </a:prstGeom>
            <a:solidFill>
              <a:schemeClr val="bg1"/>
            </a:solidFill>
            <a:ln w="15875">
              <a:solidFill>
                <a:srgbClr val="E6DE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ES" sz="1600" b="0" i="0" u="none" strike="noStrike" kern="1200" cap="none" spc="0" normalizeH="0" baseline="0" noProof="0">
                <a:ln>
                  <a:noFill/>
                </a:ln>
                <a:solidFill>
                  <a:prstClr val="white"/>
                </a:solidFill>
                <a:effectLst/>
                <a:uLnTx/>
                <a:uFillTx/>
                <a:latin typeface="+mj-lt"/>
                <a:ea typeface="+mn-ea"/>
                <a:cs typeface="+mn-cs"/>
              </a:endParaRPr>
            </a:p>
          </p:txBody>
        </p:sp>
        <p:sp>
          <p:nvSpPr>
            <p:cNvPr id="352" name="Marcador de texto 1">
              <a:extLst>
                <a:ext uri="{FF2B5EF4-FFF2-40B4-BE49-F238E27FC236}">
                  <a16:creationId xmlns:a16="http://schemas.microsoft.com/office/drawing/2014/main" id="{4072BE02-B234-0FA4-9137-6CA2ECA16688}"/>
                </a:ext>
              </a:extLst>
            </p:cNvPr>
            <p:cNvSpPr txBox="1">
              <a:spLocks/>
            </p:cNvSpPr>
            <p:nvPr/>
          </p:nvSpPr>
          <p:spPr>
            <a:xfrm>
              <a:off x="1659011" y="4648630"/>
              <a:ext cx="1219382" cy="266602"/>
            </a:xfrm>
            <a:prstGeom prst="rect">
              <a:avLst/>
            </a:prstGeom>
          </p:spPr>
          <p:txBody>
            <a:bodyPr wrap="square" lIns="36000" tIns="36000" rIns="36000" bIns="36000">
              <a:spAutoFit/>
            </a:bodyPr>
            <a:lstStyle>
              <a:lvl1pPr marL="180000" indent="-180000" algn="l" defTabSz="914400" rtl="0" eaLnBrk="1" latinLnBrk="0" hangingPunct="1">
                <a:lnSpc>
                  <a:spcPct val="90000"/>
                </a:lnSpc>
                <a:spcBef>
                  <a:spcPts val="600"/>
                </a:spcBef>
                <a:spcAft>
                  <a:spcPts val="600"/>
                </a:spcAft>
                <a:buClr>
                  <a:schemeClr val="accent3"/>
                </a:buClr>
                <a:buFont typeface="Wingdings" panose="05000000000000000000" pitchFamily="2" charset="2"/>
                <a:buChar char="§"/>
                <a:defRPr sz="2000" kern="1200">
                  <a:solidFill>
                    <a:schemeClr val="tx1">
                      <a:lumMod val="75000"/>
                      <a:lumOff val="25000"/>
                    </a:schemeClr>
                  </a:solidFill>
                  <a:latin typeface="+mn-lt"/>
                  <a:ea typeface="+mn-ea"/>
                  <a:cs typeface="+mn-cs"/>
                </a:defRPr>
              </a:lvl1pPr>
              <a:lvl2pPr marL="360000" indent="-180000" algn="l" defTabSz="914400" rtl="0" eaLnBrk="1" latinLnBrk="0" hangingPunct="1">
                <a:lnSpc>
                  <a:spcPct val="90000"/>
                </a:lnSpc>
                <a:spcBef>
                  <a:spcPts val="300"/>
                </a:spcBef>
                <a:spcAft>
                  <a:spcPts val="600"/>
                </a:spcAft>
                <a:buClr>
                  <a:schemeClr val="accent2"/>
                </a:buClr>
                <a:buFont typeface="Wingdings" panose="05000000000000000000" pitchFamily="2" charset="2"/>
                <a:buChar char="§"/>
                <a:defRPr sz="1800" kern="1200">
                  <a:solidFill>
                    <a:schemeClr val="tx1">
                      <a:lumMod val="75000"/>
                      <a:lumOff val="25000"/>
                    </a:schemeClr>
                  </a:solidFill>
                  <a:latin typeface="+mn-lt"/>
                  <a:ea typeface="+mn-ea"/>
                  <a:cs typeface="+mn-cs"/>
                </a:defRPr>
              </a:lvl2pPr>
              <a:lvl3pPr marL="540000" indent="-180000" algn="l" defTabSz="914400" rtl="0" eaLnBrk="1" latinLnBrk="0" hangingPunct="1">
                <a:lnSpc>
                  <a:spcPct val="90000"/>
                </a:lnSpc>
                <a:spcBef>
                  <a:spcPts val="300"/>
                </a:spcBef>
                <a:spcAft>
                  <a:spcPts val="600"/>
                </a:spcAft>
                <a:buClr>
                  <a:schemeClr val="accent1"/>
                </a:buClr>
                <a:buFont typeface="Wingdings" panose="05000000000000000000" pitchFamily="2" charset="2"/>
                <a:buChar char="§"/>
                <a:defRPr sz="18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1C2544"/>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1C254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600"/>
                </a:spcBef>
                <a:spcAft>
                  <a:spcPts val="600"/>
                </a:spcAft>
                <a:buClr>
                  <a:srgbClr val="FDC647"/>
                </a:buClr>
                <a:buSzTx/>
                <a:buFont typeface="Wingdings" panose="05000000000000000000" pitchFamily="2" charset="2"/>
                <a:buNone/>
                <a:tabLst/>
                <a:defRPr/>
              </a:pPr>
              <a:r>
                <a:rPr kumimoji="0" lang="es-ES" sz="1400" b="0" i="0" u="none" strike="noStrike" kern="1200" cap="none" spc="0" normalizeH="0" baseline="0" noProof="0">
                  <a:ln>
                    <a:noFill/>
                  </a:ln>
                  <a:solidFill>
                    <a:srgbClr val="6B2F65"/>
                  </a:solidFill>
                  <a:effectLst/>
                  <a:uLnTx/>
                  <a:uFillTx/>
                  <a:ea typeface="+mn-ea"/>
                  <a:cs typeface="+mn-cs"/>
                </a:rPr>
                <a:t>CCNM</a:t>
              </a:r>
            </a:p>
          </p:txBody>
        </p:sp>
        <p:sp>
          <p:nvSpPr>
            <p:cNvPr id="353" name="Rectángulo: una sola esquina redondeada 352">
              <a:extLst>
                <a:ext uri="{FF2B5EF4-FFF2-40B4-BE49-F238E27FC236}">
                  <a16:creationId xmlns:a16="http://schemas.microsoft.com/office/drawing/2014/main" id="{17AA1221-D46A-EE3E-9B32-5CA04CE72AA9}"/>
                </a:ext>
              </a:extLst>
            </p:cNvPr>
            <p:cNvSpPr/>
            <p:nvPr/>
          </p:nvSpPr>
          <p:spPr>
            <a:xfrm flipH="1">
              <a:off x="1671277" y="3784409"/>
              <a:ext cx="1219383" cy="396000"/>
            </a:xfrm>
            <a:prstGeom prst="round1Rect">
              <a:avLst>
                <a:gd name="adj" fmla="val 3893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ES" sz="1600" b="0" i="0" u="none" strike="noStrike" kern="1200" cap="none" spc="0" normalizeH="0" baseline="0" noProof="0">
                <a:ln>
                  <a:noFill/>
                </a:ln>
                <a:solidFill>
                  <a:prstClr val="white"/>
                </a:solidFill>
                <a:effectLst/>
                <a:uLnTx/>
                <a:uFillTx/>
                <a:latin typeface="+mj-lt"/>
                <a:ea typeface="+mn-ea"/>
                <a:cs typeface="+mn-cs"/>
              </a:endParaRPr>
            </a:p>
          </p:txBody>
        </p:sp>
        <p:sp>
          <p:nvSpPr>
            <p:cNvPr id="354" name="Marcador de texto 1">
              <a:extLst>
                <a:ext uri="{FF2B5EF4-FFF2-40B4-BE49-F238E27FC236}">
                  <a16:creationId xmlns:a16="http://schemas.microsoft.com/office/drawing/2014/main" id="{C095A3C7-D4BC-2BE8-F6AD-2FCF3DF6EEC8}"/>
                </a:ext>
              </a:extLst>
            </p:cNvPr>
            <p:cNvSpPr txBox="1">
              <a:spLocks/>
            </p:cNvSpPr>
            <p:nvPr/>
          </p:nvSpPr>
          <p:spPr>
            <a:xfrm>
              <a:off x="1956216" y="3779858"/>
              <a:ext cx="649505" cy="405102"/>
            </a:xfrm>
            <a:prstGeom prst="rect">
              <a:avLst/>
            </a:prstGeom>
          </p:spPr>
          <p:txBody>
            <a:bodyPr wrap="square" lIns="0" tIns="36000" rIns="0" bIns="36000">
              <a:spAutoFit/>
            </a:bodyPr>
            <a:lstStyle>
              <a:lvl1pPr marL="180000" indent="-180000" algn="l" defTabSz="914400" rtl="0" eaLnBrk="1" latinLnBrk="0" hangingPunct="1">
                <a:lnSpc>
                  <a:spcPct val="90000"/>
                </a:lnSpc>
                <a:spcBef>
                  <a:spcPts val="600"/>
                </a:spcBef>
                <a:spcAft>
                  <a:spcPts val="600"/>
                </a:spcAft>
                <a:buClr>
                  <a:schemeClr val="accent3"/>
                </a:buClr>
                <a:buFont typeface="Wingdings" panose="05000000000000000000" pitchFamily="2" charset="2"/>
                <a:buChar char="§"/>
                <a:defRPr sz="2000" kern="1200">
                  <a:solidFill>
                    <a:schemeClr val="tx1">
                      <a:lumMod val="75000"/>
                      <a:lumOff val="25000"/>
                    </a:schemeClr>
                  </a:solidFill>
                  <a:latin typeface="+mn-lt"/>
                  <a:ea typeface="+mn-ea"/>
                  <a:cs typeface="+mn-cs"/>
                </a:defRPr>
              </a:lvl1pPr>
              <a:lvl2pPr marL="360000" indent="-180000" algn="l" defTabSz="914400" rtl="0" eaLnBrk="1" latinLnBrk="0" hangingPunct="1">
                <a:lnSpc>
                  <a:spcPct val="90000"/>
                </a:lnSpc>
                <a:spcBef>
                  <a:spcPts val="300"/>
                </a:spcBef>
                <a:spcAft>
                  <a:spcPts val="600"/>
                </a:spcAft>
                <a:buClr>
                  <a:schemeClr val="accent2"/>
                </a:buClr>
                <a:buFont typeface="Wingdings" panose="05000000000000000000" pitchFamily="2" charset="2"/>
                <a:buChar char="§"/>
                <a:defRPr sz="1800" kern="1200">
                  <a:solidFill>
                    <a:schemeClr val="tx1">
                      <a:lumMod val="75000"/>
                      <a:lumOff val="25000"/>
                    </a:schemeClr>
                  </a:solidFill>
                  <a:latin typeface="+mn-lt"/>
                  <a:ea typeface="+mn-ea"/>
                  <a:cs typeface="+mn-cs"/>
                </a:defRPr>
              </a:lvl2pPr>
              <a:lvl3pPr marL="540000" indent="-180000" algn="l" defTabSz="914400" rtl="0" eaLnBrk="1" latinLnBrk="0" hangingPunct="1">
                <a:lnSpc>
                  <a:spcPct val="90000"/>
                </a:lnSpc>
                <a:spcBef>
                  <a:spcPts val="300"/>
                </a:spcBef>
                <a:spcAft>
                  <a:spcPts val="600"/>
                </a:spcAft>
                <a:buClr>
                  <a:schemeClr val="accent1"/>
                </a:buClr>
                <a:buFont typeface="Wingdings" panose="05000000000000000000" pitchFamily="2" charset="2"/>
                <a:buChar char="§"/>
                <a:defRPr sz="18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1C2544"/>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1C254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600"/>
                </a:spcBef>
                <a:spcAft>
                  <a:spcPts val="600"/>
                </a:spcAft>
                <a:buClr>
                  <a:srgbClr val="FDC647"/>
                </a:buClr>
                <a:buSzTx/>
                <a:buFont typeface="Wingdings" panose="05000000000000000000" pitchFamily="2" charset="2"/>
                <a:buNone/>
                <a:tabLst/>
                <a:defRPr/>
              </a:pPr>
              <a:r>
                <a:rPr kumimoji="0" lang="es-ES" sz="2400" b="1" i="0" u="none" strike="noStrike" kern="1200" cap="none" spc="0" normalizeH="0" baseline="0" noProof="0">
                  <a:ln>
                    <a:noFill/>
                  </a:ln>
                  <a:solidFill>
                    <a:prstClr val="white"/>
                  </a:solidFill>
                  <a:effectLst/>
                  <a:uLnTx/>
                  <a:uFillTx/>
                  <a:latin typeface="+mj-lt"/>
                  <a:ea typeface="+mn-ea"/>
                  <a:cs typeface="+mn-cs"/>
                </a:rPr>
                <a:t>0,4</a:t>
              </a:r>
            </a:p>
          </p:txBody>
        </p:sp>
        <p:sp>
          <p:nvSpPr>
            <p:cNvPr id="355" name="Marcador de texto 1">
              <a:extLst>
                <a:ext uri="{FF2B5EF4-FFF2-40B4-BE49-F238E27FC236}">
                  <a16:creationId xmlns:a16="http://schemas.microsoft.com/office/drawing/2014/main" id="{60CFCAB6-CCCF-ED0E-07EF-2B026C9A9211}"/>
                </a:ext>
              </a:extLst>
            </p:cNvPr>
            <p:cNvSpPr txBox="1">
              <a:spLocks/>
            </p:cNvSpPr>
            <p:nvPr/>
          </p:nvSpPr>
          <p:spPr>
            <a:xfrm>
              <a:off x="1942384" y="4270804"/>
              <a:ext cx="649505" cy="294302"/>
            </a:xfrm>
            <a:prstGeom prst="rect">
              <a:avLst/>
            </a:prstGeom>
          </p:spPr>
          <p:txBody>
            <a:bodyPr wrap="square" lIns="0" tIns="36000" rIns="0" bIns="36000">
              <a:spAutoFit/>
            </a:bodyPr>
            <a:lstStyle>
              <a:lvl1pPr marL="180000" indent="-180000" algn="l" defTabSz="914400" rtl="0" eaLnBrk="1" latinLnBrk="0" hangingPunct="1">
                <a:lnSpc>
                  <a:spcPct val="90000"/>
                </a:lnSpc>
                <a:spcBef>
                  <a:spcPts val="600"/>
                </a:spcBef>
                <a:spcAft>
                  <a:spcPts val="600"/>
                </a:spcAft>
                <a:buClr>
                  <a:schemeClr val="accent3"/>
                </a:buClr>
                <a:buFont typeface="Wingdings" panose="05000000000000000000" pitchFamily="2" charset="2"/>
                <a:buChar char="§"/>
                <a:defRPr sz="2000" kern="1200">
                  <a:solidFill>
                    <a:schemeClr val="tx1">
                      <a:lumMod val="75000"/>
                      <a:lumOff val="25000"/>
                    </a:schemeClr>
                  </a:solidFill>
                  <a:latin typeface="+mn-lt"/>
                  <a:ea typeface="+mn-ea"/>
                  <a:cs typeface="+mn-cs"/>
                </a:defRPr>
              </a:lvl1pPr>
              <a:lvl2pPr marL="360000" indent="-180000" algn="l" defTabSz="914400" rtl="0" eaLnBrk="1" latinLnBrk="0" hangingPunct="1">
                <a:lnSpc>
                  <a:spcPct val="90000"/>
                </a:lnSpc>
                <a:spcBef>
                  <a:spcPts val="300"/>
                </a:spcBef>
                <a:spcAft>
                  <a:spcPts val="600"/>
                </a:spcAft>
                <a:buClr>
                  <a:schemeClr val="accent2"/>
                </a:buClr>
                <a:buFont typeface="Wingdings" panose="05000000000000000000" pitchFamily="2" charset="2"/>
                <a:buChar char="§"/>
                <a:defRPr sz="1800" kern="1200">
                  <a:solidFill>
                    <a:schemeClr val="tx1">
                      <a:lumMod val="75000"/>
                      <a:lumOff val="25000"/>
                    </a:schemeClr>
                  </a:solidFill>
                  <a:latin typeface="+mn-lt"/>
                  <a:ea typeface="+mn-ea"/>
                  <a:cs typeface="+mn-cs"/>
                </a:defRPr>
              </a:lvl2pPr>
              <a:lvl3pPr marL="540000" indent="-180000" algn="l" defTabSz="914400" rtl="0" eaLnBrk="1" latinLnBrk="0" hangingPunct="1">
                <a:lnSpc>
                  <a:spcPct val="90000"/>
                </a:lnSpc>
                <a:spcBef>
                  <a:spcPts val="300"/>
                </a:spcBef>
                <a:spcAft>
                  <a:spcPts val="600"/>
                </a:spcAft>
                <a:buClr>
                  <a:schemeClr val="accent1"/>
                </a:buClr>
                <a:buFont typeface="Wingdings" panose="05000000000000000000" pitchFamily="2" charset="2"/>
                <a:buChar char="§"/>
                <a:defRPr sz="18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1C2544"/>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1C254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600"/>
                </a:spcBef>
                <a:spcAft>
                  <a:spcPts val="600"/>
                </a:spcAft>
                <a:buClr>
                  <a:srgbClr val="FDC647"/>
                </a:buClr>
                <a:buSzTx/>
                <a:buFont typeface="Wingdings" panose="05000000000000000000" pitchFamily="2" charset="2"/>
                <a:buNone/>
                <a:tabLst/>
                <a:defRPr/>
              </a:pPr>
              <a:r>
                <a:rPr kumimoji="0" lang="es-ES" sz="1600" i="0" u="none" strike="noStrike" kern="1200" cap="none" spc="0" normalizeH="0" baseline="0" noProof="0">
                  <a:ln>
                    <a:noFill/>
                  </a:ln>
                  <a:solidFill>
                    <a:schemeClr val="accent2"/>
                  </a:solidFill>
                  <a:effectLst/>
                  <a:uLnTx/>
                  <a:uFillTx/>
                  <a:latin typeface="+mj-lt"/>
                  <a:ea typeface="+mn-ea"/>
                  <a:cs typeface="+mn-cs"/>
                </a:rPr>
                <a:t>(12)</a:t>
              </a:r>
            </a:p>
          </p:txBody>
        </p:sp>
      </p:grpSp>
      <p:grpSp>
        <p:nvGrpSpPr>
          <p:cNvPr id="356" name="Grupo 355">
            <a:extLst>
              <a:ext uri="{FF2B5EF4-FFF2-40B4-BE49-F238E27FC236}">
                <a16:creationId xmlns:a16="http://schemas.microsoft.com/office/drawing/2014/main" id="{1952F434-488F-6727-10BC-80C729ED2C62}"/>
              </a:ext>
            </a:extLst>
          </p:cNvPr>
          <p:cNvGrpSpPr/>
          <p:nvPr/>
        </p:nvGrpSpPr>
        <p:grpSpPr>
          <a:xfrm>
            <a:off x="5369812" y="3976612"/>
            <a:ext cx="1231649" cy="1135374"/>
            <a:chOff x="1659011" y="3779858"/>
            <a:chExt cx="1231649" cy="1135374"/>
          </a:xfrm>
        </p:grpSpPr>
        <p:sp>
          <p:nvSpPr>
            <p:cNvPr id="357" name="Rectángulo: una sola esquina redondeada 356">
              <a:extLst>
                <a:ext uri="{FF2B5EF4-FFF2-40B4-BE49-F238E27FC236}">
                  <a16:creationId xmlns:a16="http://schemas.microsoft.com/office/drawing/2014/main" id="{7775369D-903D-A503-D46F-9B4ACFFF47A6}"/>
                </a:ext>
              </a:extLst>
            </p:cNvPr>
            <p:cNvSpPr/>
            <p:nvPr/>
          </p:nvSpPr>
          <p:spPr>
            <a:xfrm flipV="1">
              <a:off x="1671277" y="4224808"/>
              <a:ext cx="1219383" cy="396000"/>
            </a:xfrm>
            <a:prstGeom prst="round1Rect">
              <a:avLst>
                <a:gd name="adj" fmla="val 38935"/>
              </a:avLst>
            </a:prstGeom>
            <a:solidFill>
              <a:schemeClr val="bg1"/>
            </a:solidFill>
            <a:ln w="15875">
              <a:solidFill>
                <a:srgbClr val="E6DE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ES" sz="1600" b="0" i="0" u="none" strike="noStrike" kern="1200" cap="none" spc="0" normalizeH="0" baseline="0" noProof="0">
                <a:ln>
                  <a:noFill/>
                </a:ln>
                <a:solidFill>
                  <a:prstClr val="white"/>
                </a:solidFill>
                <a:effectLst/>
                <a:uLnTx/>
                <a:uFillTx/>
                <a:latin typeface="+mj-lt"/>
                <a:ea typeface="+mn-ea"/>
                <a:cs typeface="+mn-cs"/>
              </a:endParaRPr>
            </a:p>
          </p:txBody>
        </p:sp>
        <p:sp>
          <p:nvSpPr>
            <p:cNvPr id="360" name="Marcador de texto 1">
              <a:extLst>
                <a:ext uri="{FF2B5EF4-FFF2-40B4-BE49-F238E27FC236}">
                  <a16:creationId xmlns:a16="http://schemas.microsoft.com/office/drawing/2014/main" id="{335CDA45-E1DC-53B5-FD63-1AE596EE546B}"/>
                </a:ext>
              </a:extLst>
            </p:cNvPr>
            <p:cNvSpPr txBox="1">
              <a:spLocks/>
            </p:cNvSpPr>
            <p:nvPr/>
          </p:nvSpPr>
          <p:spPr>
            <a:xfrm>
              <a:off x="1659011" y="4648630"/>
              <a:ext cx="1219382" cy="266602"/>
            </a:xfrm>
            <a:prstGeom prst="rect">
              <a:avLst/>
            </a:prstGeom>
          </p:spPr>
          <p:txBody>
            <a:bodyPr wrap="square" lIns="36000" tIns="36000" rIns="36000" bIns="36000">
              <a:spAutoFit/>
            </a:bodyPr>
            <a:lstStyle>
              <a:lvl1pPr marL="180000" indent="-180000" algn="l" defTabSz="914400" rtl="0" eaLnBrk="1" latinLnBrk="0" hangingPunct="1">
                <a:lnSpc>
                  <a:spcPct val="90000"/>
                </a:lnSpc>
                <a:spcBef>
                  <a:spcPts val="600"/>
                </a:spcBef>
                <a:spcAft>
                  <a:spcPts val="600"/>
                </a:spcAft>
                <a:buClr>
                  <a:schemeClr val="accent3"/>
                </a:buClr>
                <a:buFont typeface="Wingdings" panose="05000000000000000000" pitchFamily="2" charset="2"/>
                <a:buChar char="§"/>
                <a:defRPr sz="2000" kern="1200">
                  <a:solidFill>
                    <a:schemeClr val="tx1">
                      <a:lumMod val="75000"/>
                      <a:lumOff val="25000"/>
                    </a:schemeClr>
                  </a:solidFill>
                  <a:latin typeface="+mn-lt"/>
                  <a:ea typeface="+mn-ea"/>
                  <a:cs typeface="+mn-cs"/>
                </a:defRPr>
              </a:lvl1pPr>
              <a:lvl2pPr marL="360000" indent="-180000" algn="l" defTabSz="914400" rtl="0" eaLnBrk="1" latinLnBrk="0" hangingPunct="1">
                <a:lnSpc>
                  <a:spcPct val="90000"/>
                </a:lnSpc>
                <a:spcBef>
                  <a:spcPts val="300"/>
                </a:spcBef>
                <a:spcAft>
                  <a:spcPts val="600"/>
                </a:spcAft>
                <a:buClr>
                  <a:schemeClr val="accent2"/>
                </a:buClr>
                <a:buFont typeface="Wingdings" panose="05000000000000000000" pitchFamily="2" charset="2"/>
                <a:buChar char="§"/>
                <a:defRPr sz="1800" kern="1200">
                  <a:solidFill>
                    <a:schemeClr val="tx1">
                      <a:lumMod val="75000"/>
                      <a:lumOff val="25000"/>
                    </a:schemeClr>
                  </a:solidFill>
                  <a:latin typeface="+mn-lt"/>
                  <a:ea typeface="+mn-ea"/>
                  <a:cs typeface="+mn-cs"/>
                </a:defRPr>
              </a:lvl2pPr>
              <a:lvl3pPr marL="540000" indent="-180000" algn="l" defTabSz="914400" rtl="0" eaLnBrk="1" latinLnBrk="0" hangingPunct="1">
                <a:lnSpc>
                  <a:spcPct val="90000"/>
                </a:lnSpc>
                <a:spcBef>
                  <a:spcPts val="300"/>
                </a:spcBef>
                <a:spcAft>
                  <a:spcPts val="600"/>
                </a:spcAft>
                <a:buClr>
                  <a:schemeClr val="accent1"/>
                </a:buClr>
                <a:buFont typeface="Wingdings" panose="05000000000000000000" pitchFamily="2" charset="2"/>
                <a:buChar char="§"/>
                <a:defRPr sz="18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1C2544"/>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1C254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600"/>
                </a:spcBef>
                <a:spcAft>
                  <a:spcPts val="600"/>
                </a:spcAft>
                <a:buClr>
                  <a:srgbClr val="FDC647"/>
                </a:buClr>
                <a:buSzTx/>
                <a:buFont typeface="Wingdings" panose="05000000000000000000" pitchFamily="2" charset="2"/>
                <a:buNone/>
                <a:tabLst/>
                <a:defRPr/>
              </a:pPr>
              <a:r>
                <a:rPr kumimoji="0" lang="es-ES" sz="1400" b="0" i="0" u="none" strike="noStrike" kern="1200" cap="none" spc="0" normalizeH="0" baseline="0" noProof="0">
                  <a:ln>
                    <a:noFill/>
                  </a:ln>
                  <a:solidFill>
                    <a:srgbClr val="6B2F65"/>
                  </a:solidFill>
                  <a:effectLst/>
                  <a:uLnTx/>
                  <a:uFillTx/>
                  <a:ea typeface="+mn-ea"/>
                  <a:cs typeface="+mn-cs"/>
                </a:rPr>
                <a:t>Melanoma</a:t>
              </a:r>
            </a:p>
          </p:txBody>
        </p:sp>
        <p:sp>
          <p:nvSpPr>
            <p:cNvPr id="361" name="Rectángulo: una sola esquina redondeada 360">
              <a:extLst>
                <a:ext uri="{FF2B5EF4-FFF2-40B4-BE49-F238E27FC236}">
                  <a16:creationId xmlns:a16="http://schemas.microsoft.com/office/drawing/2014/main" id="{A121C9CD-1785-C4E3-79A8-E9C66712EDA7}"/>
                </a:ext>
              </a:extLst>
            </p:cNvPr>
            <p:cNvSpPr/>
            <p:nvPr/>
          </p:nvSpPr>
          <p:spPr>
            <a:xfrm flipH="1">
              <a:off x="1671277" y="3784409"/>
              <a:ext cx="1219383" cy="396000"/>
            </a:xfrm>
            <a:prstGeom prst="round1Rect">
              <a:avLst>
                <a:gd name="adj" fmla="val 3893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ES" sz="1600" b="0" i="0" u="none" strike="noStrike" kern="1200" cap="none" spc="0" normalizeH="0" baseline="0" noProof="0">
                <a:ln>
                  <a:noFill/>
                </a:ln>
                <a:solidFill>
                  <a:prstClr val="white"/>
                </a:solidFill>
                <a:effectLst/>
                <a:uLnTx/>
                <a:uFillTx/>
                <a:latin typeface="+mj-lt"/>
                <a:ea typeface="+mn-ea"/>
                <a:cs typeface="+mn-cs"/>
              </a:endParaRPr>
            </a:p>
          </p:txBody>
        </p:sp>
        <p:sp>
          <p:nvSpPr>
            <p:cNvPr id="362" name="Marcador de texto 1">
              <a:extLst>
                <a:ext uri="{FF2B5EF4-FFF2-40B4-BE49-F238E27FC236}">
                  <a16:creationId xmlns:a16="http://schemas.microsoft.com/office/drawing/2014/main" id="{E369F391-0FB1-2B82-DB37-30DD51D37F34}"/>
                </a:ext>
              </a:extLst>
            </p:cNvPr>
            <p:cNvSpPr txBox="1">
              <a:spLocks/>
            </p:cNvSpPr>
            <p:nvPr/>
          </p:nvSpPr>
          <p:spPr>
            <a:xfrm>
              <a:off x="1956216" y="3779858"/>
              <a:ext cx="649505" cy="405102"/>
            </a:xfrm>
            <a:prstGeom prst="rect">
              <a:avLst/>
            </a:prstGeom>
          </p:spPr>
          <p:txBody>
            <a:bodyPr wrap="square" lIns="0" tIns="36000" rIns="0" bIns="36000">
              <a:spAutoFit/>
            </a:bodyPr>
            <a:lstStyle>
              <a:lvl1pPr marL="180000" indent="-180000" algn="l" defTabSz="914400" rtl="0" eaLnBrk="1" latinLnBrk="0" hangingPunct="1">
                <a:lnSpc>
                  <a:spcPct val="90000"/>
                </a:lnSpc>
                <a:spcBef>
                  <a:spcPts val="600"/>
                </a:spcBef>
                <a:spcAft>
                  <a:spcPts val="600"/>
                </a:spcAft>
                <a:buClr>
                  <a:schemeClr val="accent3"/>
                </a:buClr>
                <a:buFont typeface="Wingdings" panose="05000000000000000000" pitchFamily="2" charset="2"/>
                <a:buChar char="§"/>
                <a:defRPr sz="2000" kern="1200">
                  <a:solidFill>
                    <a:schemeClr val="tx1">
                      <a:lumMod val="75000"/>
                      <a:lumOff val="25000"/>
                    </a:schemeClr>
                  </a:solidFill>
                  <a:latin typeface="+mn-lt"/>
                  <a:ea typeface="+mn-ea"/>
                  <a:cs typeface="+mn-cs"/>
                </a:defRPr>
              </a:lvl1pPr>
              <a:lvl2pPr marL="360000" indent="-180000" algn="l" defTabSz="914400" rtl="0" eaLnBrk="1" latinLnBrk="0" hangingPunct="1">
                <a:lnSpc>
                  <a:spcPct val="90000"/>
                </a:lnSpc>
                <a:spcBef>
                  <a:spcPts val="300"/>
                </a:spcBef>
                <a:spcAft>
                  <a:spcPts val="600"/>
                </a:spcAft>
                <a:buClr>
                  <a:schemeClr val="accent2"/>
                </a:buClr>
                <a:buFont typeface="Wingdings" panose="05000000000000000000" pitchFamily="2" charset="2"/>
                <a:buChar char="§"/>
                <a:defRPr sz="1800" kern="1200">
                  <a:solidFill>
                    <a:schemeClr val="tx1">
                      <a:lumMod val="75000"/>
                      <a:lumOff val="25000"/>
                    </a:schemeClr>
                  </a:solidFill>
                  <a:latin typeface="+mn-lt"/>
                  <a:ea typeface="+mn-ea"/>
                  <a:cs typeface="+mn-cs"/>
                </a:defRPr>
              </a:lvl2pPr>
              <a:lvl3pPr marL="540000" indent="-180000" algn="l" defTabSz="914400" rtl="0" eaLnBrk="1" latinLnBrk="0" hangingPunct="1">
                <a:lnSpc>
                  <a:spcPct val="90000"/>
                </a:lnSpc>
                <a:spcBef>
                  <a:spcPts val="300"/>
                </a:spcBef>
                <a:spcAft>
                  <a:spcPts val="600"/>
                </a:spcAft>
                <a:buClr>
                  <a:schemeClr val="accent1"/>
                </a:buClr>
                <a:buFont typeface="Wingdings" panose="05000000000000000000" pitchFamily="2" charset="2"/>
                <a:buChar char="§"/>
                <a:defRPr sz="18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1C2544"/>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1C254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600"/>
                </a:spcBef>
                <a:spcAft>
                  <a:spcPts val="600"/>
                </a:spcAft>
                <a:buClr>
                  <a:srgbClr val="FDC647"/>
                </a:buClr>
                <a:buSzTx/>
                <a:buFont typeface="Wingdings" panose="05000000000000000000" pitchFamily="2" charset="2"/>
                <a:buNone/>
                <a:tabLst/>
                <a:defRPr/>
              </a:pPr>
              <a:r>
                <a:rPr kumimoji="0" lang="es-ES" sz="2400" b="1" i="0" u="none" strike="noStrike" kern="1200" cap="none" spc="0" normalizeH="0" baseline="0" noProof="0">
                  <a:ln>
                    <a:noFill/>
                  </a:ln>
                  <a:solidFill>
                    <a:prstClr val="white"/>
                  </a:solidFill>
                  <a:effectLst/>
                  <a:uLnTx/>
                  <a:uFillTx/>
                  <a:latin typeface="+mj-lt"/>
                  <a:ea typeface="+mn-ea"/>
                  <a:cs typeface="+mn-cs"/>
                </a:rPr>
                <a:t>0,1</a:t>
              </a:r>
            </a:p>
          </p:txBody>
        </p:sp>
        <p:sp>
          <p:nvSpPr>
            <p:cNvPr id="363" name="Marcador de texto 1">
              <a:extLst>
                <a:ext uri="{FF2B5EF4-FFF2-40B4-BE49-F238E27FC236}">
                  <a16:creationId xmlns:a16="http://schemas.microsoft.com/office/drawing/2014/main" id="{F98A2143-1CED-D915-FF52-BB521BCE5CCA}"/>
                </a:ext>
              </a:extLst>
            </p:cNvPr>
            <p:cNvSpPr txBox="1">
              <a:spLocks/>
            </p:cNvSpPr>
            <p:nvPr/>
          </p:nvSpPr>
          <p:spPr>
            <a:xfrm>
              <a:off x="1942384" y="4270804"/>
              <a:ext cx="649505" cy="294302"/>
            </a:xfrm>
            <a:prstGeom prst="rect">
              <a:avLst/>
            </a:prstGeom>
          </p:spPr>
          <p:txBody>
            <a:bodyPr wrap="square" lIns="0" tIns="36000" rIns="0" bIns="36000">
              <a:spAutoFit/>
            </a:bodyPr>
            <a:lstStyle>
              <a:lvl1pPr marL="180000" indent="-180000" algn="l" defTabSz="914400" rtl="0" eaLnBrk="1" latinLnBrk="0" hangingPunct="1">
                <a:lnSpc>
                  <a:spcPct val="90000"/>
                </a:lnSpc>
                <a:spcBef>
                  <a:spcPts val="600"/>
                </a:spcBef>
                <a:spcAft>
                  <a:spcPts val="600"/>
                </a:spcAft>
                <a:buClr>
                  <a:schemeClr val="accent3"/>
                </a:buClr>
                <a:buFont typeface="Wingdings" panose="05000000000000000000" pitchFamily="2" charset="2"/>
                <a:buChar char="§"/>
                <a:defRPr sz="2000" kern="1200">
                  <a:solidFill>
                    <a:schemeClr val="tx1">
                      <a:lumMod val="75000"/>
                      <a:lumOff val="25000"/>
                    </a:schemeClr>
                  </a:solidFill>
                  <a:latin typeface="+mn-lt"/>
                  <a:ea typeface="+mn-ea"/>
                  <a:cs typeface="+mn-cs"/>
                </a:defRPr>
              </a:lvl1pPr>
              <a:lvl2pPr marL="360000" indent="-180000" algn="l" defTabSz="914400" rtl="0" eaLnBrk="1" latinLnBrk="0" hangingPunct="1">
                <a:lnSpc>
                  <a:spcPct val="90000"/>
                </a:lnSpc>
                <a:spcBef>
                  <a:spcPts val="300"/>
                </a:spcBef>
                <a:spcAft>
                  <a:spcPts val="600"/>
                </a:spcAft>
                <a:buClr>
                  <a:schemeClr val="accent2"/>
                </a:buClr>
                <a:buFont typeface="Wingdings" panose="05000000000000000000" pitchFamily="2" charset="2"/>
                <a:buChar char="§"/>
                <a:defRPr sz="1800" kern="1200">
                  <a:solidFill>
                    <a:schemeClr val="tx1">
                      <a:lumMod val="75000"/>
                      <a:lumOff val="25000"/>
                    </a:schemeClr>
                  </a:solidFill>
                  <a:latin typeface="+mn-lt"/>
                  <a:ea typeface="+mn-ea"/>
                  <a:cs typeface="+mn-cs"/>
                </a:defRPr>
              </a:lvl2pPr>
              <a:lvl3pPr marL="540000" indent="-180000" algn="l" defTabSz="914400" rtl="0" eaLnBrk="1" latinLnBrk="0" hangingPunct="1">
                <a:lnSpc>
                  <a:spcPct val="90000"/>
                </a:lnSpc>
                <a:spcBef>
                  <a:spcPts val="300"/>
                </a:spcBef>
                <a:spcAft>
                  <a:spcPts val="600"/>
                </a:spcAft>
                <a:buClr>
                  <a:schemeClr val="accent1"/>
                </a:buClr>
                <a:buFont typeface="Wingdings" panose="05000000000000000000" pitchFamily="2" charset="2"/>
                <a:buChar char="§"/>
                <a:defRPr sz="18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1C2544"/>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1C254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600"/>
                </a:spcBef>
                <a:spcAft>
                  <a:spcPts val="600"/>
                </a:spcAft>
                <a:buClr>
                  <a:srgbClr val="FDC647"/>
                </a:buClr>
                <a:buSzTx/>
                <a:buFont typeface="Wingdings" panose="05000000000000000000" pitchFamily="2" charset="2"/>
                <a:buNone/>
                <a:tabLst/>
                <a:defRPr/>
              </a:pPr>
              <a:r>
                <a:rPr kumimoji="0" lang="es-ES" sz="1600" i="0" u="none" strike="noStrike" kern="1200" cap="none" spc="0" normalizeH="0" baseline="0" noProof="0">
                  <a:ln>
                    <a:noFill/>
                  </a:ln>
                  <a:solidFill>
                    <a:schemeClr val="accent2"/>
                  </a:solidFill>
                  <a:effectLst/>
                  <a:uLnTx/>
                  <a:uFillTx/>
                  <a:latin typeface="+mj-lt"/>
                  <a:ea typeface="+mn-ea"/>
                  <a:cs typeface="+mn-cs"/>
                </a:rPr>
                <a:t>(2)</a:t>
              </a:r>
            </a:p>
          </p:txBody>
        </p:sp>
      </p:grpSp>
      <p:grpSp>
        <p:nvGrpSpPr>
          <p:cNvPr id="364" name="Grupo 363">
            <a:extLst>
              <a:ext uri="{FF2B5EF4-FFF2-40B4-BE49-F238E27FC236}">
                <a16:creationId xmlns:a16="http://schemas.microsoft.com/office/drawing/2014/main" id="{F95044D2-EC1E-A6CB-0FAD-3BC821668988}"/>
              </a:ext>
            </a:extLst>
          </p:cNvPr>
          <p:cNvGrpSpPr/>
          <p:nvPr/>
        </p:nvGrpSpPr>
        <p:grpSpPr>
          <a:xfrm>
            <a:off x="6770321" y="3953850"/>
            <a:ext cx="1231649" cy="1523173"/>
            <a:chOff x="1659011" y="3779858"/>
            <a:chExt cx="1231649" cy="1523173"/>
          </a:xfrm>
        </p:grpSpPr>
        <p:sp>
          <p:nvSpPr>
            <p:cNvPr id="365" name="Rectángulo: una sola esquina redondeada 364">
              <a:extLst>
                <a:ext uri="{FF2B5EF4-FFF2-40B4-BE49-F238E27FC236}">
                  <a16:creationId xmlns:a16="http://schemas.microsoft.com/office/drawing/2014/main" id="{12B7257F-BD6F-ED9C-3959-934140D3DE82}"/>
                </a:ext>
              </a:extLst>
            </p:cNvPr>
            <p:cNvSpPr/>
            <p:nvPr/>
          </p:nvSpPr>
          <p:spPr>
            <a:xfrm flipV="1">
              <a:off x="1671277" y="4224808"/>
              <a:ext cx="1219383" cy="396000"/>
            </a:xfrm>
            <a:prstGeom prst="round1Rect">
              <a:avLst>
                <a:gd name="adj" fmla="val 38935"/>
              </a:avLst>
            </a:prstGeom>
            <a:solidFill>
              <a:schemeClr val="bg1"/>
            </a:solidFill>
            <a:ln w="15875">
              <a:solidFill>
                <a:srgbClr val="E6DE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ES" sz="1600" b="0" i="0" u="none" strike="noStrike" kern="1200" cap="none" spc="0" normalizeH="0" baseline="0" noProof="0">
                <a:ln>
                  <a:noFill/>
                </a:ln>
                <a:solidFill>
                  <a:prstClr val="white"/>
                </a:solidFill>
                <a:effectLst/>
                <a:uLnTx/>
                <a:uFillTx/>
                <a:latin typeface="+mj-lt"/>
                <a:ea typeface="+mn-ea"/>
                <a:cs typeface="+mn-cs"/>
              </a:endParaRPr>
            </a:p>
          </p:txBody>
        </p:sp>
        <p:sp>
          <p:nvSpPr>
            <p:cNvPr id="366" name="Marcador de texto 1">
              <a:extLst>
                <a:ext uri="{FF2B5EF4-FFF2-40B4-BE49-F238E27FC236}">
                  <a16:creationId xmlns:a16="http://schemas.microsoft.com/office/drawing/2014/main" id="{BA2FD74F-F875-82D6-B79B-9428D2721CA9}"/>
                </a:ext>
              </a:extLst>
            </p:cNvPr>
            <p:cNvSpPr txBox="1">
              <a:spLocks/>
            </p:cNvSpPr>
            <p:nvPr/>
          </p:nvSpPr>
          <p:spPr>
            <a:xfrm>
              <a:off x="1659011" y="4648630"/>
              <a:ext cx="1219382" cy="654401"/>
            </a:xfrm>
            <a:prstGeom prst="rect">
              <a:avLst/>
            </a:prstGeom>
          </p:spPr>
          <p:txBody>
            <a:bodyPr wrap="square" lIns="36000" tIns="36000" rIns="36000" bIns="36000">
              <a:spAutoFit/>
            </a:bodyPr>
            <a:lstStyle>
              <a:lvl1pPr marL="180000" indent="-180000" algn="l" defTabSz="914400" rtl="0" eaLnBrk="1" latinLnBrk="0" hangingPunct="1">
                <a:lnSpc>
                  <a:spcPct val="90000"/>
                </a:lnSpc>
                <a:spcBef>
                  <a:spcPts val="600"/>
                </a:spcBef>
                <a:spcAft>
                  <a:spcPts val="600"/>
                </a:spcAft>
                <a:buClr>
                  <a:schemeClr val="accent3"/>
                </a:buClr>
                <a:buFont typeface="Wingdings" panose="05000000000000000000" pitchFamily="2" charset="2"/>
                <a:buChar char="§"/>
                <a:defRPr sz="2000" kern="1200">
                  <a:solidFill>
                    <a:schemeClr val="tx1">
                      <a:lumMod val="75000"/>
                      <a:lumOff val="25000"/>
                    </a:schemeClr>
                  </a:solidFill>
                  <a:latin typeface="+mn-lt"/>
                  <a:ea typeface="+mn-ea"/>
                  <a:cs typeface="+mn-cs"/>
                </a:defRPr>
              </a:lvl1pPr>
              <a:lvl2pPr marL="360000" indent="-180000" algn="l" defTabSz="914400" rtl="0" eaLnBrk="1" latinLnBrk="0" hangingPunct="1">
                <a:lnSpc>
                  <a:spcPct val="90000"/>
                </a:lnSpc>
                <a:spcBef>
                  <a:spcPts val="300"/>
                </a:spcBef>
                <a:spcAft>
                  <a:spcPts val="600"/>
                </a:spcAft>
                <a:buClr>
                  <a:schemeClr val="accent2"/>
                </a:buClr>
                <a:buFont typeface="Wingdings" panose="05000000000000000000" pitchFamily="2" charset="2"/>
                <a:buChar char="§"/>
                <a:defRPr sz="1800" kern="1200">
                  <a:solidFill>
                    <a:schemeClr val="tx1">
                      <a:lumMod val="75000"/>
                      <a:lumOff val="25000"/>
                    </a:schemeClr>
                  </a:solidFill>
                  <a:latin typeface="+mn-lt"/>
                  <a:ea typeface="+mn-ea"/>
                  <a:cs typeface="+mn-cs"/>
                </a:defRPr>
              </a:lvl2pPr>
              <a:lvl3pPr marL="540000" indent="-180000" algn="l" defTabSz="914400" rtl="0" eaLnBrk="1" latinLnBrk="0" hangingPunct="1">
                <a:lnSpc>
                  <a:spcPct val="90000"/>
                </a:lnSpc>
                <a:spcBef>
                  <a:spcPts val="300"/>
                </a:spcBef>
                <a:spcAft>
                  <a:spcPts val="600"/>
                </a:spcAft>
                <a:buClr>
                  <a:schemeClr val="accent1"/>
                </a:buClr>
                <a:buFont typeface="Wingdings" panose="05000000000000000000" pitchFamily="2" charset="2"/>
                <a:buChar char="§"/>
                <a:defRPr sz="18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1C2544"/>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1C254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600"/>
                </a:spcBef>
                <a:spcAft>
                  <a:spcPts val="600"/>
                </a:spcAft>
                <a:buClr>
                  <a:srgbClr val="FDC647"/>
                </a:buClr>
                <a:buSzTx/>
                <a:buFont typeface="Wingdings" panose="05000000000000000000" pitchFamily="2" charset="2"/>
                <a:buNone/>
                <a:tabLst/>
                <a:defRPr/>
              </a:pPr>
              <a:r>
                <a:rPr kumimoji="0" lang="es-ES" sz="1400" b="0" i="0" u="none" strike="noStrike" kern="1200" cap="none" spc="0" normalizeH="0" baseline="0" noProof="0">
                  <a:ln>
                    <a:noFill/>
                  </a:ln>
                  <a:solidFill>
                    <a:srgbClr val="6B2F65"/>
                  </a:solidFill>
                  <a:effectLst/>
                  <a:uLnTx/>
                  <a:uFillTx/>
                  <a:ea typeface="+mn-ea"/>
                  <a:cs typeface="+mn-cs"/>
                </a:rPr>
                <a:t>MACE ampliadas confirmadas</a:t>
              </a:r>
            </a:p>
          </p:txBody>
        </p:sp>
        <p:sp>
          <p:nvSpPr>
            <p:cNvPr id="367" name="Rectángulo: una sola esquina redondeada 366">
              <a:extLst>
                <a:ext uri="{FF2B5EF4-FFF2-40B4-BE49-F238E27FC236}">
                  <a16:creationId xmlns:a16="http://schemas.microsoft.com/office/drawing/2014/main" id="{F5D9C3BD-8F8B-FC52-9774-79F832BFB5CC}"/>
                </a:ext>
              </a:extLst>
            </p:cNvPr>
            <p:cNvSpPr/>
            <p:nvPr/>
          </p:nvSpPr>
          <p:spPr>
            <a:xfrm flipH="1">
              <a:off x="1671277" y="3784409"/>
              <a:ext cx="1219383" cy="396000"/>
            </a:xfrm>
            <a:prstGeom prst="round1Rect">
              <a:avLst>
                <a:gd name="adj" fmla="val 3893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ES" sz="1600" b="0" i="0" u="none" strike="noStrike" kern="1200" cap="none" spc="0" normalizeH="0" baseline="0" noProof="0">
                <a:ln>
                  <a:noFill/>
                </a:ln>
                <a:solidFill>
                  <a:prstClr val="white"/>
                </a:solidFill>
                <a:effectLst/>
                <a:uLnTx/>
                <a:uFillTx/>
                <a:latin typeface="+mj-lt"/>
                <a:ea typeface="+mn-ea"/>
                <a:cs typeface="+mn-cs"/>
              </a:endParaRPr>
            </a:p>
          </p:txBody>
        </p:sp>
        <p:sp>
          <p:nvSpPr>
            <p:cNvPr id="368" name="Marcador de texto 1">
              <a:extLst>
                <a:ext uri="{FF2B5EF4-FFF2-40B4-BE49-F238E27FC236}">
                  <a16:creationId xmlns:a16="http://schemas.microsoft.com/office/drawing/2014/main" id="{D61947CD-C7C4-5871-B76D-3E51A03FCBBE}"/>
                </a:ext>
              </a:extLst>
            </p:cNvPr>
            <p:cNvSpPr txBox="1">
              <a:spLocks/>
            </p:cNvSpPr>
            <p:nvPr/>
          </p:nvSpPr>
          <p:spPr>
            <a:xfrm>
              <a:off x="1956216" y="3779858"/>
              <a:ext cx="649505" cy="405102"/>
            </a:xfrm>
            <a:prstGeom prst="rect">
              <a:avLst/>
            </a:prstGeom>
          </p:spPr>
          <p:txBody>
            <a:bodyPr wrap="square" lIns="0" tIns="36000" rIns="0" bIns="36000">
              <a:spAutoFit/>
            </a:bodyPr>
            <a:lstStyle>
              <a:lvl1pPr marL="180000" indent="-180000" algn="l" defTabSz="914400" rtl="0" eaLnBrk="1" latinLnBrk="0" hangingPunct="1">
                <a:lnSpc>
                  <a:spcPct val="90000"/>
                </a:lnSpc>
                <a:spcBef>
                  <a:spcPts val="600"/>
                </a:spcBef>
                <a:spcAft>
                  <a:spcPts val="600"/>
                </a:spcAft>
                <a:buClr>
                  <a:schemeClr val="accent3"/>
                </a:buClr>
                <a:buFont typeface="Wingdings" panose="05000000000000000000" pitchFamily="2" charset="2"/>
                <a:buChar char="§"/>
                <a:defRPr sz="2000" kern="1200">
                  <a:solidFill>
                    <a:schemeClr val="tx1">
                      <a:lumMod val="75000"/>
                      <a:lumOff val="25000"/>
                    </a:schemeClr>
                  </a:solidFill>
                  <a:latin typeface="+mn-lt"/>
                  <a:ea typeface="+mn-ea"/>
                  <a:cs typeface="+mn-cs"/>
                </a:defRPr>
              </a:lvl1pPr>
              <a:lvl2pPr marL="360000" indent="-180000" algn="l" defTabSz="914400" rtl="0" eaLnBrk="1" latinLnBrk="0" hangingPunct="1">
                <a:lnSpc>
                  <a:spcPct val="90000"/>
                </a:lnSpc>
                <a:spcBef>
                  <a:spcPts val="300"/>
                </a:spcBef>
                <a:spcAft>
                  <a:spcPts val="600"/>
                </a:spcAft>
                <a:buClr>
                  <a:schemeClr val="accent2"/>
                </a:buClr>
                <a:buFont typeface="Wingdings" panose="05000000000000000000" pitchFamily="2" charset="2"/>
                <a:buChar char="§"/>
                <a:defRPr sz="1800" kern="1200">
                  <a:solidFill>
                    <a:schemeClr val="tx1">
                      <a:lumMod val="75000"/>
                      <a:lumOff val="25000"/>
                    </a:schemeClr>
                  </a:solidFill>
                  <a:latin typeface="+mn-lt"/>
                  <a:ea typeface="+mn-ea"/>
                  <a:cs typeface="+mn-cs"/>
                </a:defRPr>
              </a:lvl2pPr>
              <a:lvl3pPr marL="540000" indent="-180000" algn="l" defTabSz="914400" rtl="0" eaLnBrk="1" latinLnBrk="0" hangingPunct="1">
                <a:lnSpc>
                  <a:spcPct val="90000"/>
                </a:lnSpc>
                <a:spcBef>
                  <a:spcPts val="300"/>
                </a:spcBef>
                <a:spcAft>
                  <a:spcPts val="600"/>
                </a:spcAft>
                <a:buClr>
                  <a:schemeClr val="accent1"/>
                </a:buClr>
                <a:buFont typeface="Wingdings" panose="05000000000000000000" pitchFamily="2" charset="2"/>
                <a:buChar char="§"/>
                <a:defRPr sz="18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1C2544"/>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1C254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600"/>
                </a:spcBef>
                <a:spcAft>
                  <a:spcPts val="600"/>
                </a:spcAft>
                <a:buClr>
                  <a:srgbClr val="FDC647"/>
                </a:buClr>
                <a:buSzTx/>
                <a:buFont typeface="Wingdings" panose="05000000000000000000" pitchFamily="2" charset="2"/>
                <a:buNone/>
                <a:tabLst/>
                <a:defRPr/>
              </a:pPr>
              <a:r>
                <a:rPr kumimoji="0" lang="es-ES" sz="2400" b="1" i="0" u="none" strike="noStrike" kern="1200" cap="none" spc="0" normalizeH="0" baseline="0" noProof="0">
                  <a:ln>
                    <a:noFill/>
                  </a:ln>
                  <a:solidFill>
                    <a:prstClr val="white"/>
                  </a:solidFill>
                  <a:effectLst/>
                  <a:uLnTx/>
                  <a:uFillTx/>
                  <a:latin typeface="+mj-lt"/>
                  <a:ea typeface="+mn-ea"/>
                  <a:cs typeface="+mn-cs"/>
                </a:rPr>
                <a:t>0,5</a:t>
              </a:r>
            </a:p>
          </p:txBody>
        </p:sp>
        <p:sp>
          <p:nvSpPr>
            <p:cNvPr id="369" name="Marcador de texto 1">
              <a:extLst>
                <a:ext uri="{FF2B5EF4-FFF2-40B4-BE49-F238E27FC236}">
                  <a16:creationId xmlns:a16="http://schemas.microsoft.com/office/drawing/2014/main" id="{7767B50A-A0E5-96A8-3350-EACE625B56D5}"/>
                </a:ext>
              </a:extLst>
            </p:cNvPr>
            <p:cNvSpPr txBox="1">
              <a:spLocks/>
            </p:cNvSpPr>
            <p:nvPr/>
          </p:nvSpPr>
          <p:spPr>
            <a:xfrm>
              <a:off x="1942384" y="4270804"/>
              <a:ext cx="649505" cy="294302"/>
            </a:xfrm>
            <a:prstGeom prst="rect">
              <a:avLst/>
            </a:prstGeom>
          </p:spPr>
          <p:txBody>
            <a:bodyPr wrap="square" lIns="0" tIns="36000" rIns="0" bIns="36000">
              <a:spAutoFit/>
            </a:bodyPr>
            <a:lstStyle>
              <a:lvl1pPr marL="180000" indent="-180000" algn="l" defTabSz="914400" rtl="0" eaLnBrk="1" latinLnBrk="0" hangingPunct="1">
                <a:lnSpc>
                  <a:spcPct val="90000"/>
                </a:lnSpc>
                <a:spcBef>
                  <a:spcPts val="600"/>
                </a:spcBef>
                <a:spcAft>
                  <a:spcPts val="600"/>
                </a:spcAft>
                <a:buClr>
                  <a:schemeClr val="accent3"/>
                </a:buClr>
                <a:buFont typeface="Wingdings" panose="05000000000000000000" pitchFamily="2" charset="2"/>
                <a:buChar char="§"/>
                <a:defRPr sz="2000" kern="1200">
                  <a:solidFill>
                    <a:schemeClr val="tx1">
                      <a:lumMod val="75000"/>
                      <a:lumOff val="25000"/>
                    </a:schemeClr>
                  </a:solidFill>
                  <a:latin typeface="+mn-lt"/>
                  <a:ea typeface="+mn-ea"/>
                  <a:cs typeface="+mn-cs"/>
                </a:defRPr>
              </a:lvl1pPr>
              <a:lvl2pPr marL="360000" indent="-180000" algn="l" defTabSz="914400" rtl="0" eaLnBrk="1" latinLnBrk="0" hangingPunct="1">
                <a:lnSpc>
                  <a:spcPct val="90000"/>
                </a:lnSpc>
                <a:spcBef>
                  <a:spcPts val="300"/>
                </a:spcBef>
                <a:spcAft>
                  <a:spcPts val="600"/>
                </a:spcAft>
                <a:buClr>
                  <a:schemeClr val="accent2"/>
                </a:buClr>
                <a:buFont typeface="Wingdings" panose="05000000000000000000" pitchFamily="2" charset="2"/>
                <a:buChar char="§"/>
                <a:defRPr sz="1800" kern="1200">
                  <a:solidFill>
                    <a:schemeClr val="tx1">
                      <a:lumMod val="75000"/>
                      <a:lumOff val="25000"/>
                    </a:schemeClr>
                  </a:solidFill>
                  <a:latin typeface="+mn-lt"/>
                  <a:ea typeface="+mn-ea"/>
                  <a:cs typeface="+mn-cs"/>
                </a:defRPr>
              </a:lvl2pPr>
              <a:lvl3pPr marL="540000" indent="-180000" algn="l" defTabSz="914400" rtl="0" eaLnBrk="1" latinLnBrk="0" hangingPunct="1">
                <a:lnSpc>
                  <a:spcPct val="90000"/>
                </a:lnSpc>
                <a:spcBef>
                  <a:spcPts val="300"/>
                </a:spcBef>
                <a:spcAft>
                  <a:spcPts val="600"/>
                </a:spcAft>
                <a:buClr>
                  <a:schemeClr val="accent1"/>
                </a:buClr>
                <a:buFont typeface="Wingdings" panose="05000000000000000000" pitchFamily="2" charset="2"/>
                <a:buChar char="§"/>
                <a:defRPr sz="18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1C2544"/>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1C254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600"/>
                </a:spcBef>
                <a:spcAft>
                  <a:spcPts val="600"/>
                </a:spcAft>
                <a:buClr>
                  <a:srgbClr val="FDC647"/>
                </a:buClr>
                <a:buSzTx/>
                <a:buFont typeface="Wingdings" panose="05000000000000000000" pitchFamily="2" charset="2"/>
                <a:buNone/>
                <a:tabLst/>
                <a:defRPr/>
              </a:pPr>
              <a:r>
                <a:rPr kumimoji="0" lang="es-ES" sz="1600" i="0" u="none" strike="noStrike" kern="1200" cap="none" spc="0" normalizeH="0" baseline="0" noProof="0">
                  <a:ln>
                    <a:noFill/>
                  </a:ln>
                  <a:solidFill>
                    <a:schemeClr val="accent2"/>
                  </a:solidFill>
                  <a:effectLst/>
                  <a:uLnTx/>
                  <a:uFillTx/>
                  <a:latin typeface="+mj-lt"/>
                  <a:ea typeface="+mn-ea"/>
                  <a:cs typeface="+mn-cs"/>
                </a:rPr>
                <a:t>(14)</a:t>
              </a:r>
            </a:p>
          </p:txBody>
        </p:sp>
      </p:grpSp>
      <p:grpSp>
        <p:nvGrpSpPr>
          <p:cNvPr id="370" name="Grupo 369">
            <a:extLst>
              <a:ext uri="{FF2B5EF4-FFF2-40B4-BE49-F238E27FC236}">
                <a16:creationId xmlns:a16="http://schemas.microsoft.com/office/drawing/2014/main" id="{0DADF3B4-ADED-3B16-D418-533EA6664B0F}"/>
              </a:ext>
            </a:extLst>
          </p:cNvPr>
          <p:cNvGrpSpPr/>
          <p:nvPr/>
        </p:nvGrpSpPr>
        <p:grpSpPr>
          <a:xfrm>
            <a:off x="8170830" y="3953850"/>
            <a:ext cx="1231649" cy="1523173"/>
            <a:chOff x="1659011" y="3779858"/>
            <a:chExt cx="1231649" cy="1523173"/>
          </a:xfrm>
        </p:grpSpPr>
        <p:sp>
          <p:nvSpPr>
            <p:cNvPr id="371" name="Rectángulo: una sola esquina redondeada 370">
              <a:extLst>
                <a:ext uri="{FF2B5EF4-FFF2-40B4-BE49-F238E27FC236}">
                  <a16:creationId xmlns:a16="http://schemas.microsoft.com/office/drawing/2014/main" id="{618C820E-ABD1-6CB9-1F43-1EF9A06F9DE2}"/>
                </a:ext>
              </a:extLst>
            </p:cNvPr>
            <p:cNvSpPr/>
            <p:nvPr/>
          </p:nvSpPr>
          <p:spPr>
            <a:xfrm flipV="1">
              <a:off x="1671277" y="4224808"/>
              <a:ext cx="1219383" cy="396000"/>
            </a:xfrm>
            <a:prstGeom prst="round1Rect">
              <a:avLst>
                <a:gd name="adj" fmla="val 38935"/>
              </a:avLst>
            </a:prstGeom>
            <a:solidFill>
              <a:schemeClr val="bg1"/>
            </a:solidFill>
            <a:ln w="15875">
              <a:solidFill>
                <a:srgbClr val="E6DE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ES" sz="1600" b="0" i="0" u="none" strike="noStrike" kern="1200" cap="none" spc="0" normalizeH="0" baseline="0" noProof="0">
                <a:ln>
                  <a:noFill/>
                </a:ln>
                <a:solidFill>
                  <a:prstClr val="white"/>
                </a:solidFill>
                <a:effectLst/>
                <a:uLnTx/>
                <a:uFillTx/>
                <a:latin typeface="+mj-lt"/>
                <a:ea typeface="+mn-ea"/>
                <a:cs typeface="+mn-cs"/>
              </a:endParaRPr>
            </a:p>
          </p:txBody>
        </p:sp>
        <p:sp>
          <p:nvSpPr>
            <p:cNvPr id="372" name="Marcador de texto 1">
              <a:extLst>
                <a:ext uri="{FF2B5EF4-FFF2-40B4-BE49-F238E27FC236}">
                  <a16:creationId xmlns:a16="http://schemas.microsoft.com/office/drawing/2014/main" id="{A1C671D8-562E-3372-A043-C33E9BC512C7}"/>
                </a:ext>
              </a:extLst>
            </p:cNvPr>
            <p:cNvSpPr txBox="1">
              <a:spLocks/>
            </p:cNvSpPr>
            <p:nvPr/>
          </p:nvSpPr>
          <p:spPr>
            <a:xfrm>
              <a:off x="1659011" y="4648630"/>
              <a:ext cx="1219382" cy="654401"/>
            </a:xfrm>
            <a:prstGeom prst="rect">
              <a:avLst/>
            </a:prstGeom>
          </p:spPr>
          <p:txBody>
            <a:bodyPr wrap="square" lIns="36000" tIns="36000" rIns="36000" bIns="36000">
              <a:spAutoFit/>
            </a:bodyPr>
            <a:lstStyle>
              <a:lvl1pPr marL="180000" indent="-180000" algn="l" defTabSz="914400" rtl="0" eaLnBrk="1" latinLnBrk="0" hangingPunct="1">
                <a:lnSpc>
                  <a:spcPct val="90000"/>
                </a:lnSpc>
                <a:spcBef>
                  <a:spcPts val="600"/>
                </a:spcBef>
                <a:spcAft>
                  <a:spcPts val="600"/>
                </a:spcAft>
                <a:buClr>
                  <a:schemeClr val="accent3"/>
                </a:buClr>
                <a:buFont typeface="Wingdings" panose="05000000000000000000" pitchFamily="2" charset="2"/>
                <a:buChar char="§"/>
                <a:defRPr sz="2000" kern="1200">
                  <a:solidFill>
                    <a:schemeClr val="tx1">
                      <a:lumMod val="75000"/>
                      <a:lumOff val="25000"/>
                    </a:schemeClr>
                  </a:solidFill>
                  <a:latin typeface="+mn-lt"/>
                  <a:ea typeface="+mn-ea"/>
                  <a:cs typeface="+mn-cs"/>
                </a:defRPr>
              </a:lvl1pPr>
              <a:lvl2pPr marL="360000" indent="-180000" algn="l" defTabSz="914400" rtl="0" eaLnBrk="1" latinLnBrk="0" hangingPunct="1">
                <a:lnSpc>
                  <a:spcPct val="90000"/>
                </a:lnSpc>
                <a:spcBef>
                  <a:spcPts val="300"/>
                </a:spcBef>
                <a:spcAft>
                  <a:spcPts val="600"/>
                </a:spcAft>
                <a:buClr>
                  <a:schemeClr val="accent2"/>
                </a:buClr>
                <a:buFont typeface="Wingdings" panose="05000000000000000000" pitchFamily="2" charset="2"/>
                <a:buChar char="§"/>
                <a:defRPr sz="1800" kern="1200">
                  <a:solidFill>
                    <a:schemeClr val="tx1">
                      <a:lumMod val="75000"/>
                      <a:lumOff val="25000"/>
                    </a:schemeClr>
                  </a:solidFill>
                  <a:latin typeface="+mn-lt"/>
                  <a:ea typeface="+mn-ea"/>
                  <a:cs typeface="+mn-cs"/>
                </a:defRPr>
              </a:lvl2pPr>
              <a:lvl3pPr marL="540000" indent="-180000" algn="l" defTabSz="914400" rtl="0" eaLnBrk="1" latinLnBrk="0" hangingPunct="1">
                <a:lnSpc>
                  <a:spcPct val="90000"/>
                </a:lnSpc>
                <a:spcBef>
                  <a:spcPts val="300"/>
                </a:spcBef>
                <a:spcAft>
                  <a:spcPts val="600"/>
                </a:spcAft>
                <a:buClr>
                  <a:schemeClr val="accent1"/>
                </a:buClr>
                <a:buFont typeface="Wingdings" panose="05000000000000000000" pitchFamily="2" charset="2"/>
                <a:buChar char="§"/>
                <a:defRPr sz="18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1C2544"/>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1C254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600"/>
                </a:spcBef>
                <a:spcAft>
                  <a:spcPts val="600"/>
                </a:spcAft>
                <a:buClr>
                  <a:srgbClr val="FDC647"/>
                </a:buClr>
                <a:buSzTx/>
                <a:buFont typeface="Wingdings" panose="05000000000000000000" pitchFamily="2" charset="2"/>
                <a:buNone/>
                <a:tabLst/>
                <a:defRPr/>
              </a:pPr>
              <a:r>
                <a:rPr kumimoji="0" lang="es-ES" sz="1400" b="0" i="0" u="none" strike="noStrike" kern="1200" cap="none" spc="0" normalizeH="0" baseline="0" noProof="0">
                  <a:ln>
                    <a:noFill/>
                  </a:ln>
                  <a:solidFill>
                    <a:srgbClr val="6B2F65"/>
                  </a:solidFill>
                  <a:effectLst/>
                  <a:uLnTx/>
                  <a:uFillTx/>
                  <a:ea typeface="+mn-ea"/>
                  <a:cs typeface="+mn-cs"/>
                </a:rPr>
                <a:t>Reacción </a:t>
              </a:r>
              <a:br>
                <a:rPr kumimoji="0" lang="es-ES" sz="1400" b="0" i="0" u="none" strike="noStrike" kern="1200" cap="none" spc="0" normalizeH="0" baseline="0" noProof="0">
                  <a:ln>
                    <a:noFill/>
                  </a:ln>
                  <a:solidFill>
                    <a:srgbClr val="6B2F65"/>
                  </a:solidFill>
                  <a:effectLst/>
                  <a:uLnTx/>
                  <a:uFillTx/>
                  <a:ea typeface="+mn-ea"/>
                  <a:cs typeface="+mn-cs"/>
                </a:rPr>
              </a:br>
              <a:r>
                <a:rPr kumimoji="0" lang="es-ES" sz="1400" b="0" i="0" u="none" strike="noStrike" kern="1200" cap="none" spc="0" normalizeH="0" baseline="0" noProof="0">
                  <a:ln>
                    <a:noFill/>
                  </a:ln>
                  <a:solidFill>
                    <a:srgbClr val="6B2F65"/>
                  </a:solidFill>
                  <a:effectLst/>
                  <a:uLnTx/>
                  <a:uFillTx/>
                  <a:ea typeface="+mn-ea"/>
                  <a:cs typeface="+mn-cs"/>
                </a:rPr>
                <a:t>en el lugar de la inyección</a:t>
              </a:r>
            </a:p>
          </p:txBody>
        </p:sp>
        <p:sp>
          <p:nvSpPr>
            <p:cNvPr id="373" name="Rectángulo: una sola esquina redondeada 372">
              <a:extLst>
                <a:ext uri="{FF2B5EF4-FFF2-40B4-BE49-F238E27FC236}">
                  <a16:creationId xmlns:a16="http://schemas.microsoft.com/office/drawing/2014/main" id="{ED11E87C-4259-33B4-FCD2-010074FD62BA}"/>
                </a:ext>
              </a:extLst>
            </p:cNvPr>
            <p:cNvSpPr/>
            <p:nvPr/>
          </p:nvSpPr>
          <p:spPr>
            <a:xfrm flipH="1">
              <a:off x="1671277" y="3784409"/>
              <a:ext cx="1219383" cy="396000"/>
            </a:xfrm>
            <a:prstGeom prst="round1Rect">
              <a:avLst>
                <a:gd name="adj" fmla="val 3893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ES" sz="1600" b="0" i="0" u="none" strike="noStrike" kern="1200" cap="none" spc="0" normalizeH="0" baseline="0" noProof="0">
                <a:ln>
                  <a:noFill/>
                </a:ln>
                <a:solidFill>
                  <a:prstClr val="white"/>
                </a:solidFill>
                <a:effectLst/>
                <a:uLnTx/>
                <a:uFillTx/>
                <a:latin typeface="+mj-lt"/>
                <a:ea typeface="+mn-ea"/>
                <a:cs typeface="+mn-cs"/>
              </a:endParaRPr>
            </a:p>
          </p:txBody>
        </p:sp>
        <p:sp>
          <p:nvSpPr>
            <p:cNvPr id="374" name="Marcador de texto 1">
              <a:extLst>
                <a:ext uri="{FF2B5EF4-FFF2-40B4-BE49-F238E27FC236}">
                  <a16:creationId xmlns:a16="http://schemas.microsoft.com/office/drawing/2014/main" id="{97D90E96-C39B-219A-9C67-DA1925F48556}"/>
                </a:ext>
              </a:extLst>
            </p:cNvPr>
            <p:cNvSpPr txBox="1">
              <a:spLocks/>
            </p:cNvSpPr>
            <p:nvPr/>
          </p:nvSpPr>
          <p:spPr>
            <a:xfrm>
              <a:off x="1956216" y="3779858"/>
              <a:ext cx="649505" cy="405102"/>
            </a:xfrm>
            <a:prstGeom prst="rect">
              <a:avLst/>
            </a:prstGeom>
          </p:spPr>
          <p:txBody>
            <a:bodyPr wrap="square" lIns="0" tIns="36000" rIns="0" bIns="36000">
              <a:spAutoFit/>
            </a:bodyPr>
            <a:lstStyle>
              <a:lvl1pPr marL="180000" indent="-180000" algn="l" defTabSz="914400" rtl="0" eaLnBrk="1" latinLnBrk="0" hangingPunct="1">
                <a:lnSpc>
                  <a:spcPct val="90000"/>
                </a:lnSpc>
                <a:spcBef>
                  <a:spcPts val="600"/>
                </a:spcBef>
                <a:spcAft>
                  <a:spcPts val="600"/>
                </a:spcAft>
                <a:buClr>
                  <a:schemeClr val="accent3"/>
                </a:buClr>
                <a:buFont typeface="Wingdings" panose="05000000000000000000" pitchFamily="2" charset="2"/>
                <a:buChar char="§"/>
                <a:defRPr sz="2000" kern="1200">
                  <a:solidFill>
                    <a:schemeClr val="tx1">
                      <a:lumMod val="75000"/>
                      <a:lumOff val="25000"/>
                    </a:schemeClr>
                  </a:solidFill>
                  <a:latin typeface="+mn-lt"/>
                  <a:ea typeface="+mn-ea"/>
                  <a:cs typeface="+mn-cs"/>
                </a:defRPr>
              </a:lvl1pPr>
              <a:lvl2pPr marL="360000" indent="-180000" algn="l" defTabSz="914400" rtl="0" eaLnBrk="1" latinLnBrk="0" hangingPunct="1">
                <a:lnSpc>
                  <a:spcPct val="90000"/>
                </a:lnSpc>
                <a:spcBef>
                  <a:spcPts val="300"/>
                </a:spcBef>
                <a:spcAft>
                  <a:spcPts val="600"/>
                </a:spcAft>
                <a:buClr>
                  <a:schemeClr val="accent2"/>
                </a:buClr>
                <a:buFont typeface="Wingdings" panose="05000000000000000000" pitchFamily="2" charset="2"/>
                <a:buChar char="§"/>
                <a:defRPr sz="1800" kern="1200">
                  <a:solidFill>
                    <a:schemeClr val="tx1">
                      <a:lumMod val="75000"/>
                      <a:lumOff val="25000"/>
                    </a:schemeClr>
                  </a:solidFill>
                  <a:latin typeface="+mn-lt"/>
                  <a:ea typeface="+mn-ea"/>
                  <a:cs typeface="+mn-cs"/>
                </a:defRPr>
              </a:lvl2pPr>
              <a:lvl3pPr marL="540000" indent="-180000" algn="l" defTabSz="914400" rtl="0" eaLnBrk="1" latinLnBrk="0" hangingPunct="1">
                <a:lnSpc>
                  <a:spcPct val="90000"/>
                </a:lnSpc>
                <a:spcBef>
                  <a:spcPts val="300"/>
                </a:spcBef>
                <a:spcAft>
                  <a:spcPts val="600"/>
                </a:spcAft>
                <a:buClr>
                  <a:schemeClr val="accent1"/>
                </a:buClr>
                <a:buFont typeface="Wingdings" panose="05000000000000000000" pitchFamily="2" charset="2"/>
                <a:buChar char="§"/>
                <a:defRPr sz="18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1C2544"/>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1C254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600"/>
                </a:spcBef>
                <a:spcAft>
                  <a:spcPts val="600"/>
                </a:spcAft>
                <a:buClr>
                  <a:srgbClr val="FDC647"/>
                </a:buClr>
                <a:buSzTx/>
                <a:buFont typeface="Wingdings" panose="05000000000000000000" pitchFamily="2" charset="2"/>
                <a:buNone/>
                <a:tabLst/>
                <a:defRPr/>
              </a:pPr>
              <a:r>
                <a:rPr kumimoji="0" lang="es-ES" sz="2400" b="1" i="0" u="none" strike="noStrike" kern="1200" cap="none" spc="0" normalizeH="0" baseline="0" noProof="0">
                  <a:ln>
                    <a:noFill/>
                  </a:ln>
                  <a:solidFill>
                    <a:prstClr val="white"/>
                  </a:solidFill>
                  <a:effectLst/>
                  <a:uLnTx/>
                  <a:uFillTx/>
                  <a:latin typeface="+mj-lt"/>
                  <a:ea typeface="+mn-ea"/>
                  <a:cs typeface="+mn-cs"/>
                </a:rPr>
                <a:t>1,2</a:t>
              </a:r>
            </a:p>
          </p:txBody>
        </p:sp>
        <p:sp>
          <p:nvSpPr>
            <p:cNvPr id="375" name="Marcador de texto 1">
              <a:extLst>
                <a:ext uri="{FF2B5EF4-FFF2-40B4-BE49-F238E27FC236}">
                  <a16:creationId xmlns:a16="http://schemas.microsoft.com/office/drawing/2014/main" id="{96A4FFC1-29AB-8F5D-AE0C-8BF873DC18FC}"/>
                </a:ext>
              </a:extLst>
            </p:cNvPr>
            <p:cNvSpPr txBox="1">
              <a:spLocks/>
            </p:cNvSpPr>
            <p:nvPr/>
          </p:nvSpPr>
          <p:spPr>
            <a:xfrm>
              <a:off x="1942384" y="4270804"/>
              <a:ext cx="649505" cy="294302"/>
            </a:xfrm>
            <a:prstGeom prst="rect">
              <a:avLst/>
            </a:prstGeom>
          </p:spPr>
          <p:txBody>
            <a:bodyPr wrap="square" lIns="0" tIns="36000" rIns="0" bIns="36000">
              <a:spAutoFit/>
            </a:bodyPr>
            <a:lstStyle>
              <a:lvl1pPr marL="180000" indent="-180000" algn="l" defTabSz="914400" rtl="0" eaLnBrk="1" latinLnBrk="0" hangingPunct="1">
                <a:lnSpc>
                  <a:spcPct val="90000"/>
                </a:lnSpc>
                <a:spcBef>
                  <a:spcPts val="600"/>
                </a:spcBef>
                <a:spcAft>
                  <a:spcPts val="600"/>
                </a:spcAft>
                <a:buClr>
                  <a:schemeClr val="accent3"/>
                </a:buClr>
                <a:buFont typeface="Wingdings" panose="05000000000000000000" pitchFamily="2" charset="2"/>
                <a:buChar char="§"/>
                <a:defRPr sz="2000" kern="1200">
                  <a:solidFill>
                    <a:schemeClr val="tx1">
                      <a:lumMod val="75000"/>
                      <a:lumOff val="25000"/>
                    </a:schemeClr>
                  </a:solidFill>
                  <a:latin typeface="+mn-lt"/>
                  <a:ea typeface="+mn-ea"/>
                  <a:cs typeface="+mn-cs"/>
                </a:defRPr>
              </a:lvl1pPr>
              <a:lvl2pPr marL="360000" indent="-180000" algn="l" defTabSz="914400" rtl="0" eaLnBrk="1" latinLnBrk="0" hangingPunct="1">
                <a:lnSpc>
                  <a:spcPct val="90000"/>
                </a:lnSpc>
                <a:spcBef>
                  <a:spcPts val="300"/>
                </a:spcBef>
                <a:spcAft>
                  <a:spcPts val="600"/>
                </a:spcAft>
                <a:buClr>
                  <a:schemeClr val="accent2"/>
                </a:buClr>
                <a:buFont typeface="Wingdings" panose="05000000000000000000" pitchFamily="2" charset="2"/>
                <a:buChar char="§"/>
                <a:defRPr sz="1800" kern="1200">
                  <a:solidFill>
                    <a:schemeClr val="tx1">
                      <a:lumMod val="75000"/>
                      <a:lumOff val="25000"/>
                    </a:schemeClr>
                  </a:solidFill>
                  <a:latin typeface="+mn-lt"/>
                  <a:ea typeface="+mn-ea"/>
                  <a:cs typeface="+mn-cs"/>
                </a:defRPr>
              </a:lvl2pPr>
              <a:lvl3pPr marL="540000" indent="-180000" algn="l" defTabSz="914400" rtl="0" eaLnBrk="1" latinLnBrk="0" hangingPunct="1">
                <a:lnSpc>
                  <a:spcPct val="90000"/>
                </a:lnSpc>
                <a:spcBef>
                  <a:spcPts val="300"/>
                </a:spcBef>
                <a:spcAft>
                  <a:spcPts val="600"/>
                </a:spcAft>
                <a:buClr>
                  <a:schemeClr val="accent1"/>
                </a:buClr>
                <a:buFont typeface="Wingdings" panose="05000000000000000000" pitchFamily="2" charset="2"/>
                <a:buChar char="§"/>
                <a:defRPr sz="18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1C2544"/>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1C254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600"/>
                </a:spcBef>
                <a:spcAft>
                  <a:spcPts val="600"/>
                </a:spcAft>
                <a:buClr>
                  <a:srgbClr val="FDC647"/>
                </a:buClr>
                <a:buSzTx/>
                <a:buFont typeface="Wingdings" panose="05000000000000000000" pitchFamily="2" charset="2"/>
                <a:buNone/>
                <a:tabLst/>
                <a:defRPr/>
              </a:pPr>
              <a:r>
                <a:rPr kumimoji="0" lang="es-ES" sz="1600" i="0" u="none" strike="noStrike" kern="1200" cap="none" spc="0" normalizeH="0" baseline="0" noProof="0">
                  <a:ln>
                    <a:noFill/>
                  </a:ln>
                  <a:solidFill>
                    <a:schemeClr val="accent2"/>
                  </a:solidFill>
                  <a:effectLst/>
                  <a:uLnTx/>
                  <a:uFillTx/>
                  <a:latin typeface="+mj-lt"/>
                  <a:ea typeface="+mn-ea"/>
                  <a:cs typeface="+mn-cs"/>
                </a:rPr>
                <a:t>(33)</a:t>
              </a:r>
            </a:p>
          </p:txBody>
        </p:sp>
      </p:grpSp>
      <p:grpSp>
        <p:nvGrpSpPr>
          <p:cNvPr id="376" name="Grupo 375">
            <a:extLst>
              <a:ext uri="{FF2B5EF4-FFF2-40B4-BE49-F238E27FC236}">
                <a16:creationId xmlns:a16="http://schemas.microsoft.com/office/drawing/2014/main" id="{71566609-2FAC-E03E-8915-166821862150}"/>
              </a:ext>
            </a:extLst>
          </p:cNvPr>
          <p:cNvGrpSpPr/>
          <p:nvPr/>
        </p:nvGrpSpPr>
        <p:grpSpPr>
          <a:xfrm>
            <a:off x="9571338" y="3935639"/>
            <a:ext cx="1409138" cy="1620122"/>
            <a:chOff x="1581936" y="3779858"/>
            <a:chExt cx="1409138" cy="1620122"/>
          </a:xfrm>
        </p:grpSpPr>
        <p:sp>
          <p:nvSpPr>
            <p:cNvPr id="377" name="Rectángulo: una sola esquina redondeada 376">
              <a:extLst>
                <a:ext uri="{FF2B5EF4-FFF2-40B4-BE49-F238E27FC236}">
                  <a16:creationId xmlns:a16="http://schemas.microsoft.com/office/drawing/2014/main" id="{BF3CF5FC-0722-187E-BF45-EFA54D153C96}"/>
                </a:ext>
              </a:extLst>
            </p:cNvPr>
            <p:cNvSpPr/>
            <p:nvPr/>
          </p:nvSpPr>
          <p:spPr>
            <a:xfrm flipV="1">
              <a:off x="1671277" y="4224808"/>
              <a:ext cx="1219383" cy="396000"/>
            </a:xfrm>
            <a:prstGeom prst="round1Rect">
              <a:avLst>
                <a:gd name="adj" fmla="val 38935"/>
              </a:avLst>
            </a:prstGeom>
            <a:solidFill>
              <a:schemeClr val="bg1"/>
            </a:solidFill>
            <a:ln w="15875">
              <a:solidFill>
                <a:srgbClr val="E6DE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ES" sz="1600" b="0" i="0" u="none" strike="noStrike" kern="1200" cap="none" spc="0" normalizeH="0" baseline="0" noProof="0">
                <a:ln>
                  <a:noFill/>
                </a:ln>
                <a:solidFill>
                  <a:prstClr val="white"/>
                </a:solidFill>
                <a:effectLst/>
                <a:uLnTx/>
                <a:uFillTx/>
                <a:latin typeface="+mj-lt"/>
                <a:ea typeface="+mn-ea"/>
                <a:cs typeface="+mn-cs"/>
              </a:endParaRPr>
            </a:p>
          </p:txBody>
        </p:sp>
        <p:sp>
          <p:nvSpPr>
            <p:cNvPr id="378" name="Marcador de texto 1">
              <a:extLst>
                <a:ext uri="{FF2B5EF4-FFF2-40B4-BE49-F238E27FC236}">
                  <a16:creationId xmlns:a16="http://schemas.microsoft.com/office/drawing/2014/main" id="{0B286D70-D561-2CE2-714E-C4725B990F5D}"/>
                </a:ext>
              </a:extLst>
            </p:cNvPr>
            <p:cNvSpPr txBox="1">
              <a:spLocks/>
            </p:cNvSpPr>
            <p:nvPr/>
          </p:nvSpPr>
          <p:spPr>
            <a:xfrm>
              <a:off x="1581936" y="4648630"/>
              <a:ext cx="1409138" cy="751350"/>
            </a:xfrm>
            <a:prstGeom prst="rect">
              <a:avLst/>
            </a:prstGeom>
          </p:spPr>
          <p:txBody>
            <a:bodyPr wrap="square" lIns="36000" tIns="36000" rIns="36000" bIns="36000">
              <a:spAutoFit/>
            </a:bodyPr>
            <a:lstStyle>
              <a:lvl1pPr marL="180000" indent="-180000" algn="l" defTabSz="914400" rtl="0" eaLnBrk="1" latinLnBrk="0" hangingPunct="1">
                <a:lnSpc>
                  <a:spcPct val="90000"/>
                </a:lnSpc>
                <a:spcBef>
                  <a:spcPts val="600"/>
                </a:spcBef>
                <a:spcAft>
                  <a:spcPts val="600"/>
                </a:spcAft>
                <a:buClr>
                  <a:schemeClr val="accent3"/>
                </a:buClr>
                <a:buFont typeface="Wingdings" panose="05000000000000000000" pitchFamily="2" charset="2"/>
                <a:buChar char="§"/>
                <a:defRPr sz="2000" kern="1200">
                  <a:solidFill>
                    <a:schemeClr val="tx1">
                      <a:lumMod val="75000"/>
                      <a:lumOff val="25000"/>
                    </a:schemeClr>
                  </a:solidFill>
                  <a:latin typeface="+mn-lt"/>
                  <a:ea typeface="+mn-ea"/>
                  <a:cs typeface="+mn-cs"/>
                </a:defRPr>
              </a:lvl1pPr>
              <a:lvl2pPr marL="360000" indent="-180000" algn="l" defTabSz="914400" rtl="0" eaLnBrk="1" latinLnBrk="0" hangingPunct="1">
                <a:lnSpc>
                  <a:spcPct val="90000"/>
                </a:lnSpc>
                <a:spcBef>
                  <a:spcPts val="300"/>
                </a:spcBef>
                <a:spcAft>
                  <a:spcPts val="600"/>
                </a:spcAft>
                <a:buClr>
                  <a:schemeClr val="accent2"/>
                </a:buClr>
                <a:buFont typeface="Wingdings" panose="05000000000000000000" pitchFamily="2" charset="2"/>
                <a:buChar char="§"/>
                <a:defRPr sz="1800" kern="1200">
                  <a:solidFill>
                    <a:schemeClr val="tx1">
                      <a:lumMod val="75000"/>
                      <a:lumOff val="25000"/>
                    </a:schemeClr>
                  </a:solidFill>
                  <a:latin typeface="+mn-lt"/>
                  <a:ea typeface="+mn-ea"/>
                  <a:cs typeface="+mn-cs"/>
                </a:defRPr>
              </a:lvl2pPr>
              <a:lvl3pPr marL="540000" indent="-180000" algn="l" defTabSz="914400" rtl="0" eaLnBrk="1" latinLnBrk="0" hangingPunct="1">
                <a:lnSpc>
                  <a:spcPct val="90000"/>
                </a:lnSpc>
                <a:spcBef>
                  <a:spcPts val="300"/>
                </a:spcBef>
                <a:spcAft>
                  <a:spcPts val="600"/>
                </a:spcAft>
                <a:buClr>
                  <a:schemeClr val="accent1"/>
                </a:buClr>
                <a:buFont typeface="Wingdings" panose="05000000000000000000" pitchFamily="2" charset="2"/>
                <a:buChar char="§"/>
                <a:defRPr sz="18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1C2544"/>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1C254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600"/>
                </a:spcBef>
                <a:spcAft>
                  <a:spcPts val="600"/>
                </a:spcAft>
                <a:buClr>
                  <a:srgbClr val="FDC647"/>
                </a:buClr>
                <a:buSzTx/>
                <a:buFont typeface="Wingdings" panose="05000000000000000000" pitchFamily="2" charset="2"/>
                <a:buNone/>
                <a:tabLst/>
                <a:defRPr/>
              </a:pPr>
              <a:r>
                <a:rPr kumimoji="0" lang="es-ES" sz="1400" b="0" i="0" u="none" strike="noStrike" kern="1200" cap="none" spc="0" normalizeH="0" baseline="0" noProof="0">
                  <a:ln>
                    <a:noFill/>
                  </a:ln>
                  <a:solidFill>
                    <a:srgbClr val="6B2F65"/>
                  </a:solidFill>
                  <a:effectLst/>
                  <a:uLnTx/>
                  <a:uFillTx/>
                  <a:ea typeface="+mn-ea"/>
                  <a:cs typeface="+mn-cs"/>
                </a:rPr>
                <a:t>Reacción de hipersensibilidad </a:t>
              </a:r>
              <a:r>
                <a:rPr kumimoji="0" lang="es-ES" sz="1050" b="0" i="0" u="none" strike="noStrike" kern="1200" cap="none" spc="0" normalizeH="0" baseline="0" noProof="0">
                  <a:ln>
                    <a:noFill/>
                  </a:ln>
                  <a:solidFill>
                    <a:srgbClr val="6B2F65"/>
                  </a:solidFill>
                  <a:effectLst/>
                  <a:uLnTx/>
                  <a:uFillTx/>
                  <a:ea typeface="+mn-ea"/>
                  <a:cs typeface="+mn-cs"/>
                </a:rPr>
                <a:t>relacionada con el fármaco</a:t>
              </a:r>
              <a:endParaRPr kumimoji="0" lang="es-ES" sz="1400" b="0" i="0" u="none" strike="noStrike" kern="1200" cap="none" spc="0" normalizeH="0" baseline="0" noProof="0">
                <a:ln>
                  <a:noFill/>
                </a:ln>
                <a:solidFill>
                  <a:srgbClr val="6B2F65"/>
                </a:solidFill>
                <a:effectLst/>
                <a:uLnTx/>
                <a:uFillTx/>
                <a:ea typeface="+mn-ea"/>
                <a:cs typeface="+mn-cs"/>
              </a:endParaRPr>
            </a:p>
          </p:txBody>
        </p:sp>
        <p:sp>
          <p:nvSpPr>
            <p:cNvPr id="379" name="Rectángulo: una sola esquina redondeada 378">
              <a:extLst>
                <a:ext uri="{FF2B5EF4-FFF2-40B4-BE49-F238E27FC236}">
                  <a16:creationId xmlns:a16="http://schemas.microsoft.com/office/drawing/2014/main" id="{F0C467B2-A97A-2DF6-AD29-FF4861CA7928}"/>
                </a:ext>
              </a:extLst>
            </p:cNvPr>
            <p:cNvSpPr/>
            <p:nvPr/>
          </p:nvSpPr>
          <p:spPr>
            <a:xfrm flipH="1">
              <a:off x="1671277" y="3784409"/>
              <a:ext cx="1219383" cy="396000"/>
            </a:xfrm>
            <a:prstGeom prst="round1Rect">
              <a:avLst>
                <a:gd name="adj" fmla="val 3893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ES" sz="1600" b="0" i="0" u="none" strike="noStrike" kern="1200" cap="none" spc="0" normalizeH="0" baseline="0" noProof="0">
                <a:ln>
                  <a:noFill/>
                </a:ln>
                <a:solidFill>
                  <a:prstClr val="white"/>
                </a:solidFill>
                <a:effectLst/>
                <a:uLnTx/>
                <a:uFillTx/>
                <a:latin typeface="+mj-lt"/>
                <a:ea typeface="+mn-ea"/>
                <a:cs typeface="+mn-cs"/>
              </a:endParaRPr>
            </a:p>
          </p:txBody>
        </p:sp>
        <p:sp>
          <p:nvSpPr>
            <p:cNvPr id="380" name="Marcador de texto 1">
              <a:extLst>
                <a:ext uri="{FF2B5EF4-FFF2-40B4-BE49-F238E27FC236}">
                  <a16:creationId xmlns:a16="http://schemas.microsoft.com/office/drawing/2014/main" id="{7F356F01-F840-6F13-EDFA-BA1F6E416F75}"/>
                </a:ext>
              </a:extLst>
            </p:cNvPr>
            <p:cNvSpPr txBox="1">
              <a:spLocks/>
            </p:cNvSpPr>
            <p:nvPr/>
          </p:nvSpPr>
          <p:spPr>
            <a:xfrm>
              <a:off x="1956216" y="3779858"/>
              <a:ext cx="649505" cy="405102"/>
            </a:xfrm>
            <a:prstGeom prst="rect">
              <a:avLst/>
            </a:prstGeom>
          </p:spPr>
          <p:txBody>
            <a:bodyPr wrap="square" lIns="0" tIns="36000" rIns="0" bIns="36000">
              <a:spAutoFit/>
            </a:bodyPr>
            <a:lstStyle>
              <a:lvl1pPr marL="180000" indent="-180000" algn="l" defTabSz="914400" rtl="0" eaLnBrk="1" latinLnBrk="0" hangingPunct="1">
                <a:lnSpc>
                  <a:spcPct val="90000"/>
                </a:lnSpc>
                <a:spcBef>
                  <a:spcPts val="600"/>
                </a:spcBef>
                <a:spcAft>
                  <a:spcPts val="600"/>
                </a:spcAft>
                <a:buClr>
                  <a:schemeClr val="accent3"/>
                </a:buClr>
                <a:buFont typeface="Wingdings" panose="05000000000000000000" pitchFamily="2" charset="2"/>
                <a:buChar char="§"/>
                <a:defRPr sz="2000" kern="1200">
                  <a:solidFill>
                    <a:schemeClr val="tx1">
                      <a:lumMod val="75000"/>
                      <a:lumOff val="25000"/>
                    </a:schemeClr>
                  </a:solidFill>
                  <a:latin typeface="+mn-lt"/>
                  <a:ea typeface="+mn-ea"/>
                  <a:cs typeface="+mn-cs"/>
                </a:defRPr>
              </a:lvl1pPr>
              <a:lvl2pPr marL="360000" indent="-180000" algn="l" defTabSz="914400" rtl="0" eaLnBrk="1" latinLnBrk="0" hangingPunct="1">
                <a:lnSpc>
                  <a:spcPct val="90000"/>
                </a:lnSpc>
                <a:spcBef>
                  <a:spcPts val="300"/>
                </a:spcBef>
                <a:spcAft>
                  <a:spcPts val="600"/>
                </a:spcAft>
                <a:buClr>
                  <a:schemeClr val="accent2"/>
                </a:buClr>
                <a:buFont typeface="Wingdings" panose="05000000000000000000" pitchFamily="2" charset="2"/>
                <a:buChar char="§"/>
                <a:defRPr sz="1800" kern="1200">
                  <a:solidFill>
                    <a:schemeClr val="tx1">
                      <a:lumMod val="75000"/>
                      <a:lumOff val="25000"/>
                    </a:schemeClr>
                  </a:solidFill>
                  <a:latin typeface="+mn-lt"/>
                  <a:ea typeface="+mn-ea"/>
                  <a:cs typeface="+mn-cs"/>
                </a:defRPr>
              </a:lvl2pPr>
              <a:lvl3pPr marL="540000" indent="-180000" algn="l" defTabSz="914400" rtl="0" eaLnBrk="1" latinLnBrk="0" hangingPunct="1">
                <a:lnSpc>
                  <a:spcPct val="90000"/>
                </a:lnSpc>
                <a:spcBef>
                  <a:spcPts val="300"/>
                </a:spcBef>
                <a:spcAft>
                  <a:spcPts val="600"/>
                </a:spcAft>
                <a:buClr>
                  <a:schemeClr val="accent1"/>
                </a:buClr>
                <a:buFont typeface="Wingdings" panose="05000000000000000000" pitchFamily="2" charset="2"/>
                <a:buChar char="§"/>
                <a:defRPr sz="18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1C2544"/>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1C254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600"/>
                </a:spcBef>
                <a:spcAft>
                  <a:spcPts val="600"/>
                </a:spcAft>
                <a:buClr>
                  <a:srgbClr val="FDC647"/>
                </a:buClr>
                <a:buSzTx/>
                <a:buFont typeface="Wingdings" panose="05000000000000000000" pitchFamily="2" charset="2"/>
                <a:buNone/>
                <a:tabLst/>
                <a:defRPr/>
              </a:pPr>
              <a:r>
                <a:rPr kumimoji="0" lang="es-ES" sz="2400" b="1" i="0" u="none" strike="noStrike" kern="1200" cap="none" spc="0" normalizeH="0" baseline="0" noProof="0">
                  <a:ln>
                    <a:noFill/>
                  </a:ln>
                  <a:solidFill>
                    <a:prstClr val="white"/>
                  </a:solidFill>
                  <a:effectLst/>
                  <a:uLnTx/>
                  <a:uFillTx/>
                  <a:latin typeface="+mj-lt"/>
                  <a:ea typeface="+mn-ea"/>
                  <a:cs typeface="+mn-cs"/>
                </a:rPr>
                <a:t>0,3</a:t>
              </a:r>
            </a:p>
          </p:txBody>
        </p:sp>
        <p:sp>
          <p:nvSpPr>
            <p:cNvPr id="381" name="Marcador de texto 1">
              <a:extLst>
                <a:ext uri="{FF2B5EF4-FFF2-40B4-BE49-F238E27FC236}">
                  <a16:creationId xmlns:a16="http://schemas.microsoft.com/office/drawing/2014/main" id="{F9CFB35A-4358-6756-499B-AAACA2701AE8}"/>
                </a:ext>
              </a:extLst>
            </p:cNvPr>
            <p:cNvSpPr txBox="1">
              <a:spLocks/>
            </p:cNvSpPr>
            <p:nvPr/>
          </p:nvSpPr>
          <p:spPr>
            <a:xfrm>
              <a:off x="1942384" y="4270804"/>
              <a:ext cx="649505" cy="294302"/>
            </a:xfrm>
            <a:prstGeom prst="rect">
              <a:avLst/>
            </a:prstGeom>
          </p:spPr>
          <p:txBody>
            <a:bodyPr wrap="square" lIns="0" tIns="36000" rIns="0" bIns="36000">
              <a:spAutoFit/>
            </a:bodyPr>
            <a:lstStyle>
              <a:lvl1pPr marL="180000" indent="-180000" algn="l" defTabSz="914400" rtl="0" eaLnBrk="1" latinLnBrk="0" hangingPunct="1">
                <a:lnSpc>
                  <a:spcPct val="90000"/>
                </a:lnSpc>
                <a:spcBef>
                  <a:spcPts val="600"/>
                </a:spcBef>
                <a:spcAft>
                  <a:spcPts val="600"/>
                </a:spcAft>
                <a:buClr>
                  <a:schemeClr val="accent3"/>
                </a:buClr>
                <a:buFont typeface="Wingdings" panose="05000000000000000000" pitchFamily="2" charset="2"/>
                <a:buChar char="§"/>
                <a:defRPr sz="2000" kern="1200">
                  <a:solidFill>
                    <a:schemeClr val="tx1">
                      <a:lumMod val="75000"/>
                      <a:lumOff val="25000"/>
                    </a:schemeClr>
                  </a:solidFill>
                  <a:latin typeface="+mn-lt"/>
                  <a:ea typeface="+mn-ea"/>
                  <a:cs typeface="+mn-cs"/>
                </a:defRPr>
              </a:lvl1pPr>
              <a:lvl2pPr marL="360000" indent="-180000" algn="l" defTabSz="914400" rtl="0" eaLnBrk="1" latinLnBrk="0" hangingPunct="1">
                <a:lnSpc>
                  <a:spcPct val="90000"/>
                </a:lnSpc>
                <a:spcBef>
                  <a:spcPts val="300"/>
                </a:spcBef>
                <a:spcAft>
                  <a:spcPts val="600"/>
                </a:spcAft>
                <a:buClr>
                  <a:schemeClr val="accent2"/>
                </a:buClr>
                <a:buFont typeface="Wingdings" panose="05000000000000000000" pitchFamily="2" charset="2"/>
                <a:buChar char="§"/>
                <a:defRPr sz="1800" kern="1200">
                  <a:solidFill>
                    <a:schemeClr val="tx1">
                      <a:lumMod val="75000"/>
                      <a:lumOff val="25000"/>
                    </a:schemeClr>
                  </a:solidFill>
                  <a:latin typeface="+mn-lt"/>
                  <a:ea typeface="+mn-ea"/>
                  <a:cs typeface="+mn-cs"/>
                </a:defRPr>
              </a:lvl2pPr>
              <a:lvl3pPr marL="540000" indent="-180000" algn="l" defTabSz="914400" rtl="0" eaLnBrk="1" latinLnBrk="0" hangingPunct="1">
                <a:lnSpc>
                  <a:spcPct val="90000"/>
                </a:lnSpc>
                <a:spcBef>
                  <a:spcPts val="300"/>
                </a:spcBef>
                <a:spcAft>
                  <a:spcPts val="600"/>
                </a:spcAft>
                <a:buClr>
                  <a:schemeClr val="accent1"/>
                </a:buClr>
                <a:buFont typeface="Wingdings" panose="05000000000000000000" pitchFamily="2" charset="2"/>
                <a:buChar char="§"/>
                <a:defRPr sz="18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1C2544"/>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1C254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600"/>
                </a:spcBef>
                <a:spcAft>
                  <a:spcPts val="600"/>
                </a:spcAft>
                <a:buClr>
                  <a:srgbClr val="FDC647"/>
                </a:buClr>
                <a:buSzTx/>
                <a:buFont typeface="Wingdings" panose="05000000000000000000" pitchFamily="2" charset="2"/>
                <a:buNone/>
                <a:tabLst/>
                <a:defRPr/>
              </a:pPr>
              <a:r>
                <a:rPr kumimoji="0" lang="es-ES" sz="1600" i="0" u="none" strike="noStrike" kern="1200" cap="none" spc="0" normalizeH="0" baseline="0" noProof="0">
                  <a:ln>
                    <a:noFill/>
                  </a:ln>
                  <a:solidFill>
                    <a:schemeClr val="accent2"/>
                  </a:solidFill>
                  <a:effectLst/>
                  <a:uLnTx/>
                  <a:uFillTx/>
                  <a:latin typeface="+mj-lt"/>
                  <a:ea typeface="+mn-ea"/>
                  <a:cs typeface="+mn-cs"/>
                </a:rPr>
                <a:t>(7)</a:t>
              </a:r>
            </a:p>
          </p:txBody>
        </p:sp>
      </p:grpSp>
      <p:sp>
        <p:nvSpPr>
          <p:cNvPr id="385" name="Marcador de pie de página 225">
            <a:extLst>
              <a:ext uri="{FF2B5EF4-FFF2-40B4-BE49-F238E27FC236}">
                <a16:creationId xmlns:a16="http://schemas.microsoft.com/office/drawing/2014/main" id="{1E57704D-732D-0A3C-E7FE-97028F23A7A7}"/>
              </a:ext>
            </a:extLst>
          </p:cNvPr>
          <p:cNvSpPr txBox="1">
            <a:spLocks/>
          </p:cNvSpPr>
          <p:nvPr/>
        </p:nvSpPr>
        <p:spPr>
          <a:xfrm>
            <a:off x="1220948" y="5447696"/>
            <a:ext cx="9659114" cy="195814"/>
          </a:xfrm>
          <a:prstGeom prst="rect">
            <a:avLst/>
          </a:prstGeom>
        </p:spPr>
        <p:txBody>
          <a:bodyPr vert="horz" wrap="square" lIns="72000" tIns="36000" rIns="72000" bIns="36000" rtlCol="0" anchor="b" anchorCtr="0">
            <a:spAutoFit/>
          </a:bodyPr>
          <a:lstStyle>
            <a:defPPr>
              <a:defRPr lang="en-US"/>
            </a:defPPr>
            <a:lvl1pPr marL="0" algn="l" defTabSz="914400" rtl="0" eaLnBrk="1" latinLnBrk="0" hangingPunct="1">
              <a:defRPr sz="800" kern="1200">
                <a:solidFill>
                  <a:schemeClr val="accent4"/>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200">
              <a:defRPr/>
            </a:pPr>
            <a:r>
              <a:rPr lang="es-ES" dirty="0">
                <a:solidFill>
                  <a:srgbClr val="7E7E7E"/>
                </a:solidFill>
                <a:latin typeface="Calibri"/>
              </a:rPr>
              <a:t>ILUMETRI® 100 mg (N = 872). Los datos se muestran como el número de pacientes con efectos por 100 pacientes-año de exposición (valores n). †No registrado durante los estudios de extensión. </a:t>
            </a:r>
            <a:r>
              <a:rPr lang="es-ES" dirty="0" err="1">
                <a:solidFill>
                  <a:srgbClr val="7E7E7E"/>
                </a:solidFill>
                <a:latin typeface="Calibri"/>
              </a:rPr>
              <a:t>Thaçi</a:t>
            </a:r>
            <a:r>
              <a:rPr lang="es-ES" dirty="0">
                <a:solidFill>
                  <a:srgbClr val="7E7E7E"/>
                </a:solidFill>
                <a:latin typeface="Calibri"/>
              </a:rPr>
              <a:t> D, et al. 2021.</a:t>
            </a:r>
            <a:r>
              <a:rPr lang="es-ES" baseline="30000" dirty="0">
                <a:solidFill>
                  <a:srgbClr val="7E7E7E"/>
                </a:solidFill>
                <a:latin typeface="Calibri"/>
              </a:rPr>
              <a:t>1</a:t>
            </a:r>
          </a:p>
        </p:txBody>
      </p:sp>
      <p:grpSp>
        <p:nvGrpSpPr>
          <p:cNvPr id="16" name="Grupo 15">
            <a:extLst>
              <a:ext uri="{FF2B5EF4-FFF2-40B4-BE49-F238E27FC236}">
                <a16:creationId xmlns:a16="http://schemas.microsoft.com/office/drawing/2014/main" id="{60E731E8-D1D3-5BDB-F97F-C5B9AE2B48D0}"/>
              </a:ext>
            </a:extLst>
          </p:cNvPr>
          <p:cNvGrpSpPr/>
          <p:nvPr/>
        </p:nvGrpSpPr>
        <p:grpSpPr>
          <a:xfrm>
            <a:off x="689311" y="996307"/>
            <a:ext cx="943729" cy="458396"/>
            <a:chOff x="722035" y="1271055"/>
            <a:chExt cx="943729" cy="458396"/>
          </a:xfrm>
        </p:grpSpPr>
        <p:sp>
          <p:nvSpPr>
            <p:cNvPr id="19" name="Forma libre: forma 18">
              <a:extLst>
                <a:ext uri="{FF2B5EF4-FFF2-40B4-BE49-F238E27FC236}">
                  <a16:creationId xmlns:a16="http://schemas.microsoft.com/office/drawing/2014/main" id="{CFA3975A-249D-64CC-BDE4-E5881525C25D}"/>
                </a:ext>
              </a:extLst>
            </p:cNvPr>
            <p:cNvSpPr/>
            <p:nvPr/>
          </p:nvSpPr>
          <p:spPr>
            <a:xfrm>
              <a:off x="747398" y="1271055"/>
              <a:ext cx="893003" cy="453438"/>
            </a:xfrm>
            <a:custGeom>
              <a:avLst/>
              <a:gdLst>
                <a:gd name="connsiteX0" fmla="*/ 593843 w 1180504"/>
                <a:gd name="connsiteY0" fmla="*/ 0 h 603300"/>
                <a:gd name="connsiteX1" fmla="*/ 717808 w 1180504"/>
                <a:gd name="connsiteY1" fmla="*/ 130616 h 603300"/>
                <a:gd name="connsiteX2" fmla="*/ 1180504 w 1180504"/>
                <a:gd name="connsiteY2" fmla="*/ 130616 h 603300"/>
                <a:gd name="connsiteX3" fmla="*/ 1180504 w 1180504"/>
                <a:gd name="connsiteY3" fmla="*/ 603300 h 603300"/>
                <a:gd name="connsiteX4" fmla="*/ 0 w 1180504"/>
                <a:gd name="connsiteY4" fmla="*/ 603300 h 603300"/>
                <a:gd name="connsiteX5" fmla="*/ 0 w 1180504"/>
                <a:gd name="connsiteY5" fmla="*/ 130616 h 603300"/>
                <a:gd name="connsiteX6" fmla="*/ 469878 w 1180504"/>
                <a:gd name="connsiteY6" fmla="*/ 130616 h 603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504" h="603300">
                  <a:moveTo>
                    <a:pt x="593843" y="0"/>
                  </a:moveTo>
                  <a:lnTo>
                    <a:pt x="717808" y="130616"/>
                  </a:lnTo>
                  <a:lnTo>
                    <a:pt x="1180504" y="130616"/>
                  </a:lnTo>
                  <a:lnTo>
                    <a:pt x="1180504" y="603300"/>
                  </a:lnTo>
                  <a:lnTo>
                    <a:pt x="0" y="603300"/>
                  </a:lnTo>
                  <a:lnTo>
                    <a:pt x="0" y="130616"/>
                  </a:lnTo>
                  <a:lnTo>
                    <a:pt x="469878" y="130616"/>
                  </a:lnTo>
                  <a:close/>
                </a:path>
              </a:pathLst>
            </a:custGeom>
            <a:solidFill>
              <a:srgbClr val="E6DEE6"/>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s-ES"/>
            </a:p>
          </p:txBody>
        </p:sp>
        <p:sp>
          <p:nvSpPr>
            <p:cNvPr id="20" name="Marcador de texto 1">
              <a:extLst>
                <a:ext uri="{FF2B5EF4-FFF2-40B4-BE49-F238E27FC236}">
                  <a16:creationId xmlns:a16="http://schemas.microsoft.com/office/drawing/2014/main" id="{77D8046A-D7E7-2AC1-E447-226B3441D447}"/>
                </a:ext>
              </a:extLst>
            </p:cNvPr>
            <p:cNvSpPr txBox="1">
              <a:spLocks/>
            </p:cNvSpPr>
            <p:nvPr/>
          </p:nvSpPr>
          <p:spPr>
            <a:xfrm>
              <a:off x="722035" y="1397052"/>
              <a:ext cx="943729" cy="332399"/>
            </a:xfrm>
            <a:prstGeom prst="rect">
              <a:avLst/>
            </a:prstGeom>
            <a:noFill/>
            <a:effectLst/>
          </p:spPr>
          <p:txBody>
            <a:bodyPr wrap="square" lIns="0" tIns="0" rIns="0" bIns="0" anchor="ctr" anchorCtr="0">
              <a:spAutoFit/>
            </a:bodyPr>
            <a:lstStyle>
              <a:lvl1pPr marL="342900" indent="-342900" algn="l" defTabSz="457200" rtl="0" eaLnBrk="1" latinLnBrk="0" hangingPunct="1">
                <a:spcBef>
                  <a:spcPct val="20000"/>
                </a:spcBef>
                <a:buFont typeface="Arial"/>
                <a:buChar char="•"/>
                <a:defRPr lang="es-ES" sz="1400" b="0" i="0" kern="1200" baseline="0" dirty="0">
                  <a:solidFill>
                    <a:srgbClr val="646568"/>
                  </a:solidFill>
                  <a:latin typeface="Arial"/>
                  <a:ea typeface="+mn-ea"/>
                  <a:cs typeface="Arial"/>
                </a:defRPr>
              </a:lvl1pPr>
              <a:lvl2pPr marL="342900" indent="-342900" algn="l" defTabSz="457200" rtl="0" eaLnBrk="1" latinLnBrk="0" hangingPunct="1">
                <a:spcBef>
                  <a:spcPct val="20000"/>
                </a:spcBef>
                <a:buFont typeface="Arial"/>
                <a:buChar char="–"/>
                <a:defRPr sz="1600" kern="1200">
                  <a:solidFill>
                    <a:schemeClr val="tx1"/>
                  </a:solidFill>
                  <a:latin typeface="+mn-lt"/>
                  <a:ea typeface="+mn-ea"/>
                  <a:cs typeface="+mn-cs"/>
                </a:defRPr>
              </a:lvl2pPr>
              <a:lvl3pPr marL="342900" indent="-342900" algn="l" defTabSz="457200" rtl="0" eaLnBrk="1" latinLnBrk="0" hangingPunct="1">
                <a:spcBef>
                  <a:spcPct val="20000"/>
                </a:spcBef>
                <a:buFont typeface="Arial"/>
                <a:buChar char="•"/>
                <a:defRPr sz="1600" kern="1200">
                  <a:solidFill>
                    <a:schemeClr val="tx1"/>
                  </a:solidFill>
                  <a:latin typeface="+mn-lt"/>
                  <a:ea typeface="+mn-ea"/>
                  <a:cs typeface="+mn-cs"/>
                </a:defRPr>
              </a:lvl3pPr>
              <a:lvl4pPr marL="342900" indent="-342900" algn="l" defTabSz="457200" rtl="0" eaLnBrk="1" latinLnBrk="0" hangingPunct="1">
                <a:spcBef>
                  <a:spcPct val="20000"/>
                </a:spcBef>
                <a:buFont typeface="Arial"/>
                <a:buChar char="–"/>
                <a:defRPr sz="1600" kern="1200">
                  <a:solidFill>
                    <a:schemeClr val="tx1"/>
                  </a:solidFill>
                  <a:latin typeface="+mn-lt"/>
                  <a:ea typeface="+mn-ea"/>
                  <a:cs typeface="+mn-cs"/>
                </a:defRPr>
              </a:lvl4pPr>
              <a:lvl5pPr marL="342900" indent="-342900" algn="l" defTabSz="457200" rtl="0" eaLnBrk="1" latinLnBrk="0" hangingPunct="1">
                <a:spcBef>
                  <a:spcPct val="20000"/>
                </a:spcBef>
                <a:buFont typeface="Arial"/>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defTabSz="609585">
                <a:lnSpc>
                  <a:spcPct val="90000"/>
                </a:lnSpc>
                <a:buNone/>
              </a:pPr>
              <a:r>
                <a:rPr lang="es-ES" sz="1200" b="1">
                  <a:solidFill>
                    <a:schemeClr val="accent2"/>
                  </a:solidFill>
                  <a:latin typeface="Calibri"/>
                </a:rPr>
                <a:t>En ensayos clínicos</a:t>
              </a:r>
              <a:endParaRPr lang="es-ES" sz="1200" b="1" baseline="30000">
                <a:solidFill>
                  <a:schemeClr val="accent2"/>
                </a:solidFill>
                <a:latin typeface="Calibri"/>
              </a:endParaRPr>
            </a:p>
          </p:txBody>
        </p:sp>
      </p:grpSp>
    </p:spTree>
    <p:extLst>
      <p:ext uri="{BB962C8B-B14F-4D97-AF65-F5344CB8AC3E}">
        <p14:creationId xmlns:p14="http://schemas.microsoft.com/office/powerpoint/2010/main" val="84406990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 name="Forma libre: forma 246" hidden="1">
            <a:extLst>
              <a:ext uri="{FF2B5EF4-FFF2-40B4-BE49-F238E27FC236}">
                <a16:creationId xmlns:a16="http://schemas.microsoft.com/office/drawing/2014/main" id="{E21CE63C-08CA-9B55-6A5A-48F5DD5301C6}"/>
              </a:ext>
            </a:extLst>
          </p:cNvPr>
          <p:cNvSpPr/>
          <p:nvPr/>
        </p:nvSpPr>
        <p:spPr>
          <a:xfrm>
            <a:off x="2538912" y="2939332"/>
            <a:ext cx="6363285" cy="290262"/>
          </a:xfrm>
          <a:custGeom>
            <a:avLst/>
            <a:gdLst>
              <a:gd name="connsiteX0" fmla="*/ 0 w 6363285"/>
              <a:gd name="connsiteY0" fmla="*/ 0 h 290262"/>
              <a:gd name="connsiteX1" fmla="*/ 353642 w 6363285"/>
              <a:gd name="connsiteY1" fmla="*/ 20057 h 290262"/>
              <a:gd name="connsiteX2" fmla="*/ 718500 w 6363285"/>
              <a:gd name="connsiteY2" fmla="*/ 110125 h 290262"/>
              <a:gd name="connsiteX3" fmla="*/ 1083357 w 6363285"/>
              <a:gd name="connsiteY3" fmla="*/ 90069 h 290262"/>
              <a:gd name="connsiteX4" fmla="*/ 1459714 w 6363285"/>
              <a:gd name="connsiteY4" fmla="*/ 140148 h 290262"/>
              <a:gd name="connsiteX5" fmla="*/ 1836071 w 6363285"/>
              <a:gd name="connsiteY5" fmla="*/ 180137 h 290262"/>
              <a:gd name="connsiteX6" fmla="*/ 2200929 w 6363285"/>
              <a:gd name="connsiteY6" fmla="*/ 250149 h 290262"/>
              <a:gd name="connsiteX7" fmla="*/ 2588643 w 6363285"/>
              <a:gd name="connsiteY7" fmla="*/ 280172 h 290262"/>
              <a:gd name="connsiteX8" fmla="*/ 3033428 w 6363285"/>
              <a:gd name="connsiteY8" fmla="*/ 230217 h 290262"/>
              <a:gd name="connsiteX9" fmla="*/ 3432500 w 6363285"/>
              <a:gd name="connsiteY9" fmla="*/ 290263 h 290262"/>
              <a:gd name="connsiteX10" fmla="*/ 3843071 w 6363285"/>
              <a:gd name="connsiteY10" fmla="*/ 200194 h 290262"/>
              <a:gd name="connsiteX11" fmla="*/ 4766715 w 6363285"/>
              <a:gd name="connsiteY11" fmla="*/ 270206 h 290262"/>
              <a:gd name="connsiteX12" fmla="*/ 5314143 w 6363285"/>
              <a:gd name="connsiteY12" fmla="*/ 280172 h 290262"/>
              <a:gd name="connsiteX13" fmla="*/ 5781643 w 6363285"/>
              <a:gd name="connsiteY13" fmla="*/ 280172 h 290262"/>
              <a:gd name="connsiteX14" fmla="*/ 6363286 w 6363285"/>
              <a:gd name="connsiteY14" fmla="*/ 250149 h 290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363285" h="290262">
                <a:moveTo>
                  <a:pt x="0" y="0"/>
                </a:moveTo>
                <a:lnTo>
                  <a:pt x="353642" y="20057"/>
                </a:lnTo>
                <a:lnTo>
                  <a:pt x="718500" y="110125"/>
                </a:lnTo>
                <a:lnTo>
                  <a:pt x="1083357" y="90069"/>
                </a:lnTo>
                <a:lnTo>
                  <a:pt x="1459714" y="140148"/>
                </a:lnTo>
                <a:lnTo>
                  <a:pt x="1836071" y="180137"/>
                </a:lnTo>
                <a:lnTo>
                  <a:pt x="2200929" y="250149"/>
                </a:lnTo>
                <a:lnTo>
                  <a:pt x="2588643" y="280172"/>
                </a:lnTo>
                <a:lnTo>
                  <a:pt x="3033428" y="230217"/>
                </a:lnTo>
                <a:lnTo>
                  <a:pt x="3432500" y="290263"/>
                </a:lnTo>
                <a:lnTo>
                  <a:pt x="3843071" y="200194"/>
                </a:lnTo>
                <a:lnTo>
                  <a:pt x="4766715" y="270206"/>
                </a:lnTo>
                <a:lnTo>
                  <a:pt x="5314143" y="280172"/>
                </a:lnTo>
                <a:lnTo>
                  <a:pt x="5781643" y="280172"/>
                </a:lnTo>
                <a:lnTo>
                  <a:pt x="6363286" y="250149"/>
                </a:lnTo>
              </a:path>
            </a:pathLst>
          </a:custGeom>
          <a:noFill/>
          <a:ln w="13100" cap="flat">
            <a:solidFill>
              <a:schemeClr val="accent6"/>
            </a:solidFill>
            <a:prstDash val="solid"/>
            <a:miter/>
          </a:ln>
        </p:spPr>
        <p:txBody>
          <a:bodyPr rtlCol="0" anchor="ctr"/>
          <a:lstStyle/>
          <a:p>
            <a:endParaRPr lang="es-ES"/>
          </a:p>
        </p:txBody>
      </p:sp>
      <p:sp>
        <p:nvSpPr>
          <p:cNvPr id="8" name="Título 7">
            <a:extLst>
              <a:ext uri="{FF2B5EF4-FFF2-40B4-BE49-F238E27FC236}">
                <a16:creationId xmlns:a16="http://schemas.microsoft.com/office/drawing/2014/main" id="{CC3FDEEC-0146-126A-88DF-32635D4C4F08}"/>
              </a:ext>
            </a:extLst>
          </p:cNvPr>
          <p:cNvSpPr>
            <a:spLocks noGrp="1"/>
          </p:cNvSpPr>
          <p:nvPr>
            <p:ph type="title"/>
          </p:nvPr>
        </p:nvSpPr>
        <p:spPr>
          <a:xfrm>
            <a:off x="623887" y="184487"/>
            <a:ext cx="10909301" cy="884070"/>
          </a:xfrm>
        </p:spPr>
        <p:txBody>
          <a:bodyPr/>
          <a:lstStyle/>
          <a:p>
            <a:r>
              <a:rPr lang="es-ES" dirty="0"/>
              <a:t>ILUMETRI</a:t>
            </a:r>
            <a:r>
              <a:rPr lang="es-ES" baseline="30000" dirty="0"/>
              <a:t>®</a:t>
            </a:r>
            <a:r>
              <a:rPr lang="es-ES" dirty="0"/>
              <a:t> es una opción eficaz y práctica </a:t>
            </a:r>
            <a:r>
              <a:rPr lang="es-ES" b="1" dirty="0"/>
              <a:t>tanto para pacientes </a:t>
            </a:r>
            <a:br>
              <a:rPr lang="es-ES" b="1" dirty="0"/>
            </a:br>
            <a:r>
              <a:rPr lang="es-ES" b="1" dirty="0"/>
              <a:t>como para médicos</a:t>
            </a:r>
            <a:r>
              <a:rPr lang="es-ES" baseline="30000" dirty="0"/>
              <a:t>1-7</a:t>
            </a:r>
            <a:endParaRPr lang="es-ES" b="1" baseline="30000" dirty="0"/>
          </a:p>
        </p:txBody>
      </p:sp>
      <p:sp>
        <p:nvSpPr>
          <p:cNvPr id="360" name="Marcador de pie de página 359">
            <a:extLst>
              <a:ext uri="{FF2B5EF4-FFF2-40B4-BE49-F238E27FC236}">
                <a16:creationId xmlns:a16="http://schemas.microsoft.com/office/drawing/2014/main" id="{790EE8FA-73D6-380B-5E1B-58FC1C208C17}"/>
              </a:ext>
            </a:extLst>
          </p:cNvPr>
          <p:cNvSpPr>
            <a:spLocks noGrp="1"/>
          </p:cNvSpPr>
          <p:nvPr>
            <p:ph type="ftr" sz="quarter" idx="10"/>
          </p:nvPr>
        </p:nvSpPr>
        <p:spPr>
          <a:xfrm>
            <a:off x="623887" y="5479004"/>
            <a:ext cx="10994956" cy="934478"/>
          </a:xfrm>
        </p:spPr>
        <p:txBody>
          <a:bodyPr/>
          <a:lstStyle/>
          <a:p>
            <a:pPr lvl="0">
              <a:defRPr/>
            </a:pPr>
            <a:r>
              <a:rPr kumimoji="0" lang="es-ES" sz="800" b="1" i="0" u="none" strike="noStrike" kern="1200" cap="none" spc="0" normalizeH="0" baseline="0" noProof="0" dirty="0">
                <a:ln>
                  <a:noFill/>
                </a:ln>
                <a:solidFill>
                  <a:prstClr val="black">
                    <a:tint val="75000"/>
                  </a:prstClr>
                </a:solidFill>
                <a:effectLst/>
                <a:uLnTx/>
                <a:uFillTx/>
                <a:ea typeface="+mn-ea"/>
                <a:cs typeface="+mn-cs"/>
              </a:rPr>
              <a:t>1. </a:t>
            </a:r>
            <a:r>
              <a:rPr kumimoji="0" lang="es-ES" sz="800" b="0" i="0" u="none" strike="noStrike" kern="1200" cap="none" spc="0" normalizeH="0" baseline="0" noProof="0" dirty="0" err="1">
                <a:ln>
                  <a:noFill/>
                </a:ln>
                <a:solidFill>
                  <a:prstClr val="black">
                    <a:tint val="75000"/>
                  </a:prstClr>
                </a:solidFill>
                <a:effectLst/>
                <a:uLnTx/>
                <a:uFillTx/>
                <a:ea typeface="+mn-ea"/>
                <a:cs typeface="+mn-cs"/>
              </a:rPr>
              <a:t>Thaci</a:t>
            </a:r>
            <a:r>
              <a:rPr kumimoji="0" lang="es-ES" sz="800" b="0" i="0" u="none" strike="noStrike" kern="1200" cap="none" spc="0" normalizeH="0" baseline="0" noProof="0" dirty="0">
                <a:ln>
                  <a:noFill/>
                </a:ln>
                <a:solidFill>
                  <a:prstClr val="black">
                    <a:tint val="75000"/>
                  </a:prstClr>
                </a:solidFill>
                <a:effectLst/>
                <a:uLnTx/>
                <a:uFillTx/>
                <a:ea typeface="+mn-ea"/>
                <a:cs typeface="+mn-cs"/>
              </a:rPr>
              <a:t> D, </a:t>
            </a:r>
            <a:r>
              <a:rPr kumimoji="0" lang="es-ES" sz="800" b="0" i="0" u="none" strike="noStrike" kern="1200" cap="none" spc="0" normalizeH="0" baseline="0" noProof="0" dirty="0" err="1">
                <a:ln>
                  <a:noFill/>
                </a:ln>
                <a:solidFill>
                  <a:prstClr val="black">
                    <a:tint val="75000"/>
                  </a:prstClr>
                </a:solidFill>
                <a:effectLst/>
                <a:uLnTx/>
                <a:uFillTx/>
                <a:ea typeface="+mn-ea"/>
                <a:cs typeface="+mn-cs"/>
              </a:rPr>
              <a:t>Piaserico</a:t>
            </a:r>
            <a:r>
              <a:rPr kumimoji="0" lang="es-ES" sz="800" b="0" i="0" u="none" strike="noStrike" kern="1200" cap="none" spc="0" normalizeH="0" baseline="0" noProof="0" dirty="0">
                <a:ln>
                  <a:noFill/>
                </a:ln>
                <a:solidFill>
                  <a:prstClr val="black">
                    <a:tint val="75000"/>
                  </a:prstClr>
                </a:solidFill>
                <a:effectLst/>
                <a:uLnTx/>
                <a:uFillTx/>
                <a:ea typeface="+mn-ea"/>
                <a:cs typeface="+mn-cs"/>
              </a:rPr>
              <a:t> S, Warren RB, Gupta AK, Cantrell W, </a:t>
            </a:r>
            <a:r>
              <a:rPr kumimoji="0" lang="es-ES" sz="800" b="0" i="0" u="none" strike="noStrike" kern="1200" cap="none" spc="0" normalizeH="0" baseline="0" noProof="0" dirty="0" err="1">
                <a:ln>
                  <a:noFill/>
                </a:ln>
                <a:solidFill>
                  <a:prstClr val="black">
                    <a:tint val="75000"/>
                  </a:prstClr>
                </a:solidFill>
                <a:effectLst/>
                <a:uLnTx/>
                <a:uFillTx/>
                <a:ea typeface="+mn-ea"/>
                <a:cs typeface="+mn-cs"/>
              </a:rPr>
              <a:t>Draelos</a:t>
            </a:r>
            <a:r>
              <a:rPr kumimoji="0" lang="es-ES" sz="800" b="0" i="0" u="none" strike="noStrike" kern="1200" cap="none" spc="0" normalizeH="0" baseline="0" noProof="0" dirty="0">
                <a:ln>
                  <a:noFill/>
                </a:ln>
                <a:solidFill>
                  <a:prstClr val="black">
                    <a:tint val="75000"/>
                  </a:prstClr>
                </a:solidFill>
                <a:effectLst/>
                <a:uLnTx/>
                <a:uFillTx/>
                <a:ea typeface="+mn-ea"/>
                <a:cs typeface="+mn-cs"/>
              </a:rPr>
              <a:t> Z, </a:t>
            </a:r>
            <a:r>
              <a:rPr kumimoji="0" lang="es-ES" sz="800" b="0" i="1" u="none" strike="noStrike" kern="1200" cap="none" spc="0" normalizeH="0" baseline="0" noProof="0" dirty="0">
                <a:ln>
                  <a:noFill/>
                </a:ln>
                <a:solidFill>
                  <a:prstClr val="black">
                    <a:tint val="75000"/>
                  </a:prstClr>
                </a:solidFill>
                <a:effectLst/>
                <a:uLnTx/>
                <a:uFillTx/>
                <a:ea typeface="+mn-ea"/>
                <a:cs typeface="+mn-cs"/>
              </a:rPr>
              <a:t>et al. </a:t>
            </a:r>
            <a:r>
              <a:rPr kumimoji="0" lang="es-ES" sz="800" b="0" i="0" u="none" strike="noStrike" kern="1200" cap="none" spc="0" normalizeH="0" baseline="0" noProof="0" dirty="0">
                <a:ln>
                  <a:noFill/>
                </a:ln>
                <a:solidFill>
                  <a:prstClr val="black">
                    <a:tint val="75000"/>
                  </a:prstClr>
                </a:solidFill>
                <a:effectLst/>
                <a:uLnTx/>
                <a:uFillTx/>
                <a:ea typeface="+mn-ea"/>
                <a:cs typeface="+mn-cs"/>
              </a:rPr>
              <a:t>Five-</a:t>
            </a:r>
            <a:r>
              <a:rPr kumimoji="0" lang="es-ES" sz="800" b="0" i="0" u="none" strike="noStrike" kern="1200" cap="none" spc="0" normalizeH="0" baseline="0" noProof="0" dirty="0" err="1">
                <a:ln>
                  <a:noFill/>
                </a:ln>
                <a:solidFill>
                  <a:prstClr val="black">
                    <a:tint val="75000"/>
                  </a:prstClr>
                </a:solidFill>
                <a:effectLst/>
                <a:uLnTx/>
                <a:uFillTx/>
                <a:ea typeface="+mn-ea"/>
                <a:cs typeface="+mn-cs"/>
              </a:rPr>
              <a:t>year</a:t>
            </a:r>
            <a:r>
              <a:rPr kumimoji="0" lang="es-ES" sz="800" b="0" i="0" u="none" strike="noStrike" kern="1200" cap="none" spc="0" normalizeH="0" baseline="0" noProof="0" dirty="0">
                <a:ln>
                  <a:noFill/>
                </a:ln>
                <a:solidFill>
                  <a:prstClr val="black">
                    <a:tint val="75000"/>
                  </a:prstClr>
                </a:solidFill>
                <a:effectLst/>
                <a:uLnTx/>
                <a:uFillTx/>
                <a:ea typeface="+mn-ea"/>
                <a:cs typeface="+mn-cs"/>
              </a:rPr>
              <a:t> </a:t>
            </a:r>
            <a:r>
              <a:rPr kumimoji="0" lang="es-ES" sz="800" b="0" i="0" u="none" strike="noStrike" kern="1200" cap="none" spc="0" normalizeH="0" baseline="0" noProof="0" dirty="0" err="1">
                <a:ln>
                  <a:noFill/>
                </a:ln>
                <a:solidFill>
                  <a:prstClr val="black">
                    <a:tint val="75000"/>
                  </a:prstClr>
                </a:solidFill>
                <a:effectLst/>
                <a:uLnTx/>
                <a:uFillTx/>
                <a:ea typeface="+mn-ea"/>
                <a:cs typeface="+mn-cs"/>
              </a:rPr>
              <a:t>efficacy</a:t>
            </a:r>
            <a:r>
              <a:rPr kumimoji="0" lang="es-ES" sz="800" b="0" i="0" u="none" strike="noStrike" kern="1200" cap="none" spc="0" normalizeH="0" baseline="0" noProof="0" dirty="0">
                <a:ln>
                  <a:noFill/>
                </a:ln>
                <a:solidFill>
                  <a:prstClr val="black">
                    <a:tint val="75000"/>
                  </a:prstClr>
                </a:solidFill>
                <a:effectLst/>
                <a:uLnTx/>
                <a:uFillTx/>
                <a:ea typeface="+mn-ea"/>
                <a:cs typeface="+mn-cs"/>
              </a:rPr>
              <a:t> and safety </a:t>
            </a:r>
            <a:r>
              <a:rPr kumimoji="0" lang="es-ES" sz="800" b="0" i="0" u="none" strike="noStrike" kern="1200" cap="none" spc="0" normalizeH="0" baseline="0" noProof="0" dirty="0" err="1">
                <a:ln>
                  <a:noFill/>
                </a:ln>
                <a:solidFill>
                  <a:prstClr val="black">
                    <a:tint val="75000"/>
                  </a:prstClr>
                </a:solidFill>
                <a:effectLst/>
                <a:uLnTx/>
                <a:uFillTx/>
                <a:ea typeface="+mn-ea"/>
                <a:cs typeface="+mn-cs"/>
              </a:rPr>
              <a:t>of</a:t>
            </a:r>
            <a:r>
              <a:rPr kumimoji="0" lang="es-ES" sz="800" b="0" i="0" u="none" strike="noStrike" kern="1200" cap="none" spc="0" normalizeH="0" baseline="0" noProof="0" dirty="0">
                <a:ln>
                  <a:noFill/>
                </a:ln>
                <a:solidFill>
                  <a:prstClr val="black">
                    <a:tint val="75000"/>
                  </a:prstClr>
                </a:solidFill>
                <a:effectLst/>
                <a:uLnTx/>
                <a:uFillTx/>
                <a:ea typeface="+mn-ea"/>
                <a:cs typeface="+mn-cs"/>
              </a:rPr>
              <a:t> tildrakizumab in </a:t>
            </a:r>
            <a:r>
              <a:rPr kumimoji="0" lang="es-ES" sz="800" b="0" i="0" u="none" strike="noStrike" kern="1200" cap="none" spc="0" normalizeH="0" baseline="0" noProof="0" dirty="0" err="1">
                <a:ln>
                  <a:noFill/>
                </a:ln>
                <a:solidFill>
                  <a:prstClr val="black">
                    <a:tint val="75000"/>
                  </a:prstClr>
                </a:solidFill>
                <a:effectLst/>
                <a:uLnTx/>
                <a:uFillTx/>
                <a:ea typeface="+mn-ea"/>
                <a:cs typeface="+mn-cs"/>
              </a:rPr>
              <a:t>patients</a:t>
            </a:r>
            <a:r>
              <a:rPr kumimoji="0" lang="es-ES" sz="800" b="0" i="0" u="none" strike="noStrike" kern="1200" cap="none" spc="0" normalizeH="0" baseline="0" noProof="0" dirty="0">
                <a:ln>
                  <a:noFill/>
                </a:ln>
                <a:solidFill>
                  <a:prstClr val="black">
                    <a:tint val="75000"/>
                  </a:prstClr>
                </a:solidFill>
                <a:effectLst/>
                <a:uLnTx/>
                <a:uFillTx/>
                <a:ea typeface="+mn-ea"/>
                <a:cs typeface="+mn-cs"/>
              </a:rPr>
              <a:t> </a:t>
            </a:r>
            <a:r>
              <a:rPr kumimoji="0" lang="es-ES" sz="800" b="0" i="0" u="none" strike="noStrike" kern="1200" cap="none" spc="0" normalizeH="0" baseline="0" noProof="0" dirty="0" err="1">
                <a:ln>
                  <a:noFill/>
                </a:ln>
                <a:solidFill>
                  <a:prstClr val="black">
                    <a:tint val="75000"/>
                  </a:prstClr>
                </a:solidFill>
                <a:effectLst/>
                <a:uLnTx/>
                <a:uFillTx/>
                <a:ea typeface="+mn-ea"/>
                <a:cs typeface="+mn-cs"/>
              </a:rPr>
              <a:t>with</a:t>
            </a:r>
            <a:r>
              <a:rPr kumimoji="0" lang="es-ES" sz="800" b="0" i="0" u="none" strike="noStrike" kern="1200" cap="none" spc="0" normalizeH="0" baseline="0" noProof="0" dirty="0">
                <a:ln>
                  <a:noFill/>
                </a:ln>
                <a:solidFill>
                  <a:prstClr val="black">
                    <a:tint val="75000"/>
                  </a:prstClr>
                </a:solidFill>
                <a:effectLst/>
                <a:uLnTx/>
                <a:uFillTx/>
                <a:ea typeface="+mn-ea"/>
                <a:cs typeface="+mn-cs"/>
              </a:rPr>
              <a:t> </a:t>
            </a:r>
            <a:r>
              <a:rPr kumimoji="0" lang="es-ES" sz="800" b="0" i="0" u="none" strike="noStrike" kern="1200" cap="none" spc="0" normalizeH="0" baseline="0" noProof="0" dirty="0" err="1">
                <a:ln>
                  <a:noFill/>
                </a:ln>
                <a:solidFill>
                  <a:prstClr val="black">
                    <a:tint val="75000"/>
                  </a:prstClr>
                </a:solidFill>
                <a:effectLst/>
                <a:uLnTx/>
                <a:uFillTx/>
                <a:ea typeface="+mn-ea"/>
                <a:cs typeface="+mn-cs"/>
              </a:rPr>
              <a:t>moderate</a:t>
            </a:r>
            <a:r>
              <a:rPr kumimoji="0" lang="es-ES" sz="800" b="0" i="0" u="none" strike="noStrike" kern="1200" cap="none" spc="0" normalizeH="0" baseline="0" noProof="0" dirty="0">
                <a:ln>
                  <a:noFill/>
                </a:ln>
                <a:solidFill>
                  <a:prstClr val="black">
                    <a:tint val="75000"/>
                  </a:prstClr>
                </a:solidFill>
                <a:effectLst/>
                <a:uLnTx/>
                <a:uFillTx/>
                <a:ea typeface="+mn-ea"/>
                <a:cs typeface="+mn-cs"/>
              </a:rPr>
              <a:t>-</a:t>
            </a:r>
            <a:r>
              <a:rPr kumimoji="0" lang="es-ES" sz="800" b="0" i="0" u="none" strike="noStrike" kern="1200" cap="none" spc="0" normalizeH="0" baseline="0" noProof="0" dirty="0" err="1">
                <a:ln>
                  <a:noFill/>
                </a:ln>
                <a:solidFill>
                  <a:prstClr val="black">
                    <a:tint val="75000"/>
                  </a:prstClr>
                </a:solidFill>
                <a:effectLst/>
                <a:uLnTx/>
                <a:uFillTx/>
                <a:ea typeface="+mn-ea"/>
                <a:cs typeface="+mn-cs"/>
              </a:rPr>
              <a:t>to</a:t>
            </a:r>
            <a:r>
              <a:rPr kumimoji="0" lang="es-ES" sz="800" b="0" i="0" u="none" strike="noStrike" kern="1200" cap="none" spc="0" normalizeH="0" baseline="0" noProof="0" dirty="0">
                <a:ln>
                  <a:noFill/>
                </a:ln>
                <a:solidFill>
                  <a:prstClr val="black">
                    <a:tint val="75000"/>
                  </a:prstClr>
                </a:solidFill>
                <a:effectLst/>
                <a:uLnTx/>
                <a:uFillTx/>
                <a:ea typeface="+mn-ea"/>
                <a:cs typeface="+mn-cs"/>
              </a:rPr>
              <a:t>-severe psoriasis </a:t>
            </a:r>
            <a:r>
              <a:rPr kumimoji="0" lang="es-ES" sz="800" b="0" i="0" u="none" strike="noStrike" kern="1200" cap="none" spc="0" normalizeH="0" baseline="0" noProof="0" dirty="0" err="1">
                <a:ln>
                  <a:noFill/>
                </a:ln>
                <a:solidFill>
                  <a:prstClr val="black">
                    <a:tint val="75000"/>
                  </a:prstClr>
                </a:solidFill>
                <a:effectLst/>
                <a:uLnTx/>
                <a:uFillTx/>
                <a:ea typeface="+mn-ea"/>
                <a:cs typeface="+mn-cs"/>
              </a:rPr>
              <a:t>who</a:t>
            </a:r>
            <a:r>
              <a:rPr kumimoji="0" lang="es-ES" sz="800" b="0" i="0" u="none" strike="noStrike" kern="1200" cap="none" spc="0" normalizeH="0" baseline="0" noProof="0" dirty="0">
                <a:ln>
                  <a:noFill/>
                </a:ln>
                <a:solidFill>
                  <a:prstClr val="black">
                    <a:tint val="75000"/>
                  </a:prstClr>
                </a:solidFill>
                <a:effectLst/>
                <a:uLnTx/>
                <a:uFillTx/>
                <a:ea typeface="+mn-ea"/>
                <a:cs typeface="+mn-cs"/>
              </a:rPr>
              <a:t> </a:t>
            </a:r>
            <a:r>
              <a:rPr kumimoji="0" lang="es-ES" sz="800" b="0" i="0" u="none" strike="noStrike" kern="1200" cap="none" spc="0" normalizeH="0" baseline="0" noProof="0" dirty="0" err="1">
                <a:ln>
                  <a:noFill/>
                </a:ln>
                <a:solidFill>
                  <a:prstClr val="black">
                    <a:tint val="75000"/>
                  </a:prstClr>
                </a:solidFill>
                <a:effectLst/>
                <a:uLnTx/>
                <a:uFillTx/>
                <a:ea typeface="+mn-ea"/>
                <a:cs typeface="+mn-cs"/>
              </a:rPr>
              <a:t>respond</a:t>
            </a:r>
            <a:r>
              <a:rPr kumimoji="0" lang="es-ES" sz="800" b="0" i="0" u="none" strike="noStrike" kern="1200" cap="none" spc="0" normalizeH="0" baseline="0" noProof="0" dirty="0">
                <a:ln>
                  <a:noFill/>
                </a:ln>
                <a:solidFill>
                  <a:prstClr val="black">
                    <a:tint val="75000"/>
                  </a:prstClr>
                </a:solidFill>
                <a:effectLst/>
                <a:uLnTx/>
                <a:uFillTx/>
                <a:ea typeface="+mn-ea"/>
                <a:cs typeface="+mn-cs"/>
              </a:rPr>
              <a:t> at </a:t>
            </a:r>
            <a:r>
              <a:rPr kumimoji="0" lang="es-ES" sz="800" b="0" i="0" u="none" strike="noStrike" kern="1200" cap="none" spc="0" normalizeH="0" baseline="0" noProof="0" dirty="0" err="1">
                <a:ln>
                  <a:noFill/>
                </a:ln>
                <a:solidFill>
                  <a:prstClr val="black">
                    <a:tint val="75000"/>
                  </a:prstClr>
                </a:solidFill>
                <a:effectLst/>
                <a:uLnTx/>
                <a:uFillTx/>
                <a:ea typeface="+mn-ea"/>
                <a:cs typeface="+mn-cs"/>
              </a:rPr>
              <a:t>week</a:t>
            </a:r>
            <a:r>
              <a:rPr kumimoji="0" lang="es-ES" sz="800" b="0" i="0" u="none" strike="noStrike" kern="1200" cap="none" spc="0" normalizeH="0" baseline="0" noProof="0" dirty="0">
                <a:ln>
                  <a:noFill/>
                </a:ln>
                <a:solidFill>
                  <a:prstClr val="black">
                    <a:tint val="75000"/>
                  </a:prstClr>
                </a:solidFill>
                <a:effectLst/>
                <a:uLnTx/>
                <a:uFillTx/>
                <a:ea typeface="+mn-ea"/>
                <a:cs typeface="+mn-cs"/>
              </a:rPr>
              <a:t> 28: </a:t>
            </a:r>
            <a:r>
              <a:rPr kumimoji="0" lang="es-ES" sz="800" b="0" i="0" u="none" strike="noStrike" kern="1200" cap="none" spc="0" normalizeH="0" baseline="0" noProof="0" dirty="0" err="1">
                <a:ln>
                  <a:noFill/>
                </a:ln>
                <a:solidFill>
                  <a:prstClr val="black">
                    <a:tint val="75000"/>
                  </a:prstClr>
                </a:solidFill>
                <a:effectLst/>
                <a:uLnTx/>
                <a:uFillTx/>
                <a:ea typeface="+mn-ea"/>
                <a:cs typeface="+mn-cs"/>
              </a:rPr>
              <a:t>pooled</a:t>
            </a:r>
            <a:r>
              <a:rPr kumimoji="0" lang="es-ES" sz="800" b="0" i="0" u="none" strike="noStrike" kern="1200" cap="none" spc="0" normalizeH="0" baseline="0" noProof="0" dirty="0">
                <a:ln>
                  <a:noFill/>
                </a:ln>
                <a:solidFill>
                  <a:prstClr val="black">
                    <a:tint val="75000"/>
                  </a:prstClr>
                </a:solidFill>
                <a:effectLst/>
                <a:uLnTx/>
                <a:uFillTx/>
                <a:ea typeface="+mn-ea"/>
                <a:cs typeface="+mn-cs"/>
              </a:rPr>
              <a:t> </a:t>
            </a:r>
            <a:r>
              <a:rPr kumimoji="0" lang="es-ES" sz="800" b="0" i="0" u="none" strike="noStrike" kern="1200" cap="none" spc="0" normalizeH="0" baseline="0" noProof="0" dirty="0" err="1">
                <a:ln>
                  <a:noFill/>
                </a:ln>
                <a:solidFill>
                  <a:prstClr val="black">
                    <a:tint val="75000"/>
                  </a:prstClr>
                </a:solidFill>
                <a:effectLst/>
                <a:uLnTx/>
                <a:uFillTx/>
                <a:ea typeface="+mn-ea"/>
                <a:cs typeface="+mn-cs"/>
              </a:rPr>
              <a:t>analyses</a:t>
            </a:r>
            <a:r>
              <a:rPr kumimoji="0" lang="es-ES" sz="800" b="0" i="0" u="none" strike="noStrike" kern="1200" cap="none" spc="0" normalizeH="0" baseline="0" noProof="0" dirty="0">
                <a:ln>
                  <a:noFill/>
                </a:ln>
                <a:solidFill>
                  <a:prstClr val="black">
                    <a:tint val="75000"/>
                  </a:prstClr>
                </a:solidFill>
                <a:effectLst/>
                <a:uLnTx/>
                <a:uFillTx/>
                <a:ea typeface="+mn-ea"/>
                <a:cs typeface="+mn-cs"/>
              </a:rPr>
              <a:t> </a:t>
            </a:r>
            <a:r>
              <a:rPr kumimoji="0" lang="es-ES" sz="800" b="0" i="0" u="none" strike="noStrike" kern="1200" cap="none" spc="0" normalizeH="0" baseline="0" noProof="0" dirty="0" err="1">
                <a:ln>
                  <a:noFill/>
                </a:ln>
                <a:solidFill>
                  <a:prstClr val="black">
                    <a:tint val="75000"/>
                  </a:prstClr>
                </a:solidFill>
                <a:effectLst/>
                <a:uLnTx/>
                <a:uFillTx/>
                <a:ea typeface="+mn-ea"/>
                <a:cs typeface="+mn-cs"/>
              </a:rPr>
              <a:t>of</a:t>
            </a:r>
            <a:r>
              <a:rPr kumimoji="0" lang="es-ES" sz="800" b="0" i="0" u="none" strike="noStrike" kern="1200" cap="none" spc="0" normalizeH="0" baseline="0" noProof="0" dirty="0">
                <a:ln>
                  <a:noFill/>
                </a:ln>
                <a:solidFill>
                  <a:prstClr val="black">
                    <a:tint val="75000"/>
                  </a:prstClr>
                </a:solidFill>
                <a:effectLst/>
                <a:uLnTx/>
                <a:uFillTx/>
                <a:ea typeface="+mn-ea"/>
                <a:cs typeface="+mn-cs"/>
              </a:rPr>
              <a:t> </a:t>
            </a:r>
            <a:r>
              <a:rPr kumimoji="0" lang="es-ES" sz="800" b="0" i="0" u="none" strike="noStrike" kern="1200" cap="none" spc="0" normalizeH="0" baseline="0" noProof="0" dirty="0" err="1">
                <a:ln>
                  <a:noFill/>
                </a:ln>
                <a:solidFill>
                  <a:prstClr val="black">
                    <a:tint val="75000"/>
                  </a:prstClr>
                </a:solidFill>
                <a:effectLst/>
                <a:uLnTx/>
                <a:uFillTx/>
                <a:ea typeface="+mn-ea"/>
                <a:cs typeface="+mn-cs"/>
              </a:rPr>
              <a:t>two</a:t>
            </a:r>
            <a:r>
              <a:rPr kumimoji="0" lang="es-ES" sz="800" b="0" i="0" u="none" strike="noStrike" kern="1200" cap="none" spc="0" normalizeH="0" baseline="0" noProof="0" dirty="0">
                <a:ln>
                  <a:noFill/>
                </a:ln>
                <a:solidFill>
                  <a:prstClr val="black">
                    <a:tint val="75000"/>
                  </a:prstClr>
                </a:solidFill>
                <a:effectLst/>
                <a:uLnTx/>
                <a:uFillTx/>
                <a:ea typeface="+mn-ea"/>
                <a:cs typeface="+mn-cs"/>
              </a:rPr>
              <a:t> </a:t>
            </a:r>
            <a:r>
              <a:rPr kumimoji="0" lang="es-ES" sz="800" b="0" i="0" u="none" strike="noStrike" kern="1200" cap="none" spc="0" normalizeH="0" baseline="0" noProof="0" dirty="0" err="1">
                <a:ln>
                  <a:noFill/>
                </a:ln>
                <a:solidFill>
                  <a:prstClr val="black">
                    <a:tint val="75000"/>
                  </a:prstClr>
                </a:solidFill>
                <a:effectLst/>
                <a:uLnTx/>
                <a:uFillTx/>
                <a:ea typeface="+mn-ea"/>
                <a:cs typeface="+mn-cs"/>
              </a:rPr>
              <a:t>randomized</a:t>
            </a:r>
            <a:r>
              <a:rPr kumimoji="0" lang="es-ES" sz="800" b="0" i="0" u="none" strike="noStrike" kern="1200" cap="none" spc="0" normalizeH="0" baseline="0" noProof="0" dirty="0">
                <a:ln>
                  <a:noFill/>
                </a:ln>
                <a:solidFill>
                  <a:prstClr val="black">
                    <a:tint val="75000"/>
                  </a:prstClr>
                </a:solidFill>
                <a:effectLst/>
                <a:uLnTx/>
                <a:uFillTx/>
                <a:ea typeface="+mn-ea"/>
                <a:cs typeface="+mn-cs"/>
              </a:rPr>
              <a:t> </a:t>
            </a:r>
            <a:r>
              <a:rPr kumimoji="0" lang="es-ES" sz="800" b="0" i="0" u="none" strike="noStrike" kern="1200" cap="none" spc="0" normalizeH="0" baseline="0" noProof="0" dirty="0" err="1">
                <a:ln>
                  <a:noFill/>
                </a:ln>
                <a:solidFill>
                  <a:prstClr val="black">
                    <a:tint val="75000"/>
                  </a:prstClr>
                </a:solidFill>
                <a:effectLst/>
                <a:uLnTx/>
                <a:uFillTx/>
                <a:ea typeface="+mn-ea"/>
                <a:cs typeface="+mn-cs"/>
              </a:rPr>
              <a:t>phase</a:t>
            </a:r>
            <a:r>
              <a:rPr kumimoji="0" lang="es-ES" sz="800" b="0" i="0" u="none" strike="noStrike" kern="1200" cap="none" spc="0" normalizeH="0" baseline="0" noProof="0" dirty="0">
                <a:ln>
                  <a:noFill/>
                </a:ln>
                <a:solidFill>
                  <a:prstClr val="black">
                    <a:tint val="75000"/>
                  </a:prstClr>
                </a:solidFill>
                <a:effectLst/>
                <a:uLnTx/>
                <a:uFillTx/>
                <a:ea typeface="+mn-ea"/>
                <a:cs typeface="+mn-cs"/>
              </a:rPr>
              <a:t> III </a:t>
            </a:r>
            <a:r>
              <a:rPr kumimoji="0" lang="es-ES" sz="800" b="0" i="0" u="none" strike="noStrike" kern="1200" cap="none" spc="0" normalizeH="0" baseline="0" noProof="0" dirty="0" err="1">
                <a:ln>
                  <a:noFill/>
                </a:ln>
                <a:solidFill>
                  <a:prstClr val="black">
                    <a:tint val="75000"/>
                  </a:prstClr>
                </a:solidFill>
                <a:effectLst/>
                <a:uLnTx/>
                <a:uFillTx/>
                <a:ea typeface="+mn-ea"/>
                <a:cs typeface="+mn-cs"/>
              </a:rPr>
              <a:t>clinical</a:t>
            </a:r>
            <a:r>
              <a:rPr kumimoji="0" lang="es-ES" sz="800" b="0" i="0" u="none" strike="noStrike" kern="1200" cap="none" spc="0" normalizeH="0" baseline="0" noProof="0" dirty="0">
                <a:ln>
                  <a:noFill/>
                </a:ln>
                <a:solidFill>
                  <a:prstClr val="black">
                    <a:tint val="75000"/>
                  </a:prstClr>
                </a:solidFill>
                <a:effectLst/>
                <a:uLnTx/>
                <a:uFillTx/>
                <a:ea typeface="+mn-ea"/>
                <a:cs typeface="+mn-cs"/>
              </a:rPr>
              <a:t> </a:t>
            </a:r>
            <a:r>
              <a:rPr kumimoji="0" lang="es-ES" sz="800" b="0" i="0" u="none" strike="noStrike" kern="1200" cap="none" spc="0" normalizeH="0" baseline="0" noProof="0" dirty="0" err="1">
                <a:ln>
                  <a:noFill/>
                </a:ln>
                <a:solidFill>
                  <a:prstClr val="black">
                    <a:tint val="75000"/>
                  </a:prstClr>
                </a:solidFill>
                <a:effectLst/>
                <a:uLnTx/>
                <a:uFillTx/>
                <a:ea typeface="+mn-ea"/>
                <a:cs typeface="+mn-cs"/>
              </a:rPr>
              <a:t>trials</a:t>
            </a:r>
            <a:r>
              <a:rPr kumimoji="0" lang="es-ES" sz="800" b="0" i="0" u="none" strike="noStrike" kern="1200" cap="none" spc="0" normalizeH="0" baseline="0" noProof="0" dirty="0">
                <a:ln>
                  <a:noFill/>
                </a:ln>
                <a:solidFill>
                  <a:prstClr val="black">
                    <a:tint val="75000"/>
                  </a:prstClr>
                </a:solidFill>
                <a:effectLst/>
                <a:uLnTx/>
                <a:uFillTx/>
                <a:ea typeface="+mn-ea"/>
                <a:cs typeface="+mn-cs"/>
              </a:rPr>
              <a:t> (reSURFACE 1 and reSURFACE 2). Br J </a:t>
            </a:r>
            <a:r>
              <a:rPr kumimoji="0" lang="es-ES" sz="800" b="0" i="0" u="none" strike="noStrike" kern="1200" cap="none" spc="0" normalizeH="0" baseline="0" noProof="0" dirty="0" err="1">
                <a:ln>
                  <a:noFill/>
                </a:ln>
                <a:solidFill>
                  <a:prstClr val="black">
                    <a:tint val="75000"/>
                  </a:prstClr>
                </a:solidFill>
                <a:effectLst/>
                <a:uLnTx/>
                <a:uFillTx/>
                <a:ea typeface="+mn-ea"/>
                <a:cs typeface="+mn-cs"/>
              </a:rPr>
              <a:t>Dermatol</a:t>
            </a:r>
            <a:r>
              <a:rPr kumimoji="0" lang="es-ES" sz="800" b="0" i="0" u="none" strike="noStrike" kern="1200" cap="none" spc="0" normalizeH="0" baseline="0" noProof="0" dirty="0">
                <a:ln>
                  <a:noFill/>
                </a:ln>
                <a:solidFill>
                  <a:prstClr val="black">
                    <a:tint val="75000"/>
                  </a:prstClr>
                </a:solidFill>
                <a:effectLst/>
                <a:uLnTx/>
                <a:uFillTx/>
                <a:ea typeface="+mn-ea"/>
                <a:cs typeface="+mn-cs"/>
              </a:rPr>
              <a:t>. 2021 Aug;185(2):323-334.</a:t>
            </a:r>
            <a:r>
              <a:rPr lang="es-ES" dirty="0">
                <a:solidFill>
                  <a:prstClr val="black">
                    <a:tint val="75000"/>
                  </a:prstClr>
                </a:solidFill>
              </a:rPr>
              <a:t> </a:t>
            </a:r>
            <a:r>
              <a:rPr lang="es-ES" b="1" dirty="0">
                <a:solidFill>
                  <a:prstClr val="black">
                    <a:tint val="75000"/>
                  </a:prstClr>
                </a:solidFill>
              </a:rPr>
              <a:t>2. </a:t>
            </a:r>
            <a:r>
              <a:rPr kumimoji="0" lang="es-ES" sz="800" b="0" i="0" u="none" strike="noStrike" kern="1200" cap="none" spc="0" normalizeH="0" baseline="0" noProof="0" dirty="0" err="1">
                <a:ln>
                  <a:noFill/>
                </a:ln>
                <a:solidFill>
                  <a:prstClr val="black">
                    <a:tint val="75000"/>
                  </a:prstClr>
                </a:solidFill>
                <a:effectLst/>
                <a:uLnTx/>
                <a:uFillTx/>
                <a:ea typeface="+mn-ea"/>
                <a:cs typeface="+mn-cs"/>
              </a:rPr>
              <a:t>Gottlieb</a:t>
            </a:r>
            <a:r>
              <a:rPr kumimoji="0" lang="es-ES" sz="800" b="0" i="0" u="none" strike="noStrike" kern="1200" cap="none" spc="0" normalizeH="0" baseline="0" noProof="0" dirty="0">
                <a:ln>
                  <a:noFill/>
                </a:ln>
                <a:solidFill>
                  <a:prstClr val="black">
                    <a:tint val="75000"/>
                  </a:prstClr>
                </a:solidFill>
                <a:effectLst/>
                <a:uLnTx/>
                <a:uFillTx/>
                <a:ea typeface="+mn-ea"/>
                <a:cs typeface="+mn-cs"/>
              </a:rPr>
              <a:t> AB, </a:t>
            </a:r>
            <a:r>
              <a:rPr kumimoji="0" lang="es-ES" sz="800" b="0" i="1" u="none" strike="noStrike" kern="1200" cap="none" spc="0" normalizeH="0" baseline="0" noProof="0" dirty="0">
                <a:ln>
                  <a:noFill/>
                </a:ln>
                <a:solidFill>
                  <a:prstClr val="black">
                    <a:tint val="75000"/>
                  </a:prstClr>
                </a:solidFill>
                <a:effectLst/>
                <a:uLnTx/>
                <a:uFillTx/>
                <a:ea typeface="+mn-ea"/>
                <a:cs typeface="+mn-cs"/>
              </a:rPr>
              <a:t>et al</a:t>
            </a:r>
            <a:r>
              <a:rPr kumimoji="0" lang="es-ES" sz="800" b="0" i="0" u="none" strike="noStrike" kern="1200" cap="none" spc="0" normalizeH="0" baseline="0" noProof="0" dirty="0">
                <a:ln>
                  <a:noFill/>
                </a:ln>
                <a:solidFill>
                  <a:prstClr val="black">
                    <a:tint val="75000"/>
                  </a:prstClr>
                </a:solidFill>
                <a:effectLst/>
                <a:uLnTx/>
                <a:uFillTx/>
                <a:ea typeface="+mn-ea"/>
                <a:cs typeface="+mn-cs"/>
              </a:rPr>
              <a:t>. </a:t>
            </a:r>
            <a:r>
              <a:rPr kumimoji="0" lang="es-ES" sz="800" b="0" i="0" u="none" strike="noStrike" kern="1200" cap="none" spc="0" normalizeH="0" baseline="0" noProof="0" dirty="0" err="1">
                <a:ln>
                  <a:noFill/>
                </a:ln>
                <a:solidFill>
                  <a:prstClr val="black">
                    <a:tint val="75000"/>
                  </a:prstClr>
                </a:solidFill>
                <a:effectLst/>
                <a:uLnTx/>
                <a:uFillTx/>
                <a:ea typeface="+mn-ea"/>
                <a:cs typeface="+mn-cs"/>
              </a:rPr>
              <a:t>Efficacy</a:t>
            </a:r>
            <a:r>
              <a:rPr kumimoji="0" lang="es-ES" sz="800" b="0" i="0" u="none" strike="noStrike" kern="1200" cap="none" spc="0" normalizeH="0" baseline="0" noProof="0" dirty="0">
                <a:ln>
                  <a:noFill/>
                </a:ln>
                <a:solidFill>
                  <a:prstClr val="black">
                    <a:tint val="75000"/>
                  </a:prstClr>
                </a:solidFill>
                <a:effectLst/>
                <a:uLnTx/>
                <a:uFillTx/>
                <a:ea typeface="+mn-ea"/>
                <a:cs typeface="+mn-cs"/>
              </a:rPr>
              <a:t> and safety </a:t>
            </a:r>
            <a:r>
              <a:rPr kumimoji="0" lang="es-ES" sz="800" b="0" i="0" u="none" strike="noStrike" kern="1200" cap="none" spc="0" normalizeH="0" baseline="0" noProof="0" dirty="0" err="1">
                <a:ln>
                  <a:noFill/>
                </a:ln>
                <a:solidFill>
                  <a:prstClr val="black">
                    <a:tint val="75000"/>
                  </a:prstClr>
                </a:solidFill>
                <a:effectLst/>
                <a:uLnTx/>
                <a:uFillTx/>
                <a:ea typeface="+mn-ea"/>
                <a:cs typeface="+mn-cs"/>
              </a:rPr>
              <a:t>of</a:t>
            </a:r>
            <a:r>
              <a:rPr kumimoji="0" lang="es-ES" sz="800" b="0" i="0" u="none" strike="noStrike" kern="1200" cap="none" spc="0" normalizeH="0" baseline="0" noProof="0" dirty="0">
                <a:ln>
                  <a:noFill/>
                </a:ln>
                <a:solidFill>
                  <a:prstClr val="black">
                    <a:tint val="75000"/>
                  </a:prstClr>
                </a:solidFill>
                <a:effectLst/>
                <a:uLnTx/>
                <a:uFillTx/>
                <a:ea typeface="+mn-ea"/>
                <a:cs typeface="+mn-cs"/>
              </a:rPr>
              <a:t> tildrakizumab in </a:t>
            </a:r>
            <a:r>
              <a:rPr kumimoji="0" lang="es-ES" sz="800" b="0" i="0" u="none" strike="noStrike" kern="1200" cap="none" spc="0" normalizeH="0" baseline="0" noProof="0" dirty="0" err="1">
                <a:ln>
                  <a:noFill/>
                </a:ln>
                <a:solidFill>
                  <a:prstClr val="black">
                    <a:tint val="75000"/>
                  </a:prstClr>
                </a:solidFill>
                <a:effectLst/>
                <a:uLnTx/>
                <a:uFillTx/>
                <a:ea typeface="+mn-ea"/>
                <a:cs typeface="+mn-cs"/>
              </a:rPr>
              <a:t>patients</a:t>
            </a:r>
            <a:r>
              <a:rPr kumimoji="0" lang="es-ES" sz="800" b="0" i="0" u="none" strike="noStrike" kern="1200" cap="none" spc="0" normalizeH="0" baseline="0" noProof="0" dirty="0">
                <a:ln>
                  <a:noFill/>
                </a:ln>
                <a:solidFill>
                  <a:prstClr val="black">
                    <a:tint val="75000"/>
                  </a:prstClr>
                </a:solidFill>
                <a:effectLst/>
                <a:uLnTx/>
                <a:uFillTx/>
                <a:ea typeface="+mn-ea"/>
                <a:cs typeface="+mn-cs"/>
              </a:rPr>
              <a:t> </a:t>
            </a:r>
            <a:r>
              <a:rPr kumimoji="0" lang="es-ES" sz="800" b="0" i="0" u="none" strike="noStrike" kern="1200" cap="none" spc="0" normalizeH="0" baseline="0" noProof="0" dirty="0" err="1">
                <a:ln>
                  <a:noFill/>
                </a:ln>
                <a:solidFill>
                  <a:prstClr val="black">
                    <a:tint val="75000"/>
                  </a:prstClr>
                </a:solidFill>
                <a:effectLst/>
                <a:uLnTx/>
                <a:uFillTx/>
                <a:ea typeface="+mn-ea"/>
                <a:cs typeface="+mn-cs"/>
              </a:rPr>
              <a:t>with</a:t>
            </a:r>
            <a:r>
              <a:rPr kumimoji="0" lang="es-ES" sz="800" b="0" i="0" u="none" strike="noStrike" kern="1200" cap="none" spc="0" normalizeH="0" baseline="0" noProof="0" dirty="0">
                <a:ln>
                  <a:noFill/>
                </a:ln>
                <a:solidFill>
                  <a:prstClr val="black">
                    <a:tint val="75000"/>
                  </a:prstClr>
                </a:solidFill>
                <a:effectLst/>
                <a:uLnTx/>
                <a:uFillTx/>
                <a:ea typeface="+mn-ea"/>
                <a:cs typeface="+mn-cs"/>
              </a:rPr>
              <a:t> and </a:t>
            </a:r>
            <a:r>
              <a:rPr kumimoji="0" lang="es-ES" sz="800" b="0" i="0" u="none" strike="noStrike" kern="1200" cap="none" spc="0" normalizeH="0" baseline="0" noProof="0" dirty="0" err="1">
                <a:ln>
                  <a:noFill/>
                </a:ln>
                <a:solidFill>
                  <a:prstClr val="black">
                    <a:tint val="75000"/>
                  </a:prstClr>
                </a:solidFill>
                <a:effectLst/>
                <a:uLnTx/>
                <a:uFillTx/>
                <a:ea typeface="+mn-ea"/>
                <a:cs typeface="+mn-cs"/>
              </a:rPr>
              <a:t>without</a:t>
            </a:r>
            <a:r>
              <a:rPr kumimoji="0" lang="es-ES" sz="800" b="0" i="0" u="none" strike="noStrike" kern="1200" cap="none" spc="0" normalizeH="0" baseline="0" noProof="0" dirty="0">
                <a:ln>
                  <a:noFill/>
                </a:ln>
                <a:solidFill>
                  <a:prstClr val="black">
                    <a:tint val="75000"/>
                  </a:prstClr>
                </a:solidFill>
                <a:effectLst/>
                <a:uLnTx/>
                <a:uFillTx/>
                <a:ea typeface="+mn-ea"/>
                <a:cs typeface="+mn-cs"/>
              </a:rPr>
              <a:t> </a:t>
            </a:r>
            <a:r>
              <a:rPr kumimoji="0" lang="es-ES" sz="800" b="0" i="0" u="none" strike="noStrike" kern="1200" cap="none" spc="0" normalizeH="0" baseline="0" noProof="0" dirty="0" err="1">
                <a:ln>
                  <a:noFill/>
                </a:ln>
                <a:solidFill>
                  <a:prstClr val="black">
                    <a:tint val="75000"/>
                  </a:prstClr>
                </a:solidFill>
                <a:effectLst/>
                <a:uLnTx/>
                <a:uFillTx/>
                <a:ea typeface="+mn-ea"/>
                <a:cs typeface="+mn-cs"/>
              </a:rPr>
              <a:t>metabolic</a:t>
            </a:r>
            <a:r>
              <a:rPr kumimoji="0" lang="es-ES" sz="800" b="0" i="0" u="none" strike="noStrike" kern="1200" cap="none" spc="0" normalizeH="0" baseline="0" noProof="0" dirty="0">
                <a:ln>
                  <a:noFill/>
                </a:ln>
                <a:solidFill>
                  <a:prstClr val="black">
                    <a:tint val="75000"/>
                  </a:prstClr>
                </a:solidFill>
                <a:effectLst/>
                <a:uLnTx/>
                <a:uFillTx/>
                <a:ea typeface="+mn-ea"/>
                <a:cs typeface="+mn-cs"/>
              </a:rPr>
              <a:t> </a:t>
            </a:r>
            <a:r>
              <a:rPr kumimoji="0" lang="es-ES" sz="800" b="0" i="0" u="none" strike="noStrike" kern="1200" cap="none" spc="0" normalizeH="0" baseline="0" noProof="0" dirty="0" err="1">
                <a:ln>
                  <a:noFill/>
                </a:ln>
                <a:solidFill>
                  <a:prstClr val="black">
                    <a:tint val="75000"/>
                  </a:prstClr>
                </a:solidFill>
                <a:effectLst/>
                <a:uLnTx/>
                <a:uFillTx/>
                <a:ea typeface="+mn-ea"/>
                <a:cs typeface="+mn-cs"/>
              </a:rPr>
              <a:t>syndrome</a:t>
            </a:r>
            <a:r>
              <a:rPr kumimoji="0" lang="es-ES" sz="800" b="0" i="0" u="none" strike="noStrike" kern="1200" cap="none" spc="0" normalizeH="0" baseline="0" noProof="0" dirty="0">
                <a:ln>
                  <a:noFill/>
                </a:ln>
                <a:solidFill>
                  <a:prstClr val="black">
                    <a:tint val="75000"/>
                  </a:prstClr>
                </a:solidFill>
                <a:effectLst/>
                <a:uLnTx/>
                <a:uFillTx/>
                <a:ea typeface="+mn-ea"/>
                <a:cs typeface="+mn-cs"/>
              </a:rPr>
              <a:t>: 5-year </a:t>
            </a:r>
            <a:r>
              <a:rPr kumimoji="0" lang="es-ES" sz="800" b="0" i="0" u="none" strike="noStrike" kern="1200" cap="none" spc="0" normalizeH="0" baseline="0" noProof="0" dirty="0" err="1">
                <a:ln>
                  <a:noFill/>
                </a:ln>
                <a:solidFill>
                  <a:prstClr val="black">
                    <a:tint val="75000"/>
                  </a:prstClr>
                </a:solidFill>
                <a:effectLst/>
                <a:uLnTx/>
                <a:uFillTx/>
                <a:ea typeface="+mn-ea"/>
                <a:cs typeface="+mn-cs"/>
              </a:rPr>
              <a:t>pooled</a:t>
            </a:r>
            <a:r>
              <a:rPr kumimoji="0" lang="es-ES" sz="800" b="0" i="0" u="none" strike="noStrike" kern="1200" cap="none" spc="0" normalizeH="0" baseline="0" noProof="0" dirty="0">
                <a:ln>
                  <a:noFill/>
                </a:ln>
                <a:solidFill>
                  <a:prstClr val="black">
                    <a:tint val="75000"/>
                  </a:prstClr>
                </a:solidFill>
                <a:effectLst/>
                <a:uLnTx/>
                <a:uFillTx/>
                <a:ea typeface="+mn-ea"/>
                <a:cs typeface="+mn-cs"/>
              </a:rPr>
              <a:t> data </a:t>
            </a:r>
            <a:r>
              <a:rPr kumimoji="0" lang="es-ES" sz="800" b="0" i="0" u="none" strike="noStrike" kern="1200" cap="none" spc="0" normalizeH="0" baseline="0" noProof="0" dirty="0" err="1">
                <a:ln>
                  <a:noFill/>
                </a:ln>
                <a:solidFill>
                  <a:prstClr val="black">
                    <a:tint val="75000"/>
                  </a:prstClr>
                </a:solidFill>
                <a:effectLst/>
                <a:uLnTx/>
                <a:uFillTx/>
                <a:ea typeface="+mn-ea"/>
                <a:cs typeface="+mn-cs"/>
              </a:rPr>
              <a:t>from</a:t>
            </a:r>
            <a:r>
              <a:rPr kumimoji="0" lang="es-ES" sz="800" b="0" i="0" u="none" strike="noStrike" kern="1200" cap="none" spc="0" normalizeH="0" baseline="0" noProof="0" dirty="0">
                <a:ln>
                  <a:noFill/>
                </a:ln>
                <a:solidFill>
                  <a:prstClr val="black">
                    <a:tint val="75000"/>
                  </a:prstClr>
                </a:solidFill>
                <a:effectLst/>
                <a:uLnTx/>
                <a:uFillTx/>
                <a:ea typeface="+mn-ea"/>
                <a:cs typeface="+mn-cs"/>
              </a:rPr>
              <a:t> reSURFACE 1 and reSURFACE 2. 30th EADV </a:t>
            </a:r>
            <a:r>
              <a:rPr kumimoji="0" lang="es-ES" sz="800" b="0" i="0" u="none" strike="noStrike" kern="1200" cap="none" spc="0" normalizeH="0" baseline="0" noProof="0" dirty="0" err="1">
                <a:ln>
                  <a:noFill/>
                </a:ln>
                <a:solidFill>
                  <a:prstClr val="black">
                    <a:tint val="75000"/>
                  </a:prstClr>
                </a:solidFill>
                <a:effectLst/>
                <a:uLnTx/>
                <a:uFillTx/>
                <a:ea typeface="+mn-ea"/>
                <a:cs typeface="+mn-cs"/>
              </a:rPr>
              <a:t>Congress</a:t>
            </a:r>
            <a:r>
              <a:rPr kumimoji="0" lang="es-ES" sz="800" b="0" i="0" u="none" strike="noStrike" kern="1200" cap="none" spc="0" normalizeH="0" baseline="0" noProof="0" dirty="0">
                <a:ln>
                  <a:noFill/>
                </a:ln>
                <a:solidFill>
                  <a:prstClr val="black">
                    <a:tint val="75000"/>
                  </a:prstClr>
                </a:solidFill>
                <a:effectLst/>
                <a:uLnTx/>
                <a:uFillTx/>
                <a:ea typeface="+mn-ea"/>
                <a:cs typeface="+mn-cs"/>
              </a:rPr>
              <a:t>, 29th </a:t>
            </a:r>
            <a:r>
              <a:rPr kumimoji="0" lang="es-ES" sz="800" b="0" i="0" u="none" strike="noStrike" kern="1200" cap="none" spc="0" normalizeH="0" baseline="0" noProof="0" dirty="0" err="1">
                <a:ln>
                  <a:noFill/>
                </a:ln>
                <a:solidFill>
                  <a:prstClr val="black">
                    <a:tint val="75000"/>
                  </a:prstClr>
                </a:solidFill>
                <a:effectLst/>
                <a:uLnTx/>
                <a:uFillTx/>
                <a:ea typeface="+mn-ea"/>
                <a:cs typeface="+mn-cs"/>
              </a:rPr>
              <a:t>September</a:t>
            </a:r>
            <a:r>
              <a:rPr kumimoji="0" lang="es-ES" sz="800" b="0" i="0" u="none" strike="noStrike" kern="1200" cap="none" spc="0" normalizeH="0" baseline="0" noProof="0" dirty="0">
                <a:ln>
                  <a:noFill/>
                </a:ln>
                <a:solidFill>
                  <a:prstClr val="black">
                    <a:tint val="75000"/>
                  </a:prstClr>
                </a:solidFill>
                <a:effectLst/>
                <a:uLnTx/>
                <a:uFillTx/>
                <a:ea typeface="+mn-ea"/>
                <a:cs typeface="+mn-cs"/>
              </a:rPr>
              <a:t> – 2nd </a:t>
            </a:r>
            <a:r>
              <a:rPr kumimoji="0" lang="es-ES" sz="800" b="0" i="0" u="none" strike="noStrike" kern="1200" cap="none" spc="0" normalizeH="0" baseline="0" noProof="0" dirty="0" err="1">
                <a:ln>
                  <a:noFill/>
                </a:ln>
                <a:solidFill>
                  <a:prstClr val="black">
                    <a:tint val="75000"/>
                  </a:prstClr>
                </a:solidFill>
                <a:effectLst/>
                <a:uLnTx/>
                <a:uFillTx/>
                <a:ea typeface="+mn-ea"/>
                <a:cs typeface="+mn-cs"/>
              </a:rPr>
              <a:t>October</a:t>
            </a:r>
            <a:r>
              <a:rPr kumimoji="0" lang="es-ES" sz="800" b="0" i="0" u="none" strike="noStrike" kern="1200" cap="none" spc="0" normalizeH="0" baseline="0" noProof="0" dirty="0">
                <a:ln>
                  <a:noFill/>
                </a:ln>
                <a:solidFill>
                  <a:prstClr val="black">
                    <a:tint val="75000"/>
                  </a:prstClr>
                </a:solidFill>
                <a:effectLst/>
                <a:uLnTx/>
                <a:uFillTx/>
                <a:ea typeface="+mn-ea"/>
                <a:cs typeface="+mn-cs"/>
              </a:rPr>
              <a:t> 2021.  </a:t>
            </a:r>
            <a:r>
              <a:rPr kumimoji="0" lang="es-ES" sz="800" b="1" i="0" u="none" strike="noStrike" kern="1200" cap="none" spc="0" normalizeH="0" baseline="0" noProof="0" dirty="0">
                <a:ln>
                  <a:noFill/>
                </a:ln>
                <a:solidFill>
                  <a:prstClr val="black">
                    <a:tint val="75000"/>
                  </a:prstClr>
                </a:solidFill>
                <a:effectLst/>
                <a:uLnTx/>
                <a:uFillTx/>
                <a:ea typeface="+mn-ea"/>
                <a:cs typeface="+mn-cs"/>
              </a:rPr>
              <a:t>3. </a:t>
            </a:r>
            <a:r>
              <a:rPr kumimoji="0" lang="es-ES" sz="800" b="0" i="0" u="none" strike="noStrike" kern="1200" cap="none" spc="0" normalizeH="0" baseline="0" noProof="0" dirty="0" err="1">
                <a:ln>
                  <a:noFill/>
                </a:ln>
                <a:solidFill>
                  <a:prstClr val="black">
                    <a:tint val="75000"/>
                  </a:prstClr>
                </a:solidFill>
                <a:effectLst/>
                <a:uLnTx/>
                <a:uFillTx/>
                <a:ea typeface="+mn-ea"/>
                <a:cs typeface="+mn-cs"/>
              </a:rPr>
              <a:t>Ruggiero</a:t>
            </a:r>
            <a:r>
              <a:rPr kumimoji="0" lang="es-ES" sz="800" b="0" i="0" u="none" strike="noStrike" kern="1200" cap="none" spc="0" normalizeH="0" baseline="0" noProof="0" dirty="0">
                <a:ln>
                  <a:noFill/>
                </a:ln>
                <a:solidFill>
                  <a:prstClr val="black">
                    <a:tint val="75000"/>
                  </a:prstClr>
                </a:solidFill>
                <a:effectLst/>
                <a:uLnTx/>
                <a:uFillTx/>
                <a:ea typeface="+mn-ea"/>
                <a:cs typeface="+mn-cs"/>
              </a:rPr>
              <a:t> A, </a:t>
            </a:r>
            <a:r>
              <a:rPr kumimoji="0" lang="es-ES" sz="800" b="0" i="0" u="none" strike="noStrike" kern="1200" cap="none" spc="0" normalizeH="0" baseline="0" noProof="0" dirty="0" err="1">
                <a:ln>
                  <a:noFill/>
                </a:ln>
                <a:solidFill>
                  <a:prstClr val="black">
                    <a:tint val="75000"/>
                  </a:prstClr>
                </a:solidFill>
                <a:effectLst/>
                <a:uLnTx/>
                <a:uFillTx/>
                <a:ea typeface="+mn-ea"/>
                <a:cs typeface="+mn-cs"/>
              </a:rPr>
              <a:t>Fabbrocini</a:t>
            </a:r>
            <a:r>
              <a:rPr kumimoji="0" lang="es-ES" sz="800" b="0" i="0" u="none" strike="noStrike" kern="1200" cap="none" spc="0" normalizeH="0" baseline="0" noProof="0" dirty="0">
                <a:ln>
                  <a:noFill/>
                </a:ln>
                <a:solidFill>
                  <a:prstClr val="black">
                    <a:tint val="75000"/>
                  </a:prstClr>
                </a:solidFill>
                <a:effectLst/>
                <a:uLnTx/>
                <a:uFillTx/>
                <a:ea typeface="+mn-ea"/>
                <a:cs typeface="+mn-cs"/>
              </a:rPr>
              <a:t> G, </a:t>
            </a:r>
            <a:r>
              <a:rPr kumimoji="0" lang="es-ES" sz="800" b="0" i="0" u="none" strike="noStrike" kern="1200" cap="none" spc="0" normalizeH="0" baseline="0" noProof="0" dirty="0" err="1">
                <a:ln>
                  <a:noFill/>
                </a:ln>
                <a:solidFill>
                  <a:prstClr val="black">
                    <a:tint val="75000"/>
                  </a:prstClr>
                </a:solidFill>
                <a:effectLst/>
                <a:uLnTx/>
                <a:uFillTx/>
                <a:ea typeface="+mn-ea"/>
                <a:cs typeface="+mn-cs"/>
              </a:rPr>
              <a:t>Cinelli</a:t>
            </a:r>
            <a:r>
              <a:rPr kumimoji="0" lang="es-ES" sz="800" b="0" i="0" u="none" strike="noStrike" kern="1200" cap="none" spc="0" normalizeH="0" baseline="0" noProof="0" dirty="0">
                <a:ln>
                  <a:noFill/>
                </a:ln>
                <a:solidFill>
                  <a:prstClr val="black">
                    <a:tint val="75000"/>
                  </a:prstClr>
                </a:solidFill>
                <a:effectLst/>
                <a:uLnTx/>
                <a:uFillTx/>
                <a:ea typeface="+mn-ea"/>
                <a:cs typeface="+mn-cs"/>
              </a:rPr>
              <a:t> E, Ocampo Garza SS, Camela E, </a:t>
            </a:r>
            <a:r>
              <a:rPr kumimoji="0" lang="es-ES" sz="800" b="0" i="0" u="none" strike="noStrike" kern="1200" cap="none" spc="0" normalizeH="0" baseline="0" noProof="0" dirty="0" err="1">
                <a:ln>
                  <a:noFill/>
                </a:ln>
                <a:solidFill>
                  <a:prstClr val="black">
                    <a:tint val="75000"/>
                  </a:prstClr>
                </a:solidFill>
                <a:effectLst/>
                <a:uLnTx/>
                <a:uFillTx/>
                <a:ea typeface="+mn-ea"/>
                <a:cs typeface="+mn-cs"/>
              </a:rPr>
              <a:t>Megna</a:t>
            </a:r>
            <a:r>
              <a:rPr kumimoji="0" lang="es-ES" sz="800" b="0" i="0" u="none" strike="noStrike" kern="1200" cap="none" spc="0" normalizeH="0" baseline="0" noProof="0" dirty="0">
                <a:ln>
                  <a:noFill/>
                </a:ln>
                <a:solidFill>
                  <a:prstClr val="black">
                    <a:tint val="75000"/>
                  </a:prstClr>
                </a:solidFill>
                <a:effectLst/>
                <a:uLnTx/>
                <a:uFillTx/>
                <a:ea typeface="+mn-ea"/>
                <a:cs typeface="+mn-cs"/>
              </a:rPr>
              <a:t> M. Anti-interleukin-23 </a:t>
            </a:r>
            <a:r>
              <a:rPr kumimoji="0" lang="es-ES" sz="800" b="0" i="0" u="none" strike="noStrike" kern="1200" cap="none" spc="0" normalizeH="0" baseline="0" noProof="0" dirty="0" err="1">
                <a:ln>
                  <a:noFill/>
                </a:ln>
                <a:solidFill>
                  <a:prstClr val="black">
                    <a:tint val="75000"/>
                  </a:prstClr>
                </a:solidFill>
                <a:effectLst/>
                <a:uLnTx/>
                <a:uFillTx/>
                <a:ea typeface="+mn-ea"/>
                <a:cs typeface="+mn-cs"/>
              </a:rPr>
              <a:t>for</a:t>
            </a:r>
            <a:r>
              <a:rPr kumimoji="0" lang="es-ES" sz="800" b="0" i="0" u="none" strike="noStrike" kern="1200" cap="none" spc="0" normalizeH="0" baseline="0" noProof="0" dirty="0">
                <a:ln>
                  <a:noFill/>
                </a:ln>
                <a:solidFill>
                  <a:prstClr val="black">
                    <a:tint val="75000"/>
                  </a:prstClr>
                </a:solidFill>
                <a:effectLst/>
                <a:uLnTx/>
                <a:uFillTx/>
                <a:ea typeface="+mn-ea"/>
                <a:cs typeface="+mn-cs"/>
              </a:rPr>
              <a:t> psoriasis in </a:t>
            </a:r>
            <a:r>
              <a:rPr kumimoji="0" lang="es-ES" sz="800" b="0" i="0" u="none" strike="noStrike" kern="1200" cap="none" spc="0" normalizeH="0" baseline="0" noProof="0" dirty="0" err="1">
                <a:ln>
                  <a:noFill/>
                </a:ln>
                <a:solidFill>
                  <a:prstClr val="black">
                    <a:tint val="75000"/>
                  </a:prstClr>
                </a:solidFill>
                <a:effectLst/>
                <a:uLnTx/>
                <a:uFillTx/>
                <a:ea typeface="+mn-ea"/>
                <a:cs typeface="+mn-cs"/>
              </a:rPr>
              <a:t>elderly</a:t>
            </a:r>
            <a:r>
              <a:rPr kumimoji="0" lang="es-ES" sz="800" b="0" i="0" u="none" strike="noStrike" kern="1200" cap="none" spc="0" normalizeH="0" baseline="0" noProof="0" dirty="0">
                <a:ln>
                  <a:noFill/>
                </a:ln>
                <a:solidFill>
                  <a:prstClr val="black">
                    <a:tint val="75000"/>
                  </a:prstClr>
                </a:solidFill>
                <a:effectLst/>
                <a:uLnTx/>
                <a:uFillTx/>
                <a:ea typeface="+mn-ea"/>
                <a:cs typeface="+mn-cs"/>
              </a:rPr>
              <a:t> </a:t>
            </a:r>
            <a:r>
              <a:rPr kumimoji="0" lang="es-ES" sz="800" b="0" i="0" u="none" strike="noStrike" kern="1200" cap="none" spc="0" normalizeH="0" baseline="0" noProof="0" dirty="0" err="1">
                <a:ln>
                  <a:noFill/>
                </a:ln>
                <a:solidFill>
                  <a:prstClr val="black">
                    <a:tint val="75000"/>
                  </a:prstClr>
                </a:solidFill>
                <a:effectLst/>
                <a:uLnTx/>
                <a:uFillTx/>
                <a:ea typeface="+mn-ea"/>
                <a:cs typeface="+mn-cs"/>
              </a:rPr>
              <a:t>patients</a:t>
            </a:r>
            <a:r>
              <a:rPr kumimoji="0" lang="es-ES" sz="800" b="0" i="0" u="none" strike="noStrike" kern="1200" cap="none" spc="0" normalizeH="0" baseline="0" noProof="0" dirty="0">
                <a:ln>
                  <a:noFill/>
                </a:ln>
                <a:solidFill>
                  <a:prstClr val="black">
                    <a:tint val="75000"/>
                  </a:prstClr>
                </a:solidFill>
                <a:effectLst/>
                <a:uLnTx/>
                <a:uFillTx/>
                <a:ea typeface="+mn-ea"/>
                <a:cs typeface="+mn-cs"/>
              </a:rPr>
              <a:t>: guselkumab, risankizumab and tildrakizumab in real-</a:t>
            </a:r>
            <a:r>
              <a:rPr kumimoji="0" lang="es-ES" sz="800" b="0" i="0" u="none" strike="noStrike" kern="1200" cap="none" spc="0" normalizeH="0" baseline="0" noProof="0" dirty="0" err="1">
                <a:ln>
                  <a:noFill/>
                </a:ln>
                <a:solidFill>
                  <a:prstClr val="black">
                    <a:tint val="75000"/>
                  </a:prstClr>
                </a:solidFill>
                <a:effectLst/>
                <a:uLnTx/>
                <a:uFillTx/>
                <a:ea typeface="+mn-ea"/>
                <a:cs typeface="+mn-cs"/>
              </a:rPr>
              <a:t>world</a:t>
            </a:r>
            <a:r>
              <a:rPr kumimoji="0" lang="es-ES" sz="800" b="0" i="0" u="none" strike="noStrike" kern="1200" cap="none" spc="0" normalizeH="0" baseline="0" noProof="0" dirty="0">
                <a:ln>
                  <a:noFill/>
                </a:ln>
                <a:solidFill>
                  <a:prstClr val="black">
                    <a:tint val="75000"/>
                  </a:prstClr>
                </a:solidFill>
                <a:effectLst/>
                <a:uLnTx/>
                <a:uFillTx/>
                <a:ea typeface="+mn-ea"/>
                <a:cs typeface="+mn-cs"/>
              </a:rPr>
              <a:t> </a:t>
            </a:r>
            <a:r>
              <a:rPr kumimoji="0" lang="es-ES" sz="800" b="0" i="0" u="none" strike="noStrike" kern="1200" cap="none" spc="0" normalizeH="0" baseline="0" noProof="0" dirty="0" err="1">
                <a:ln>
                  <a:noFill/>
                </a:ln>
                <a:solidFill>
                  <a:prstClr val="black">
                    <a:tint val="75000"/>
                  </a:prstClr>
                </a:solidFill>
                <a:effectLst/>
                <a:uLnTx/>
                <a:uFillTx/>
                <a:ea typeface="+mn-ea"/>
                <a:cs typeface="+mn-cs"/>
              </a:rPr>
              <a:t>practice</a:t>
            </a:r>
            <a:r>
              <a:rPr kumimoji="0" lang="es-ES" sz="800" b="0" i="0" u="none" strike="noStrike" kern="1200" cap="none" spc="0" normalizeH="0" baseline="0" noProof="0" dirty="0">
                <a:ln>
                  <a:noFill/>
                </a:ln>
                <a:solidFill>
                  <a:prstClr val="black">
                    <a:tint val="75000"/>
                  </a:prstClr>
                </a:solidFill>
                <a:effectLst/>
                <a:uLnTx/>
                <a:uFillTx/>
                <a:ea typeface="+mn-ea"/>
                <a:cs typeface="+mn-cs"/>
              </a:rPr>
              <a:t>. Clin </a:t>
            </a:r>
            <a:r>
              <a:rPr kumimoji="0" lang="es-ES" sz="800" b="0" i="0" u="none" strike="noStrike" kern="1200" cap="none" spc="0" normalizeH="0" baseline="0" noProof="0" dirty="0" err="1">
                <a:ln>
                  <a:noFill/>
                </a:ln>
                <a:solidFill>
                  <a:prstClr val="black">
                    <a:tint val="75000"/>
                  </a:prstClr>
                </a:solidFill>
                <a:effectLst/>
                <a:uLnTx/>
                <a:uFillTx/>
                <a:ea typeface="+mn-ea"/>
                <a:cs typeface="+mn-cs"/>
              </a:rPr>
              <a:t>Exp</a:t>
            </a:r>
            <a:r>
              <a:rPr kumimoji="0" lang="es-ES" sz="800" b="0" i="0" u="none" strike="noStrike" kern="1200" cap="none" spc="0" normalizeH="0" baseline="0" noProof="0" dirty="0">
                <a:ln>
                  <a:noFill/>
                </a:ln>
                <a:solidFill>
                  <a:prstClr val="black">
                    <a:tint val="75000"/>
                  </a:prstClr>
                </a:solidFill>
                <a:effectLst/>
                <a:uLnTx/>
                <a:uFillTx/>
                <a:ea typeface="+mn-ea"/>
                <a:cs typeface="+mn-cs"/>
              </a:rPr>
              <a:t> </a:t>
            </a:r>
            <a:r>
              <a:rPr kumimoji="0" lang="es-ES" sz="800" b="0" i="0" u="none" strike="noStrike" kern="1200" cap="none" spc="0" normalizeH="0" baseline="0" noProof="0" dirty="0" err="1">
                <a:ln>
                  <a:noFill/>
                </a:ln>
                <a:solidFill>
                  <a:prstClr val="black">
                    <a:tint val="75000"/>
                  </a:prstClr>
                </a:solidFill>
                <a:effectLst/>
                <a:uLnTx/>
                <a:uFillTx/>
                <a:ea typeface="+mn-ea"/>
                <a:cs typeface="+mn-cs"/>
              </a:rPr>
              <a:t>Dermatol</a:t>
            </a:r>
            <a:r>
              <a:rPr kumimoji="0" lang="es-ES" sz="800" b="0" i="0" u="none" strike="noStrike" kern="1200" cap="none" spc="0" normalizeH="0" baseline="0" noProof="0" dirty="0">
                <a:ln>
                  <a:noFill/>
                </a:ln>
                <a:solidFill>
                  <a:prstClr val="black">
                    <a:tint val="75000"/>
                  </a:prstClr>
                </a:solidFill>
                <a:effectLst/>
                <a:uLnTx/>
                <a:uFillTx/>
                <a:ea typeface="+mn-ea"/>
                <a:cs typeface="+mn-cs"/>
              </a:rPr>
              <a:t>. 2022 Mar;47(3):561-567.  </a:t>
            </a:r>
            <a:r>
              <a:rPr kumimoji="0" lang="es-ES" sz="800" b="1" i="0" u="none" strike="noStrike" kern="1200" cap="none" spc="0" normalizeH="0" baseline="0" noProof="0" dirty="0">
                <a:ln>
                  <a:noFill/>
                </a:ln>
                <a:solidFill>
                  <a:prstClr val="black">
                    <a:tint val="75000"/>
                  </a:prstClr>
                </a:solidFill>
                <a:effectLst/>
                <a:uLnTx/>
                <a:uFillTx/>
                <a:ea typeface="+mn-ea"/>
                <a:cs typeface="+mn-cs"/>
              </a:rPr>
              <a:t>4. </a:t>
            </a:r>
            <a:r>
              <a:rPr kumimoji="0" lang="es-ES" sz="800" b="0" i="0" u="none" strike="noStrike" kern="1200" cap="none" spc="0" normalizeH="0" baseline="0" noProof="0" dirty="0">
                <a:ln>
                  <a:noFill/>
                </a:ln>
                <a:solidFill>
                  <a:prstClr val="black">
                    <a:tint val="75000"/>
                  </a:prstClr>
                </a:solidFill>
                <a:effectLst/>
                <a:uLnTx/>
                <a:uFillTx/>
                <a:ea typeface="+mn-ea"/>
                <a:cs typeface="+mn-cs"/>
              </a:rPr>
              <a:t>ILUMETRI®. Ficha técnica. Agencia Española de Medicamentos y Productos Sanitarios, AEMPS. Disponible en: https://www.ema.europa.eu/en/documents/product-information/ilumetri-epar-product-information_es.pdf (último acceso: octubre 2023). </a:t>
            </a:r>
            <a:r>
              <a:rPr kumimoji="0" lang="es-ES" sz="800" b="1" i="0" u="none" strike="noStrike" kern="1200" cap="none" spc="0" normalizeH="0" baseline="0" noProof="0" dirty="0">
                <a:ln>
                  <a:noFill/>
                </a:ln>
                <a:solidFill>
                  <a:prstClr val="black">
                    <a:tint val="75000"/>
                  </a:prstClr>
                </a:solidFill>
                <a:effectLst/>
                <a:uLnTx/>
                <a:uFillTx/>
                <a:ea typeface="+mn-ea"/>
                <a:cs typeface="+mn-cs"/>
              </a:rPr>
              <a:t>5. </a:t>
            </a:r>
            <a:r>
              <a:rPr kumimoji="0" lang="es-ES" sz="800" b="0" i="0" u="none" strike="noStrike" kern="1200" cap="none" spc="0" normalizeH="0" baseline="0" noProof="0" dirty="0" err="1">
                <a:ln>
                  <a:noFill/>
                </a:ln>
                <a:solidFill>
                  <a:prstClr val="black">
                    <a:tint val="75000"/>
                  </a:prstClr>
                </a:solidFill>
                <a:effectLst/>
                <a:uLnTx/>
                <a:uFillTx/>
                <a:ea typeface="+mn-ea"/>
                <a:cs typeface="+mn-cs"/>
              </a:rPr>
              <a:t>Drerup</a:t>
            </a:r>
            <a:r>
              <a:rPr kumimoji="0" lang="es-ES" sz="800" b="0" i="0" u="none" strike="noStrike" kern="1200" cap="none" spc="0" normalizeH="0" baseline="0" noProof="0" dirty="0">
                <a:ln>
                  <a:noFill/>
                </a:ln>
                <a:solidFill>
                  <a:prstClr val="black">
                    <a:tint val="75000"/>
                  </a:prstClr>
                </a:solidFill>
                <a:effectLst/>
                <a:uLnTx/>
                <a:uFillTx/>
                <a:ea typeface="+mn-ea"/>
                <a:cs typeface="+mn-cs"/>
              </a:rPr>
              <a:t> KA, </a:t>
            </a:r>
            <a:r>
              <a:rPr kumimoji="0" lang="es-ES" sz="800" b="0" i="0" u="none" strike="noStrike" kern="1200" cap="none" spc="0" normalizeH="0" baseline="0" noProof="0" dirty="0" err="1">
                <a:ln>
                  <a:noFill/>
                </a:ln>
                <a:solidFill>
                  <a:prstClr val="black">
                    <a:tint val="75000"/>
                  </a:prstClr>
                </a:solidFill>
                <a:effectLst/>
                <a:uLnTx/>
                <a:uFillTx/>
                <a:ea typeface="+mn-ea"/>
                <a:cs typeface="+mn-cs"/>
              </a:rPr>
              <a:t>Seemann</a:t>
            </a:r>
            <a:r>
              <a:rPr kumimoji="0" lang="es-ES" sz="800" b="0" i="0" u="none" strike="noStrike" kern="1200" cap="none" spc="0" normalizeH="0" baseline="0" noProof="0" dirty="0">
                <a:ln>
                  <a:noFill/>
                </a:ln>
                <a:solidFill>
                  <a:prstClr val="black">
                    <a:tint val="75000"/>
                  </a:prstClr>
                </a:solidFill>
                <a:effectLst/>
                <a:uLnTx/>
                <a:uFillTx/>
                <a:ea typeface="+mn-ea"/>
                <a:cs typeface="+mn-cs"/>
              </a:rPr>
              <a:t> C, </a:t>
            </a:r>
            <a:r>
              <a:rPr kumimoji="0" lang="es-ES" sz="800" b="0" i="0" u="none" strike="noStrike" kern="1200" cap="none" spc="0" normalizeH="0" baseline="0" noProof="0" dirty="0" err="1">
                <a:ln>
                  <a:noFill/>
                </a:ln>
                <a:solidFill>
                  <a:prstClr val="black">
                    <a:tint val="75000"/>
                  </a:prstClr>
                </a:solidFill>
                <a:effectLst/>
                <a:uLnTx/>
                <a:uFillTx/>
                <a:ea typeface="+mn-ea"/>
                <a:cs typeface="+mn-cs"/>
              </a:rPr>
              <a:t>Gerdes</a:t>
            </a:r>
            <a:r>
              <a:rPr kumimoji="0" lang="es-ES" sz="800" b="0" i="0" u="none" strike="noStrike" kern="1200" cap="none" spc="0" normalizeH="0" baseline="0" noProof="0" dirty="0">
                <a:ln>
                  <a:noFill/>
                </a:ln>
                <a:solidFill>
                  <a:prstClr val="black">
                    <a:tint val="75000"/>
                  </a:prstClr>
                </a:solidFill>
                <a:effectLst/>
                <a:uLnTx/>
                <a:uFillTx/>
                <a:ea typeface="+mn-ea"/>
                <a:cs typeface="+mn-cs"/>
              </a:rPr>
              <a:t> S, </a:t>
            </a:r>
            <a:r>
              <a:rPr kumimoji="0" lang="es-ES" sz="800" b="0" i="0" u="none" strike="noStrike" kern="1200" cap="none" spc="0" normalizeH="0" baseline="0" noProof="0" dirty="0" err="1">
                <a:ln>
                  <a:noFill/>
                </a:ln>
                <a:solidFill>
                  <a:prstClr val="black">
                    <a:tint val="75000"/>
                  </a:prstClr>
                </a:solidFill>
                <a:effectLst/>
                <a:uLnTx/>
                <a:uFillTx/>
                <a:ea typeface="+mn-ea"/>
                <a:cs typeface="+mn-cs"/>
              </a:rPr>
              <a:t>Mrowietz</a:t>
            </a:r>
            <a:r>
              <a:rPr kumimoji="0" lang="es-ES" sz="800" b="0" i="0" u="none" strike="noStrike" kern="1200" cap="none" spc="0" normalizeH="0" baseline="0" noProof="0" dirty="0">
                <a:ln>
                  <a:noFill/>
                </a:ln>
                <a:solidFill>
                  <a:prstClr val="black">
                    <a:tint val="75000"/>
                  </a:prstClr>
                </a:solidFill>
                <a:effectLst/>
                <a:uLnTx/>
                <a:uFillTx/>
                <a:ea typeface="+mn-ea"/>
                <a:cs typeface="+mn-cs"/>
              </a:rPr>
              <a:t> U. </a:t>
            </a:r>
            <a:r>
              <a:rPr kumimoji="0" lang="es-ES" sz="800" b="0" i="0" u="none" strike="noStrike" kern="1200" cap="none" spc="0" normalizeH="0" baseline="0" noProof="0" dirty="0" err="1">
                <a:ln>
                  <a:noFill/>
                </a:ln>
                <a:solidFill>
                  <a:prstClr val="black">
                    <a:tint val="75000"/>
                  </a:prstClr>
                </a:solidFill>
                <a:effectLst/>
                <a:uLnTx/>
                <a:uFillTx/>
                <a:ea typeface="+mn-ea"/>
                <a:cs typeface="+mn-cs"/>
              </a:rPr>
              <a:t>Effective</a:t>
            </a:r>
            <a:r>
              <a:rPr kumimoji="0" lang="es-ES" sz="800" b="0" i="0" u="none" strike="noStrike" kern="1200" cap="none" spc="0" normalizeH="0" baseline="0" noProof="0" dirty="0">
                <a:ln>
                  <a:noFill/>
                </a:ln>
                <a:solidFill>
                  <a:prstClr val="black">
                    <a:tint val="75000"/>
                  </a:prstClr>
                </a:solidFill>
                <a:effectLst/>
                <a:uLnTx/>
                <a:uFillTx/>
                <a:ea typeface="+mn-ea"/>
                <a:cs typeface="+mn-cs"/>
              </a:rPr>
              <a:t> and </a:t>
            </a:r>
            <a:r>
              <a:rPr kumimoji="0" lang="es-ES" sz="800" b="0" i="0" u="none" strike="noStrike" kern="1200" cap="none" spc="0" normalizeH="0" baseline="0" noProof="0" dirty="0" err="1">
                <a:ln>
                  <a:noFill/>
                </a:ln>
                <a:solidFill>
                  <a:prstClr val="black">
                    <a:tint val="75000"/>
                  </a:prstClr>
                </a:solidFill>
                <a:effectLst/>
                <a:uLnTx/>
                <a:uFillTx/>
                <a:ea typeface="+mn-ea"/>
                <a:cs typeface="+mn-cs"/>
              </a:rPr>
              <a:t>safe</a:t>
            </a:r>
            <a:r>
              <a:rPr kumimoji="0" lang="es-ES" sz="800" b="0" i="0" u="none" strike="noStrike" kern="1200" cap="none" spc="0" normalizeH="0" baseline="0" noProof="0" dirty="0">
                <a:ln>
                  <a:noFill/>
                </a:ln>
                <a:solidFill>
                  <a:prstClr val="black">
                    <a:tint val="75000"/>
                  </a:prstClr>
                </a:solidFill>
                <a:effectLst/>
                <a:uLnTx/>
                <a:uFillTx/>
                <a:ea typeface="+mn-ea"/>
                <a:cs typeface="+mn-cs"/>
              </a:rPr>
              <a:t> </a:t>
            </a:r>
            <a:r>
              <a:rPr kumimoji="0" lang="es-ES" sz="800" b="0" i="0" u="none" strike="noStrike" kern="1200" cap="none" spc="0" normalizeH="0" baseline="0" noProof="0" dirty="0" err="1">
                <a:ln>
                  <a:noFill/>
                </a:ln>
                <a:solidFill>
                  <a:prstClr val="black">
                    <a:tint val="75000"/>
                  </a:prstClr>
                </a:solidFill>
                <a:effectLst/>
                <a:uLnTx/>
                <a:uFillTx/>
                <a:ea typeface="+mn-ea"/>
                <a:cs typeface="+mn-cs"/>
              </a:rPr>
              <a:t>treatment</a:t>
            </a:r>
            <a:r>
              <a:rPr kumimoji="0" lang="es-ES" sz="800" b="0" i="0" u="none" strike="noStrike" kern="1200" cap="none" spc="0" normalizeH="0" baseline="0" noProof="0" dirty="0">
                <a:ln>
                  <a:noFill/>
                </a:ln>
                <a:solidFill>
                  <a:prstClr val="black">
                    <a:tint val="75000"/>
                  </a:prstClr>
                </a:solidFill>
                <a:effectLst/>
                <a:uLnTx/>
                <a:uFillTx/>
                <a:ea typeface="+mn-ea"/>
                <a:cs typeface="+mn-cs"/>
              </a:rPr>
              <a:t> </a:t>
            </a:r>
            <a:r>
              <a:rPr kumimoji="0" lang="es-ES" sz="800" b="0" i="0" u="none" strike="noStrike" kern="1200" cap="none" spc="0" normalizeH="0" baseline="0" noProof="0" dirty="0" err="1">
                <a:ln>
                  <a:noFill/>
                </a:ln>
                <a:solidFill>
                  <a:prstClr val="black">
                    <a:tint val="75000"/>
                  </a:prstClr>
                </a:solidFill>
                <a:effectLst/>
                <a:uLnTx/>
                <a:uFillTx/>
                <a:ea typeface="+mn-ea"/>
                <a:cs typeface="+mn-cs"/>
              </a:rPr>
              <a:t>of</a:t>
            </a:r>
            <a:r>
              <a:rPr kumimoji="0" lang="es-ES" sz="800" b="0" i="0" u="none" strike="noStrike" kern="1200" cap="none" spc="0" normalizeH="0" baseline="0" noProof="0" dirty="0">
                <a:ln>
                  <a:noFill/>
                </a:ln>
                <a:solidFill>
                  <a:prstClr val="black">
                    <a:tint val="75000"/>
                  </a:prstClr>
                </a:solidFill>
                <a:effectLst/>
                <a:uLnTx/>
                <a:uFillTx/>
                <a:ea typeface="+mn-ea"/>
                <a:cs typeface="+mn-cs"/>
              </a:rPr>
              <a:t> </a:t>
            </a:r>
            <a:r>
              <a:rPr kumimoji="0" lang="es-ES" sz="800" b="0" i="0" u="none" strike="noStrike" kern="1200" cap="none" spc="0" normalizeH="0" baseline="0" noProof="0" dirty="0" err="1">
                <a:ln>
                  <a:noFill/>
                </a:ln>
                <a:solidFill>
                  <a:prstClr val="black">
                    <a:tint val="75000"/>
                  </a:prstClr>
                </a:solidFill>
                <a:effectLst/>
                <a:uLnTx/>
                <a:uFillTx/>
                <a:ea typeface="+mn-ea"/>
                <a:cs typeface="+mn-cs"/>
              </a:rPr>
              <a:t>psoriatic</a:t>
            </a:r>
            <a:r>
              <a:rPr kumimoji="0" lang="es-ES" sz="800" b="0" i="0" u="none" strike="noStrike" kern="1200" cap="none" spc="0" normalizeH="0" baseline="0" noProof="0" dirty="0">
                <a:ln>
                  <a:noFill/>
                </a:ln>
                <a:solidFill>
                  <a:prstClr val="black">
                    <a:tint val="75000"/>
                  </a:prstClr>
                </a:solidFill>
                <a:effectLst/>
                <a:uLnTx/>
                <a:uFillTx/>
                <a:ea typeface="+mn-ea"/>
                <a:cs typeface="+mn-cs"/>
              </a:rPr>
              <a:t> </a:t>
            </a:r>
            <a:r>
              <a:rPr kumimoji="0" lang="es-ES" sz="800" b="0" i="0" u="none" strike="noStrike" kern="1200" cap="none" spc="0" normalizeH="0" baseline="0" noProof="0" dirty="0" err="1">
                <a:ln>
                  <a:noFill/>
                </a:ln>
                <a:solidFill>
                  <a:prstClr val="black">
                    <a:tint val="75000"/>
                  </a:prstClr>
                </a:solidFill>
                <a:effectLst/>
                <a:uLnTx/>
                <a:uFillTx/>
                <a:ea typeface="+mn-ea"/>
                <a:cs typeface="+mn-cs"/>
              </a:rPr>
              <a:t>disease</a:t>
            </a:r>
            <a:r>
              <a:rPr kumimoji="0" lang="es-ES" sz="800" b="0" i="0" u="none" strike="noStrike" kern="1200" cap="none" spc="0" normalizeH="0" baseline="0" noProof="0" dirty="0">
                <a:ln>
                  <a:noFill/>
                </a:ln>
                <a:solidFill>
                  <a:prstClr val="black">
                    <a:tint val="75000"/>
                  </a:prstClr>
                </a:solidFill>
                <a:effectLst/>
                <a:uLnTx/>
                <a:uFillTx/>
                <a:ea typeface="+mn-ea"/>
                <a:cs typeface="+mn-cs"/>
              </a:rPr>
              <a:t> </a:t>
            </a:r>
            <a:r>
              <a:rPr kumimoji="0" lang="es-ES" sz="800" b="0" i="0" u="none" strike="noStrike" kern="1200" cap="none" spc="0" normalizeH="0" baseline="0" noProof="0" dirty="0" err="1">
                <a:ln>
                  <a:noFill/>
                </a:ln>
                <a:solidFill>
                  <a:prstClr val="black">
                    <a:tint val="75000"/>
                  </a:prstClr>
                </a:solidFill>
                <a:effectLst/>
                <a:uLnTx/>
                <a:uFillTx/>
                <a:ea typeface="+mn-ea"/>
                <a:cs typeface="+mn-cs"/>
              </a:rPr>
              <a:t>with</a:t>
            </a:r>
            <a:r>
              <a:rPr kumimoji="0" lang="es-ES" sz="800" b="0" i="0" u="none" strike="noStrike" kern="1200" cap="none" spc="0" normalizeH="0" baseline="0" noProof="0" dirty="0">
                <a:ln>
                  <a:noFill/>
                </a:ln>
                <a:solidFill>
                  <a:prstClr val="black">
                    <a:tint val="75000"/>
                  </a:prstClr>
                </a:solidFill>
                <a:effectLst/>
                <a:uLnTx/>
                <a:uFillTx/>
                <a:ea typeface="+mn-ea"/>
                <a:cs typeface="+mn-cs"/>
              </a:rPr>
              <a:t> </a:t>
            </a:r>
            <a:r>
              <a:rPr kumimoji="0" lang="es-ES" sz="800" b="0" i="0" u="none" strike="noStrike" kern="1200" cap="none" spc="0" normalizeH="0" baseline="0" noProof="0" dirty="0" err="1">
                <a:ln>
                  <a:noFill/>
                </a:ln>
                <a:solidFill>
                  <a:prstClr val="black">
                    <a:tint val="75000"/>
                  </a:prstClr>
                </a:solidFill>
                <a:effectLst/>
                <a:uLnTx/>
                <a:uFillTx/>
                <a:ea typeface="+mn-ea"/>
                <a:cs typeface="+mn-cs"/>
              </a:rPr>
              <a:t>the</a:t>
            </a:r>
            <a:r>
              <a:rPr kumimoji="0" lang="es-ES" sz="800" b="0" i="0" u="none" strike="noStrike" kern="1200" cap="none" spc="0" normalizeH="0" baseline="0" noProof="0" dirty="0">
                <a:ln>
                  <a:noFill/>
                </a:ln>
                <a:solidFill>
                  <a:prstClr val="black">
                    <a:tint val="75000"/>
                  </a:prstClr>
                </a:solidFill>
                <a:effectLst/>
                <a:uLnTx/>
                <a:uFillTx/>
                <a:ea typeface="+mn-ea"/>
                <a:cs typeface="+mn-cs"/>
              </a:rPr>
              <a:t> Anti-IL-23p19 </a:t>
            </a:r>
            <a:r>
              <a:rPr kumimoji="0" lang="es-ES" sz="800" b="0" i="0" u="none" strike="noStrike" kern="1200" cap="none" spc="0" normalizeH="0" baseline="0" noProof="0" dirty="0" err="1">
                <a:ln>
                  <a:noFill/>
                </a:ln>
                <a:solidFill>
                  <a:prstClr val="black">
                    <a:tint val="75000"/>
                  </a:prstClr>
                </a:solidFill>
                <a:effectLst/>
                <a:uLnTx/>
                <a:uFillTx/>
                <a:ea typeface="+mn-ea"/>
                <a:cs typeface="+mn-cs"/>
              </a:rPr>
              <a:t>biologic</a:t>
            </a:r>
            <a:r>
              <a:rPr kumimoji="0" lang="es-ES" sz="800" b="0" i="0" u="none" strike="noStrike" kern="1200" cap="none" spc="0" normalizeH="0" baseline="0" noProof="0" dirty="0">
                <a:ln>
                  <a:noFill/>
                </a:ln>
                <a:solidFill>
                  <a:prstClr val="black">
                    <a:tint val="75000"/>
                  </a:prstClr>
                </a:solidFill>
                <a:effectLst/>
                <a:uLnTx/>
                <a:uFillTx/>
                <a:ea typeface="+mn-ea"/>
                <a:cs typeface="+mn-cs"/>
              </a:rPr>
              <a:t> tildrakizumab: </a:t>
            </a:r>
            <a:r>
              <a:rPr kumimoji="0" lang="es-ES" sz="800" b="0" i="0" u="none" strike="noStrike" kern="1200" cap="none" spc="0" normalizeH="0" baseline="0" noProof="0" dirty="0" err="1">
                <a:ln>
                  <a:noFill/>
                </a:ln>
                <a:solidFill>
                  <a:prstClr val="black">
                    <a:tint val="75000"/>
                  </a:prstClr>
                </a:solidFill>
                <a:effectLst/>
                <a:uLnTx/>
                <a:uFillTx/>
                <a:ea typeface="+mn-ea"/>
                <a:cs typeface="+mn-cs"/>
              </a:rPr>
              <a:t>results</a:t>
            </a:r>
            <a:r>
              <a:rPr kumimoji="0" lang="es-ES" sz="800" b="0" i="0" u="none" strike="noStrike" kern="1200" cap="none" spc="0" normalizeH="0" baseline="0" noProof="0" dirty="0">
                <a:ln>
                  <a:noFill/>
                </a:ln>
                <a:solidFill>
                  <a:prstClr val="black">
                    <a:tint val="75000"/>
                  </a:prstClr>
                </a:solidFill>
                <a:effectLst/>
                <a:uLnTx/>
                <a:uFillTx/>
                <a:ea typeface="+mn-ea"/>
                <a:cs typeface="+mn-cs"/>
              </a:rPr>
              <a:t> </a:t>
            </a:r>
            <a:r>
              <a:rPr kumimoji="0" lang="es-ES" sz="800" b="0" i="0" u="none" strike="noStrike" kern="1200" cap="none" spc="0" normalizeH="0" baseline="0" noProof="0" dirty="0" err="1">
                <a:ln>
                  <a:noFill/>
                </a:ln>
                <a:solidFill>
                  <a:prstClr val="black">
                    <a:tint val="75000"/>
                  </a:prstClr>
                </a:solidFill>
                <a:effectLst/>
                <a:uLnTx/>
                <a:uFillTx/>
                <a:ea typeface="+mn-ea"/>
                <a:cs typeface="+mn-cs"/>
              </a:rPr>
              <a:t>of</a:t>
            </a:r>
            <a:r>
              <a:rPr kumimoji="0" lang="es-ES" sz="800" b="0" i="0" u="none" strike="noStrike" kern="1200" cap="none" spc="0" normalizeH="0" baseline="0" noProof="0" dirty="0">
                <a:ln>
                  <a:noFill/>
                </a:ln>
                <a:solidFill>
                  <a:prstClr val="black">
                    <a:tint val="75000"/>
                  </a:prstClr>
                </a:solidFill>
                <a:effectLst/>
                <a:uLnTx/>
                <a:uFillTx/>
                <a:ea typeface="+mn-ea"/>
                <a:cs typeface="+mn-cs"/>
              </a:rPr>
              <a:t> a real-</a:t>
            </a:r>
            <a:r>
              <a:rPr kumimoji="0" lang="es-ES" sz="800" b="0" i="0" u="none" strike="noStrike" kern="1200" cap="none" spc="0" normalizeH="0" baseline="0" noProof="0" dirty="0" err="1">
                <a:ln>
                  <a:noFill/>
                </a:ln>
                <a:solidFill>
                  <a:prstClr val="black">
                    <a:tint val="75000"/>
                  </a:prstClr>
                </a:solidFill>
                <a:effectLst/>
                <a:uLnTx/>
                <a:uFillTx/>
                <a:ea typeface="+mn-ea"/>
                <a:cs typeface="+mn-cs"/>
              </a:rPr>
              <a:t>world</a:t>
            </a:r>
            <a:r>
              <a:rPr kumimoji="0" lang="es-ES" sz="800" b="0" i="0" u="none" strike="noStrike" kern="1200" cap="none" spc="0" normalizeH="0" baseline="0" noProof="0" dirty="0">
                <a:ln>
                  <a:noFill/>
                </a:ln>
                <a:solidFill>
                  <a:prstClr val="black">
                    <a:tint val="75000"/>
                  </a:prstClr>
                </a:solidFill>
                <a:effectLst/>
                <a:uLnTx/>
                <a:uFillTx/>
                <a:ea typeface="+mn-ea"/>
                <a:cs typeface="+mn-cs"/>
              </a:rPr>
              <a:t> prospective </a:t>
            </a:r>
            <a:r>
              <a:rPr kumimoji="0" lang="es-ES" sz="800" b="0" i="0" u="none" strike="noStrike" kern="1200" cap="none" spc="0" normalizeH="0" baseline="0" noProof="0" dirty="0" err="1">
                <a:ln>
                  <a:noFill/>
                </a:ln>
                <a:solidFill>
                  <a:prstClr val="black">
                    <a:tint val="75000"/>
                  </a:prstClr>
                </a:solidFill>
                <a:effectLst/>
                <a:uLnTx/>
                <a:uFillTx/>
                <a:ea typeface="+mn-ea"/>
                <a:cs typeface="+mn-cs"/>
              </a:rPr>
              <a:t>cohort</a:t>
            </a:r>
            <a:r>
              <a:rPr kumimoji="0" lang="es-ES" sz="800" b="0" i="0" u="none" strike="noStrike" kern="1200" cap="none" spc="0" normalizeH="0" baseline="0" noProof="0" dirty="0">
                <a:ln>
                  <a:noFill/>
                </a:ln>
                <a:solidFill>
                  <a:prstClr val="black">
                    <a:tint val="75000"/>
                  </a:prstClr>
                </a:solidFill>
                <a:effectLst/>
                <a:uLnTx/>
                <a:uFillTx/>
                <a:ea typeface="+mn-ea"/>
                <a:cs typeface="+mn-cs"/>
              </a:rPr>
              <a:t> </a:t>
            </a:r>
            <a:r>
              <a:rPr kumimoji="0" lang="es-ES" sz="800" b="0" i="0" u="none" strike="noStrike" kern="1200" cap="none" spc="0" normalizeH="0" baseline="0" noProof="0" dirty="0" err="1">
                <a:ln>
                  <a:noFill/>
                </a:ln>
                <a:solidFill>
                  <a:prstClr val="black">
                    <a:tint val="75000"/>
                  </a:prstClr>
                </a:solidFill>
                <a:effectLst/>
                <a:uLnTx/>
                <a:uFillTx/>
                <a:ea typeface="+mn-ea"/>
                <a:cs typeface="+mn-cs"/>
              </a:rPr>
              <a:t>study</a:t>
            </a:r>
            <a:r>
              <a:rPr kumimoji="0" lang="es-ES" sz="800" b="0" i="0" u="none" strike="noStrike" kern="1200" cap="none" spc="0" normalizeH="0" baseline="0" noProof="0" dirty="0">
                <a:ln>
                  <a:noFill/>
                </a:ln>
                <a:solidFill>
                  <a:prstClr val="black">
                    <a:tint val="75000"/>
                  </a:prstClr>
                </a:solidFill>
                <a:effectLst/>
                <a:uLnTx/>
                <a:uFillTx/>
                <a:ea typeface="+mn-ea"/>
                <a:cs typeface="+mn-cs"/>
              </a:rPr>
              <a:t> in </a:t>
            </a:r>
            <a:r>
              <a:rPr kumimoji="0" lang="es-ES" sz="800" b="0" i="0" u="none" strike="noStrike" kern="1200" cap="none" spc="0" normalizeH="0" baseline="0" noProof="0" dirty="0" err="1">
                <a:ln>
                  <a:noFill/>
                </a:ln>
                <a:solidFill>
                  <a:prstClr val="black">
                    <a:tint val="75000"/>
                  </a:prstClr>
                </a:solidFill>
                <a:effectLst/>
                <a:uLnTx/>
                <a:uFillTx/>
                <a:ea typeface="+mn-ea"/>
                <a:cs typeface="+mn-cs"/>
              </a:rPr>
              <a:t>nonselected</a:t>
            </a:r>
            <a:r>
              <a:rPr kumimoji="0" lang="es-ES" sz="800" b="0" i="0" u="none" strike="noStrike" kern="1200" cap="none" spc="0" normalizeH="0" baseline="0" noProof="0" dirty="0">
                <a:ln>
                  <a:noFill/>
                </a:ln>
                <a:solidFill>
                  <a:prstClr val="black">
                    <a:tint val="75000"/>
                  </a:prstClr>
                </a:solidFill>
                <a:effectLst/>
                <a:uLnTx/>
                <a:uFillTx/>
                <a:ea typeface="+mn-ea"/>
                <a:cs typeface="+mn-cs"/>
              </a:rPr>
              <a:t> </a:t>
            </a:r>
            <a:r>
              <a:rPr kumimoji="0" lang="es-ES" sz="800" b="0" i="0" u="none" strike="noStrike" kern="1200" cap="none" spc="0" normalizeH="0" baseline="0" noProof="0" dirty="0" err="1">
                <a:ln>
                  <a:noFill/>
                </a:ln>
                <a:solidFill>
                  <a:prstClr val="black">
                    <a:tint val="75000"/>
                  </a:prstClr>
                </a:solidFill>
                <a:effectLst/>
                <a:uLnTx/>
                <a:uFillTx/>
                <a:ea typeface="+mn-ea"/>
                <a:cs typeface="+mn-cs"/>
              </a:rPr>
              <a:t>patients</a:t>
            </a:r>
            <a:r>
              <a:rPr kumimoji="0" lang="es-ES" sz="800" b="0" i="0" u="none" strike="noStrike" kern="1200" cap="none" spc="0" normalizeH="0" baseline="0" noProof="0" dirty="0">
                <a:ln>
                  <a:noFill/>
                </a:ln>
                <a:solidFill>
                  <a:prstClr val="black">
                    <a:tint val="75000"/>
                  </a:prstClr>
                </a:solidFill>
                <a:effectLst/>
                <a:uLnTx/>
                <a:uFillTx/>
                <a:ea typeface="+mn-ea"/>
                <a:cs typeface="+mn-cs"/>
              </a:rPr>
              <a:t>. </a:t>
            </a:r>
            <a:r>
              <a:rPr kumimoji="0" lang="es-ES" sz="800" b="0" i="0" u="none" strike="noStrike" kern="1200" cap="none" spc="0" normalizeH="0" baseline="0" noProof="0" dirty="0" err="1">
                <a:ln>
                  <a:noFill/>
                </a:ln>
                <a:solidFill>
                  <a:prstClr val="black">
                    <a:tint val="75000"/>
                  </a:prstClr>
                </a:solidFill>
                <a:effectLst/>
                <a:uLnTx/>
                <a:uFillTx/>
                <a:ea typeface="+mn-ea"/>
                <a:cs typeface="+mn-cs"/>
              </a:rPr>
              <a:t>Derm</a:t>
            </a:r>
            <a:r>
              <a:rPr kumimoji="0" lang="es-ES" sz="800" b="0" i="0" u="none" strike="noStrike" kern="1200" cap="none" spc="0" normalizeH="0" baseline="0" noProof="0" dirty="0">
                <a:ln>
                  <a:noFill/>
                </a:ln>
                <a:solidFill>
                  <a:prstClr val="black">
                    <a:tint val="75000"/>
                  </a:prstClr>
                </a:solidFill>
                <a:effectLst/>
                <a:uLnTx/>
                <a:uFillTx/>
                <a:ea typeface="+mn-ea"/>
                <a:cs typeface="+mn-cs"/>
              </a:rPr>
              <a:t>. 2022;238(4):615-619.  </a:t>
            </a:r>
            <a:r>
              <a:rPr kumimoji="0" lang="es-ES" sz="800" b="1" i="0" u="none" strike="noStrike" kern="1200" cap="none" spc="0" normalizeH="0" baseline="0" noProof="0" dirty="0">
                <a:ln>
                  <a:noFill/>
                </a:ln>
                <a:solidFill>
                  <a:prstClr val="black">
                    <a:tint val="75000"/>
                  </a:prstClr>
                </a:solidFill>
                <a:effectLst/>
                <a:uLnTx/>
                <a:uFillTx/>
                <a:ea typeface="+mn-ea"/>
                <a:cs typeface="+mn-cs"/>
              </a:rPr>
              <a:t>6. </a:t>
            </a:r>
            <a:r>
              <a:rPr kumimoji="0" lang="es-ES" sz="800" b="0" i="0" u="none" strike="noStrike" kern="1200" cap="none" spc="0" normalizeH="0" baseline="0" noProof="0" dirty="0" err="1">
                <a:ln>
                  <a:noFill/>
                </a:ln>
                <a:solidFill>
                  <a:prstClr val="black">
                    <a:tint val="75000"/>
                  </a:prstClr>
                </a:solidFill>
                <a:effectLst/>
                <a:uLnTx/>
                <a:uFillTx/>
                <a:ea typeface="+mn-ea"/>
                <a:cs typeface="+mn-cs"/>
              </a:rPr>
              <a:t>Tsianakas</a:t>
            </a:r>
            <a:r>
              <a:rPr kumimoji="0" lang="es-ES" sz="800" b="0" i="0" u="none" strike="noStrike" kern="1200" cap="none" spc="0" normalizeH="0" baseline="0" noProof="0" dirty="0">
                <a:ln>
                  <a:noFill/>
                </a:ln>
                <a:solidFill>
                  <a:prstClr val="black">
                    <a:tint val="75000"/>
                  </a:prstClr>
                </a:solidFill>
                <a:effectLst/>
                <a:uLnTx/>
                <a:uFillTx/>
                <a:ea typeface="+mn-ea"/>
                <a:cs typeface="+mn-cs"/>
              </a:rPr>
              <a:t> A, </a:t>
            </a:r>
            <a:r>
              <a:rPr kumimoji="0" lang="es-ES" sz="800" b="0" i="1" u="none" strike="noStrike" kern="1200" cap="none" spc="0" normalizeH="0" baseline="0" noProof="0" dirty="0">
                <a:ln>
                  <a:noFill/>
                </a:ln>
                <a:solidFill>
                  <a:prstClr val="black">
                    <a:tint val="75000"/>
                  </a:prstClr>
                </a:solidFill>
                <a:effectLst/>
                <a:uLnTx/>
                <a:uFillTx/>
                <a:ea typeface="+mn-ea"/>
                <a:cs typeface="+mn-cs"/>
              </a:rPr>
              <a:t>et al. </a:t>
            </a:r>
            <a:r>
              <a:rPr kumimoji="0" lang="es-ES" sz="800" b="0" i="0" u="none" strike="noStrike" kern="1200" cap="none" spc="0" normalizeH="0" baseline="0" noProof="0" dirty="0" err="1">
                <a:ln>
                  <a:noFill/>
                </a:ln>
                <a:solidFill>
                  <a:prstClr val="black">
                    <a:tint val="75000"/>
                  </a:prstClr>
                </a:solidFill>
                <a:effectLst/>
                <a:uLnTx/>
                <a:uFillTx/>
                <a:ea typeface="+mn-ea"/>
                <a:cs typeface="+mn-cs"/>
              </a:rPr>
              <a:t>Interim</a:t>
            </a:r>
            <a:r>
              <a:rPr kumimoji="0" lang="es-ES" sz="800" b="0" i="0" u="none" strike="noStrike" kern="1200" cap="none" spc="0" normalizeH="0" baseline="0" noProof="0" dirty="0">
                <a:ln>
                  <a:noFill/>
                </a:ln>
                <a:solidFill>
                  <a:prstClr val="black">
                    <a:tint val="75000"/>
                  </a:prstClr>
                </a:solidFill>
                <a:effectLst/>
                <a:uLnTx/>
                <a:uFillTx/>
                <a:ea typeface="+mn-ea"/>
                <a:cs typeface="+mn-cs"/>
              </a:rPr>
              <a:t> </a:t>
            </a:r>
            <a:r>
              <a:rPr kumimoji="0" lang="es-ES" sz="800" b="0" i="0" u="none" strike="noStrike" kern="1200" cap="none" spc="0" normalizeH="0" baseline="0" noProof="0" dirty="0" err="1">
                <a:ln>
                  <a:noFill/>
                </a:ln>
                <a:solidFill>
                  <a:prstClr val="black">
                    <a:tint val="75000"/>
                  </a:prstClr>
                </a:solidFill>
                <a:effectLst/>
                <a:uLnTx/>
                <a:uFillTx/>
                <a:ea typeface="+mn-ea"/>
                <a:cs typeface="+mn-cs"/>
              </a:rPr>
              <a:t>analysis</a:t>
            </a:r>
            <a:r>
              <a:rPr kumimoji="0" lang="es-ES" sz="800" b="0" i="0" u="none" strike="noStrike" kern="1200" cap="none" spc="0" normalizeH="0" baseline="0" noProof="0" dirty="0">
                <a:ln>
                  <a:noFill/>
                </a:ln>
                <a:solidFill>
                  <a:prstClr val="black">
                    <a:tint val="75000"/>
                  </a:prstClr>
                </a:solidFill>
                <a:effectLst/>
                <a:uLnTx/>
                <a:uFillTx/>
                <a:ea typeface="+mn-ea"/>
                <a:cs typeface="+mn-cs"/>
              </a:rPr>
              <a:t> </a:t>
            </a:r>
            <a:r>
              <a:rPr kumimoji="0" lang="es-ES" sz="800" b="0" i="0" u="none" strike="noStrike" kern="1200" cap="none" spc="0" normalizeH="0" baseline="0" noProof="0" dirty="0" err="1">
                <a:ln>
                  <a:noFill/>
                </a:ln>
                <a:solidFill>
                  <a:prstClr val="black">
                    <a:tint val="75000"/>
                  </a:prstClr>
                </a:solidFill>
                <a:effectLst/>
                <a:uLnTx/>
                <a:uFillTx/>
                <a:ea typeface="+mn-ea"/>
                <a:cs typeface="+mn-cs"/>
              </a:rPr>
              <a:t>of</a:t>
            </a:r>
            <a:r>
              <a:rPr kumimoji="0" lang="es-ES" sz="800" b="0" i="0" u="none" strike="noStrike" kern="1200" cap="none" spc="0" normalizeH="0" baseline="0" noProof="0" dirty="0">
                <a:ln>
                  <a:noFill/>
                </a:ln>
                <a:solidFill>
                  <a:prstClr val="black">
                    <a:tint val="75000"/>
                  </a:prstClr>
                </a:solidFill>
                <a:effectLst/>
                <a:uLnTx/>
                <a:uFillTx/>
                <a:ea typeface="+mn-ea"/>
                <a:cs typeface="+mn-cs"/>
              </a:rPr>
              <a:t> </a:t>
            </a:r>
            <a:r>
              <a:rPr kumimoji="0" lang="es-ES" sz="800" b="0" i="0" u="none" strike="noStrike" kern="1200" cap="none" spc="0" normalizeH="0" baseline="0" noProof="0" dirty="0" err="1">
                <a:ln>
                  <a:noFill/>
                </a:ln>
                <a:solidFill>
                  <a:prstClr val="black">
                    <a:tint val="75000"/>
                  </a:prstClr>
                </a:solidFill>
                <a:effectLst/>
                <a:uLnTx/>
                <a:uFillTx/>
                <a:ea typeface="+mn-ea"/>
                <a:cs typeface="+mn-cs"/>
              </a:rPr>
              <a:t>the</a:t>
            </a:r>
            <a:r>
              <a:rPr kumimoji="0" lang="es-ES" sz="800" b="0" i="0" u="none" strike="noStrike" kern="1200" cap="none" spc="0" normalizeH="0" baseline="0" noProof="0" dirty="0">
                <a:ln>
                  <a:noFill/>
                </a:ln>
                <a:solidFill>
                  <a:prstClr val="black">
                    <a:tint val="75000"/>
                  </a:prstClr>
                </a:solidFill>
                <a:effectLst/>
                <a:uLnTx/>
                <a:uFillTx/>
                <a:ea typeface="+mn-ea"/>
                <a:cs typeface="+mn-cs"/>
              </a:rPr>
              <a:t> non-</a:t>
            </a:r>
            <a:r>
              <a:rPr kumimoji="0" lang="es-ES" sz="800" b="0" i="0" u="none" strike="noStrike" kern="1200" cap="none" spc="0" normalizeH="0" baseline="0" noProof="0" dirty="0" err="1">
                <a:ln>
                  <a:noFill/>
                </a:ln>
                <a:solidFill>
                  <a:prstClr val="black">
                    <a:tint val="75000"/>
                  </a:prstClr>
                </a:solidFill>
                <a:effectLst/>
                <a:uLnTx/>
                <a:uFillTx/>
                <a:ea typeface="+mn-ea"/>
                <a:cs typeface="+mn-cs"/>
              </a:rPr>
              <a:t>interventional</a:t>
            </a:r>
            <a:r>
              <a:rPr kumimoji="0" lang="es-ES" sz="800" b="0" i="0" u="none" strike="noStrike" kern="1200" cap="none" spc="0" normalizeH="0" baseline="0" noProof="0" dirty="0">
                <a:ln>
                  <a:noFill/>
                </a:ln>
                <a:solidFill>
                  <a:prstClr val="black">
                    <a:tint val="75000"/>
                  </a:prstClr>
                </a:solidFill>
                <a:effectLst/>
                <a:uLnTx/>
                <a:uFillTx/>
                <a:ea typeface="+mn-ea"/>
                <a:cs typeface="+mn-cs"/>
              </a:rPr>
              <a:t> </a:t>
            </a:r>
            <a:r>
              <a:rPr kumimoji="0" lang="es-ES" sz="800" b="0" i="0" u="none" strike="noStrike" kern="1200" cap="none" spc="0" normalizeH="0" baseline="0" noProof="0" dirty="0" err="1">
                <a:ln>
                  <a:noFill/>
                </a:ln>
                <a:solidFill>
                  <a:prstClr val="black">
                    <a:tint val="75000"/>
                  </a:prstClr>
                </a:solidFill>
                <a:effectLst/>
                <a:uLnTx/>
                <a:uFillTx/>
                <a:ea typeface="+mn-ea"/>
                <a:cs typeface="+mn-cs"/>
              </a:rPr>
              <a:t>study</a:t>
            </a:r>
            <a:r>
              <a:rPr kumimoji="0" lang="es-ES" sz="800" b="0" i="0" u="none" strike="noStrike" kern="1200" cap="none" spc="0" normalizeH="0" baseline="0" noProof="0" dirty="0">
                <a:ln>
                  <a:noFill/>
                </a:ln>
                <a:solidFill>
                  <a:prstClr val="black">
                    <a:tint val="75000"/>
                  </a:prstClr>
                </a:solidFill>
                <a:effectLst/>
                <a:uLnTx/>
                <a:uFillTx/>
                <a:ea typeface="+mn-ea"/>
                <a:cs typeface="+mn-cs"/>
              </a:rPr>
              <a:t> TILOT: </a:t>
            </a:r>
            <a:r>
              <a:rPr kumimoji="0" lang="es-ES" sz="800" b="0" i="0" u="none" strike="noStrike" kern="1200" cap="none" spc="0" normalizeH="0" baseline="0" noProof="0" dirty="0" err="1">
                <a:ln>
                  <a:noFill/>
                </a:ln>
                <a:solidFill>
                  <a:prstClr val="black">
                    <a:tint val="75000"/>
                  </a:prstClr>
                </a:solidFill>
                <a:effectLst/>
                <a:uLnTx/>
                <a:uFillTx/>
                <a:ea typeface="+mn-ea"/>
                <a:cs typeface="+mn-cs"/>
              </a:rPr>
              <a:t>Effectiveness</a:t>
            </a:r>
            <a:r>
              <a:rPr kumimoji="0" lang="es-ES" sz="800" b="0" i="0" u="none" strike="noStrike" kern="1200" cap="none" spc="0" normalizeH="0" baseline="0" noProof="0" dirty="0">
                <a:ln>
                  <a:noFill/>
                </a:ln>
                <a:solidFill>
                  <a:prstClr val="black">
                    <a:tint val="75000"/>
                  </a:prstClr>
                </a:solidFill>
                <a:effectLst/>
                <a:uLnTx/>
                <a:uFillTx/>
                <a:ea typeface="+mn-ea"/>
                <a:cs typeface="+mn-cs"/>
              </a:rPr>
              <a:t> and safety </a:t>
            </a:r>
            <a:r>
              <a:rPr kumimoji="0" lang="es-ES" sz="800" b="0" i="0" u="none" strike="noStrike" kern="1200" cap="none" spc="0" normalizeH="0" baseline="0" noProof="0" dirty="0" err="1">
                <a:ln>
                  <a:noFill/>
                </a:ln>
                <a:solidFill>
                  <a:prstClr val="black">
                    <a:tint val="75000"/>
                  </a:prstClr>
                </a:solidFill>
                <a:effectLst/>
                <a:uLnTx/>
                <a:uFillTx/>
                <a:ea typeface="+mn-ea"/>
                <a:cs typeface="+mn-cs"/>
              </a:rPr>
              <a:t>of</a:t>
            </a:r>
            <a:r>
              <a:rPr kumimoji="0" lang="es-ES" sz="800" b="0" i="0" u="none" strike="noStrike" kern="1200" cap="none" spc="0" normalizeH="0" baseline="0" noProof="0" dirty="0">
                <a:ln>
                  <a:noFill/>
                </a:ln>
                <a:solidFill>
                  <a:prstClr val="black">
                    <a:tint val="75000"/>
                  </a:prstClr>
                </a:solidFill>
                <a:effectLst/>
                <a:uLnTx/>
                <a:uFillTx/>
                <a:ea typeface="+mn-ea"/>
                <a:cs typeface="+mn-cs"/>
              </a:rPr>
              <a:t> tildrakizumab in </a:t>
            </a:r>
            <a:r>
              <a:rPr kumimoji="0" lang="es-ES" sz="800" b="0" i="0" u="none" strike="noStrike" kern="1200" cap="none" spc="0" normalizeH="0" baseline="0" noProof="0" dirty="0" err="1">
                <a:ln>
                  <a:noFill/>
                </a:ln>
                <a:solidFill>
                  <a:prstClr val="black">
                    <a:tint val="75000"/>
                  </a:prstClr>
                </a:solidFill>
                <a:effectLst/>
                <a:uLnTx/>
                <a:uFillTx/>
                <a:ea typeface="+mn-ea"/>
                <a:cs typeface="+mn-cs"/>
              </a:rPr>
              <a:t>long-term</a:t>
            </a:r>
            <a:r>
              <a:rPr kumimoji="0" lang="es-ES" sz="800" b="0" i="0" u="none" strike="noStrike" kern="1200" cap="none" spc="0" normalizeH="0" baseline="0" noProof="0" dirty="0">
                <a:ln>
                  <a:noFill/>
                </a:ln>
                <a:solidFill>
                  <a:prstClr val="black">
                    <a:tint val="75000"/>
                  </a:prstClr>
                </a:solidFill>
                <a:effectLst/>
                <a:uLnTx/>
                <a:uFillTx/>
                <a:ea typeface="+mn-ea"/>
                <a:cs typeface="+mn-cs"/>
              </a:rPr>
              <a:t> </a:t>
            </a:r>
            <a:r>
              <a:rPr kumimoji="0" lang="es-ES" sz="800" b="0" i="0" u="none" strike="noStrike" kern="1200" cap="none" spc="0" normalizeH="0" baseline="0" noProof="0" dirty="0" err="1">
                <a:ln>
                  <a:noFill/>
                </a:ln>
                <a:solidFill>
                  <a:prstClr val="black">
                    <a:tint val="75000"/>
                  </a:prstClr>
                </a:solidFill>
                <a:effectLst/>
                <a:uLnTx/>
                <a:uFillTx/>
                <a:ea typeface="+mn-ea"/>
                <a:cs typeface="+mn-cs"/>
              </a:rPr>
              <a:t>treatment</a:t>
            </a:r>
            <a:r>
              <a:rPr kumimoji="0" lang="es-ES" sz="800" b="0" i="0" u="none" strike="noStrike" kern="1200" cap="none" spc="0" normalizeH="0" baseline="0" noProof="0" dirty="0">
                <a:ln>
                  <a:noFill/>
                </a:ln>
                <a:solidFill>
                  <a:prstClr val="black">
                    <a:tint val="75000"/>
                  </a:prstClr>
                </a:solidFill>
                <a:effectLst/>
                <a:uLnTx/>
                <a:uFillTx/>
                <a:ea typeface="+mn-ea"/>
                <a:cs typeface="+mn-cs"/>
              </a:rPr>
              <a:t> </a:t>
            </a:r>
            <a:r>
              <a:rPr kumimoji="0" lang="es-ES" sz="800" b="0" i="0" u="none" strike="noStrike" kern="1200" cap="none" spc="0" normalizeH="0" baseline="0" noProof="0" dirty="0" err="1">
                <a:ln>
                  <a:noFill/>
                </a:ln>
                <a:solidFill>
                  <a:prstClr val="black">
                    <a:tint val="75000"/>
                  </a:prstClr>
                </a:solidFill>
                <a:effectLst/>
                <a:uLnTx/>
                <a:uFillTx/>
                <a:ea typeface="+mn-ea"/>
                <a:cs typeface="+mn-cs"/>
              </a:rPr>
              <a:t>of</a:t>
            </a:r>
            <a:r>
              <a:rPr kumimoji="0" lang="es-ES" sz="800" b="0" i="0" u="none" strike="noStrike" kern="1200" cap="none" spc="0" normalizeH="0" baseline="0" noProof="0" dirty="0">
                <a:ln>
                  <a:noFill/>
                </a:ln>
                <a:solidFill>
                  <a:prstClr val="black">
                    <a:tint val="75000"/>
                  </a:prstClr>
                </a:solidFill>
                <a:effectLst/>
                <a:uLnTx/>
                <a:uFillTx/>
                <a:ea typeface="+mn-ea"/>
                <a:cs typeface="+mn-cs"/>
              </a:rPr>
              <a:t> </a:t>
            </a:r>
            <a:r>
              <a:rPr kumimoji="0" lang="es-ES" sz="800" b="0" i="0" u="none" strike="noStrike" kern="1200" cap="none" spc="0" normalizeH="0" baseline="0" noProof="0" dirty="0" err="1">
                <a:ln>
                  <a:noFill/>
                </a:ln>
                <a:solidFill>
                  <a:prstClr val="black">
                    <a:tint val="75000"/>
                  </a:prstClr>
                </a:solidFill>
                <a:effectLst/>
                <a:uLnTx/>
                <a:uFillTx/>
                <a:ea typeface="+mn-ea"/>
                <a:cs typeface="+mn-cs"/>
              </a:rPr>
              <a:t>moderate</a:t>
            </a:r>
            <a:r>
              <a:rPr kumimoji="0" lang="es-ES" sz="800" b="0" i="0" u="none" strike="noStrike" kern="1200" cap="none" spc="0" normalizeH="0" baseline="0" noProof="0" dirty="0">
                <a:ln>
                  <a:noFill/>
                </a:ln>
                <a:solidFill>
                  <a:prstClr val="black">
                    <a:tint val="75000"/>
                  </a:prstClr>
                </a:solidFill>
                <a:effectLst/>
                <a:uLnTx/>
                <a:uFillTx/>
                <a:ea typeface="+mn-ea"/>
                <a:cs typeface="+mn-cs"/>
              </a:rPr>
              <a:t> </a:t>
            </a:r>
            <a:r>
              <a:rPr kumimoji="0" lang="es-ES" sz="800" b="0" i="0" u="none" strike="noStrike" kern="1200" cap="none" spc="0" normalizeH="0" baseline="0" noProof="0" dirty="0" err="1">
                <a:ln>
                  <a:noFill/>
                </a:ln>
                <a:solidFill>
                  <a:prstClr val="black">
                    <a:tint val="75000"/>
                  </a:prstClr>
                </a:solidFill>
                <a:effectLst/>
                <a:uLnTx/>
                <a:uFillTx/>
                <a:ea typeface="+mn-ea"/>
                <a:cs typeface="+mn-cs"/>
              </a:rPr>
              <a:t>to</a:t>
            </a:r>
            <a:r>
              <a:rPr kumimoji="0" lang="es-ES" sz="800" b="0" i="0" u="none" strike="noStrike" kern="1200" cap="none" spc="0" normalizeH="0" baseline="0" noProof="0" dirty="0">
                <a:ln>
                  <a:noFill/>
                </a:ln>
                <a:solidFill>
                  <a:prstClr val="black">
                    <a:tint val="75000"/>
                  </a:prstClr>
                </a:solidFill>
                <a:effectLst/>
                <a:uLnTx/>
                <a:uFillTx/>
                <a:ea typeface="+mn-ea"/>
                <a:cs typeface="+mn-cs"/>
              </a:rPr>
              <a:t> severe plaque psoriasis after 52 </a:t>
            </a:r>
            <a:r>
              <a:rPr kumimoji="0" lang="es-ES" sz="800" b="0" i="0" u="none" strike="noStrike" kern="1200" cap="none" spc="0" normalizeH="0" baseline="0" noProof="0" dirty="0" err="1">
                <a:ln>
                  <a:noFill/>
                </a:ln>
                <a:solidFill>
                  <a:prstClr val="black">
                    <a:tint val="75000"/>
                  </a:prstClr>
                </a:solidFill>
                <a:effectLst/>
                <a:uLnTx/>
                <a:uFillTx/>
                <a:ea typeface="+mn-ea"/>
                <a:cs typeface="+mn-cs"/>
              </a:rPr>
              <a:t>weeks</a:t>
            </a:r>
            <a:r>
              <a:rPr kumimoji="0" lang="es-ES" sz="800" b="0" i="0" u="none" strike="noStrike" kern="1200" cap="none" spc="0" normalizeH="0" baseline="0" noProof="0" dirty="0">
                <a:ln>
                  <a:noFill/>
                </a:ln>
                <a:solidFill>
                  <a:prstClr val="black">
                    <a:tint val="75000"/>
                  </a:prstClr>
                </a:solidFill>
                <a:effectLst/>
                <a:uLnTx/>
                <a:uFillTx/>
                <a:ea typeface="+mn-ea"/>
                <a:cs typeface="+mn-cs"/>
              </a:rPr>
              <a:t> in </a:t>
            </a:r>
            <a:r>
              <a:rPr kumimoji="0" lang="es-ES" sz="800" b="0" i="0" u="none" strike="noStrike" kern="1200" cap="none" spc="0" normalizeH="0" baseline="0" noProof="0" dirty="0" err="1">
                <a:ln>
                  <a:noFill/>
                </a:ln>
                <a:solidFill>
                  <a:prstClr val="black">
                    <a:tint val="75000"/>
                  </a:prstClr>
                </a:solidFill>
                <a:effectLst/>
                <a:uLnTx/>
                <a:uFillTx/>
                <a:ea typeface="+mn-ea"/>
                <a:cs typeface="+mn-cs"/>
              </a:rPr>
              <a:t>routine</a:t>
            </a:r>
            <a:r>
              <a:rPr kumimoji="0" lang="es-ES" sz="800" b="0" i="0" u="none" strike="noStrike" kern="1200" cap="none" spc="0" normalizeH="0" baseline="0" noProof="0" dirty="0">
                <a:ln>
                  <a:noFill/>
                </a:ln>
                <a:solidFill>
                  <a:prstClr val="black">
                    <a:tint val="75000"/>
                  </a:prstClr>
                </a:solidFill>
                <a:effectLst/>
                <a:uLnTx/>
                <a:uFillTx/>
                <a:ea typeface="+mn-ea"/>
                <a:cs typeface="+mn-cs"/>
              </a:rPr>
              <a:t> </a:t>
            </a:r>
            <a:r>
              <a:rPr kumimoji="0" lang="es-ES" sz="800" b="0" i="0" u="none" strike="noStrike" kern="1200" cap="none" spc="0" normalizeH="0" baseline="0" noProof="0" dirty="0" err="1">
                <a:ln>
                  <a:noFill/>
                </a:ln>
                <a:solidFill>
                  <a:prstClr val="black">
                    <a:tint val="75000"/>
                  </a:prstClr>
                </a:solidFill>
                <a:effectLst/>
                <a:uLnTx/>
                <a:uFillTx/>
                <a:ea typeface="+mn-ea"/>
                <a:cs typeface="+mn-cs"/>
              </a:rPr>
              <a:t>practice</a:t>
            </a:r>
            <a:r>
              <a:rPr kumimoji="0" lang="es-ES" sz="800" b="0" i="0" u="none" strike="noStrike" kern="1200" cap="none" spc="0" normalizeH="0" baseline="0" noProof="0" dirty="0">
                <a:ln>
                  <a:noFill/>
                </a:ln>
                <a:solidFill>
                  <a:prstClr val="black">
                    <a:tint val="75000"/>
                  </a:prstClr>
                </a:solidFill>
                <a:effectLst/>
                <a:uLnTx/>
                <a:uFillTx/>
                <a:ea typeface="+mn-ea"/>
                <a:cs typeface="+mn-cs"/>
              </a:rPr>
              <a:t>. Código: P032. Presentado en: </a:t>
            </a:r>
            <a:r>
              <a:rPr kumimoji="0" lang="es-ES" sz="800" b="0" i="0" u="none" strike="noStrike" kern="1200" cap="none" spc="0" normalizeH="0" baseline="0" noProof="0" dirty="0" err="1">
                <a:ln>
                  <a:noFill/>
                </a:ln>
                <a:solidFill>
                  <a:prstClr val="black">
                    <a:tint val="75000"/>
                  </a:prstClr>
                </a:solidFill>
                <a:effectLst/>
                <a:uLnTx/>
                <a:uFillTx/>
                <a:ea typeface="+mn-ea"/>
                <a:cs typeface="+mn-cs"/>
              </a:rPr>
              <a:t>Dermatologie</a:t>
            </a:r>
            <a:r>
              <a:rPr kumimoji="0" lang="es-ES" sz="800" b="0" i="0" u="none" strike="noStrike" kern="1200" cap="none" spc="0" normalizeH="0" baseline="0" noProof="0" dirty="0">
                <a:ln>
                  <a:noFill/>
                </a:ln>
                <a:solidFill>
                  <a:prstClr val="black">
                    <a:tint val="75000"/>
                  </a:prstClr>
                </a:solidFill>
                <a:effectLst/>
                <a:uLnTx/>
                <a:uFillTx/>
                <a:ea typeface="+mn-ea"/>
                <a:cs typeface="+mn-cs"/>
              </a:rPr>
              <a:t> KOMPAKT &amp; PRAXISNAH. 2022, Virtual 18-20 </a:t>
            </a:r>
            <a:r>
              <a:rPr kumimoji="0" lang="es-ES" sz="800" b="0" i="0" u="none" strike="noStrike" kern="1200" cap="none" spc="0" normalizeH="0" baseline="0" noProof="0" dirty="0" err="1">
                <a:ln>
                  <a:noFill/>
                </a:ln>
                <a:solidFill>
                  <a:prstClr val="black">
                    <a:tint val="75000"/>
                  </a:prstClr>
                </a:solidFill>
                <a:effectLst/>
                <a:uLnTx/>
                <a:uFillTx/>
                <a:ea typeface="+mn-ea"/>
                <a:cs typeface="+mn-cs"/>
              </a:rPr>
              <a:t>February</a:t>
            </a:r>
            <a:r>
              <a:rPr kumimoji="0" lang="es-ES" sz="800" b="0" i="0" u="none" strike="noStrike" kern="1200" cap="none" spc="0" normalizeH="0" baseline="0" noProof="0" dirty="0">
                <a:ln>
                  <a:noFill/>
                </a:ln>
                <a:solidFill>
                  <a:prstClr val="black">
                    <a:tint val="75000"/>
                  </a:prstClr>
                </a:solidFill>
                <a:effectLst/>
                <a:uLnTx/>
                <a:uFillTx/>
                <a:ea typeface="+mn-ea"/>
                <a:cs typeface="+mn-cs"/>
              </a:rPr>
              <a:t> 2022. P032.  </a:t>
            </a:r>
            <a:r>
              <a:rPr kumimoji="0" lang="es-ES" sz="800" b="1" i="0" u="none" strike="noStrike" kern="1200" cap="none" spc="0" normalizeH="0" baseline="0" noProof="0" dirty="0">
                <a:ln>
                  <a:noFill/>
                </a:ln>
                <a:solidFill>
                  <a:prstClr val="black">
                    <a:tint val="75000"/>
                  </a:prstClr>
                </a:solidFill>
                <a:effectLst/>
                <a:uLnTx/>
                <a:uFillTx/>
                <a:ea typeface="+mn-ea"/>
                <a:cs typeface="+mn-cs"/>
              </a:rPr>
              <a:t>7</a:t>
            </a:r>
            <a:r>
              <a:rPr kumimoji="0" lang="es-ES" sz="800" b="0" i="0" u="none" strike="noStrike" kern="1200" cap="none" spc="0" normalizeH="0" baseline="0" noProof="0" dirty="0">
                <a:ln>
                  <a:noFill/>
                </a:ln>
                <a:solidFill>
                  <a:prstClr val="black">
                    <a:tint val="75000"/>
                  </a:prstClr>
                </a:solidFill>
                <a:effectLst/>
                <a:uLnTx/>
                <a:uFillTx/>
                <a:ea typeface="+mn-ea"/>
                <a:cs typeface="+mn-cs"/>
              </a:rPr>
              <a:t>. Burlando M, Castelli R, </a:t>
            </a:r>
            <a:r>
              <a:rPr kumimoji="0" lang="es-ES" sz="800" b="0" i="0" u="none" strike="noStrike" kern="1200" cap="none" spc="0" normalizeH="0" baseline="0" noProof="0" dirty="0" err="1">
                <a:ln>
                  <a:noFill/>
                </a:ln>
                <a:solidFill>
                  <a:prstClr val="black">
                    <a:tint val="75000"/>
                  </a:prstClr>
                </a:solidFill>
                <a:effectLst/>
                <a:uLnTx/>
                <a:uFillTx/>
                <a:ea typeface="+mn-ea"/>
                <a:cs typeface="+mn-cs"/>
              </a:rPr>
              <a:t>Cozzani</a:t>
            </a:r>
            <a:r>
              <a:rPr kumimoji="0" lang="es-ES" sz="800" b="0" i="0" u="none" strike="noStrike" kern="1200" cap="none" spc="0" normalizeH="0" baseline="0" noProof="0" dirty="0">
                <a:ln>
                  <a:noFill/>
                </a:ln>
                <a:solidFill>
                  <a:prstClr val="black">
                    <a:tint val="75000"/>
                  </a:prstClr>
                </a:solidFill>
                <a:effectLst/>
                <a:uLnTx/>
                <a:uFillTx/>
                <a:ea typeface="+mn-ea"/>
                <a:cs typeface="+mn-cs"/>
              </a:rPr>
              <a:t> E, Parodi A. </a:t>
            </a:r>
            <a:r>
              <a:rPr kumimoji="0" lang="es-ES" sz="800" b="0" i="0" u="none" strike="noStrike" kern="1200" cap="none" spc="0" normalizeH="0" baseline="0" noProof="0" dirty="0" err="1">
                <a:ln>
                  <a:noFill/>
                </a:ln>
                <a:solidFill>
                  <a:prstClr val="black">
                    <a:tint val="75000"/>
                  </a:prstClr>
                </a:solidFill>
                <a:effectLst/>
                <a:uLnTx/>
                <a:uFillTx/>
                <a:ea typeface="+mn-ea"/>
                <a:cs typeface="+mn-cs"/>
              </a:rPr>
              <a:t>Treatment</a:t>
            </a:r>
            <a:r>
              <a:rPr kumimoji="0" lang="es-ES" sz="800" b="0" i="0" u="none" strike="noStrike" kern="1200" cap="none" spc="0" normalizeH="0" baseline="0" noProof="0" dirty="0">
                <a:ln>
                  <a:noFill/>
                </a:ln>
                <a:solidFill>
                  <a:prstClr val="black">
                    <a:tint val="75000"/>
                  </a:prstClr>
                </a:solidFill>
                <a:effectLst/>
                <a:uLnTx/>
                <a:uFillTx/>
                <a:ea typeface="+mn-ea"/>
                <a:cs typeface="+mn-cs"/>
              </a:rPr>
              <a:t> </a:t>
            </a:r>
            <a:r>
              <a:rPr kumimoji="0" lang="es-ES" sz="800" b="0" i="0" u="none" strike="noStrike" kern="1200" cap="none" spc="0" normalizeH="0" baseline="0" noProof="0" dirty="0" err="1">
                <a:ln>
                  <a:noFill/>
                </a:ln>
                <a:solidFill>
                  <a:prstClr val="black">
                    <a:tint val="75000"/>
                  </a:prstClr>
                </a:solidFill>
                <a:effectLst/>
                <a:uLnTx/>
                <a:uFillTx/>
                <a:ea typeface="+mn-ea"/>
                <a:cs typeface="+mn-cs"/>
              </a:rPr>
              <a:t>of</a:t>
            </a:r>
            <a:r>
              <a:rPr kumimoji="0" lang="es-ES" sz="800" b="0" i="0" u="none" strike="noStrike" kern="1200" cap="none" spc="0" normalizeH="0" baseline="0" noProof="0" dirty="0">
                <a:ln>
                  <a:noFill/>
                </a:ln>
                <a:solidFill>
                  <a:prstClr val="black">
                    <a:tint val="75000"/>
                  </a:prstClr>
                </a:solidFill>
                <a:effectLst/>
                <a:uLnTx/>
                <a:uFillTx/>
                <a:ea typeface="+mn-ea"/>
                <a:cs typeface="+mn-cs"/>
              </a:rPr>
              <a:t> </a:t>
            </a:r>
            <a:r>
              <a:rPr kumimoji="0" lang="es-ES" sz="800" b="0" i="0" u="none" strike="noStrike" kern="1200" cap="none" spc="0" normalizeH="0" baseline="0" noProof="0" dirty="0" err="1">
                <a:ln>
                  <a:noFill/>
                </a:ln>
                <a:solidFill>
                  <a:prstClr val="black">
                    <a:tint val="75000"/>
                  </a:prstClr>
                </a:solidFill>
                <a:effectLst/>
                <a:uLnTx/>
                <a:uFillTx/>
                <a:ea typeface="+mn-ea"/>
                <a:cs typeface="+mn-cs"/>
              </a:rPr>
              <a:t>moderate</a:t>
            </a:r>
            <a:r>
              <a:rPr kumimoji="0" lang="es-ES" sz="800" b="0" i="0" u="none" strike="noStrike" kern="1200" cap="none" spc="0" normalizeH="0" baseline="0" noProof="0" dirty="0">
                <a:ln>
                  <a:noFill/>
                </a:ln>
                <a:solidFill>
                  <a:prstClr val="black">
                    <a:tint val="75000"/>
                  </a:prstClr>
                </a:solidFill>
                <a:effectLst/>
                <a:uLnTx/>
                <a:uFillTx/>
                <a:ea typeface="+mn-ea"/>
                <a:cs typeface="+mn-cs"/>
              </a:rPr>
              <a:t>-</a:t>
            </a:r>
            <a:r>
              <a:rPr kumimoji="0" lang="es-ES" sz="800" b="0" i="0" u="none" strike="noStrike" kern="1200" cap="none" spc="0" normalizeH="0" baseline="0" noProof="0" dirty="0" err="1">
                <a:ln>
                  <a:noFill/>
                </a:ln>
                <a:solidFill>
                  <a:prstClr val="black">
                    <a:tint val="75000"/>
                  </a:prstClr>
                </a:solidFill>
                <a:effectLst/>
                <a:uLnTx/>
                <a:uFillTx/>
                <a:ea typeface="+mn-ea"/>
                <a:cs typeface="+mn-cs"/>
              </a:rPr>
              <a:t>to</a:t>
            </a:r>
            <a:r>
              <a:rPr kumimoji="0" lang="es-ES" sz="800" b="0" i="0" u="none" strike="noStrike" kern="1200" cap="none" spc="0" normalizeH="0" baseline="0" noProof="0" dirty="0">
                <a:ln>
                  <a:noFill/>
                </a:ln>
                <a:solidFill>
                  <a:prstClr val="black">
                    <a:tint val="75000"/>
                  </a:prstClr>
                </a:solidFill>
                <a:effectLst/>
                <a:uLnTx/>
                <a:uFillTx/>
                <a:ea typeface="+mn-ea"/>
                <a:cs typeface="+mn-cs"/>
              </a:rPr>
              <a:t>-severe plaque psoriasis </a:t>
            </a:r>
            <a:r>
              <a:rPr kumimoji="0" lang="es-ES" sz="800" b="0" i="0" u="none" strike="noStrike" kern="1200" cap="none" spc="0" normalizeH="0" baseline="0" noProof="0" dirty="0" err="1">
                <a:ln>
                  <a:noFill/>
                </a:ln>
                <a:solidFill>
                  <a:prstClr val="black">
                    <a:tint val="75000"/>
                  </a:prstClr>
                </a:solidFill>
                <a:effectLst/>
                <a:uLnTx/>
                <a:uFillTx/>
                <a:ea typeface="+mn-ea"/>
                <a:cs typeface="+mn-cs"/>
              </a:rPr>
              <a:t>with</a:t>
            </a:r>
            <a:r>
              <a:rPr kumimoji="0" lang="es-ES" sz="800" b="0" i="0" u="none" strike="noStrike" kern="1200" cap="none" spc="0" normalizeH="0" baseline="0" noProof="0" dirty="0">
                <a:ln>
                  <a:noFill/>
                </a:ln>
                <a:solidFill>
                  <a:prstClr val="black">
                    <a:tint val="75000"/>
                  </a:prstClr>
                </a:solidFill>
                <a:effectLst/>
                <a:uLnTx/>
                <a:uFillTx/>
                <a:ea typeface="+mn-ea"/>
                <a:cs typeface="+mn-cs"/>
              </a:rPr>
              <a:t> tildrakizumab in </a:t>
            </a:r>
            <a:r>
              <a:rPr kumimoji="0" lang="es-ES" sz="800" b="0" i="0" u="none" strike="noStrike" kern="1200" cap="none" spc="0" normalizeH="0" baseline="0" noProof="0" dirty="0" err="1">
                <a:ln>
                  <a:noFill/>
                </a:ln>
                <a:solidFill>
                  <a:prstClr val="black">
                    <a:tint val="75000"/>
                  </a:prstClr>
                </a:solidFill>
                <a:effectLst/>
                <a:uLnTx/>
                <a:uFillTx/>
                <a:ea typeface="+mn-ea"/>
                <a:cs typeface="+mn-cs"/>
              </a:rPr>
              <a:t>the</a:t>
            </a:r>
            <a:r>
              <a:rPr kumimoji="0" lang="es-ES" sz="800" b="0" i="0" u="none" strike="noStrike" kern="1200" cap="none" spc="0" normalizeH="0" baseline="0" noProof="0" dirty="0">
                <a:ln>
                  <a:noFill/>
                </a:ln>
                <a:solidFill>
                  <a:prstClr val="black">
                    <a:tint val="75000"/>
                  </a:prstClr>
                </a:solidFill>
                <a:effectLst/>
                <a:uLnTx/>
                <a:uFillTx/>
                <a:ea typeface="+mn-ea"/>
                <a:cs typeface="+mn-cs"/>
              </a:rPr>
              <a:t> real-</a:t>
            </a:r>
            <a:r>
              <a:rPr kumimoji="0" lang="es-ES" sz="800" b="0" i="0" u="none" strike="noStrike" kern="1200" cap="none" spc="0" normalizeH="0" baseline="0" noProof="0" dirty="0" err="1">
                <a:ln>
                  <a:noFill/>
                </a:ln>
                <a:solidFill>
                  <a:prstClr val="black">
                    <a:tint val="75000"/>
                  </a:prstClr>
                </a:solidFill>
                <a:effectLst/>
                <a:uLnTx/>
                <a:uFillTx/>
                <a:ea typeface="+mn-ea"/>
                <a:cs typeface="+mn-cs"/>
              </a:rPr>
              <a:t>life</a:t>
            </a:r>
            <a:r>
              <a:rPr kumimoji="0" lang="es-ES" sz="800" b="0" i="0" u="none" strike="noStrike" kern="1200" cap="none" spc="0" normalizeH="0" baseline="0" noProof="0" dirty="0">
                <a:ln>
                  <a:noFill/>
                </a:ln>
                <a:solidFill>
                  <a:prstClr val="black">
                    <a:tint val="75000"/>
                  </a:prstClr>
                </a:solidFill>
                <a:effectLst/>
                <a:uLnTx/>
                <a:uFillTx/>
                <a:ea typeface="+mn-ea"/>
                <a:cs typeface="+mn-cs"/>
              </a:rPr>
              <a:t> </a:t>
            </a:r>
            <a:r>
              <a:rPr kumimoji="0" lang="es-ES" sz="800" b="0" i="0" u="none" strike="noStrike" kern="1200" cap="none" spc="0" normalizeH="0" baseline="0" noProof="0" dirty="0" err="1">
                <a:ln>
                  <a:noFill/>
                </a:ln>
                <a:solidFill>
                  <a:prstClr val="black">
                    <a:tint val="75000"/>
                  </a:prstClr>
                </a:solidFill>
                <a:effectLst/>
                <a:uLnTx/>
                <a:uFillTx/>
                <a:ea typeface="+mn-ea"/>
                <a:cs typeface="+mn-cs"/>
              </a:rPr>
              <a:t>setting</a:t>
            </a:r>
            <a:r>
              <a:rPr kumimoji="0" lang="es-ES" sz="800" b="0" i="0" u="none" strike="noStrike" kern="1200" cap="none" spc="0" normalizeH="0" baseline="0" noProof="0" dirty="0">
                <a:ln>
                  <a:noFill/>
                </a:ln>
                <a:solidFill>
                  <a:prstClr val="black">
                    <a:tint val="75000"/>
                  </a:prstClr>
                </a:solidFill>
                <a:effectLst/>
                <a:uLnTx/>
                <a:uFillTx/>
                <a:ea typeface="+mn-ea"/>
                <a:cs typeface="+mn-cs"/>
              </a:rPr>
              <a:t>. </a:t>
            </a:r>
            <a:r>
              <a:rPr kumimoji="0" lang="es-ES" sz="800" b="0" i="0" u="none" strike="noStrike" kern="1200" cap="none" spc="0" normalizeH="0" baseline="0" noProof="0" dirty="0" err="1">
                <a:ln>
                  <a:noFill/>
                </a:ln>
                <a:solidFill>
                  <a:prstClr val="black">
                    <a:tint val="75000"/>
                  </a:prstClr>
                </a:solidFill>
                <a:effectLst/>
                <a:uLnTx/>
                <a:uFillTx/>
                <a:ea typeface="+mn-ea"/>
                <a:cs typeface="+mn-cs"/>
              </a:rPr>
              <a:t>Drugs</a:t>
            </a:r>
            <a:r>
              <a:rPr kumimoji="0" lang="es-ES" sz="800" b="0" i="0" u="none" strike="noStrike" kern="1200" cap="none" spc="0" normalizeH="0" baseline="0" noProof="0" dirty="0">
                <a:ln>
                  <a:noFill/>
                </a:ln>
                <a:solidFill>
                  <a:prstClr val="black">
                    <a:tint val="75000"/>
                  </a:prstClr>
                </a:solidFill>
                <a:effectLst/>
                <a:uLnTx/>
                <a:uFillTx/>
                <a:ea typeface="+mn-ea"/>
                <a:cs typeface="+mn-cs"/>
              </a:rPr>
              <a:t> </a:t>
            </a:r>
            <a:r>
              <a:rPr kumimoji="0" lang="es-ES" sz="800" b="0" i="0" u="none" strike="noStrike" kern="1200" cap="none" spc="0" normalizeH="0" baseline="0" noProof="0" dirty="0" err="1">
                <a:ln>
                  <a:noFill/>
                </a:ln>
                <a:solidFill>
                  <a:prstClr val="black">
                    <a:tint val="75000"/>
                  </a:prstClr>
                </a:solidFill>
                <a:effectLst/>
                <a:uLnTx/>
                <a:uFillTx/>
                <a:ea typeface="+mn-ea"/>
                <a:cs typeface="+mn-cs"/>
              </a:rPr>
              <a:t>Context</a:t>
            </a:r>
            <a:r>
              <a:rPr kumimoji="0" lang="es-ES" sz="800" b="0" i="0" u="none" strike="noStrike" kern="1200" cap="none" spc="0" normalizeH="0" baseline="0" noProof="0" dirty="0">
                <a:ln>
                  <a:noFill/>
                </a:ln>
                <a:solidFill>
                  <a:prstClr val="black">
                    <a:tint val="75000"/>
                  </a:prstClr>
                </a:solidFill>
                <a:effectLst/>
                <a:uLnTx/>
                <a:uFillTx/>
                <a:ea typeface="+mn-ea"/>
                <a:cs typeface="+mn-cs"/>
              </a:rPr>
              <a:t>. 2021 May 21;10:2021-2-6. </a:t>
            </a:r>
          </a:p>
        </p:txBody>
      </p:sp>
      <p:grpSp>
        <p:nvGrpSpPr>
          <p:cNvPr id="12" name="Grupo 11">
            <a:extLst>
              <a:ext uri="{FF2B5EF4-FFF2-40B4-BE49-F238E27FC236}">
                <a16:creationId xmlns:a16="http://schemas.microsoft.com/office/drawing/2014/main" id="{B24BF0C5-B97C-4352-F6D1-61DBF6FF39D1}"/>
              </a:ext>
            </a:extLst>
          </p:cNvPr>
          <p:cNvGrpSpPr/>
          <p:nvPr/>
        </p:nvGrpSpPr>
        <p:grpSpPr>
          <a:xfrm>
            <a:off x="1754886" y="1486246"/>
            <a:ext cx="8682228" cy="3646446"/>
            <a:chOff x="1338073" y="1381471"/>
            <a:chExt cx="8682228" cy="3646446"/>
          </a:xfrm>
        </p:grpSpPr>
        <p:sp>
          <p:nvSpPr>
            <p:cNvPr id="3" name="Rectángulo: una sola esquina redondeada 2">
              <a:extLst>
                <a:ext uri="{FF2B5EF4-FFF2-40B4-BE49-F238E27FC236}">
                  <a16:creationId xmlns:a16="http://schemas.microsoft.com/office/drawing/2014/main" id="{6725AA30-38FB-5FB7-3A20-C79D66F6E508}"/>
                </a:ext>
              </a:extLst>
            </p:cNvPr>
            <p:cNvSpPr/>
            <p:nvPr/>
          </p:nvSpPr>
          <p:spPr>
            <a:xfrm flipV="1">
              <a:off x="1338073" y="1381471"/>
              <a:ext cx="8682228" cy="3646446"/>
            </a:xfrm>
            <a:prstGeom prst="round1Rect">
              <a:avLst>
                <a:gd name="adj" fmla="val 13258"/>
              </a:avLst>
            </a:prstGeom>
            <a:solidFill>
              <a:schemeClr val="bg1"/>
            </a:solidFill>
            <a:ln w="15875">
              <a:solidFill>
                <a:srgbClr val="E6DE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ES" sz="1600" b="0" i="0" u="none" strike="noStrike" kern="1200" cap="none" spc="0" normalizeH="0" baseline="0" noProof="0">
                  <a:ln>
                    <a:noFill/>
                  </a:ln>
                  <a:solidFill>
                    <a:prstClr val="white"/>
                  </a:solidFill>
                  <a:effectLst/>
                  <a:uLnTx/>
                  <a:uFillTx/>
                  <a:latin typeface="+mj-lt"/>
                  <a:ea typeface="+mn-ea"/>
                  <a:cs typeface="+mn-cs"/>
                </a:rPr>
                <a:t>Pacientes (%)</a:t>
              </a:r>
            </a:p>
          </p:txBody>
        </p:sp>
        <p:grpSp>
          <p:nvGrpSpPr>
            <p:cNvPr id="7" name="Grupo 6">
              <a:extLst>
                <a:ext uri="{FF2B5EF4-FFF2-40B4-BE49-F238E27FC236}">
                  <a16:creationId xmlns:a16="http://schemas.microsoft.com/office/drawing/2014/main" id="{E0E46EDD-8353-D590-308F-CAB3E964D95C}"/>
                </a:ext>
              </a:extLst>
            </p:cNvPr>
            <p:cNvGrpSpPr/>
            <p:nvPr/>
          </p:nvGrpSpPr>
          <p:grpSpPr>
            <a:xfrm>
              <a:off x="1831234" y="1515201"/>
              <a:ext cx="8189067" cy="1077218"/>
              <a:chOff x="1831234" y="1515201"/>
              <a:chExt cx="8189067" cy="1077218"/>
            </a:xfrm>
          </p:grpSpPr>
          <p:sp>
            <p:nvSpPr>
              <p:cNvPr id="11" name="Marcador de texto 1">
                <a:extLst>
                  <a:ext uri="{FF2B5EF4-FFF2-40B4-BE49-F238E27FC236}">
                    <a16:creationId xmlns:a16="http://schemas.microsoft.com/office/drawing/2014/main" id="{557FBBEF-3FD9-F370-322F-E41A6F6F3C39}"/>
                  </a:ext>
                </a:extLst>
              </p:cNvPr>
              <p:cNvSpPr txBox="1">
                <a:spLocks/>
              </p:cNvSpPr>
              <p:nvPr/>
            </p:nvSpPr>
            <p:spPr>
              <a:xfrm>
                <a:off x="3329243" y="1515201"/>
                <a:ext cx="6691058" cy="1077218"/>
              </a:xfrm>
              <a:prstGeom prst="rect">
                <a:avLst/>
              </a:prstGeom>
            </p:spPr>
            <p:txBody>
              <a:bodyPr wrap="square">
                <a:spAutoFit/>
              </a:bodyPr>
              <a:lstStyle>
                <a:lvl1pPr marL="180000" indent="-180000" algn="l" defTabSz="914400" rtl="0" eaLnBrk="1" latinLnBrk="0" hangingPunct="1">
                  <a:lnSpc>
                    <a:spcPct val="90000"/>
                  </a:lnSpc>
                  <a:spcBef>
                    <a:spcPts val="600"/>
                  </a:spcBef>
                  <a:spcAft>
                    <a:spcPts val="600"/>
                  </a:spcAft>
                  <a:buClr>
                    <a:schemeClr val="accent3"/>
                  </a:buClr>
                  <a:buFont typeface="Wingdings" panose="05000000000000000000" pitchFamily="2" charset="2"/>
                  <a:buChar char="§"/>
                  <a:defRPr sz="2000" kern="1200">
                    <a:solidFill>
                      <a:schemeClr val="tx1">
                        <a:lumMod val="75000"/>
                        <a:lumOff val="25000"/>
                      </a:schemeClr>
                    </a:solidFill>
                    <a:latin typeface="+mn-lt"/>
                    <a:ea typeface="+mn-ea"/>
                    <a:cs typeface="+mn-cs"/>
                  </a:defRPr>
                </a:lvl1pPr>
                <a:lvl2pPr marL="360000" indent="-180000" algn="l" defTabSz="914400" rtl="0" eaLnBrk="1" latinLnBrk="0" hangingPunct="1">
                  <a:lnSpc>
                    <a:spcPct val="90000"/>
                  </a:lnSpc>
                  <a:spcBef>
                    <a:spcPts val="300"/>
                  </a:spcBef>
                  <a:spcAft>
                    <a:spcPts val="600"/>
                  </a:spcAft>
                  <a:buClr>
                    <a:schemeClr val="accent2"/>
                  </a:buClr>
                  <a:buFont typeface="Wingdings" panose="05000000000000000000" pitchFamily="2" charset="2"/>
                  <a:buChar char="§"/>
                  <a:defRPr sz="1800" kern="1200">
                    <a:solidFill>
                      <a:schemeClr val="tx1">
                        <a:lumMod val="75000"/>
                        <a:lumOff val="25000"/>
                      </a:schemeClr>
                    </a:solidFill>
                    <a:latin typeface="+mn-lt"/>
                    <a:ea typeface="+mn-ea"/>
                    <a:cs typeface="+mn-cs"/>
                  </a:defRPr>
                </a:lvl2pPr>
                <a:lvl3pPr marL="540000" indent="-180000" algn="l" defTabSz="914400" rtl="0" eaLnBrk="1" latinLnBrk="0" hangingPunct="1">
                  <a:lnSpc>
                    <a:spcPct val="90000"/>
                  </a:lnSpc>
                  <a:spcBef>
                    <a:spcPts val="300"/>
                  </a:spcBef>
                  <a:spcAft>
                    <a:spcPts val="600"/>
                  </a:spcAft>
                  <a:buClr>
                    <a:schemeClr val="accent1"/>
                  </a:buClr>
                  <a:buFont typeface="Wingdings" panose="05000000000000000000" pitchFamily="2" charset="2"/>
                  <a:buChar char="§"/>
                  <a:defRPr sz="18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1C2544"/>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1C254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defTabSz="914400" rtl="0" eaLnBrk="1" fontAlgn="auto" latinLnBrk="0" hangingPunct="1">
                  <a:lnSpc>
                    <a:spcPct val="100000"/>
                  </a:lnSpc>
                  <a:spcBef>
                    <a:spcPts val="600"/>
                  </a:spcBef>
                  <a:spcAft>
                    <a:spcPts val="600"/>
                  </a:spcAft>
                  <a:buClr>
                    <a:srgbClr val="FDC647"/>
                  </a:buClr>
                  <a:buSzTx/>
                  <a:buFont typeface="Wingdings" panose="05000000000000000000" pitchFamily="2" charset="2"/>
                  <a:buNone/>
                  <a:tabLst/>
                  <a:defRPr/>
                </a:pPr>
                <a:r>
                  <a:rPr kumimoji="0" lang="es-ES" sz="1600" b="1" i="0" u="none" strike="noStrike" kern="1200" cap="none" spc="0" normalizeH="0" baseline="0" noProof="0" dirty="0">
                    <a:ln>
                      <a:noFill/>
                    </a:ln>
                    <a:solidFill>
                      <a:schemeClr val="accent2"/>
                    </a:solidFill>
                    <a:effectLst/>
                    <a:uLnTx/>
                    <a:uFillTx/>
                    <a:latin typeface="+mj-lt"/>
                    <a:ea typeface="+mn-ea"/>
                    <a:cs typeface="+mn-cs"/>
                  </a:rPr>
                  <a:t>ILUMETRI</a:t>
                </a:r>
                <a:r>
                  <a:rPr kumimoji="0" lang="es-ES" sz="1600" b="1" i="0" u="none" strike="noStrike" kern="1200" cap="none" spc="0" normalizeH="0" baseline="30000" noProof="0" dirty="0">
                    <a:ln>
                      <a:noFill/>
                    </a:ln>
                    <a:solidFill>
                      <a:schemeClr val="accent2"/>
                    </a:solidFill>
                    <a:effectLst/>
                    <a:uLnTx/>
                    <a:uFillTx/>
                    <a:latin typeface="+mj-lt"/>
                    <a:ea typeface="+mn-ea"/>
                    <a:cs typeface="+mn-cs"/>
                  </a:rPr>
                  <a:t>®</a:t>
                </a:r>
                <a:r>
                  <a:rPr kumimoji="0" lang="es-ES" sz="1600" b="1" i="0" u="none" strike="noStrike" kern="1200" cap="none" spc="0" normalizeH="0" baseline="0" noProof="0" dirty="0">
                    <a:ln>
                      <a:noFill/>
                    </a:ln>
                    <a:solidFill>
                      <a:schemeClr val="accent2"/>
                    </a:solidFill>
                    <a:effectLst/>
                    <a:uLnTx/>
                    <a:uFillTx/>
                    <a:latin typeface="+mj-lt"/>
                    <a:ea typeface="+mn-ea"/>
                    <a:cs typeface="+mn-cs"/>
                  </a:rPr>
                  <a:t> proporciona el control de la enfermedad a largo plazo, </a:t>
                </a:r>
                <a:br>
                  <a:rPr kumimoji="0" lang="es-ES" sz="1600" b="1" i="0" u="none" strike="noStrike" kern="1200" cap="none" spc="0" normalizeH="0" baseline="0" noProof="0" dirty="0">
                    <a:ln>
                      <a:noFill/>
                    </a:ln>
                    <a:solidFill>
                      <a:schemeClr val="accent2"/>
                    </a:solidFill>
                    <a:effectLst/>
                    <a:uLnTx/>
                    <a:uFillTx/>
                    <a:latin typeface="+mj-lt"/>
                    <a:ea typeface="+mn-ea"/>
                    <a:cs typeface="+mn-cs"/>
                  </a:rPr>
                </a:br>
                <a:r>
                  <a:rPr kumimoji="0" lang="es-ES" sz="1600" i="0" u="none" strike="noStrike" kern="1200" cap="none" spc="0" normalizeH="0" baseline="0" noProof="0" dirty="0">
                    <a:ln>
                      <a:noFill/>
                    </a:ln>
                    <a:solidFill>
                      <a:schemeClr val="accent2"/>
                    </a:solidFill>
                    <a:effectLst/>
                    <a:uLnTx/>
                    <a:uFillTx/>
                    <a:latin typeface="+mj-lt"/>
                    <a:ea typeface="+mn-ea"/>
                    <a:cs typeface="+mn-cs"/>
                  </a:rPr>
                  <a:t>con un perfil de seguridad favorable en un amplio perfil de pacientes, independientemente de su edad, comorbilidades y características </a:t>
                </a:r>
                <a:br>
                  <a:rPr kumimoji="0" lang="es-ES" sz="1600" i="0" u="none" strike="noStrike" kern="1200" cap="none" spc="0" normalizeH="0" baseline="0" noProof="0" dirty="0">
                    <a:ln>
                      <a:noFill/>
                    </a:ln>
                    <a:solidFill>
                      <a:schemeClr val="accent2"/>
                    </a:solidFill>
                    <a:effectLst/>
                    <a:uLnTx/>
                    <a:uFillTx/>
                    <a:latin typeface="+mj-lt"/>
                    <a:ea typeface="+mn-ea"/>
                    <a:cs typeface="+mn-cs"/>
                  </a:rPr>
                </a:br>
                <a:r>
                  <a:rPr kumimoji="0" lang="es-ES" sz="1600" i="0" u="none" strike="noStrike" kern="1200" cap="none" spc="0" normalizeH="0" baseline="0" noProof="0" dirty="0">
                    <a:ln>
                      <a:noFill/>
                    </a:ln>
                    <a:solidFill>
                      <a:schemeClr val="accent2"/>
                    </a:solidFill>
                    <a:effectLst/>
                    <a:uLnTx/>
                    <a:uFillTx/>
                    <a:latin typeface="+mj-lt"/>
                    <a:ea typeface="+mn-ea"/>
                    <a:cs typeface="+mn-cs"/>
                  </a:rPr>
                  <a:t>de la enfermedad.</a:t>
                </a:r>
                <a:r>
                  <a:rPr kumimoji="0" lang="es-ES" sz="1600" i="0" u="none" strike="noStrike" kern="1200" cap="none" spc="0" normalizeH="0" baseline="30000" noProof="0" dirty="0">
                    <a:ln>
                      <a:noFill/>
                    </a:ln>
                    <a:solidFill>
                      <a:schemeClr val="accent2"/>
                    </a:solidFill>
                    <a:effectLst/>
                    <a:uLnTx/>
                    <a:uFillTx/>
                    <a:latin typeface="+mj-lt"/>
                    <a:ea typeface="+mn-ea"/>
                    <a:cs typeface="+mn-cs"/>
                  </a:rPr>
                  <a:t>1-3</a:t>
                </a:r>
              </a:p>
            </p:txBody>
          </p:sp>
          <p:grpSp>
            <p:nvGrpSpPr>
              <p:cNvPr id="26" name="Grupo 25">
                <a:extLst>
                  <a:ext uri="{FF2B5EF4-FFF2-40B4-BE49-F238E27FC236}">
                    <a16:creationId xmlns:a16="http://schemas.microsoft.com/office/drawing/2014/main" id="{2AB756FC-DD31-7BD8-A4DD-40D008C4B52F}"/>
                  </a:ext>
                </a:extLst>
              </p:cNvPr>
              <p:cNvGrpSpPr/>
              <p:nvPr/>
            </p:nvGrpSpPr>
            <p:grpSpPr>
              <a:xfrm>
                <a:off x="1831234" y="1648136"/>
                <a:ext cx="867739" cy="811349"/>
                <a:chOff x="1322832" y="3381780"/>
                <a:chExt cx="707136" cy="661182"/>
              </a:xfrm>
            </p:grpSpPr>
            <p:grpSp>
              <p:nvGrpSpPr>
                <p:cNvPr id="27" name="Gráfico 278">
                  <a:extLst>
                    <a:ext uri="{FF2B5EF4-FFF2-40B4-BE49-F238E27FC236}">
                      <a16:creationId xmlns:a16="http://schemas.microsoft.com/office/drawing/2014/main" id="{3FCA3114-DBDF-7CB7-C153-C240D41B8DAC}"/>
                    </a:ext>
                  </a:extLst>
                </p:cNvPr>
                <p:cNvGrpSpPr/>
                <p:nvPr/>
              </p:nvGrpSpPr>
              <p:grpSpPr>
                <a:xfrm>
                  <a:off x="1322832" y="3381780"/>
                  <a:ext cx="707136" cy="651891"/>
                  <a:chOff x="856488" y="3369723"/>
                  <a:chExt cx="1112520" cy="1025604"/>
                </a:xfrm>
                <a:solidFill>
                  <a:schemeClr val="accent2"/>
                </a:solidFill>
              </p:grpSpPr>
              <p:sp>
                <p:nvSpPr>
                  <p:cNvPr id="225" name="Forma libre: forma 224">
                    <a:extLst>
                      <a:ext uri="{FF2B5EF4-FFF2-40B4-BE49-F238E27FC236}">
                        <a16:creationId xmlns:a16="http://schemas.microsoft.com/office/drawing/2014/main" id="{F6553BEA-9FBE-C14C-1596-3DB608C87448}"/>
                      </a:ext>
                    </a:extLst>
                  </p:cNvPr>
                  <p:cNvSpPr/>
                  <p:nvPr/>
                </p:nvSpPr>
                <p:spPr>
                  <a:xfrm>
                    <a:off x="856488" y="3369723"/>
                    <a:ext cx="1112520" cy="1025604"/>
                  </a:xfrm>
                  <a:custGeom>
                    <a:avLst/>
                    <a:gdLst>
                      <a:gd name="connsiteX0" fmla="*/ 1025604 w 1112520"/>
                      <a:gd name="connsiteY0" fmla="*/ 86916 h 1025604"/>
                      <a:gd name="connsiteX1" fmla="*/ 1008221 w 1112520"/>
                      <a:gd name="connsiteY1" fmla="*/ 86916 h 1025604"/>
                      <a:gd name="connsiteX2" fmla="*/ 1008221 w 1112520"/>
                      <a:gd name="connsiteY2" fmla="*/ 52149 h 1025604"/>
                      <a:gd name="connsiteX3" fmla="*/ 956072 w 1112520"/>
                      <a:gd name="connsiteY3" fmla="*/ 0 h 1025604"/>
                      <a:gd name="connsiteX4" fmla="*/ 903923 w 1112520"/>
                      <a:gd name="connsiteY4" fmla="*/ 52149 h 1025604"/>
                      <a:gd name="connsiteX5" fmla="*/ 903923 w 1112520"/>
                      <a:gd name="connsiteY5" fmla="*/ 86916 h 1025604"/>
                      <a:gd name="connsiteX6" fmla="*/ 208598 w 1112520"/>
                      <a:gd name="connsiteY6" fmla="*/ 86916 h 1025604"/>
                      <a:gd name="connsiteX7" fmla="*/ 208598 w 1112520"/>
                      <a:gd name="connsiteY7" fmla="*/ 52149 h 1025604"/>
                      <a:gd name="connsiteX8" fmla="*/ 156448 w 1112520"/>
                      <a:gd name="connsiteY8" fmla="*/ 0 h 1025604"/>
                      <a:gd name="connsiteX9" fmla="*/ 104299 w 1112520"/>
                      <a:gd name="connsiteY9" fmla="*/ 52149 h 1025604"/>
                      <a:gd name="connsiteX10" fmla="*/ 104299 w 1112520"/>
                      <a:gd name="connsiteY10" fmla="*/ 86916 h 1025604"/>
                      <a:gd name="connsiteX11" fmla="*/ 86916 w 1112520"/>
                      <a:gd name="connsiteY11" fmla="*/ 86916 h 1025604"/>
                      <a:gd name="connsiteX12" fmla="*/ 0 w 1112520"/>
                      <a:gd name="connsiteY12" fmla="*/ 173831 h 1025604"/>
                      <a:gd name="connsiteX13" fmla="*/ 0 w 1112520"/>
                      <a:gd name="connsiteY13" fmla="*/ 938689 h 1025604"/>
                      <a:gd name="connsiteX14" fmla="*/ 86916 w 1112520"/>
                      <a:gd name="connsiteY14" fmla="*/ 1025604 h 1025604"/>
                      <a:gd name="connsiteX15" fmla="*/ 1025604 w 1112520"/>
                      <a:gd name="connsiteY15" fmla="*/ 1025604 h 1025604"/>
                      <a:gd name="connsiteX16" fmla="*/ 1112520 w 1112520"/>
                      <a:gd name="connsiteY16" fmla="*/ 938689 h 1025604"/>
                      <a:gd name="connsiteX17" fmla="*/ 1112520 w 1112520"/>
                      <a:gd name="connsiteY17" fmla="*/ 173831 h 1025604"/>
                      <a:gd name="connsiteX18" fmla="*/ 1025604 w 1112520"/>
                      <a:gd name="connsiteY18" fmla="*/ 86916 h 1025604"/>
                      <a:gd name="connsiteX19" fmla="*/ 938689 w 1112520"/>
                      <a:gd name="connsiteY19" fmla="*/ 52149 h 1025604"/>
                      <a:gd name="connsiteX20" fmla="*/ 956072 w 1112520"/>
                      <a:gd name="connsiteY20" fmla="*/ 34766 h 1025604"/>
                      <a:gd name="connsiteX21" fmla="*/ 973455 w 1112520"/>
                      <a:gd name="connsiteY21" fmla="*/ 52149 h 1025604"/>
                      <a:gd name="connsiteX22" fmla="*/ 973455 w 1112520"/>
                      <a:gd name="connsiteY22" fmla="*/ 104257 h 1025604"/>
                      <a:gd name="connsiteX23" fmla="*/ 973453 w 1112520"/>
                      <a:gd name="connsiteY23" fmla="*/ 104299 h 1025604"/>
                      <a:gd name="connsiteX24" fmla="*/ 973455 w 1112520"/>
                      <a:gd name="connsiteY24" fmla="*/ 104340 h 1025604"/>
                      <a:gd name="connsiteX25" fmla="*/ 973455 w 1112520"/>
                      <a:gd name="connsiteY25" fmla="*/ 156448 h 1025604"/>
                      <a:gd name="connsiteX26" fmla="*/ 956072 w 1112520"/>
                      <a:gd name="connsiteY26" fmla="*/ 173831 h 1025604"/>
                      <a:gd name="connsiteX27" fmla="*/ 938689 w 1112520"/>
                      <a:gd name="connsiteY27" fmla="*/ 156448 h 1025604"/>
                      <a:gd name="connsiteX28" fmla="*/ 938689 w 1112520"/>
                      <a:gd name="connsiteY28" fmla="*/ 52149 h 1025604"/>
                      <a:gd name="connsiteX29" fmla="*/ 156448 w 1112520"/>
                      <a:gd name="connsiteY29" fmla="*/ 34766 h 1025604"/>
                      <a:gd name="connsiteX30" fmla="*/ 173831 w 1112520"/>
                      <a:gd name="connsiteY30" fmla="*/ 52149 h 1025604"/>
                      <a:gd name="connsiteX31" fmla="*/ 173831 w 1112520"/>
                      <a:gd name="connsiteY31" fmla="*/ 156448 h 1025604"/>
                      <a:gd name="connsiteX32" fmla="*/ 156448 w 1112520"/>
                      <a:gd name="connsiteY32" fmla="*/ 173831 h 1025604"/>
                      <a:gd name="connsiteX33" fmla="*/ 139065 w 1112520"/>
                      <a:gd name="connsiteY33" fmla="*/ 156448 h 1025604"/>
                      <a:gd name="connsiteX34" fmla="*/ 139065 w 1112520"/>
                      <a:gd name="connsiteY34" fmla="*/ 104320 h 1025604"/>
                      <a:gd name="connsiteX35" fmla="*/ 139065 w 1112520"/>
                      <a:gd name="connsiteY35" fmla="*/ 104299 h 1025604"/>
                      <a:gd name="connsiteX36" fmla="*/ 139065 w 1112520"/>
                      <a:gd name="connsiteY36" fmla="*/ 104277 h 1025604"/>
                      <a:gd name="connsiteX37" fmla="*/ 139065 w 1112520"/>
                      <a:gd name="connsiteY37" fmla="*/ 52149 h 1025604"/>
                      <a:gd name="connsiteX38" fmla="*/ 156448 w 1112520"/>
                      <a:gd name="connsiteY38" fmla="*/ 34766 h 1025604"/>
                      <a:gd name="connsiteX39" fmla="*/ 1025604 w 1112520"/>
                      <a:gd name="connsiteY39" fmla="*/ 990838 h 1025604"/>
                      <a:gd name="connsiteX40" fmla="*/ 86916 w 1112520"/>
                      <a:gd name="connsiteY40" fmla="*/ 990838 h 1025604"/>
                      <a:gd name="connsiteX41" fmla="*/ 34766 w 1112520"/>
                      <a:gd name="connsiteY41" fmla="*/ 938689 h 1025604"/>
                      <a:gd name="connsiteX42" fmla="*/ 34766 w 1112520"/>
                      <a:gd name="connsiteY42" fmla="*/ 278130 h 1025604"/>
                      <a:gd name="connsiteX43" fmla="*/ 869156 w 1112520"/>
                      <a:gd name="connsiteY43" fmla="*/ 278130 h 1025604"/>
                      <a:gd name="connsiteX44" fmla="*/ 886539 w 1112520"/>
                      <a:gd name="connsiteY44" fmla="*/ 260747 h 1025604"/>
                      <a:gd name="connsiteX45" fmla="*/ 869156 w 1112520"/>
                      <a:gd name="connsiteY45" fmla="*/ 243364 h 1025604"/>
                      <a:gd name="connsiteX46" fmla="*/ 34766 w 1112520"/>
                      <a:gd name="connsiteY46" fmla="*/ 243364 h 1025604"/>
                      <a:gd name="connsiteX47" fmla="*/ 34766 w 1112520"/>
                      <a:gd name="connsiteY47" fmla="*/ 173831 h 1025604"/>
                      <a:gd name="connsiteX48" fmla="*/ 86916 w 1112520"/>
                      <a:gd name="connsiteY48" fmla="*/ 121682 h 1025604"/>
                      <a:gd name="connsiteX49" fmla="*/ 104299 w 1112520"/>
                      <a:gd name="connsiteY49" fmla="*/ 121682 h 1025604"/>
                      <a:gd name="connsiteX50" fmla="*/ 104299 w 1112520"/>
                      <a:gd name="connsiteY50" fmla="*/ 156448 h 1025604"/>
                      <a:gd name="connsiteX51" fmla="*/ 156448 w 1112520"/>
                      <a:gd name="connsiteY51" fmla="*/ 208598 h 1025604"/>
                      <a:gd name="connsiteX52" fmla="*/ 208598 w 1112520"/>
                      <a:gd name="connsiteY52" fmla="*/ 156448 h 1025604"/>
                      <a:gd name="connsiteX53" fmla="*/ 208598 w 1112520"/>
                      <a:gd name="connsiteY53" fmla="*/ 121682 h 1025604"/>
                      <a:gd name="connsiteX54" fmla="*/ 903923 w 1112520"/>
                      <a:gd name="connsiteY54" fmla="*/ 121682 h 1025604"/>
                      <a:gd name="connsiteX55" fmla="*/ 903923 w 1112520"/>
                      <a:gd name="connsiteY55" fmla="*/ 156448 h 1025604"/>
                      <a:gd name="connsiteX56" fmla="*/ 956072 w 1112520"/>
                      <a:gd name="connsiteY56" fmla="*/ 208598 h 1025604"/>
                      <a:gd name="connsiteX57" fmla="*/ 1008221 w 1112520"/>
                      <a:gd name="connsiteY57" fmla="*/ 156448 h 1025604"/>
                      <a:gd name="connsiteX58" fmla="*/ 1008221 w 1112520"/>
                      <a:gd name="connsiteY58" fmla="*/ 121682 h 1025604"/>
                      <a:gd name="connsiteX59" fmla="*/ 1025604 w 1112520"/>
                      <a:gd name="connsiteY59" fmla="*/ 121682 h 1025604"/>
                      <a:gd name="connsiteX60" fmla="*/ 1077754 w 1112520"/>
                      <a:gd name="connsiteY60" fmla="*/ 173831 h 1025604"/>
                      <a:gd name="connsiteX61" fmla="*/ 1077754 w 1112520"/>
                      <a:gd name="connsiteY61" fmla="*/ 243364 h 1025604"/>
                      <a:gd name="connsiteX62" fmla="*/ 1042988 w 1112520"/>
                      <a:gd name="connsiteY62" fmla="*/ 243364 h 1025604"/>
                      <a:gd name="connsiteX63" fmla="*/ 1025604 w 1112520"/>
                      <a:gd name="connsiteY63" fmla="*/ 260747 h 1025604"/>
                      <a:gd name="connsiteX64" fmla="*/ 1042988 w 1112520"/>
                      <a:gd name="connsiteY64" fmla="*/ 278130 h 1025604"/>
                      <a:gd name="connsiteX65" fmla="*/ 1077754 w 1112520"/>
                      <a:gd name="connsiteY65" fmla="*/ 278130 h 1025604"/>
                      <a:gd name="connsiteX66" fmla="*/ 1077754 w 1112520"/>
                      <a:gd name="connsiteY66" fmla="*/ 938689 h 1025604"/>
                      <a:gd name="connsiteX67" fmla="*/ 1025604 w 1112520"/>
                      <a:gd name="connsiteY67" fmla="*/ 990838 h 1025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1112520" h="1025604">
                        <a:moveTo>
                          <a:pt x="1025604" y="86916"/>
                        </a:moveTo>
                        <a:lnTo>
                          <a:pt x="1008221" y="86916"/>
                        </a:lnTo>
                        <a:lnTo>
                          <a:pt x="1008221" y="52149"/>
                        </a:lnTo>
                        <a:cubicBezTo>
                          <a:pt x="1008221" y="23393"/>
                          <a:pt x="984828" y="0"/>
                          <a:pt x="956072" y="0"/>
                        </a:cubicBezTo>
                        <a:cubicBezTo>
                          <a:pt x="927316" y="0"/>
                          <a:pt x="903923" y="23393"/>
                          <a:pt x="903923" y="52149"/>
                        </a:cubicBezTo>
                        <a:lnTo>
                          <a:pt x="903923" y="86916"/>
                        </a:lnTo>
                        <a:lnTo>
                          <a:pt x="208598" y="86916"/>
                        </a:lnTo>
                        <a:lnTo>
                          <a:pt x="208598" y="52149"/>
                        </a:lnTo>
                        <a:cubicBezTo>
                          <a:pt x="208598" y="23393"/>
                          <a:pt x="185204" y="0"/>
                          <a:pt x="156448" y="0"/>
                        </a:cubicBezTo>
                        <a:cubicBezTo>
                          <a:pt x="127692" y="0"/>
                          <a:pt x="104299" y="23393"/>
                          <a:pt x="104299" y="52149"/>
                        </a:cubicBezTo>
                        <a:lnTo>
                          <a:pt x="104299" y="86916"/>
                        </a:lnTo>
                        <a:lnTo>
                          <a:pt x="86916" y="86916"/>
                        </a:lnTo>
                        <a:cubicBezTo>
                          <a:pt x="38990" y="86916"/>
                          <a:pt x="0" y="125906"/>
                          <a:pt x="0" y="173831"/>
                        </a:cubicBezTo>
                        <a:lnTo>
                          <a:pt x="0" y="938689"/>
                        </a:lnTo>
                        <a:cubicBezTo>
                          <a:pt x="0" y="986614"/>
                          <a:pt x="38990" y="1025604"/>
                          <a:pt x="86916" y="1025604"/>
                        </a:cubicBezTo>
                        <a:lnTo>
                          <a:pt x="1025604" y="1025604"/>
                        </a:lnTo>
                        <a:cubicBezTo>
                          <a:pt x="1073530" y="1025604"/>
                          <a:pt x="1112520" y="986614"/>
                          <a:pt x="1112520" y="938689"/>
                        </a:cubicBezTo>
                        <a:lnTo>
                          <a:pt x="1112520" y="173831"/>
                        </a:lnTo>
                        <a:cubicBezTo>
                          <a:pt x="1112520" y="125906"/>
                          <a:pt x="1073530" y="86916"/>
                          <a:pt x="1025604" y="86916"/>
                        </a:cubicBezTo>
                        <a:close/>
                        <a:moveTo>
                          <a:pt x="938689" y="52149"/>
                        </a:moveTo>
                        <a:cubicBezTo>
                          <a:pt x="938689" y="42565"/>
                          <a:pt x="946487" y="34766"/>
                          <a:pt x="956072" y="34766"/>
                        </a:cubicBezTo>
                        <a:cubicBezTo>
                          <a:pt x="965657" y="34766"/>
                          <a:pt x="973455" y="42565"/>
                          <a:pt x="973455" y="52149"/>
                        </a:cubicBezTo>
                        <a:lnTo>
                          <a:pt x="973455" y="104257"/>
                        </a:lnTo>
                        <a:cubicBezTo>
                          <a:pt x="973455" y="104273"/>
                          <a:pt x="973453" y="104286"/>
                          <a:pt x="973453" y="104299"/>
                        </a:cubicBezTo>
                        <a:cubicBezTo>
                          <a:pt x="973453" y="104312"/>
                          <a:pt x="973455" y="104327"/>
                          <a:pt x="973455" y="104340"/>
                        </a:cubicBezTo>
                        <a:lnTo>
                          <a:pt x="973455" y="156448"/>
                        </a:lnTo>
                        <a:cubicBezTo>
                          <a:pt x="973455" y="166033"/>
                          <a:pt x="965657" y="173831"/>
                          <a:pt x="956072" y="173831"/>
                        </a:cubicBezTo>
                        <a:cubicBezTo>
                          <a:pt x="946487" y="173831"/>
                          <a:pt x="938689" y="166033"/>
                          <a:pt x="938689" y="156448"/>
                        </a:cubicBezTo>
                        <a:lnTo>
                          <a:pt x="938689" y="52149"/>
                        </a:lnTo>
                        <a:close/>
                        <a:moveTo>
                          <a:pt x="156448" y="34766"/>
                        </a:moveTo>
                        <a:cubicBezTo>
                          <a:pt x="166033" y="34766"/>
                          <a:pt x="173831" y="42565"/>
                          <a:pt x="173831" y="52149"/>
                        </a:cubicBezTo>
                        <a:lnTo>
                          <a:pt x="173831" y="156448"/>
                        </a:lnTo>
                        <a:cubicBezTo>
                          <a:pt x="173831" y="166033"/>
                          <a:pt x="166033" y="173831"/>
                          <a:pt x="156448" y="173831"/>
                        </a:cubicBezTo>
                        <a:cubicBezTo>
                          <a:pt x="146864" y="173831"/>
                          <a:pt x="139065" y="166033"/>
                          <a:pt x="139065" y="156448"/>
                        </a:cubicBezTo>
                        <a:lnTo>
                          <a:pt x="139065" y="104320"/>
                        </a:lnTo>
                        <a:cubicBezTo>
                          <a:pt x="139065" y="104314"/>
                          <a:pt x="139065" y="104305"/>
                          <a:pt x="139065" y="104299"/>
                        </a:cubicBezTo>
                        <a:cubicBezTo>
                          <a:pt x="139065" y="104292"/>
                          <a:pt x="139065" y="104286"/>
                          <a:pt x="139065" y="104277"/>
                        </a:cubicBezTo>
                        <a:lnTo>
                          <a:pt x="139065" y="52149"/>
                        </a:lnTo>
                        <a:cubicBezTo>
                          <a:pt x="139065" y="42565"/>
                          <a:pt x="146864" y="34766"/>
                          <a:pt x="156448" y="34766"/>
                        </a:cubicBezTo>
                        <a:close/>
                        <a:moveTo>
                          <a:pt x="1025604" y="990838"/>
                        </a:moveTo>
                        <a:lnTo>
                          <a:pt x="86916" y="990838"/>
                        </a:lnTo>
                        <a:cubicBezTo>
                          <a:pt x="58160" y="990838"/>
                          <a:pt x="34766" y="967445"/>
                          <a:pt x="34766" y="938689"/>
                        </a:cubicBezTo>
                        <a:lnTo>
                          <a:pt x="34766" y="278130"/>
                        </a:lnTo>
                        <a:lnTo>
                          <a:pt x="869156" y="278130"/>
                        </a:lnTo>
                        <a:cubicBezTo>
                          <a:pt x="878756" y="278130"/>
                          <a:pt x="886539" y="270347"/>
                          <a:pt x="886539" y="260747"/>
                        </a:cubicBezTo>
                        <a:cubicBezTo>
                          <a:pt x="886539" y="251147"/>
                          <a:pt x="878756" y="243364"/>
                          <a:pt x="869156" y="243364"/>
                        </a:cubicBezTo>
                        <a:lnTo>
                          <a:pt x="34766" y="243364"/>
                        </a:lnTo>
                        <a:lnTo>
                          <a:pt x="34766" y="173831"/>
                        </a:lnTo>
                        <a:cubicBezTo>
                          <a:pt x="34766" y="145075"/>
                          <a:pt x="58160" y="121682"/>
                          <a:pt x="86916" y="121682"/>
                        </a:cubicBezTo>
                        <a:lnTo>
                          <a:pt x="104299" y="121682"/>
                        </a:lnTo>
                        <a:lnTo>
                          <a:pt x="104299" y="156448"/>
                        </a:lnTo>
                        <a:cubicBezTo>
                          <a:pt x="104299" y="185204"/>
                          <a:pt x="127692" y="208598"/>
                          <a:pt x="156448" y="208598"/>
                        </a:cubicBezTo>
                        <a:cubicBezTo>
                          <a:pt x="185204" y="208598"/>
                          <a:pt x="208598" y="185204"/>
                          <a:pt x="208598" y="156448"/>
                        </a:cubicBezTo>
                        <a:lnTo>
                          <a:pt x="208598" y="121682"/>
                        </a:lnTo>
                        <a:lnTo>
                          <a:pt x="903923" y="121682"/>
                        </a:lnTo>
                        <a:lnTo>
                          <a:pt x="903923" y="156448"/>
                        </a:lnTo>
                        <a:cubicBezTo>
                          <a:pt x="903923" y="185204"/>
                          <a:pt x="927316" y="208598"/>
                          <a:pt x="956072" y="208598"/>
                        </a:cubicBezTo>
                        <a:cubicBezTo>
                          <a:pt x="984828" y="208598"/>
                          <a:pt x="1008221" y="185204"/>
                          <a:pt x="1008221" y="156448"/>
                        </a:cubicBezTo>
                        <a:lnTo>
                          <a:pt x="1008221" y="121682"/>
                        </a:lnTo>
                        <a:lnTo>
                          <a:pt x="1025604" y="121682"/>
                        </a:lnTo>
                        <a:cubicBezTo>
                          <a:pt x="1054360" y="121682"/>
                          <a:pt x="1077754" y="145075"/>
                          <a:pt x="1077754" y="173831"/>
                        </a:cubicBezTo>
                        <a:lnTo>
                          <a:pt x="1077754" y="243364"/>
                        </a:lnTo>
                        <a:lnTo>
                          <a:pt x="1042988" y="243364"/>
                        </a:lnTo>
                        <a:cubicBezTo>
                          <a:pt x="1033388" y="243364"/>
                          <a:pt x="1025604" y="251147"/>
                          <a:pt x="1025604" y="260747"/>
                        </a:cubicBezTo>
                        <a:cubicBezTo>
                          <a:pt x="1025604" y="270347"/>
                          <a:pt x="1033388" y="278130"/>
                          <a:pt x="1042988" y="278130"/>
                        </a:cubicBezTo>
                        <a:lnTo>
                          <a:pt x="1077754" y="278130"/>
                        </a:lnTo>
                        <a:lnTo>
                          <a:pt x="1077754" y="938689"/>
                        </a:lnTo>
                        <a:cubicBezTo>
                          <a:pt x="1077754" y="967445"/>
                          <a:pt x="1054360" y="990838"/>
                          <a:pt x="1025604" y="990838"/>
                        </a:cubicBezTo>
                        <a:close/>
                      </a:path>
                    </a:pathLst>
                  </a:custGeom>
                  <a:grpFill/>
                  <a:ln w="2158" cap="flat">
                    <a:noFill/>
                    <a:prstDash val="solid"/>
                    <a:miter/>
                  </a:ln>
                </p:spPr>
                <p:txBody>
                  <a:bodyPr rtlCol="0" anchor="ctr"/>
                  <a:lstStyle/>
                  <a:p>
                    <a:endParaRPr lang="es-ES"/>
                  </a:p>
                </p:txBody>
              </p:sp>
              <p:sp>
                <p:nvSpPr>
                  <p:cNvPr id="229" name="Forma libre: forma 228">
                    <a:extLst>
                      <a:ext uri="{FF2B5EF4-FFF2-40B4-BE49-F238E27FC236}">
                        <a16:creationId xmlns:a16="http://schemas.microsoft.com/office/drawing/2014/main" id="{4F397E37-F7E1-B35C-28F6-6683A7277DD7}"/>
                      </a:ext>
                    </a:extLst>
                  </p:cNvPr>
                  <p:cNvSpPr/>
                  <p:nvPr/>
                </p:nvSpPr>
                <p:spPr>
                  <a:xfrm>
                    <a:off x="1777793" y="3613087"/>
                    <a:ext cx="69532" cy="34766"/>
                  </a:xfrm>
                  <a:custGeom>
                    <a:avLst/>
                    <a:gdLst>
                      <a:gd name="connsiteX0" fmla="*/ 52149 w 69532"/>
                      <a:gd name="connsiteY0" fmla="*/ 0 h 34766"/>
                      <a:gd name="connsiteX1" fmla="*/ 17383 w 69532"/>
                      <a:gd name="connsiteY1" fmla="*/ 0 h 34766"/>
                      <a:gd name="connsiteX2" fmla="*/ 0 w 69532"/>
                      <a:gd name="connsiteY2" fmla="*/ 17383 h 34766"/>
                      <a:gd name="connsiteX3" fmla="*/ 17383 w 69532"/>
                      <a:gd name="connsiteY3" fmla="*/ 34766 h 34766"/>
                      <a:gd name="connsiteX4" fmla="*/ 52149 w 69532"/>
                      <a:gd name="connsiteY4" fmla="*/ 34766 h 34766"/>
                      <a:gd name="connsiteX5" fmla="*/ 69533 w 69532"/>
                      <a:gd name="connsiteY5" fmla="*/ 17383 h 34766"/>
                      <a:gd name="connsiteX6" fmla="*/ 52149 w 69532"/>
                      <a:gd name="connsiteY6" fmla="*/ 0 h 34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9532" h="34766">
                        <a:moveTo>
                          <a:pt x="52149" y="0"/>
                        </a:moveTo>
                        <a:lnTo>
                          <a:pt x="17383" y="0"/>
                        </a:lnTo>
                        <a:cubicBezTo>
                          <a:pt x="7783" y="0"/>
                          <a:pt x="0" y="7783"/>
                          <a:pt x="0" y="17383"/>
                        </a:cubicBezTo>
                        <a:cubicBezTo>
                          <a:pt x="0" y="26983"/>
                          <a:pt x="7783" y="34766"/>
                          <a:pt x="17383" y="34766"/>
                        </a:cubicBezTo>
                        <a:lnTo>
                          <a:pt x="52149" y="34766"/>
                        </a:lnTo>
                        <a:cubicBezTo>
                          <a:pt x="61749" y="34766"/>
                          <a:pt x="69533" y="26983"/>
                          <a:pt x="69533" y="17383"/>
                        </a:cubicBezTo>
                        <a:cubicBezTo>
                          <a:pt x="69533" y="7783"/>
                          <a:pt x="61749" y="0"/>
                          <a:pt x="52149" y="0"/>
                        </a:cubicBezTo>
                        <a:close/>
                      </a:path>
                    </a:pathLst>
                  </a:custGeom>
                  <a:grpFill/>
                  <a:ln w="2158" cap="flat">
                    <a:noFill/>
                    <a:prstDash val="solid"/>
                    <a:miter/>
                  </a:ln>
                </p:spPr>
                <p:txBody>
                  <a:bodyPr rtlCol="0" anchor="ctr"/>
                  <a:lstStyle/>
                  <a:p>
                    <a:endParaRPr lang="es-ES"/>
                  </a:p>
                </p:txBody>
              </p:sp>
            </p:grpSp>
            <p:sp>
              <p:nvSpPr>
                <p:cNvPr id="28" name="Marcador de texto 1">
                  <a:extLst>
                    <a:ext uri="{FF2B5EF4-FFF2-40B4-BE49-F238E27FC236}">
                      <a16:creationId xmlns:a16="http://schemas.microsoft.com/office/drawing/2014/main" id="{F5E2B747-DF1C-BCA1-2D1B-87068F28E53D}"/>
                    </a:ext>
                  </a:extLst>
                </p:cNvPr>
                <p:cNvSpPr txBox="1">
                  <a:spLocks/>
                </p:cNvSpPr>
                <p:nvPr/>
              </p:nvSpPr>
              <p:spPr>
                <a:xfrm>
                  <a:off x="1345930" y="3534081"/>
                  <a:ext cx="660940" cy="404894"/>
                </a:xfrm>
                <a:prstGeom prst="rect">
                  <a:avLst/>
                </a:prstGeom>
              </p:spPr>
              <p:txBody>
                <a:bodyPr wrap="square" lIns="72000" tIns="72000" rIns="72000" bIns="36000">
                  <a:spAutoFit/>
                </a:bodyPr>
                <a:lstStyle>
                  <a:lvl1pPr marL="180000" indent="-180000" algn="l" defTabSz="914400" rtl="0" eaLnBrk="1" latinLnBrk="0" hangingPunct="1">
                    <a:lnSpc>
                      <a:spcPct val="90000"/>
                    </a:lnSpc>
                    <a:spcBef>
                      <a:spcPts val="600"/>
                    </a:spcBef>
                    <a:spcAft>
                      <a:spcPts val="600"/>
                    </a:spcAft>
                    <a:buClr>
                      <a:schemeClr val="accent3"/>
                    </a:buClr>
                    <a:buFont typeface="Wingdings" panose="05000000000000000000" pitchFamily="2" charset="2"/>
                    <a:buChar char="§"/>
                    <a:defRPr sz="2000" kern="1200">
                      <a:solidFill>
                        <a:schemeClr val="tx1">
                          <a:lumMod val="75000"/>
                          <a:lumOff val="25000"/>
                        </a:schemeClr>
                      </a:solidFill>
                      <a:latin typeface="+mn-lt"/>
                      <a:ea typeface="+mn-ea"/>
                      <a:cs typeface="+mn-cs"/>
                    </a:defRPr>
                  </a:lvl1pPr>
                  <a:lvl2pPr marL="360000" indent="-180000" algn="l" defTabSz="914400" rtl="0" eaLnBrk="1" latinLnBrk="0" hangingPunct="1">
                    <a:lnSpc>
                      <a:spcPct val="90000"/>
                    </a:lnSpc>
                    <a:spcBef>
                      <a:spcPts val="300"/>
                    </a:spcBef>
                    <a:spcAft>
                      <a:spcPts val="600"/>
                    </a:spcAft>
                    <a:buClr>
                      <a:schemeClr val="accent2"/>
                    </a:buClr>
                    <a:buFont typeface="Wingdings" panose="05000000000000000000" pitchFamily="2" charset="2"/>
                    <a:buChar char="§"/>
                    <a:defRPr sz="1800" kern="1200">
                      <a:solidFill>
                        <a:schemeClr val="tx1">
                          <a:lumMod val="75000"/>
                          <a:lumOff val="25000"/>
                        </a:schemeClr>
                      </a:solidFill>
                      <a:latin typeface="+mn-lt"/>
                      <a:ea typeface="+mn-ea"/>
                      <a:cs typeface="+mn-cs"/>
                    </a:defRPr>
                  </a:lvl2pPr>
                  <a:lvl3pPr marL="540000" indent="-180000" algn="l" defTabSz="914400" rtl="0" eaLnBrk="1" latinLnBrk="0" hangingPunct="1">
                    <a:lnSpc>
                      <a:spcPct val="90000"/>
                    </a:lnSpc>
                    <a:spcBef>
                      <a:spcPts val="300"/>
                    </a:spcBef>
                    <a:spcAft>
                      <a:spcPts val="600"/>
                    </a:spcAft>
                    <a:buClr>
                      <a:schemeClr val="accent1"/>
                    </a:buClr>
                    <a:buFont typeface="Wingdings" panose="05000000000000000000" pitchFamily="2" charset="2"/>
                    <a:buChar char="§"/>
                    <a:defRPr sz="18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1C2544"/>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1C254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600"/>
                    </a:spcBef>
                    <a:spcAft>
                      <a:spcPts val="600"/>
                    </a:spcAft>
                    <a:buClr>
                      <a:srgbClr val="FDC647"/>
                    </a:buClr>
                    <a:buSzTx/>
                    <a:buFont typeface="Wingdings" panose="05000000000000000000" pitchFamily="2" charset="2"/>
                    <a:buNone/>
                    <a:tabLst/>
                    <a:defRPr/>
                  </a:pPr>
                  <a:r>
                    <a:rPr kumimoji="0" lang="es-ES" sz="2800" b="1" i="0" u="none" strike="noStrike" kern="1200" cap="none" spc="0" normalizeH="0" baseline="0" noProof="0">
                      <a:ln>
                        <a:noFill/>
                      </a:ln>
                      <a:solidFill>
                        <a:schemeClr val="accent2"/>
                      </a:solidFill>
                      <a:effectLst/>
                      <a:uLnTx/>
                      <a:uFillTx/>
                      <a:latin typeface="+mj-lt"/>
                      <a:ea typeface="+mn-ea"/>
                      <a:cs typeface="+mn-cs"/>
                    </a:rPr>
                    <a:t>5</a:t>
                  </a:r>
                  <a:endParaRPr kumimoji="0" lang="es-ES" sz="2800" i="0" u="none" strike="noStrike" kern="1200" cap="none" spc="0" normalizeH="0" baseline="30000" noProof="0">
                    <a:ln>
                      <a:noFill/>
                    </a:ln>
                    <a:solidFill>
                      <a:schemeClr val="accent2"/>
                    </a:solidFill>
                    <a:effectLst/>
                    <a:uLnTx/>
                    <a:uFillTx/>
                    <a:latin typeface="+mj-lt"/>
                    <a:ea typeface="+mn-ea"/>
                    <a:cs typeface="+mn-cs"/>
                  </a:endParaRPr>
                </a:p>
              </p:txBody>
            </p:sp>
            <p:sp>
              <p:nvSpPr>
                <p:cNvPr id="29" name="Marcador de texto 1">
                  <a:extLst>
                    <a:ext uri="{FF2B5EF4-FFF2-40B4-BE49-F238E27FC236}">
                      <a16:creationId xmlns:a16="http://schemas.microsoft.com/office/drawing/2014/main" id="{4D7E43D8-4846-7CF6-B494-9C5E5B8976F4}"/>
                    </a:ext>
                  </a:extLst>
                </p:cNvPr>
                <p:cNvSpPr txBox="1">
                  <a:spLocks/>
                </p:cNvSpPr>
                <p:nvPr/>
              </p:nvSpPr>
              <p:spPr>
                <a:xfrm>
                  <a:off x="1345930" y="3796080"/>
                  <a:ext cx="660940" cy="246882"/>
                </a:xfrm>
                <a:prstGeom prst="rect">
                  <a:avLst/>
                </a:prstGeom>
              </p:spPr>
              <p:txBody>
                <a:bodyPr wrap="square" lIns="72000" tIns="72000" rIns="72000" bIns="36000">
                  <a:spAutoFit/>
                </a:bodyPr>
                <a:lstStyle>
                  <a:lvl1pPr marL="180000" indent="-180000" algn="l" defTabSz="914400" rtl="0" eaLnBrk="1" latinLnBrk="0" hangingPunct="1">
                    <a:lnSpc>
                      <a:spcPct val="90000"/>
                    </a:lnSpc>
                    <a:spcBef>
                      <a:spcPts val="600"/>
                    </a:spcBef>
                    <a:spcAft>
                      <a:spcPts val="600"/>
                    </a:spcAft>
                    <a:buClr>
                      <a:schemeClr val="accent3"/>
                    </a:buClr>
                    <a:buFont typeface="Wingdings" panose="05000000000000000000" pitchFamily="2" charset="2"/>
                    <a:buChar char="§"/>
                    <a:defRPr sz="2000" kern="1200">
                      <a:solidFill>
                        <a:schemeClr val="tx1">
                          <a:lumMod val="75000"/>
                          <a:lumOff val="25000"/>
                        </a:schemeClr>
                      </a:solidFill>
                      <a:latin typeface="+mn-lt"/>
                      <a:ea typeface="+mn-ea"/>
                      <a:cs typeface="+mn-cs"/>
                    </a:defRPr>
                  </a:lvl1pPr>
                  <a:lvl2pPr marL="360000" indent="-180000" algn="l" defTabSz="914400" rtl="0" eaLnBrk="1" latinLnBrk="0" hangingPunct="1">
                    <a:lnSpc>
                      <a:spcPct val="90000"/>
                    </a:lnSpc>
                    <a:spcBef>
                      <a:spcPts val="300"/>
                    </a:spcBef>
                    <a:spcAft>
                      <a:spcPts val="600"/>
                    </a:spcAft>
                    <a:buClr>
                      <a:schemeClr val="accent2"/>
                    </a:buClr>
                    <a:buFont typeface="Wingdings" panose="05000000000000000000" pitchFamily="2" charset="2"/>
                    <a:buChar char="§"/>
                    <a:defRPr sz="1800" kern="1200">
                      <a:solidFill>
                        <a:schemeClr val="tx1">
                          <a:lumMod val="75000"/>
                          <a:lumOff val="25000"/>
                        </a:schemeClr>
                      </a:solidFill>
                      <a:latin typeface="+mn-lt"/>
                      <a:ea typeface="+mn-ea"/>
                      <a:cs typeface="+mn-cs"/>
                    </a:defRPr>
                  </a:lvl2pPr>
                  <a:lvl3pPr marL="540000" indent="-180000" algn="l" defTabSz="914400" rtl="0" eaLnBrk="1" latinLnBrk="0" hangingPunct="1">
                    <a:lnSpc>
                      <a:spcPct val="90000"/>
                    </a:lnSpc>
                    <a:spcBef>
                      <a:spcPts val="300"/>
                    </a:spcBef>
                    <a:spcAft>
                      <a:spcPts val="600"/>
                    </a:spcAft>
                    <a:buClr>
                      <a:schemeClr val="accent1"/>
                    </a:buClr>
                    <a:buFont typeface="Wingdings" panose="05000000000000000000" pitchFamily="2" charset="2"/>
                    <a:buChar char="§"/>
                    <a:defRPr sz="18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1C2544"/>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1C254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600"/>
                    </a:spcBef>
                    <a:spcAft>
                      <a:spcPts val="600"/>
                    </a:spcAft>
                    <a:buClr>
                      <a:srgbClr val="FDC647"/>
                    </a:buClr>
                    <a:buSzTx/>
                    <a:buFont typeface="Wingdings" panose="05000000000000000000" pitchFamily="2" charset="2"/>
                    <a:buNone/>
                    <a:tabLst/>
                    <a:defRPr/>
                  </a:pPr>
                  <a:r>
                    <a:rPr kumimoji="0" lang="es-ES" sz="1400" i="0" u="none" strike="noStrike" kern="1200" cap="none" spc="0" normalizeH="0" baseline="0" noProof="0">
                      <a:ln>
                        <a:noFill/>
                      </a:ln>
                      <a:solidFill>
                        <a:schemeClr val="tx1"/>
                      </a:solidFill>
                      <a:effectLst/>
                      <a:uLnTx/>
                      <a:uFillTx/>
                      <a:latin typeface="+mj-lt"/>
                      <a:ea typeface="+mn-ea"/>
                      <a:cs typeface="+mn-cs"/>
                    </a:rPr>
                    <a:t>años</a:t>
                  </a:r>
                  <a:endParaRPr kumimoji="0" lang="es-ES" sz="1400" i="0" u="none" strike="noStrike" kern="1200" cap="none" spc="0" normalizeH="0" baseline="30000" noProof="0">
                    <a:ln>
                      <a:noFill/>
                    </a:ln>
                    <a:solidFill>
                      <a:schemeClr val="tx1"/>
                    </a:solidFill>
                    <a:effectLst/>
                    <a:uLnTx/>
                    <a:uFillTx/>
                    <a:latin typeface="+mj-lt"/>
                    <a:ea typeface="+mn-ea"/>
                    <a:cs typeface="+mn-cs"/>
                  </a:endParaRPr>
                </a:p>
              </p:txBody>
            </p:sp>
          </p:grpSp>
          <p:cxnSp>
            <p:nvCxnSpPr>
              <p:cNvPr id="4" name="Conector recto 3">
                <a:extLst>
                  <a:ext uri="{FF2B5EF4-FFF2-40B4-BE49-F238E27FC236}">
                    <a16:creationId xmlns:a16="http://schemas.microsoft.com/office/drawing/2014/main" id="{28F8C2CB-7183-EE8E-3632-D3978B600108}"/>
                  </a:ext>
                </a:extLst>
              </p:cNvPr>
              <p:cNvCxnSpPr>
                <a:cxnSpLocks/>
              </p:cNvCxnSpPr>
              <p:nvPr/>
            </p:nvCxnSpPr>
            <p:spPr>
              <a:xfrm>
                <a:off x="2793015" y="2053810"/>
                <a:ext cx="458011" cy="0"/>
              </a:xfrm>
              <a:prstGeom prst="line">
                <a:avLst/>
              </a:prstGeom>
              <a:noFill/>
              <a:ln w="22225" cap="flat" cmpd="sng" algn="ctr">
                <a:solidFill>
                  <a:schemeClr val="accent2"/>
                </a:solidFill>
                <a:prstDash val="sysDot"/>
                <a:miter lim="800000"/>
                <a:tailEnd type="oval"/>
              </a:ln>
              <a:effectLst/>
            </p:spPr>
          </p:cxnSp>
        </p:grpSp>
        <p:grpSp>
          <p:nvGrpSpPr>
            <p:cNvPr id="9" name="Grupo 8">
              <a:extLst>
                <a:ext uri="{FF2B5EF4-FFF2-40B4-BE49-F238E27FC236}">
                  <a16:creationId xmlns:a16="http://schemas.microsoft.com/office/drawing/2014/main" id="{2216654C-0714-8F3F-7292-94CD5A87E8C7}"/>
                </a:ext>
              </a:extLst>
            </p:cNvPr>
            <p:cNvGrpSpPr/>
            <p:nvPr/>
          </p:nvGrpSpPr>
          <p:grpSpPr>
            <a:xfrm>
              <a:off x="1766705" y="2866557"/>
              <a:ext cx="8253596" cy="822872"/>
              <a:chOff x="1766705" y="2752619"/>
              <a:chExt cx="8253596" cy="822872"/>
            </a:xfrm>
          </p:grpSpPr>
          <p:grpSp>
            <p:nvGrpSpPr>
              <p:cNvPr id="5" name="Grupo 4">
                <a:extLst>
                  <a:ext uri="{FF2B5EF4-FFF2-40B4-BE49-F238E27FC236}">
                    <a16:creationId xmlns:a16="http://schemas.microsoft.com/office/drawing/2014/main" id="{04436CCA-B3E6-DB0B-AE16-07A67ABAE8EE}"/>
                  </a:ext>
                </a:extLst>
              </p:cNvPr>
              <p:cNvGrpSpPr/>
              <p:nvPr/>
            </p:nvGrpSpPr>
            <p:grpSpPr>
              <a:xfrm>
                <a:off x="1766705" y="2752619"/>
                <a:ext cx="932268" cy="822872"/>
                <a:chOff x="2603240" y="2695436"/>
                <a:chExt cx="915858" cy="808389"/>
              </a:xfrm>
            </p:grpSpPr>
            <p:pic>
              <p:nvPicPr>
                <p:cNvPr id="22" name="Gráfico 21">
                  <a:extLst>
                    <a:ext uri="{FF2B5EF4-FFF2-40B4-BE49-F238E27FC236}">
                      <a16:creationId xmlns:a16="http://schemas.microsoft.com/office/drawing/2014/main" id="{C11F60E6-5763-8D95-084F-CB453C2CDAC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104962" y="2695436"/>
                  <a:ext cx="414136" cy="414135"/>
                </a:xfrm>
                <a:prstGeom prst="rect">
                  <a:avLst/>
                </a:prstGeom>
              </p:spPr>
            </p:pic>
            <p:pic>
              <p:nvPicPr>
                <p:cNvPr id="23" name="Gráfico 22">
                  <a:extLst>
                    <a:ext uri="{FF2B5EF4-FFF2-40B4-BE49-F238E27FC236}">
                      <a16:creationId xmlns:a16="http://schemas.microsoft.com/office/drawing/2014/main" id="{1A3246E7-0448-A2A6-CBAE-CE08824D7CF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603240" y="3089684"/>
                  <a:ext cx="414136" cy="414135"/>
                </a:xfrm>
                <a:prstGeom prst="rect">
                  <a:avLst/>
                </a:prstGeom>
              </p:spPr>
            </p:pic>
            <p:pic>
              <p:nvPicPr>
                <p:cNvPr id="24" name="Gráfico 23">
                  <a:extLst>
                    <a:ext uri="{FF2B5EF4-FFF2-40B4-BE49-F238E27FC236}">
                      <a16:creationId xmlns:a16="http://schemas.microsoft.com/office/drawing/2014/main" id="{D8126675-7D7D-CD6E-59DD-52FBC071CE5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663566" y="2695436"/>
                  <a:ext cx="414136" cy="414136"/>
                </a:xfrm>
                <a:prstGeom prst="rect">
                  <a:avLst/>
                </a:prstGeom>
              </p:spPr>
            </p:pic>
            <p:pic>
              <p:nvPicPr>
                <p:cNvPr id="25" name="Gráfico 24">
                  <a:extLst>
                    <a:ext uri="{FF2B5EF4-FFF2-40B4-BE49-F238E27FC236}">
                      <a16:creationId xmlns:a16="http://schemas.microsoft.com/office/drawing/2014/main" id="{FBAF55FA-CE9D-9BAD-EC33-EB5BD39830A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044636" y="3089689"/>
                  <a:ext cx="414136" cy="414136"/>
                </a:xfrm>
                <a:prstGeom prst="rect">
                  <a:avLst/>
                </a:prstGeom>
              </p:spPr>
            </p:pic>
          </p:grpSp>
          <p:sp>
            <p:nvSpPr>
              <p:cNvPr id="231" name="Marcador de texto 1">
                <a:extLst>
                  <a:ext uri="{FF2B5EF4-FFF2-40B4-BE49-F238E27FC236}">
                    <a16:creationId xmlns:a16="http://schemas.microsoft.com/office/drawing/2014/main" id="{D0D4547F-59DB-9CD5-519B-5A183CC21621}"/>
                  </a:ext>
                </a:extLst>
              </p:cNvPr>
              <p:cNvSpPr txBox="1">
                <a:spLocks/>
              </p:cNvSpPr>
              <p:nvPr/>
            </p:nvSpPr>
            <p:spPr>
              <a:xfrm>
                <a:off x="3343555" y="2871668"/>
                <a:ext cx="6676746" cy="584775"/>
              </a:xfrm>
              <a:prstGeom prst="rect">
                <a:avLst/>
              </a:prstGeom>
            </p:spPr>
            <p:txBody>
              <a:bodyPr wrap="square">
                <a:spAutoFit/>
              </a:bodyPr>
              <a:lstStyle>
                <a:lvl1pPr marL="180000" indent="-180000" algn="l" defTabSz="914400" rtl="0" eaLnBrk="1" latinLnBrk="0" hangingPunct="1">
                  <a:lnSpc>
                    <a:spcPct val="90000"/>
                  </a:lnSpc>
                  <a:spcBef>
                    <a:spcPts val="600"/>
                  </a:spcBef>
                  <a:spcAft>
                    <a:spcPts val="600"/>
                  </a:spcAft>
                  <a:buClr>
                    <a:schemeClr val="accent3"/>
                  </a:buClr>
                  <a:buFont typeface="Wingdings" panose="05000000000000000000" pitchFamily="2" charset="2"/>
                  <a:buChar char="§"/>
                  <a:defRPr sz="2000" kern="1200">
                    <a:solidFill>
                      <a:schemeClr val="tx1">
                        <a:lumMod val="75000"/>
                        <a:lumOff val="25000"/>
                      </a:schemeClr>
                    </a:solidFill>
                    <a:latin typeface="+mn-lt"/>
                    <a:ea typeface="+mn-ea"/>
                    <a:cs typeface="+mn-cs"/>
                  </a:defRPr>
                </a:lvl1pPr>
                <a:lvl2pPr marL="360000" indent="-180000" algn="l" defTabSz="914400" rtl="0" eaLnBrk="1" latinLnBrk="0" hangingPunct="1">
                  <a:lnSpc>
                    <a:spcPct val="90000"/>
                  </a:lnSpc>
                  <a:spcBef>
                    <a:spcPts val="300"/>
                  </a:spcBef>
                  <a:spcAft>
                    <a:spcPts val="600"/>
                  </a:spcAft>
                  <a:buClr>
                    <a:schemeClr val="accent2"/>
                  </a:buClr>
                  <a:buFont typeface="Wingdings" panose="05000000000000000000" pitchFamily="2" charset="2"/>
                  <a:buChar char="§"/>
                  <a:defRPr sz="1800" kern="1200">
                    <a:solidFill>
                      <a:schemeClr val="tx1">
                        <a:lumMod val="75000"/>
                        <a:lumOff val="25000"/>
                      </a:schemeClr>
                    </a:solidFill>
                    <a:latin typeface="+mn-lt"/>
                    <a:ea typeface="+mn-ea"/>
                    <a:cs typeface="+mn-cs"/>
                  </a:defRPr>
                </a:lvl2pPr>
                <a:lvl3pPr marL="540000" indent="-180000" algn="l" defTabSz="914400" rtl="0" eaLnBrk="1" latinLnBrk="0" hangingPunct="1">
                  <a:lnSpc>
                    <a:spcPct val="90000"/>
                  </a:lnSpc>
                  <a:spcBef>
                    <a:spcPts val="300"/>
                  </a:spcBef>
                  <a:spcAft>
                    <a:spcPts val="600"/>
                  </a:spcAft>
                  <a:buClr>
                    <a:schemeClr val="accent1"/>
                  </a:buClr>
                  <a:buFont typeface="Wingdings" panose="05000000000000000000" pitchFamily="2" charset="2"/>
                  <a:buChar char="§"/>
                  <a:defRPr sz="18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1C2544"/>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1C254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defTabSz="914400" rtl="0" eaLnBrk="1" fontAlgn="auto" latinLnBrk="0" hangingPunct="1">
                  <a:lnSpc>
                    <a:spcPct val="100000"/>
                  </a:lnSpc>
                  <a:spcBef>
                    <a:spcPts val="600"/>
                  </a:spcBef>
                  <a:spcAft>
                    <a:spcPts val="600"/>
                  </a:spcAft>
                  <a:buClr>
                    <a:srgbClr val="FDC647"/>
                  </a:buClr>
                  <a:buSzTx/>
                  <a:buFont typeface="Wingdings" panose="05000000000000000000" pitchFamily="2" charset="2"/>
                  <a:buNone/>
                  <a:tabLst/>
                  <a:defRPr/>
                </a:pPr>
                <a:r>
                  <a:rPr kumimoji="0" lang="es-ES" sz="1600" b="1" i="0" u="none" strike="noStrike" kern="1200" cap="none" spc="0" normalizeH="0" baseline="0" noProof="0" dirty="0">
                    <a:ln>
                      <a:noFill/>
                    </a:ln>
                    <a:solidFill>
                      <a:schemeClr val="accent1"/>
                    </a:solidFill>
                    <a:effectLst/>
                    <a:uLnTx/>
                    <a:uFillTx/>
                    <a:latin typeface="+mj-lt"/>
                    <a:ea typeface="+mn-ea"/>
                    <a:cs typeface="+mn-cs"/>
                  </a:rPr>
                  <a:t>ILUMETRI</a:t>
                </a:r>
                <a:r>
                  <a:rPr kumimoji="0" lang="es-ES" sz="1600" b="1" i="0" u="none" strike="noStrike" kern="1200" cap="none" spc="0" normalizeH="0" baseline="30000" noProof="0" dirty="0">
                    <a:ln>
                      <a:noFill/>
                    </a:ln>
                    <a:solidFill>
                      <a:schemeClr val="accent1"/>
                    </a:solidFill>
                    <a:effectLst/>
                    <a:uLnTx/>
                    <a:uFillTx/>
                    <a:latin typeface="+mj-lt"/>
                    <a:ea typeface="+mn-ea"/>
                    <a:cs typeface="+mn-cs"/>
                  </a:rPr>
                  <a:t>®</a:t>
                </a:r>
                <a:r>
                  <a:rPr kumimoji="0" lang="es-ES" sz="1600" b="1" i="0" u="none" strike="noStrike" kern="1200" cap="none" spc="0" normalizeH="0" baseline="0" noProof="0" dirty="0">
                    <a:ln>
                      <a:noFill/>
                    </a:ln>
                    <a:solidFill>
                      <a:schemeClr val="accent1"/>
                    </a:solidFill>
                    <a:effectLst/>
                    <a:uLnTx/>
                    <a:uFillTx/>
                    <a:latin typeface="+mj-lt"/>
                    <a:ea typeface="+mn-ea"/>
                    <a:cs typeface="+mn-cs"/>
                  </a:rPr>
                  <a:t> </a:t>
                </a:r>
                <a:r>
                  <a:rPr kumimoji="0" lang="es-ES" sz="1600" i="0" u="none" strike="noStrike" kern="1200" cap="none" spc="0" normalizeH="0" baseline="0" noProof="0" dirty="0">
                    <a:ln>
                      <a:noFill/>
                    </a:ln>
                    <a:solidFill>
                      <a:schemeClr val="accent1"/>
                    </a:solidFill>
                    <a:effectLst/>
                    <a:uLnTx/>
                    <a:uFillTx/>
                    <a:latin typeface="+mj-lt"/>
                    <a:ea typeface="+mn-ea"/>
                    <a:cs typeface="+mn-cs"/>
                  </a:rPr>
                  <a:t>ofrece una sencilla pauta posológica de </a:t>
                </a:r>
                <a:r>
                  <a:rPr kumimoji="0" lang="es-ES" sz="1600" b="1" i="0" u="none" strike="noStrike" kern="1200" cap="none" spc="0" normalizeH="0" baseline="0" noProof="0" dirty="0">
                    <a:ln>
                      <a:noFill/>
                    </a:ln>
                    <a:solidFill>
                      <a:schemeClr val="accent1"/>
                    </a:solidFill>
                    <a:effectLst/>
                    <a:uLnTx/>
                    <a:uFillTx/>
                    <a:latin typeface="+mj-lt"/>
                    <a:ea typeface="+mn-ea"/>
                    <a:cs typeface="+mn-cs"/>
                  </a:rPr>
                  <a:t>solo 4 dosis </a:t>
                </a:r>
                <a:br>
                  <a:rPr kumimoji="0" lang="es-ES" sz="1600" b="1" i="0" u="none" strike="noStrike" kern="1200" cap="none" spc="0" normalizeH="0" baseline="0" noProof="0" dirty="0">
                    <a:ln>
                      <a:noFill/>
                    </a:ln>
                    <a:solidFill>
                      <a:schemeClr val="accent1"/>
                    </a:solidFill>
                    <a:effectLst/>
                    <a:uLnTx/>
                    <a:uFillTx/>
                    <a:latin typeface="+mj-lt"/>
                    <a:ea typeface="+mn-ea"/>
                    <a:cs typeface="+mn-cs"/>
                  </a:rPr>
                </a:br>
                <a:r>
                  <a:rPr kumimoji="0" lang="es-ES" sz="1600" b="1" i="0" u="none" strike="noStrike" kern="1200" cap="none" spc="0" normalizeH="0" baseline="0" noProof="0" dirty="0">
                    <a:ln>
                      <a:noFill/>
                    </a:ln>
                    <a:solidFill>
                      <a:schemeClr val="accent1"/>
                    </a:solidFill>
                    <a:effectLst/>
                    <a:uLnTx/>
                    <a:uFillTx/>
                    <a:latin typeface="+mj-lt"/>
                    <a:ea typeface="+mn-ea"/>
                    <a:cs typeface="+mn-cs"/>
                  </a:rPr>
                  <a:t>al año en fase de mantenimiento</a:t>
                </a:r>
                <a:r>
                  <a:rPr kumimoji="0" lang="es-ES" sz="1600" i="0" u="none" strike="noStrike" kern="1200" cap="none" spc="0" normalizeH="0" baseline="0" noProof="0" dirty="0">
                    <a:ln>
                      <a:noFill/>
                    </a:ln>
                    <a:solidFill>
                      <a:schemeClr val="accent1"/>
                    </a:solidFill>
                    <a:effectLst/>
                    <a:uLnTx/>
                    <a:uFillTx/>
                    <a:latin typeface="+mj-lt"/>
                    <a:ea typeface="+mn-ea"/>
                    <a:cs typeface="+mn-cs"/>
                  </a:rPr>
                  <a:t>.</a:t>
                </a:r>
                <a:r>
                  <a:rPr kumimoji="0" lang="es-ES" sz="1600" b="1" i="0" u="none" strike="noStrike" kern="1200" cap="none" spc="0" normalizeH="0" baseline="30000" noProof="0" dirty="0">
                    <a:ln>
                      <a:noFill/>
                    </a:ln>
                    <a:solidFill>
                      <a:schemeClr val="accent1"/>
                    </a:solidFill>
                    <a:effectLst/>
                    <a:uLnTx/>
                    <a:uFillTx/>
                    <a:latin typeface="+mj-lt"/>
                    <a:ea typeface="+mn-ea"/>
                    <a:cs typeface="+mn-cs"/>
                  </a:rPr>
                  <a:t>4</a:t>
                </a:r>
                <a:endParaRPr kumimoji="0" lang="es-ES" sz="1600" i="0" u="none" strike="noStrike" kern="1200" cap="none" spc="0" normalizeH="0" baseline="30000" noProof="0" dirty="0">
                  <a:ln>
                    <a:noFill/>
                  </a:ln>
                  <a:solidFill>
                    <a:schemeClr val="accent1"/>
                  </a:solidFill>
                  <a:effectLst/>
                  <a:uLnTx/>
                  <a:uFillTx/>
                  <a:latin typeface="+mj-lt"/>
                  <a:ea typeface="+mn-ea"/>
                  <a:cs typeface="+mn-cs"/>
                </a:endParaRPr>
              </a:p>
            </p:txBody>
          </p:sp>
          <p:cxnSp>
            <p:nvCxnSpPr>
              <p:cNvPr id="232" name="Conector recto 231">
                <a:extLst>
                  <a:ext uri="{FF2B5EF4-FFF2-40B4-BE49-F238E27FC236}">
                    <a16:creationId xmlns:a16="http://schemas.microsoft.com/office/drawing/2014/main" id="{67BE3350-B00A-5A9E-D89A-0F280DF31484}"/>
                  </a:ext>
                </a:extLst>
              </p:cNvPr>
              <p:cNvCxnSpPr>
                <a:cxnSpLocks/>
              </p:cNvCxnSpPr>
              <p:nvPr/>
            </p:nvCxnSpPr>
            <p:spPr>
              <a:xfrm>
                <a:off x="2793015" y="3164055"/>
                <a:ext cx="458011" cy="0"/>
              </a:xfrm>
              <a:prstGeom prst="line">
                <a:avLst/>
              </a:prstGeom>
              <a:noFill/>
              <a:ln w="22225" cap="flat" cmpd="sng" algn="ctr">
                <a:solidFill>
                  <a:schemeClr val="accent1"/>
                </a:solidFill>
                <a:prstDash val="sysDot"/>
                <a:miter lim="800000"/>
                <a:tailEnd type="oval"/>
              </a:ln>
              <a:effectLst/>
            </p:spPr>
          </p:cxnSp>
        </p:grpSp>
        <p:grpSp>
          <p:nvGrpSpPr>
            <p:cNvPr id="10" name="Grupo 9">
              <a:extLst>
                <a:ext uri="{FF2B5EF4-FFF2-40B4-BE49-F238E27FC236}">
                  <a16:creationId xmlns:a16="http://schemas.microsoft.com/office/drawing/2014/main" id="{57D7BEF7-6AF2-DC4F-187A-38558DAC2C60}"/>
                </a:ext>
              </a:extLst>
            </p:cNvPr>
            <p:cNvGrpSpPr/>
            <p:nvPr/>
          </p:nvGrpSpPr>
          <p:grpSpPr>
            <a:xfrm>
              <a:off x="1766705" y="3819232"/>
              <a:ext cx="8253596" cy="1208685"/>
              <a:chOff x="1766705" y="3637530"/>
              <a:chExt cx="8253596" cy="1208685"/>
            </a:xfrm>
          </p:grpSpPr>
          <p:sp>
            <p:nvSpPr>
              <p:cNvPr id="236" name="Elipse 235">
                <a:extLst>
                  <a:ext uri="{FF2B5EF4-FFF2-40B4-BE49-F238E27FC236}">
                    <a16:creationId xmlns:a16="http://schemas.microsoft.com/office/drawing/2014/main" id="{F31164BA-BA07-99F1-5AF1-41B214A8CA75}"/>
                  </a:ext>
                </a:extLst>
              </p:cNvPr>
              <p:cNvSpPr/>
              <p:nvPr/>
            </p:nvSpPr>
            <p:spPr>
              <a:xfrm>
                <a:off x="1766705" y="3637530"/>
                <a:ext cx="1208685" cy="1208685"/>
              </a:xfrm>
              <a:prstGeom prst="ellipse">
                <a:avLst/>
              </a:prstGeom>
              <a:blipFill>
                <a:blip r:embed="rId4"/>
                <a:stretch>
                  <a:fillRect l="-46963" t="-21301" r="-19219" b="-30593"/>
                </a:stretch>
              </a:blipFill>
              <a:ln w="34925">
                <a:no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black"/>
                  </a:solidFill>
                  <a:effectLst/>
                  <a:uLnTx/>
                  <a:uFillTx/>
                  <a:latin typeface="Calibri"/>
                  <a:ea typeface="+mn-ea"/>
                  <a:cs typeface="+mn-cs"/>
                </a:endParaRPr>
              </a:p>
            </p:txBody>
          </p:sp>
          <p:sp>
            <p:nvSpPr>
              <p:cNvPr id="234" name="Marcador de texto 1">
                <a:extLst>
                  <a:ext uri="{FF2B5EF4-FFF2-40B4-BE49-F238E27FC236}">
                    <a16:creationId xmlns:a16="http://schemas.microsoft.com/office/drawing/2014/main" id="{85A319F7-C3E8-685F-4A65-4A687211BD93}"/>
                  </a:ext>
                </a:extLst>
              </p:cNvPr>
              <p:cNvSpPr txBox="1">
                <a:spLocks/>
              </p:cNvSpPr>
              <p:nvPr/>
            </p:nvSpPr>
            <p:spPr>
              <a:xfrm>
                <a:off x="3343555" y="3949485"/>
                <a:ext cx="6676746" cy="584775"/>
              </a:xfrm>
              <a:prstGeom prst="rect">
                <a:avLst/>
              </a:prstGeom>
            </p:spPr>
            <p:txBody>
              <a:bodyPr wrap="square">
                <a:spAutoFit/>
              </a:bodyPr>
              <a:lstStyle>
                <a:lvl1pPr marL="180000" indent="-180000" algn="l" defTabSz="914400" rtl="0" eaLnBrk="1" latinLnBrk="0" hangingPunct="1">
                  <a:lnSpc>
                    <a:spcPct val="90000"/>
                  </a:lnSpc>
                  <a:spcBef>
                    <a:spcPts val="600"/>
                  </a:spcBef>
                  <a:spcAft>
                    <a:spcPts val="600"/>
                  </a:spcAft>
                  <a:buClr>
                    <a:schemeClr val="accent3"/>
                  </a:buClr>
                  <a:buFont typeface="Wingdings" panose="05000000000000000000" pitchFamily="2" charset="2"/>
                  <a:buChar char="§"/>
                  <a:defRPr sz="2000" kern="1200">
                    <a:solidFill>
                      <a:schemeClr val="tx1">
                        <a:lumMod val="75000"/>
                        <a:lumOff val="25000"/>
                      </a:schemeClr>
                    </a:solidFill>
                    <a:latin typeface="+mn-lt"/>
                    <a:ea typeface="+mn-ea"/>
                    <a:cs typeface="+mn-cs"/>
                  </a:defRPr>
                </a:lvl1pPr>
                <a:lvl2pPr marL="360000" indent="-180000" algn="l" defTabSz="914400" rtl="0" eaLnBrk="1" latinLnBrk="0" hangingPunct="1">
                  <a:lnSpc>
                    <a:spcPct val="90000"/>
                  </a:lnSpc>
                  <a:spcBef>
                    <a:spcPts val="300"/>
                  </a:spcBef>
                  <a:spcAft>
                    <a:spcPts val="600"/>
                  </a:spcAft>
                  <a:buClr>
                    <a:schemeClr val="accent2"/>
                  </a:buClr>
                  <a:buFont typeface="Wingdings" panose="05000000000000000000" pitchFamily="2" charset="2"/>
                  <a:buChar char="§"/>
                  <a:defRPr sz="1800" kern="1200">
                    <a:solidFill>
                      <a:schemeClr val="tx1">
                        <a:lumMod val="75000"/>
                        <a:lumOff val="25000"/>
                      </a:schemeClr>
                    </a:solidFill>
                    <a:latin typeface="+mn-lt"/>
                    <a:ea typeface="+mn-ea"/>
                    <a:cs typeface="+mn-cs"/>
                  </a:defRPr>
                </a:lvl2pPr>
                <a:lvl3pPr marL="540000" indent="-180000" algn="l" defTabSz="914400" rtl="0" eaLnBrk="1" latinLnBrk="0" hangingPunct="1">
                  <a:lnSpc>
                    <a:spcPct val="90000"/>
                  </a:lnSpc>
                  <a:spcBef>
                    <a:spcPts val="300"/>
                  </a:spcBef>
                  <a:spcAft>
                    <a:spcPts val="600"/>
                  </a:spcAft>
                  <a:buClr>
                    <a:schemeClr val="accent1"/>
                  </a:buClr>
                  <a:buFont typeface="Wingdings" panose="05000000000000000000" pitchFamily="2" charset="2"/>
                  <a:buChar char="§"/>
                  <a:defRPr sz="18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1C2544"/>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1C254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defTabSz="914400" rtl="0" eaLnBrk="1" fontAlgn="auto" latinLnBrk="0" hangingPunct="1">
                  <a:lnSpc>
                    <a:spcPct val="100000"/>
                  </a:lnSpc>
                  <a:spcBef>
                    <a:spcPts val="600"/>
                  </a:spcBef>
                  <a:spcAft>
                    <a:spcPts val="600"/>
                  </a:spcAft>
                  <a:buClr>
                    <a:srgbClr val="FDC647"/>
                  </a:buClr>
                  <a:buSzTx/>
                  <a:buFont typeface="Wingdings" panose="05000000000000000000" pitchFamily="2" charset="2"/>
                  <a:buNone/>
                  <a:tabLst/>
                  <a:defRPr/>
                </a:pPr>
                <a:r>
                  <a:rPr kumimoji="0" lang="es-ES" sz="1600" i="0" u="none" strike="noStrike" kern="1200" cap="none" spc="0" normalizeH="0" baseline="0" noProof="0" dirty="0">
                    <a:ln>
                      <a:noFill/>
                    </a:ln>
                    <a:solidFill>
                      <a:schemeClr val="accent3"/>
                    </a:solidFill>
                    <a:effectLst/>
                    <a:uLnTx/>
                    <a:uFillTx/>
                    <a:latin typeface="+mj-lt"/>
                    <a:ea typeface="+mn-ea"/>
                    <a:cs typeface="+mn-cs"/>
                  </a:rPr>
                  <a:t>Los resultados en la </a:t>
                </a:r>
                <a:r>
                  <a:rPr kumimoji="0" lang="es-ES" sz="1600" b="1" i="0" u="none" strike="noStrike" kern="1200" cap="none" spc="0" normalizeH="0" baseline="0" noProof="0" dirty="0">
                    <a:ln>
                      <a:noFill/>
                    </a:ln>
                    <a:solidFill>
                      <a:schemeClr val="accent3"/>
                    </a:solidFill>
                    <a:effectLst/>
                    <a:uLnTx/>
                    <a:uFillTx/>
                    <a:latin typeface="+mj-lt"/>
                    <a:ea typeface="+mn-ea"/>
                    <a:cs typeface="+mn-cs"/>
                  </a:rPr>
                  <a:t>práctica clínica real confirman la efectividad </a:t>
                </a:r>
                <a:br>
                  <a:rPr kumimoji="0" lang="es-ES" sz="1600" b="1" i="0" u="none" strike="noStrike" kern="1200" cap="none" spc="0" normalizeH="0" baseline="0" noProof="0" dirty="0">
                    <a:ln>
                      <a:noFill/>
                    </a:ln>
                    <a:solidFill>
                      <a:schemeClr val="accent3"/>
                    </a:solidFill>
                    <a:effectLst/>
                    <a:uLnTx/>
                    <a:uFillTx/>
                    <a:latin typeface="+mj-lt"/>
                    <a:ea typeface="+mn-ea"/>
                    <a:cs typeface="+mn-cs"/>
                  </a:rPr>
                </a:br>
                <a:r>
                  <a:rPr kumimoji="0" lang="es-ES" sz="1600" b="1" i="0" u="none" strike="noStrike" kern="1200" cap="none" spc="0" normalizeH="0" baseline="0" noProof="0" dirty="0">
                    <a:ln>
                      <a:noFill/>
                    </a:ln>
                    <a:solidFill>
                      <a:schemeClr val="accent3"/>
                    </a:solidFill>
                    <a:effectLst/>
                    <a:uLnTx/>
                    <a:uFillTx/>
                    <a:latin typeface="+mj-lt"/>
                    <a:ea typeface="+mn-ea"/>
                    <a:cs typeface="+mn-cs"/>
                  </a:rPr>
                  <a:t>y seguridad de ILUMETRI</a:t>
                </a:r>
                <a:r>
                  <a:rPr kumimoji="0" lang="es-ES" sz="1600" b="1" i="0" u="none" strike="noStrike" kern="1200" cap="none" spc="0" normalizeH="0" baseline="30000" noProof="0" dirty="0">
                    <a:ln>
                      <a:noFill/>
                    </a:ln>
                    <a:solidFill>
                      <a:schemeClr val="accent3"/>
                    </a:solidFill>
                    <a:effectLst/>
                    <a:uLnTx/>
                    <a:uFillTx/>
                    <a:latin typeface="+mj-lt"/>
                    <a:ea typeface="+mn-ea"/>
                    <a:cs typeface="+mn-cs"/>
                  </a:rPr>
                  <a:t>®</a:t>
                </a:r>
                <a:r>
                  <a:rPr kumimoji="0" lang="es-ES" sz="1600" i="0" u="none" strike="noStrike" kern="1200" cap="none" spc="0" normalizeH="0" noProof="0" dirty="0">
                    <a:ln>
                      <a:noFill/>
                    </a:ln>
                    <a:solidFill>
                      <a:schemeClr val="accent3"/>
                    </a:solidFill>
                    <a:effectLst/>
                    <a:uLnTx/>
                    <a:uFillTx/>
                    <a:latin typeface="+mj-lt"/>
                    <a:ea typeface="+mn-ea"/>
                    <a:cs typeface="+mn-cs"/>
                  </a:rPr>
                  <a:t>.</a:t>
                </a:r>
                <a:r>
                  <a:rPr kumimoji="0" lang="es-ES" sz="1600" b="1" i="0" u="none" strike="noStrike" kern="1200" cap="none" spc="0" normalizeH="0" baseline="30000" noProof="0" dirty="0">
                    <a:ln>
                      <a:noFill/>
                    </a:ln>
                    <a:solidFill>
                      <a:schemeClr val="accent3"/>
                    </a:solidFill>
                    <a:effectLst/>
                    <a:uLnTx/>
                    <a:uFillTx/>
                    <a:latin typeface="+mj-lt"/>
                    <a:ea typeface="+mn-ea"/>
                    <a:cs typeface="+mn-cs"/>
                  </a:rPr>
                  <a:t>5-7</a:t>
                </a:r>
              </a:p>
            </p:txBody>
          </p:sp>
          <p:cxnSp>
            <p:nvCxnSpPr>
              <p:cNvPr id="235" name="Conector recto 234">
                <a:extLst>
                  <a:ext uri="{FF2B5EF4-FFF2-40B4-BE49-F238E27FC236}">
                    <a16:creationId xmlns:a16="http://schemas.microsoft.com/office/drawing/2014/main" id="{9199E5C5-0850-E8A8-8CC1-663CCB22014B}"/>
                  </a:ext>
                </a:extLst>
              </p:cNvPr>
              <p:cNvCxnSpPr>
                <a:cxnSpLocks/>
              </p:cNvCxnSpPr>
              <p:nvPr/>
            </p:nvCxnSpPr>
            <p:spPr>
              <a:xfrm>
                <a:off x="2793015" y="4241872"/>
                <a:ext cx="458011" cy="0"/>
              </a:xfrm>
              <a:prstGeom prst="line">
                <a:avLst/>
              </a:prstGeom>
              <a:noFill/>
              <a:ln w="22225" cap="flat" cmpd="sng" algn="ctr">
                <a:solidFill>
                  <a:schemeClr val="accent3"/>
                </a:solidFill>
                <a:prstDash val="sysDot"/>
                <a:miter lim="800000"/>
                <a:tailEnd type="oval"/>
              </a:ln>
              <a:effectLst/>
            </p:spPr>
          </p:cxnSp>
        </p:grpSp>
      </p:grpSp>
    </p:spTree>
    <p:extLst>
      <p:ext uri="{BB962C8B-B14F-4D97-AF65-F5344CB8AC3E}">
        <p14:creationId xmlns:p14="http://schemas.microsoft.com/office/powerpoint/2010/main" val="181000068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 name="Forma libre: forma 246" hidden="1">
            <a:extLst>
              <a:ext uri="{FF2B5EF4-FFF2-40B4-BE49-F238E27FC236}">
                <a16:creationId xmlns:a16="http://schemas.microsoft.com/office/drawing/2014/main" id="{E21CE63C-08CA-9B55-6A5A-48F5DD5301C6}"/>
              </a:ext>
            </a:extLst>
          </p:cNvPr>
          <p:cNvSpPr/>
          <p:nvPr/>
        </p:nvSpPr>
        <p:spPr>
          <a:xfrm>
            <a:off x="2538912" y="2939332"/>
            <a:ext cx="6363285" cy="290262"/>
          </a:xfrm>
          <a:custGeom>
            <a:avLst/>
            <a:gdLst>
              <a:gd name="connsiteX0" fmla="*/ 0 w 6363285"/>
              <a:gd name="connsiteY0" fmla="*/ 0 h 290262"/>
              <a:gd name="connsiteX1" fmla="*/ 353642 w 6363285"/>
              <a:gd name="connsiteY1" fmla="*/ 20057 h 290262"/>
              <a:gd name="connsiteX2" fmla="*/ 718500 w 6363285"/>
              <a:gd name="connsiteY2" fmla="*/ 110125 h 290262"/>
              <a:gd name="connsiteX3" fmla="*/ 1083357 w 6363285"/>
              <a:gd name="connsiteY3" fmla="*/ 90069 h 290262"/>
              <a:gd name="connsiteX4" fmla="*/ 1459714 w 6363285"/>
              <a:gd name="connsiteY4" fmla="*/ 140148 h 290262"/>
              <a:gd name="connsiteX5" fmla="*/ 1836071 w 6363285"/>
              <a:gd name="connsiteY5" fmla="*/ 180137 h 290262"/>
              <a:gd name="connsiteX6" fmla="*/ 2200929 w 6363285"/>
              <a:gd name="connsiteY6" fmla="*/ 250149 h 290262"/>
              <a:gd name="connsiteX7" fmla="*/ 2588643 w 6363285"/>
              <a:gd name="connsiteY7" fmla="*/ 280172 h 290262"/>
              <a:gd name="connsiteX8" fmla="*/ 3033428 w 6363285"/>
              <a:gd name="connsiteY8" fmla="*/ 230217 h 290262"/>
              <a:gd name="connsiteX9" fmla="*/ 3432500 w 6363285"/>
              <a:gd name="connsiteY9" fmla="*/ 290263 h 290262"/>
              <a:gd name="connsiteX10" fmla="*/ 3843071 w 6363285"/>
              <a:gd name="connsiteY10" fmla="*/ 200194 h 290262"/>
              <a:gd name="connsiteX11" fmla="*/ 4766715 w 6363285"/>
              <a:gd name="connsiteY11" fmla="*/ 270206 h 290262"/>
              <a:gd name="connsiteX12" fmla="*/ 5314143 w 6363285"/>
              <a:gd name="connsiteY12" fmla="*/ 280172 h 290262"/>
              <a:gd name="connsiteX13" fmla="*/ 5781643 w 6363285"/>
              <a:gd name="connsiteY13" fmla="*/ 280172 h 290262"/>
              <a:gd name="connsiteX14" fmla="*/ 6363286 w 6363285"/>
              <a:gd name="connsiteY14" fmla="*/ 250149 h 290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363285" h="290262">
                <a:moveTo>
                  <a:pt x="0" y="0"/>
                </a:moveTo>
                <a:lnTo>
                  <a:pt x="353642" y="20057"/>
                </a:lnTo>
                <a:lnTo>
                  <a:pt x="718500" y="110125"/>
                </a:lnTo>
                <a:lnTo>
                  <a:pt x="1083357" y="90069"/>
                </a:lnTo>
                <a:lnTo>
                  <a:pt x="1459714" y="140148"/>
                </a:lnTo>
                <a:lnTo>
                  <a:pt x="1836071" y="180137"/>
                </a:lnTo>
                <a:lnTo>
                  <a:pt x="2200929" y="250149"/>
                </a:lnTo>
                <a:lnTo>
                  <a:pt x="2588643" y="280172"/>
                </a:lnTo>
                <a:lnTo>
                  <a:pt x="3033428" y="230217"/>
                </a:lnTo>
                <a:lnTo>
                  <a:pt x="3432500" y="290263"/>
                </a:lnTo>
                <a:lnTo>
                  <a:pt x="3843071" y="200194"/>
                </a:lnTo>
                <a:lnTo>
                  <a:pt x="4766715" y="270206"/>
                </a:lnTo>
                <a:lnTo>
                  <a:pt x="5314143" y="280172"/>
                </a:lnTo>
                <a:lnTo>
                  <a:pt x="5781643" y="280172"/>
                </a:lnTo>
                <a:lnTo>
                  <a:pt x="6363286" y="250149"/>
                </a:lnTo>
              </a:path>
            </a:pathLst>
          </a:custGeom>
          <a:noFill/>
          <a:ln w="13100" cap="flat">
            <a:solidFill>
              <a:schemeClr val="accent6"/>
            </a:solidFill>
            <a:prstDash val="solid"/>
            <a:miter/>
          </a:ln>
        </p:spPr>
        <p:txBody>
          <a:bodyPr rtlCol="0" anchor="ctr"/>
          <a:lstStyle/>
          <a:p>
            <a:endParaRPr lang="es-ES"/>
          </a:p>
        </p:txBody>
      </p:sp>
      <p:sp>
        <p:nvSpPr>
          <p:cNvPr id="8" name="Título 7">
            <a:extLst>
              <a:ext uri="{FF2B5EF4-FFF2-40B4-BE49-F238E27FC236}">
                <a16:creationId xmlns:a16="http://schemas.microsoft.com/office/drawing/2014/main" id="{CC3FDEEC-0146-126A-88DF-32635D4C4F08}"/>
              </a:ext>
            </a:extLst>
          </p:cNvPr>
          <p:cNvSpPr>
            <a:spLocks noGrp="1"/>
          </p:cNvSpPr>
          <p:nvPr>
            <p:ph type="title"/>
          </p:nvPr>
        </p:nvSpPr>
        <p:spPr>
          <a:xfrm>
            <a:off x="623887" y="184487"/>
            <a:ext cx="10909301" cy="884070"/>
          </a:xfrm>
        </p:spPr>
        <p:txBody>
          <a:bodyPr/>
          <a:lstStyle/>
          <a:p>
            <a:r>
              <a:rPr lang="es-ES"/>
              <a:t>Ofrecer a los pacientes una oportunidad real de </a:t>
            </a:r>
            <a:r>
              <a:rPr lang="es-ES" b="1"/>
              <a:t>bienestar duradero </a:t>
            </a:r>
            <a:br>
              <a:rPr lang="es-ES" b="1"/>
            </a:br>
            <a:r>
              <a:rPr lang="es-ES" b="1"/>
              <a:t>con ILUMETRI</a:t>
            </a:r>
            <a:r>
              <a:rPr lang="es-ES" b="1" baseline="30000"/>
              <a:t>®</a:t>
            </a:r>
          </a:p>
        </p:txBody>
      </p:sp>
      <p:sp>
        <p:nvSpPr>
          <p:cNvPr id="360" name="Marcador de pie de página 359">
            <a:extLst>
              <a:ext uri="{FF2B5EF4-FFF2-40B4-BE49-F238E27FC236}">
                <a16:creationId xmlns:a16="http://schemas.microsoft.com/office/drawing/2014/main" id="{790EE8FA-73D6-380B-5E1B-58FC1C208C17}"/>
              </a:ext>
            </a:extLst>
          </p:cNvPr>
          <p:cNvSpPr>
            <a:spLocks noGrp="1"/>
          </p:cNvSpPr>
          <p:nvPr>
            <p:ph type="ftr" sz="quarter" idx="10"/>
          </p:nvPr>
        </p:nvSpPr>
        <p:spPr>
          <a:xfrm>
            <a:off x="623887" y="4757386"/>
            <a:ext cx="11030048" cy="1550031"/>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prstClr val="black">
                    <a:tint val="75000"/>
                  </a:prstClr>
                </a:solidFill>
                <a:latin typeface="Calibri"/>
              </a:rPr>
              <a:t>1. </a:t>
            </a:r>
            <a:r>
              <a:rPr lang="en-US" dirty="0">
                <a:solidFill>
                  <a:prstClr val="black">
                    <a:tint val="75000"/>
                  </a:prstClr>
                </a:solidFill>
                <a:latin typeface="Calibri"/>
              </a:rPr>
              <a:t>Thaçi D, </a:t>
            </a:r>
            <a:r>
              <a:rPr lang="en-US" dirty="0" err="1">
                <a:solidFill>
                  <a:prstClr val="black">
                    <a:tint val="75000"/>
                  </a:prstClr>
                </a:solidFill>
                <a:latin typeface="Calibri"/>
              </a:rPr>
              <a:t>Piaserico</a:t>
            </a:r>
            <a:r>
              <a:rPr lang="en-US" dirty="0">
                <a:solidFill>
                  <a:prstClr val="black">
                    <a:tint val="75000"/>
                  </a:prstClr>
                </a:solidFill>
                <a:latin typeface="Calibri"/>
              </a:rPr>
              <a:t> S, Warren RB, </a:t>
            </a:r>
            <a:r>
              <a:rPr lang="en-US" i="1" dirty="0">
                <a:solidFill>
                  <a:prstClr val="black">
                    <a:tint val="75000"/>
                  </a:prstClr>
                </a:solidFill>
                <a:latin typeface="Calibri"/>
              </a:rPr>
              <a:t>et al. </a:t>
            </a:r>
            <a:r>
              <a:rPr lang="en-US" dirty="0">
                <a:solidFill>
                  <a:prstClr val="black">
                    <a:tint val="75000"/>
                  </a:prstClr>
                </a:solidFill>
                <a:latin typeface="Calibri"/>
              </a:rPr>
              <a:t>Five-year efficacy and safety of tildrakizumab in patients with moderate to severe psoriasis who respond at week 28: pooled analyses of two </a:t>
            </a:r>
            <a:r>
              <a:rPr lang="en-US" dirty="0" err="1">
                <a:solidFill>
                  <a:prstClr val="black">
                    <a:tint val="75000"/>
                  </a:prstClr>
                </a:solidFill>
                <a:latin typeface="Calibri"/>
              </a:rPr>
              <a:t>randomised</a:t>
            </a:r>
            <a:r>
              <a:rPr lang="en-US" dirty="0">
                <a:solidFill>
                  <a:prstClr val="black">
                    <a:tint val="75000"/>
                  </a:prstClr>
                </a:solidFill>
                <a:latin typeface="Calibri"/>
              </a:rPr>
              <a:t> phase 3 clinical trials (reSURFACE 1 and reSURFACE 2). Br J Dermatol. 2021;185(2):323-334.  </a:t>
            </a:r>
            <a:r>
              <a:rPr lang="en-US" b="1" dirty="0">
                <a:solidFill>
                  <a:prstClr val="black">
                    <a:tint val="75000"/>
                  </a:prstClr>
                </a:solidFill>
                <a:latin typeface="Calibri"/>
              </a:rPr>
              <a:t>2</a:t>
            </a:r>
            <a:r>
              <a:rPr lang="en-US" dirty="0">
                <a:solidFill>
                  <a:prstClr val="black">
                    <a:tint val="75000"/>
                  </a:prstClr>
                </a:solidFill>
                <a:latin typeface="Calibri"/>
              </a:rPr>
              <a:t>. </a:t>
            </a:r>
            <a:r>
              <a:rPr lang="es-ES" sz="800" dirty="0" err="1">
                <a:solidFill>
                  <a:prstClr val="black">
                    <a:tint val="75000"/>
                  </a:prstClr>
                </a:solidFill>
                <a:latin typeface="Calibri"/>
              </a:rPr>
              <a:t>Dauden</a:t>
            </a:r>
            <a:r>
              <a:rPr lang="es-ES" sz="800" dirty="0">
                <a:solidFill>
                  <a:prstClr val="black">
                    <a:tint val="75000"/>
                  </a:prstClr>
                </a:solidFill>
                <a:latin typeface="Calibri"/>
              </a:rPr>
              <a:t> E. et al. Bienestar de los pacientes tratados con </a:t>
            </a:r>
            <a:r>
              <a:rPr lang="es-ES" sz="800" dirty="0" err="1">
                <a:solidFill>
                  <a:prstClr val="black">
                    <a:tint val="75000"/>
                  </a:prstClr>
                </a:solidFill>
                <a:latin typeface="Calibri"/>
              </a:rPr>
              <a:t>tildrakizumab</a:t>
            </a:r>
            <a:r>
              <a:rPr lang="es-ES" sz="800" dirty="0">
                <a:solidFill>
                  <a:prstClr val="black">
                    <a:tint val="75000"/>
                  </a:prstClr>
                </a:solidFill>
                <a:latin typeface="Calibri"/>
              </a:rPr>
              <a:t> en condiciones de práctica clínica habitual: resultados preliminares a semana 52 del estudio de fase IV POSITIVE. Poster presentado en el 51º Congreso AEDV Madrid 22-25 Mayo 2024. P-379</a:t>
            </a:r>
            <a:r>
              <a:rPr lang="en-US" dirty="0">
                <a:solidFill>
                  <a:prstClr val="black">
                    <a:tint val="75000"/>
                  </a:prstClr>
                </a:solidFill>
                <a:latin typeface="Calibri"/>
              </a:rPr>
              <a:t>. </a:t>
            </a:r>
            <a:r>
              <a:rPr lang="en-US" b="1" dirty="0">
                <a:solidFill>
                  <a:prstClr val="black">
                    <a:tint val="75000"/>
                  </a:prstClr>
                </a:solidFill>
                <a:latin typeface="Calibri"/>
              </a:rPr>
              <a:t>3. </a:t>
            </a:r>
            <a:r>
              <a:rPr lang="en-US" dirty="0" err="1">
                <a:solidFill>
                  <a:prstClr val="black">
                    <a:tint val="75000"/>
                  </a:prstClr>
                </a:solidFill>
                <a:latin typeface="Calibri"/>
              </a:rPr>
              <a:t>Burlando</a:t>
            </a:r>
            <a:r>
              <a:rPr lang="en-US" dirty="0">
                <a:solidFill>
                  <a:prstClr val="black">
                    <a:tint val="75000"/>
                  </a:prstClr>
                </a:solidFill>
                <a:latin typeface="Calibri"/>
              </a:rPr>
              <a:t> M, Castelli R, </a:t>
            </a:r>
            <a:r>
              <a:rPr lang="en-US" dirty="0" err="1">
                <a:solidFill>
                  <a:prstClr val="black">
                    <a:tint val="75000"/>
                  </a:prstClr>
                </a:solidFill>
                <a:latin typeface="Calibri"/>
              </a:rPr>
              <a:t>Cozzani</a:t>
            </a:r>
            <a:r>
              <a:rPr lang="en-US" dirty="0">
                <a:solidFill>
                  <a:prstClr val="black">
                    <a:tint val="75000"/>
                  </a:prstClr>
                </a:solidFill>
                <a:latin typeface="Calibri"/>
              </a:rPr>
              <a:t> E, et al. Treatment of moderate-to-severe plaque psoriasis with tildrakizumab in the real-life setting. Drugs Context. 2021;10(2021):2-6. </a:t>
            </a:r>
            <a:r>
              <a:rPr lang="en-US" b="1" dirty="0">
                <a:solidFill>
                  <a:prstClr val="black">
                    <a:tint val="75000"/>
                  </a:prstClr>
                </a:solidFill>
                <a:latin typeface="Calibri"/>
              </a:rPr>
              <a:t>4. </a:t>
            </a:r>
            <a:r>
              <a:rPr lang="en-US" dirty="0">
                <a:solidFill>
                  <a:prstClr val="black">
                    <a:tint val="75000"/>
                  </a:prstClr>
                </a:solidFill>
                <a:latin typeface="Calibri"/>
              </a:rPr>
              <a:t>Ruggiero A, </a:t>
            </a:r>
            <a:r>
              <a:rPr lang="en-US" dirty="0" err="1">
                <a:solidFill>
                  <a:prstClr val="black">
                    <a:tint val="75000"/>
                  </a:prstClr>
                </a:solidFill>
                <a:latin typeface="Calibri"/>
              </a:rPr>
              <a:t>Fabbrocini</a:t>
            </a:r>
            <a:r>
              <a:rPr lang="en-US" dirty="0">
                <a:solidFill>
                  <a:prstClr val="black">
                    <a:tint val="75000"/>
                  </a:prstClr>
                </a:solidFill>
                <a:latin typeface="Calibri"/>
              </a:rPr>
              <a:t> A, Cinelli E, et al. Anti-interleukin-23 for psoriasis in elderly patients: guselkumab, risankizumab and tildrakizumab in real-world practice. Clin Exp Dermatol. 2022:47(3):561-567. </a:t>
            </a:r>
            <a:r>
              <a:rPr lang="es-ES" b="1" dirty="0">
                <a:solidFill>
                  <a:prstClr val="black">
                    <a:tint val="75000"/>
                  </a:prstClr>
                </a:solidFill>
                <a:latin typeface="Calibri"/>
              </a:rPr>
              <a:t>5. </a:t>
            </a:r>
            <a:r>
              <a:rPr lang="es-ES" dirty="0">
                <a:solidFill>
                  <a:prstClr val="black">
                    <a:tint val="75000"/>
                  </a:prstClr>
                </a:solidFill>
                <a:latin typeface="Calibri"/>
              </a:rPr>
              <a:t>ILUMETRI®. Ficha técnica. Agencia Española de Medicamentos y Productos Sanitarios, AEMPS. Disponible en:</a:t>
            </a: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solidFill>
                  <a:prstClr val="black">
                    <a:tint val="75000"/>
                  </a:prstClr>
                </a:solidFill>
                <a:latin typeface="Calibri"/>
              </a:rPr>
              <a:t>https://cima.aemps.es/cima/pdfs/ft/1181323001/FT_1181323001.pdf. Último acceso: septiembre 2023. </a:t>
            </a:r>
            <a:r>
              <a:rPr lang="es-ES" b="1" dirty="0">
                <a:solidFill>
                  <a:prstClr val="black">
                    <a:tint val="75000"/>
                  </a:prstClr>
                </a:solidFill>
                <a:latin typeface="Calibri"/>
              </a:rPr>
              <a:t>6. </a:t>
            </a:r>
            <a:r>
              <a:rPr lang="es-ES" dirty="0">
                <a:solidFill>
                  <a:prstClr val="black">
                    <a:tint val="75000"/>
                  </a:prstClr>
                </a:solidFill>
                <a:latin typeface="Calibri"/>
              </a:rPr>
              <a:t>SKYRIZI®. Ficha técnica. Agencia Española de Medicamentos y Productos Sanitarios, AEMPS. Disponible en: https://cima.aemps.es/cima/pdfs/ft/1191361003/FT_1191361003.pdf. Último acceso: septiembre 2023. </a:t>
            </a:r>
            <a:r>
              <a:rPr lang="es-ES" b="1" dirty="0">
                <a:solidFill>
                  <a:prstClr val="black">
                    <a:tint val="75000"/>
                  </a:prstClr>
                </a:solidFill>
                <a:latin typeface="Calibri"/>
              </a:rPr>
              <a:t>7. </a:t>
            </a:r>
            <a:r>
              <a:rPr lang="es-ES" dirty="0">
                <a:solidFill>
                  <a:prstClr val="black">
                    <a:tint val="75000"/>
                  </a:prstClr>
                </a:solidFill>
                <a:latin typeface="Calibri"/>
              </a:rPr>
              <a:t>TREMFYA®. Ficha técnica. Agencia Española de Medicamentos y Productos Sanitarios, AEMPS. Disponible en: https://cima.aemps.es/cima/pdfs/ft/1171234001/FT_1171234001.pdf. Último acceso: septiembre 2023.</a:t>
            </a:r>
            <a:r>
              <a:rPr lang="es-ES" b="1" dirty="0">
                <a:solidFill>
                  <a:prstClr val="black">
                    <a:tint val="75000"/>
                  </a:prstClr>
                </a:solidFill>
                <a:latin typeface="Calibri"/>
              </a:rPr>
              <a:t> 8. </a:t>
            </a:r>
            <a:r>
              <a:rPr lang="es-ES" dirty="0">
                <a:solidFill>
                  <a:prstClr val="black">
                    <a:tint val="75000"/>
                  </a:prstClr>
                </a:solidFill>
                <a:latin typeface="Calibri"/>
              </a:rPr>
              <a:t>TALTZ®. Ficha técnica. Agencia Española de Medicamentos y Productos Sanitarios, AEMPS. Disponible en: https://cima.aemps.es/cima/pdfs/ft/1151085004/FT_1151085004.pdf. Último acceso: septiembre 2023. </a:t>
            </a:r>
            <a:r>
              <a:rPr lang="es-ES" b="1" dirty="0">
                <a:solidFill>
                  <a:prstClr val="black">
                    <a:tint val="75000"/>
                  </a:prstClr>
                </a:solidFill>
                <a:latin typeface="Calibri"/>
              </a:rPr>
              <a:t>9. </a:t>
            </a:r>
            <a:r>
              <a:rPr lang="es-ES" dirty="0">
                <a:solidFill>
                  <a:prstClr val="black">
                    <a:tint val="75000"/>
                  </a:prstClr>
                </a:solidFill>
                <a:latin typeface="Calibri"/>
              </a:rPr>
              <a:t>COSENTYX®. Ficha técnica. Agencia Española de Medicamentos y Productos Sanitarios, AEMPS. Disponible en:</a:t>
            </a: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solidFill>
                  <a:prstClr val="black">
                    <a:tint val="75000"/>
                  </a:prstClr>
                </a:solidFill>
                <a:latin typeface="Calibri"/>
              </a:rPr>
              <a:t>https://cima.aemps.es/cima/pdfs/ft/114980003/FT_114980003.pdf. Último acceso: septiembre 2023. </a:t>
            </a:r>
            <a:r>
              <a:rPr lang="es-ES" b="1" dirty="0">
                <a:solidFill>
                  <a:prstClr val="black">
                    <a:tint val="75000"/>
                  </a:prstClr>
                </a:solidFill>
                <a:latin typeface="Calibri"/>
              </a:rPr>
              <a:t>10. </a:t>
            </a:r>
            <a:r>
              <a:rPr lang="es-ES" dirty="0">
                <a:solidFill>
                  <a:prstClr val="black">
                    <a:tint val="75000"/>
                  </a:prstClr>
                </a:solidFill>
                <a:latin typeface="Calibri"/>
              </a:rPr>
              <a:t>HUMIRA®. Ficha técnica. Agencia Española de Medicamentos y Productos Sanitarios, AEMPS.</a:t>
            </a: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solidFill>
                  <a:prstClr val="black">
                    <a:tint val="75000"/>
                  </a:prstClr>
                </a:solidFill>
                <a:latin typeface="Calibri"/>
              </a:rPr>
              <a:t>Disponible en: https://cima.aemps.es/cima/pdfs/ft/103256022/FT_103256022.pdf. Último acceso: septiembre 2023. </a:t>
            </a:r>
            <a:r>
              <a:rPr lang="es-ES" b="1" dirty="0">
                <a:solidFill>
                  <a:prstClr val="black">
                    <a:tint val="75000"/>
                  </a:prstClr>
                </a:solidFill>
                <a:latin typeface="Calibri"/>
              </a:rPr>
              <a:t>11. </a:t>
            </a:r>
            <a:r>
              <a:rPr lang="es-ES" dirty="0">
                <a:solidFill>
                  <a:prstClr val="black">
                    <a:tint val="75000"/>
                  </a:prstClr>
                </a:solidFill>
                <a:latin typeface="Calibri"/>
              </a:rPr>
              <a:t>STELARA®. Ficha técnica. Agencia Española de Medicamentos y Productos Sanitarios, AEMPS. Disponible en: https://cima.aemps.es/cima/pdfs/ft/108494005/FT_108494005.pdf. Último acceso: septiembre 2023.</a:t>
            </a:r>
          </a:p>
        </p:txBody>
      </p:sp>
      <p:grpSp>
        <p:nvGrpSpPr>
          <p:cNvPr id="16" name="Grupo 15">
            <a:extLst>
              <a:ext uri="{FF2B5EF4-FFF2-40B4-BE49-F238E27FC236}">
                <a16:creationId xmlns:a16="http://schemas.microsoft.com/office/drawing/2014/main" id="{D1CAC828-2309-6B80-10D5-B7FBCBAA7916}"/>
              </a:ext>
            </a:extLst>
          </p:cNvPr>
          <p:cNvGrpSpPr/>
          <p:nvPr/>
        </p:nvGrpSpPr>
        <p:grpSpPr>
          <a:xfrm>
            <a:off x="1587230" y="1741246"/>
            <a:ext cx="9017540" cy="2432739"/>
            <a:chOff x="1147864" y="1741246"/>
            <a:chExt cx="9017540" cy="2432739"/>
          </a:xfrm>
        </p:grpSpPr>
        <p:sp>
          <p:nvSpPr>
            <p:cNvPr id="13" name="Rectángulo: una sola esquina redondeada 12">
              <a:extLst>
                <a:ext uri="{FF2B5EF4-FFF2-40B4-BE49-F238E27FC236}">
                  <a16:creationId xmlns:a16="http://schemas.microsoft.com/office/drawing/2014/main" id="{0416DD45-D1F0-AE89-CB26-14836E39E646}"/>
                </a:ext>
              </a:extLst>
            </p:cNvPr>
            <p:cNvSpPr/>
            <p:nvPr/>
          </p:nvSpPr>
          <p:spPr>
            <a:xfrm flipV="1">
              <a:off x="1147864" y="1741246"/>
              <a:ext cx="9017540" cy="2432739"/>
            </a:xfrm>
            <a:prstGeom prst="round1Rect">
              <a:avLst>
                <a:gd name="adj" fmla="val 19266"/>
              </a:avLst>
            </a:prstGeom>
            <a:solidFill>
              <a:schemeClr val="bg1"/>
            </a:solidFill>
            <a:ln w="15875">
              <a:solidFill>
                <a:srgbClr val="E6DE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ES" sz="1600" b="0" i="0" u="none" strike="noStrike" kern="1200" cap="none" spc="0" normalizeH="0" baseline="0" noProof="0">
                  <a:ln>
                    <a:noFill/>
                  </a:ln>
                  <a:solidFill>
                    <a:prstClr val="white"/>
                  </a:solidFill>
                  <a:effectLst/>
                  <a:uLnTx/>
                  <a:uFillTx/>
                  <a:latin typeface="+mj-lt"/>
                  <a:ea typeface="+mn-ea"/>
                  <a:cs typeface="+mn-cs"/>
                </a:rPr>
                <a:t>Pacientes (%)</a:t>
              </a:r>
            </a:p>
          </p:txBody>
        </p:sp>
        <p:cxnSp>
          <p:nvCxnSpPr>
            <p:cNvPr id="3" name="Conector recto 2">
              <a:extLst>
                <a:ext uri="{FF2B5EF4-FFF2-40B4-BE49-F238E27FC236}">
                  <a16:creationId xmlns:a16="http://schemas.microsoft.com/office/drawing/2014/main" id="{37A1B01F-D93C-EEEA-0172-325101463FB8}"/>
                </a:ext>
              </a:extLst>
            </p:cNvPr>
            <p:cNvCxnSpPr>
              <a:cxnSpLocks/>
            </p:cNvCxnSpPr>
            <p:nvPr/>
          </p:nvCxnSpPr>
          <p:spPr>
            <a:xfrm>
              <a:off x="2284942" y="2800927"/>
              <a:ext cx="0" cy="408399"/>
            </a:xfrm>
            <a:prstGeom prst="line">
              <a:avLst/>
            </a:prstGeom>
            <a:ln w="19050">
              <a:solidFill>
                <a:schemeClr val="accent2"/>
              </a:solidFill>
              <a:prstDash val="sysDot"/>
              <a:tailEnd type="oval"/>
            </a:ln>
            <a:effectLst/>
          </p:spPr>
          <p:style>
            <a:lnRef idx="2">
              <a:schemeClr val="accent1"/>
            </a:lnRef>
            <a:fillRef idx="0">
              <a:schemeClr val="accent1"/>
            </a:fillRef>
            <a:effectRef idx="1">
              <a:schemeClr val="accent1"/>
            </a:effectRef>
            <a:fontRef idx="minor">
              <a:schemeClr val="tx1"/>
            </a:fontRef>
          </p:style>
        </p:cxnSp>
        <p:sp>
          <p:nvSpPr>
            <p:cNvPr id="6" name="CuadroTexto 5">
              <a:extLst>
                <a:ext uri="{FF2B5EF4-FFF2-40B4-BE49-F238E27FC236}">
                  <a16:creationId xmlns:a16="http://schemas.microsoft.com/office/drawing/2014/main" id="{7B4FB9E7-3D06-08CA-79BB-39BF3126DA04}"/>
                </a:ext>
              </a:extLst>
            </p:cNvPr>
            <p:cNvSpPr txBox="1"/>
            <p:nvPr/>
          </p:nvSpPr>
          <p:spPr>
            <a:xfrm>
              <a:off x="1369423" y="3289306"/>
              <a:ext cx="1831039" cy="553998"/>
            </a:xfrm>
            <a:prstGeom prst="rect">
              <a:avLst/>
            </a:prstGeom>
            <a:noFill/>
          </p:spPr>
          <p:txBody>
            <a:bodyPr wrap="square" lIns="36000" rIns="36000" rtlCol="0">
              <a:spAutoFit/>
            </a:bodyPr>
            <a:lstStyle/>
            <a:p>
              <a:pPr algn="ctr"/>
              <a:r>
                <a:rPr lang="es-ES" sz="1500" b="1" dirty="0">
                  <a:solidFill>
                    <a:schemeClr val="accent2"/>
                  </a:solidFill>
                  <a:latin typeface="+mj-lt"/>
                </a:rPr>
                <a:t>Control a largo </a:t>
              </a:r>
              <a:br>
                <a:rPr lang="es-ES" sz="1500" b="1" dirty="0">
                  <a:solidFill>
                    <a:schemeClr val="accent2"/>
                  </a:solidFill>
                  <a:latin typeface="+mj-lt"/>
                </a:rPr>
              </a:br>
              <a:r>
                <a:rPr lang="es-ES" sz="1500" b="1" dirty="0">
                  <a:solidFill>
                    <a:schemeClr val="accent2"/>
                  </a:solidFill>
                  <a:latin typeface="+mj-lt"/>
                </a:rPr>
                <a:t>plazo probado.</a:t>
              </a:r>
              <a:r>
                <a:rPr lang="es-ES" sz="1500" b="1" baseline="30000" dirty="0">
                  <a:solidFill>
                    <a:schemeClr val="accent2"/>
                  </a:solidFill>
                  <a:latin typeface="+mj-lt"/>
                </a:rPr>
                <a:t>1</a:t>
              </a:r>
            </a:p>
          </p:txBody>
        </p:sp>
        <p:sp>
          <p:nvSpPr>
            <p:cNvPr id="10" name="CuadroTexto 9">
              <a:extLst>
                <a:ext uri="{FF2B5EF4-FFF2-40B4-BE49-F238E27FC236}">
                  <a16:creationId xmlns:a16="http://schemas.microsoft.com/office/drawing/2014/main" id="{BB762DA2-A84E-D7AA-C6A5-BB4415F431F5}"/>
                </a:ext>
              </a:extLst>
            </p:cNvPr>
            <p:cNvSpPr txBox="1"/>
            <p:nvPr/>
          </p:nvSpPr>
          <p:spPr>
            <a:xfrm>
              <a:off x="8086828" y="3289306"/>
              <a:ext cx="1994369" cy="553998"/>
            </a:xfrm>
            <a:prstGeom prst="rect">
              <a:avLst/>
            </a:prstGeom>
            <a:noFill/>
          </p:spPr>
          <p:txBody>
            <a:bodyPr wrap="square" lIns="36000" rIns="36000" rtlCol="0">
              <a:spAutoFit/>
            </a:bodyPr>
            <a:lstStyle/>
            <a:p>
              <a:pPr algn="ctr"/>
              <a:r>
                <a:rPr lang="es-ES" sz="1500" b="1" dirty="0">
                  <a:solidFill>
                    <a:schemeClr val="accent4"/>
                  </a:solidFill>
                  <a:latin typeface="+mj-lt"/>
                </a:rPr>
                <a:t>Posología </a:t>
              </a:r>
              <a:br>
                <a:rPr lang="es-ES" sz="1500" b="1" dirty="0">
                  <a:solidFill>
                    <a:schemeClr val="accent4"/>
                  </a:solidFill>
                  <a:latin typeface="+mj-lt"/>
                </a:rPr>
              </a:br>
              <a:r>
                <a:rPr lang="es-ES" sz="1500" b="1" dirty="0">
                  <a:solidFill>
                    <a:schemeClr val="accent4"/>
                  </a:solidFill>
                  <a:latin typeface="+mj-lt"/>
                </a:rPr>
                <a:t>      cómoda.</a:t>
              </a:r>
              <a:r>
                <a:rPr lang="es-ES" sz="1500" b="1" baseline="30000" dirty="0">
                  <a:solidFill>
                    <a:schemeClr val="accent4"/>
                  </a:solidFill>
                  <a:latin typeface="+mj-lt"/>
                </a:rPr>
                <a:t>5-11</a:t>
              </a:r>
            </a:p>
          </p:txBody>
        </p:sp>
        <p:sp>
          <p:nvSpPr>
            <p:cNvPr id="12" name="CuadroTexto 11">
              <a:extLst>
                <a:ext uri="{FF2B5EF4-FFF2-40B4-BE49-F238E27FC236}">
                  <a16:creationId xmlns:a16="http://schemas.microsoft.com/office/drawing/2014/main" id="{F018FC66-0A54-BE8A-2BA0-356448D89285}"/>
                </a:ext>
              </a:extLst>
            </p:cNvPr>
            <p:cNvSpPr txBox="1"/>
            <p:nvPr/>
          </p:nvSpPr>
          <p:spPr>
            <a:xfrm>
              <a:off x="3456549" y="3289306"/>
              <a:ext cx="2084463" cy="553998"/>
            </a:xfrm>
            <a:prstGeom prst="rect">
              <a:avLst/>
            </a:prstGeom>
            <a:noFill/>
          </p:spPr>
          <p:txBody>
            <a:bodyPr wrap="square" lIns="36000" rIns="36000" rtlCol="0">
              <a:spAutoFit/>
            </a:bodyPr>
            <a:lstStyle/>
            <a:p>
              <a:pPr algn="ctr"/>
              <a:r>
                <a:rPr lang="es-ES" sz="1500" b="1" dirty="0">
                  <a:solidFill>
                    <a:srgbClr val="00BEA0"/>
                  </a:solidFill>
                  <a:latin typeface="+mj-lt"/>
                </a:rPr>
                <a:t>Mejora el bienestar </a:t>
              </a:r>
              <a:br>
                <a:rPr lang="es-ES" sz="1500" b="1" dirty="0">
                  <a:solidFill>
                    <a:srgbClr val="00BEA0"/>
                  </a:solidFill>
                  <a:latin typeface="+mj-lt"/>
                </a:rPr>
              </a:br>
              <a:r>
                <a:rPr lang="es-ES" sz="1500" b="1" dirty="0">
                  <a:solidFill>
                    <a:srgbClr val="00BEA0"/>
                  </a:solidFill>
                  <a:latin typeface="+mj-lt"/>
                </a:rPr>
                <a:t>de los pacientes.</a:t>
              </a:r>
              <a:r>
                <a:rPr lang="es-ES" sz="1500" b="1" baseline="30000" dirty="0">
                  <a:solidFill>
                    <a:srgbClr val="00BEA0"/>
                  </a:solidFill>
                  <a:latin typeface="+mj-lt"/>
                </a:rPr>
                <a:t>2</a:t>
              </a:r>
            </a:p>
          </p:txBody>
        </p:sp>
        <p:cxnSp>
          <p:nvCxnSpPr>
            <p:cNvPr id="228" name="Conector recto 227">
              <a:extLst>
                <a:ext uri="{FF2B5EF4-FFF2-40B4-BE49-F238E27FC236}">
                  <a16:creationId xmlns:a16="http://schemas.microsoft.com/office/drawing/2014/main" id="{5140E594-8B59-51CE-0317-13E258E1D349}"/>
                </a:ext>
              </a:extLst>
            </p:cNvPr>
            <p:cNvCxnSpPr>
              <a:cxnSpLocks/>
            </p:cNvCxnSpPr>
            <p:nvPr/>
          </p:nvCxnSpPr>
          <p:spPr>
            <a:xfrm>
              <a:off x="9084013" y="2800927"/>
              <a:ext cx="0" cy="408399"/>
            </a:xfrm>
            <a:prstGeom prst="line">
              <a:avLst/>
            </a:prstGeom>
            <a:ln w="19050">
              <a:solidFill>
                <a:schemeClr val="accent4"/>
              </a:solidFill>
              <a:prstDash val="sysDot"/>
              <a:tailEnd type="oval"/>
            </a:ln>
            <a:effectLst/>
          </p:spPr>
          <p:style>
            <a:lnRef idx="2">
              <a:schemeClr val="accent1"/>
            </a:lnRef>
            <a:fillRef idx="0">
              <a:schemeClr val="accent1"/>
            </a:fillRef>
            <a:effectRef idx="1">
              <a:schemeClr val="accent1"/>
            </a:effectRef>
            <a:fontRef idx="minor">
              <a:schemeClr val="tx1"/>
            </a:fontRef>
          </p:style>
        </p:cxnSp>
        <p:cxnSp>
          <p:nvCxnSpPr>
            <p:cNvPr id="237" name="Conector recto 236">
              <a:extLst>
                <a:ext uri="{FF2B5EF4-FFF2-40B4-BE49-F238E27FC236}">
                  <a16:creationId xmlns:a16="http://schemas.microsoft.com/office/drawing/2014/main" id="{9B6B6CCC-E2E9-0129-CA93-05238B6F81EE}"/>
                </a:ext>
              </a:extLst>
            </p:cNvPr>
            <p:cNvCxnSpPr>
              <a:cxnSpLocks/>
            </p:cNvCxnSpPr>
            <p:nvPr/>
          </p:nvCxnSpPr>
          <p:spPr>
            <a:xfrm>
              <a:off x="4462292" y="2800927"/>
              <a:ext cx="0" cy="408399"/>
            </a:xfrm>
            <a:prstGeom prst="line">
              <a:avLst/>
            </a:prstGeom>
            <a:ln w="19050">
              <a:solidFill>
                <a:srgbClr val="00BEA0"/>
              </a:solidFill>
              <a:prstDash val="sysDot"/>
              <a:tailEnd type="oval"/>
            </a:ln>
            <a:effectLst/>
          </p:spPr>
          <p:style>
            <a:lnRef idx="2">
              <a:schemeClr val="accent1"/>
            </a:lnRef>
            <a:fillRef idx="0">
              <a:schemeClr val="accent1"/>
            </a:fillRef>
            <a:effectRef idx="1">
              <a:schemeClr val="accent1"/>
            </a:effectRef>
            <a:fontRef idx="minor">
              <a:schemeClr val="tx1"/>
            </a:fontRef>
          </p:style>
        </p:cxnSp>
        <p:pic>
          <p:nvPicPr>
            <p:cNvPr id="239" name="Gráfico 238">
              <a:extLst>
                <a:ext uri="{FF2B5EF4-FFF2-40B4-BE49-F238E27FC236}">
                  <a16:creationId xmlns:a16="http://schemas.microsoft.com/office/drawing/2014/main" id="{4607EFA2-B397-A0EF-D38B-3B295AAA709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090970" y="2026226"/>
              <a:ext cx="770957" cy="770957"/>
            </a:xfrm>
            <a:prstGeom prst="rect">
              <a:avLst/>
            </a:prstGeom>
          </p:spPr>
        </p:pic>
        <p:pic>
          <p:nvPicPr>
            <p:cNvPr id="241" name="Gráfico 240">
              <a:extLst>
                <a:ext uri="{FF2B5EF4-FFF2-40B4-BE49-F238E27FC236}">
                  <a16:creationId xmlns:a16="http://schemas.microsoft.com/office/drawing/2014/main" id="{083AFE88-92D8-9979-4EE6-AE0EE52BA8B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817703" y="1937460"/>
              <a:ext cx="934478" cy="934478"/>
            </a:xfrm>
            <a:prstGeom prst="rect">
              <a:avLst/>
            </a:prstGeom>
          </p:spPr>
        </p:pic>
        <p:sp>
          <p:nvSpPr>
            <p:cNvPr id="4" name="CuadroTexto 3">
              <a:extLst>
                <a:ext uri="{FF2B5EF4-FFF2-40B4-BE49-F238E27FC236}">
                  <a16:creationId xmlns:a16="http://schemas.microsoft.com/office/drawing/2014/main" id="{33A4DE1E-86D2-B2F4-01ED-F50B8BE2A9FC}"/>
                </a:ext>
              </a:extLst>
            </p:cNvPr>
            <p:cNvSpPr txBox="1"/>
            <p:nvPr/>
          </p:nvSpPr>
          <p:spPr>
            <a:xfrm>
              <a:off x="5776490" y="3289306"/>
              <a:ext cx="2236457" cy="784830"/>
            </a:xfrm>
            <a:prstGeom prst="rect">
              <a:avLst/>
            </a:prstGeom>
            <a:noFill/>
          </p:spPr>
          <p:txBody>
            <a:bodyPr wrap="square" lIns="36000" rIns="36000" rtlCol="0">
              <a:spAutoFit/>
            </a:bodyPr>
            <a:lstStyle/>
            <a:p>
              <a:pPr algn="ctr"/>
              <a:r>
                <a:rPr lang="es-ES" sz="1500" b="1" dirty="0">
                  <a:solidFill>
                    <a:schemeClr val="accent3"/>
                  </a:solidFill>
                  <a:latin typeface="+mj-lt"/>
                </a:rPr>
                <a:t>Buena tolerabilidad </a:t>
              </a:r>
              <a:br>
                <a:rPr lang="es-ES" sz="1500" b="1" dirty="0">
                  <a:solidFill>
                    <a:schemeClr val="accent3"/>
                  </a:solidFill>
                  <a:latin typeface="+mj-lt"/>
                </a:rPr>
              </a:br>
              <a:r>
                <a:rPr lang="es-ES" sz="1500" b="1" dirty="0">
                  <a:solidFill>
                    <a:schemeClr val="accent3"/>
                  </a:solidFill>
                  <a:latin typeface="+mj-lt"/>
                </a:rPr>
                <a:t>en un amplio rango </a:t>
              </a:r>
              <a:br>
                <a:rPr lang="es-ES" sz="1500" b="1" dirty="0">
                  <a:solidFill>
                    <a:schemeClr val="accent3"/>
                  </a:solidFill>
                  <a:latin typeface="+mj-lt"/>
                </a:rPr>
              </a:br>
              <a:r>
                <a:rPr lang="es-ES" sz="1500" b="1" dirty="0">
                  <a:solidFill>
                    <a:schemeClr val="accent3"/>
                  </a:solidFill>
                  <a:latin typeface="+mj-lt"/>
                </a:rPr>
                <a:t>de pacientes.</a:t>
              </a:r>
              <a:r>
                <a:rPr lang="es-ES" sz="1500" b="1" baseline="30000" dirty="0">
                  <a:solidFill>
                    <a:schemeClr val="accent3"/>
                  </a:solidFill>
                  <a:latin typeface="+mj-lt"/>
                </a:rPr>
                <a:t>3,4</a:t>
              </a:r>
            </a:p>
          </p:txBody>
        </p:sp>
        <p:pic>
          <p:nvPicPr>
            <p:cNvPr id="5" name="Gráfico 4">
              <a:extLst>
                <a:ext uri="{FF2B5EF4-FFF2-40B4-BE49-F238E27FC236}">
                  <a16:creationId xmlns:a16="http://schemas.microsoft.com/office/drawing/2014/main" id="{DADBD820-3BDD-279E-D76A-E7B8368882C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451911" y="1923887"/>
              <a:ext cx="934478" cy="934478"/>
            </a:xfrm>
            <a:prstGeom prst="rect">
              <a:avLst/>
            </a:prstGeom>
          </p:spPr>
        </p:pic>
        <p:cxnSp>
          <p:nvCxnSpPr>
            <p:cNvPr id="11" name="Conector recto 10">
              <a:extLst>
                <a:ext uri="{FF2B5EF4-FFF2-40B4-BE49-F238E27FC236}">
                  <a16:creationId xmlns:a16="http://schemas.microsoft.com/office/drawing/2014/main" id="{F784888A-A1DA-E46E-DD60-0ADFAB688CD1}"/>
                </a:ext>
              </a:extLst>
            </p:cNvPr>
            <p:cNvCxnSpPr>
              <a:cxnSpLocks/>
            </p:cNvCxnSpPr>
            <p:nvPr/>
          </p:nvCxnSpPr>
          <p:spPr>
            <a:xfrm>
              <a:off x="6900847" y="2800927"/>
              <a:ext cx="0" cy="408399"/>
            </a:xfrm>
            <a:prstGeom prst="line">
              <a:avLst/>
            </a:prstGeom>
            <a:ln w="19050">
              <a:solidFill>
                <a:schemeClr val="accent3"/>
              </a:solidFill>
              <a:prstDash val="sysDot"/>
              <a:tailEnd type="oval"/>
            </a:ln>
            <a:effectLst/>
          </p:spPr>
          <p:style>
            <a:lnRef idx="2">
              <a:schemeClr val="accent1"/>
            </a:lnRef>
            <a:fillRef idx="0">
              <a:schemeClr val="accent1"/>
            </a:fillRef>
            <a:effectRef idx="1">
              <a:schemeClr val="accent1"/>
            </a:effectRef>
            <a:fontRef idx="minor">
              <a:schemeClr val="tx1"/>
            </a:fontRef>
          </p:style>
        </p:cxnSp>
        <p:grpSp>
          <p:nvGrpSpPr>
            <p:cNvPr id="15" name="Grupo 14">
              <a:extLst>
                <a:ext uri="{FF2B5EF4-FFF2-40B4-BE49-F238E27FC236}">
                  <a16:creationId xmlns:a16="http://schemas.microsoft.com/office/drawing/2014/main" id="{198590DC-4039-BD0E-EA88-86B04E78768F}"/>
                </a:ext>
              </a:extLst>
            </p:cNvPr>
            <p:cNvGrpSpPr/>
            <p:nvPr/>
          </p:nvGrpSpPr>
          <p:grpSpPr>
            <a:xfrm>
              <a:off x="8461883" y="2122937"/>
              <a:ext cx="1244258" cy="730931"/>
              <a:chOff x="9327601" y="2184404"/>
              <a:chExt cx="1244258" cy="730931"/>
            </a:xfrm>
          </p:grpSpPr>
          <p:pic>
            <p:nvPicPr>
              <p:cNvPr id="7" name="Gráfico 6">
                <a:extLst>
                  <a:ext uri="{FF2B5EF4-FFF2-40B4-BE49-F238E27FC236}">
                    <a16:creationId xmlns:a16="http://schemas.microsoft.com/office/drawing/2014/main" id="{C9FA9ACF-762A-0D81-6B06-163F770945D3}"/>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9327601" y="2184404"/>
                <a:ext cx="730931" cy="730931"/>
              </a:xfrm>
              <a:prstGeom prst="rect">
                <a:avLst/>
              </a:prstGeom>
            </p:spPr>
          </p:pic>
          <p:sp>
            <p:nvSpPr>
              <p:cNvPr id="9" name="CuadroTexto 8">
                <a:extLst>
                  <a:ext uri="{FF2B5EF4-FFF2-40B4-BE49-F238E27FC236}">
                    <a16:creationId xmlns:a16="http://schemas.microsoft.com/office/drawing/2014/main" id="{3CE31F06-430B-C094-433C-FA8995629FD0}"/>
                  </a:ext>
                </a:extLst>
              </p:cNvPr>
              <p:cNvSpPr txBox="1"/>
              <p:nvPr/>
            </p:nvSpPr>
            <p:spPr>
              <a:xfrm>
                <a:off x="9625632" y="2392115"/>
                <a:ext cx="946227" cy="523220"/>
              </a:xfrm>
              <a:prstGeom prst="rect">
                <a:avLst/>
              </a:prstGeom>
              <a:noFill/>
            </p:spPr>
            <p:txBody>
              <a:bodyPr wrap="square" lIns="36000" rIns="36000" rtlCol="0">
                <a:spAutoFit/>
              </a:bodyPr>
              <a:lstStyle/>
              <a:p>
                <a:pPr algn="ctr"/>
                <a:r>
                  <a:rPr lang="es-ES" sz="2800" b="1" dirty="0">
                    <a:solidFill>
                      <a:schemeClr val="accent4"/>
                    </a:solidFill>
                    <a:latin typeface="+mj-lt"/>
                  </a:rPr>
                  <a:t>x4</a:t>
                </a:r>
                <a:endParaRPr lang="es-ES" sz="2800" b="1" baseline="30000" dirty="0">
                  <a:solidFill>
                    <a:schemeClr val="accent4"/>
                  </a:solidFill>
                  <a:latin typeface="+mj-lt"/>
                </a:endParaRPr>
              </a:p>
            </p:txBody>
          </p:sp>
        </p:grpSp>
      </p:grpSp>
    </p:spTree>
    <p:extLst>
      <p:ext uri="{BB962C8B-B14F-4D97-AF65-F5344CB8AC3E}">
        <p14:creationId xmlns:p14="http://schemas.microsoft.com/office/powerpoint/2010/main" val="198282023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FE19FB-AA4C-84CD-9976-C1EF31845C58}"/>
              </a:ext>
            </a:extLst>
          </p:cNvPr>
          <p:cNvSpPr>
            <a:spLocks noGrp="1"/>
          </p:cNvSpPr>
          <p:nvPr>
            <p:ph type="title"/>
          </p:nvPr>
        </p:nvSpPr>
        <p:spPr>
          <a:xfrm>
            <a:off x="5875258" y="1377650"/>
            <a:ext cx="5934229" cy="584775"/>
          </a:xfrm>
        </p:spPr>
        <p:txBody>
          <a:bodyPr>
            <a:spAutoFit/>
          </a:bodyPr>
          <a:lstStyle/>
          <a:p>
            <a:r>
              <a:rPr lang="es-ES" sz="3200" b="1"/>
              <a:t>Gracias</a:t>
            </a:r>
          </a:p>
        </p:txBody>
      </p:sp>
      <p:sp>
        <p:nvSpPr>
          <p:cNvPr id="6" name="TextBox 4">
            <a:extLst>
              <a:ext uri="{FF2B5EF4-FFF2-40B4-BE49-F238E27FC236}">
                <a16:creationId xmlns:a16="http://schemas.microsoft.com/office/drawing/2014/main" id="{77D3CEA7-1166-BC0A-52E2-8536C07B2BDF}"/>
              </a:ext>
            </a:extLst>
          </p:cNvPr>
          <p:cNvSpPr txBox="1"/>
          <p:nvPr/>
        </p:nvSpPr>
        <p:spPr>
          <a:xfrm>
            <a:off x="263918" y="6070586"/>
            <a:ext cx="1488682" cy="246221"/>
          </a:xfrm>
          <a:prstGeom prst="rect">
            <a:avLst/>
          </a:prstGeom>
          <a:noFill/>
        </p:spPr>
        <p:txBody>
          <a:bodyPr wrap="square">
            <a:spAutoFit/>
          </a:bodyPr>
          <a:lstStyle>
            <a:defPPr>
              <a:defRPr lang="es-ES_trad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000" b="0" i="0" u="none" strike="noStrike" kern="1200" cap="none" spc="0" normalizeH="0" baseline="0" noProof="0" dirty="0">
                <a:ln>
                  <a:noFill/>
                </a:ln>
                <a:solidFill>
                  <a:prstClr val="white"/>
                </a:solidFill>
                <a:effectLst/>
                <a:uLnTx/>
                <a:uFillTx/>
                <a:latin typeface="Calibri"/>
                <a:ea typeface="+mn-ea"/>
                <a:cs typeface="+mn-cs"/>
              </a:rPr>
              <a:t>ES-ILU-2400042</a:t>
            </a:r>
          </a:p>
        </p:txBody>
      </p:sp>
    </p:spTree>
    <p:extLst>
      <p:ext uri="{BB962C8B-B14F-4D97-AF65-F5344CB8AC3E}">
        <p14:creationId xmlns:p14="http://schemas.microsoft.com/office/powerpoint/2010/main" val="308673024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2F8CBBC3-338D-AACA-92E2-5D0E1B7DEC12}"/>
              </a:ext>
            </a:extLst>
          </p:cNvPr>
          <p:cNvPicPr>
            <a:picLocks noChangeAspect="1"/>
          </p:cNvPicPr>
          <p:nvPr/>
        </p:nvPicPr>
        <p:blipFill rotWithShape="1">
          <a:blip r:embed="rId2"/>
          <a:srcRect b="8082"/>
          <a:stretch/>
        </p:blipFill>
        <p:spPr>
          <a:xfrm>
            <a:off x="1281470" y="1859340"/>
            <a:ext cx="1188000" cy="1192780"/>
          </a:xfrm>
          <a:prstGeom prst="rect">
            <a:avLst/>
          </a:prstGeom>
        </p:spPr>
      </p:pic>
      <p:sp>
        <p:nvSpPr>
          <p:cNvPr id="3" name="CuadroTexto 2">
            <a:extLst>
              <a:ext uri="{FF2B5EF4-FFF2-40B4-BE49-F238E27FC236}">
                <a16:creationId xmlns:a16="http://schemas.microsoft.com/office/drawing/2014/main" id="{2670BB3E-859E-1823-7111-51E53C7FCE39}"/>
              </a:ext>
            </a:extLst>
          </p:cNvPr>
          <p:cNvSpPr txBox="1"/>
          <p:nvPr/>
        </p:nvSpPr>
        <p:spPr>
          <a:xfrm>
            <a:off x="2563906" y="1859340"/>
            <a:ext cx="8641976" cy="2477601"/>
          </a:xfrm>
          <a:prstGeom prst="rect">
            <a:avLst/>
          </a:prstGeom>
          <a:noFill/>
        </p:spPr>
        <p:txBody>
          <a:bodyPr wrap="square">
            <a:spAutoFit/>
          </a:bodyPr>
          <a:lstStyle>
            <a:defPPr>
              <a:defRPr lang="es-ES"/>
            </a:defPPr>
            <a:lvl1pPr marL="171450" indent="-171450">
              <a:spcAft>
                <a:spcPts val="200"/>
              </a:spcAft>
              <a:buFont typeface="Arial" panose="020B0604020202020204" pitchFamily="34" charset="0"/>
              <a:buChar char="•"/>
              <a:defRPr kumimoji="0" sz="700" u="none" strike="noStrike" cap="none" spc="0" normalizeH="0" baseline="0">
                <a:ln>
                  <a:noFill/>
                </a:ln>
                <a:solidFill>
                  <a:prstClr val="black">
                    <a:tint val="75000"/>
                  </a:prstClr>
                </a:solidFill>
                <a:effectLst/>
                <a:uLnTx/>
                <a:uFillTx/>
                <a:latin typeface="Arial" panose="020B0604020202020204" pitchFamily="34" charset="0"/>
              </a:defRPr>
            </a:lvl1pPr>
          </a:lstStyle>
          <a:p>
            <a:pPr marL="0" indent="0">
              <a:buNone/>
            </a:pPr>
            <a:r>
              <a:rPr lang="es-ES" sz="1400" dirty="0">
                <a:solidFill>
                  <a:srgbClr val="404040"/>
                </a:solidFill>
                <a:latin typeface="+mn-lt"/>
              </a:rPr>
              <a:t>Diagnóstico hospitalario. Dispensación hospitalaria. Financiado por el SNS sin aportación.</a:t>
            </a:r>
          </a:p>
          <a:p>
            <a:pPr marL="0" indent="0">
              <a:buNone/>
            </a:pPr>
            <a:endParaRPr lang="es-ES" sz="1400" dirty="0">
              <a:solidFill>
                <a:srgbClr val="404040"/>
              </a:solidFill>
              <a:latin typeface="+mn-lt"/>
            </a:endParaRPr>
          </a:p>
          <a:p>
            <a:pPr marL="0" indent="0">
              <a:buNone/>
            </a:pPr>
            <a:r>
              <a:rPr lang="es-ES" sz="1400" dirty="0" err="1">
                <a:solidFill>
                  <a:srgbClr val="404040"/>
                </a:solidFill>
                <a:latin typeface="+mn-lt"/>
              </a:rPr>
              <a:t>Ilumetri</a:t>
            </a:r>
            <a:r>
              <a:rPr lang="es-ES" sz="1400" baseline="30000" dirty="0">
                <a:solidFill>
                  <a:srgbClr val="404040"/>
                </a:solidFill>
                <a:latin typeface="+mn-lt"/>
              </a:rPr>
              <a:t>®</a:t>
            </a:r>
            <a:r>
              <a:rPr lang="es-ES" sz="1400" dirty="0">
                <a:solidFill>
                  <a:srgbClr val="404040"/>
                </a:solidFill>
                <a:latin typeface="+mn-lt"/>
              </a:rPr>
              <a:t> 100 mg solución inyectable en jeringa precargada: EU/1/18/1323/002. C.N. 723855;</a:t>
            </a:r>
          </a:p>
          <a:p>
            <a:pPr marL="0" indent="0">
              <a:buNone/>
            </a:pPr>
            <a:r>
              <a:rPr lang="es-ES" sz="1400" dirty="0">
                <a:solidFill>
                  <a:srgbClr val="404040"/>
                </a:solidFill>
                <a:latin typeface="+mn-lt"/>
              </a:rPr>
              <a:t>Precio notificado 100 mg: PVL: 3.500 €.</a:t>
            </a:r>
          </a:p>
          <a:p>
            <a:pPr marL="0" indent="0">
              <a:buNone/>
            </a:pPr>
            <a:endParaRPr lang="es-ES" sz="1400" dirty="0">
              <a:solidFill>
                <a:srgbClr val="404040"/>
              </a:solidFill>
              <a:latin typeface="+mn-lt"/>
            </a:endParaRPr>
          </a:p>
          <a:p>
            <a:pPr marL="0" indent="0">
              <a:buNone/>
            </a:pPr>
            <a:r>
              <a:rPr lang="es-ES" sz="1400" dirty="0" err="1">
                <a:solidFill>
                  <a:srgbClr val="404040"/>
                </a:solidFill>
                <a:latin typeface="+mn-lt"/>
              </a:rPr>
              <a:t>Ilumetri</a:t>
            </a:r>
            <a:r>
              <a:rPr lang="es-ES" sz="1400" baseline="30000" dirty="0">
                <a:solidFill>
                  <a:srgbClr val="404040"/>
                </a:solidFill>
                <a:latin typeface="+mn-lt"/>
              </a:rPr>
              <a:t>®</a:t>
            </a:r>
            <a:r>
              <a:rPr lang="es-ES" sz="1400" dirty="0">
                <a:solidFill>
                  <a:srgbClr val="404040"/>
                </a:solidFill>
                <a:latin typeface="+mn-lt"/>
              </a:rPr>
              <a:t> 200 mg solución inyectable en jeringa precargada: EU/1/18/1323/003. C.N. 748649;</a:t>
            </a:r>
          </a:p>
          <a:p>
            <a:pPr marL="0" indent="0">
              <a:buNone/>
            </a:pPr>
            <a:r>
              <a:rPr lang="es-ES" sz="1400" dirty="0">
                <a:solidFill>
                  <a:srgbClr val="404040"/>
                </a:solidFill>
                <a:latin typeface="+mn-lt"/>
              </a:rPr>
              <a:t>Precio notificado 200 mg: PVL: 5.185 €.</a:t>
            </a:r>
          </a:p>
          <a:p>
            <a:pPr marL="0" indent="0">
              <a:buNone/>
            </a:pPr>
            <a:endParaRPr lang="es-ES" sz="1400" dirty="0">
              <a:solidFill>
                <a:srgbClr val="404040"/>
              </a:solidFill>
              <a:latin typeface="+mn-lt"/>
            </a:endParaRPr>
          </a:p>
          <a:p>
            <a:pPr marL="0" indent="0">
              <a:buNone/>
            </a:pPr>
            <a:r>
              <a:rPr lang="es-ES" sz="1400" dirty="0" err="1">
                <a:solidFill>
                  <a:srgbClr val="404040"/>
                </a:solidFill>
                <a:latin typeface="+mn-lt"/>
              </a:rPr>
              <a:t>Ilumetri</a:t>
            </a:r>
            <a:r>
              <a:rPr lang="es-ES" sz="1400" baseline="30000" dirty="0">
                <a:solidFill>
                  <a:srgbClr val="404040"/>
                </a:solidFill>
                <a:latin typeface="+mn-lt"/>
              </a:rPr>
              <a:t>®</a:t>
            </a:r>
            <a:r>
              <a:rPr lang="es-ES" sz="1400" dirty="0">
                <a:solidFill>
                  <a:srgbClr val="404040"/>
                </a:solidFill>
                <a:latin typeface="+mn-lt"/>
              </a:rPr>
              <a:t> 100 mg solución inyectable en pluma precargada: EU/1/18/1323/004. C.N. 762267;</a:t>
            </a:r>
          </a:p>
          <a:p>
            <a:pPr marL="0" indent="0">
              <a:buNone/>
            </a:pPr>
            <a:r>
              <a:rPr lang="es-ES" sz="1400" dirty="0">
                <a:solidFill>
                  <a:srgbClr val="404040"/>
                </a:solidFill>
                <a:latin typeface="+mn-lt"/>
              </a:rPr>
              <a:t>Precio notificado 100 mg: PVL: 3.500 €.</a:t>
            </a:r>
          </a:p>
        </p:txBody>
      </p:sp>
      <p:sp>
        <p:nvSpPr>
          <p:cNvPr id="4" name="CuadroTexto 3">
            <a:extLst>
              <a:ext uri="{FF2B5EF4-FFF2-40B4-BE49-F238E27FC236}">
                <a16:creationId xmlns:a16="http://schemas.microsoft.com/office/drawing/2014/main" id="{34C35F1D-B1EC-DDB7-92C5-7E0D6F52907C}"/>
              </a:ext>
            </a:extLst>
          </p:cNvPr>
          <p:cNvSpPr txBox="1"/>
          <p:nvPr/>
        </p:nvSpPr>
        <p:spPr>
          <a:xfrm>
            <a:off x="1147482" y="4980947"/>
            <a:ext cx="10309412" cy="215444"/>
          </a:xfrm>
          <a:prstGeom prst="rect">
            <a:avLst/>
          </a:prstGeom>
          <a:noFill/>
        </p:spPr>
        <p:txBody>
          <a:bodyPr wrap="square">
            <a:spAutoFit/>
          </a:bodyPr>
          <a:lstStyle/>
          <a:p>
            <a:r>
              <a:rPr kumimoji="0" lang="es-ES" sz="800" u="none" strike="noStrike" kern="1200" cap="none" spc="0" normalizeH="0" baseline="0" noProof="0" dirty="0">
                <a:ln>
                  <a:noFill/>
                </a:ln>
                <a:solidFill>
                  <a:prstClr val="black">
                    <a:tint val="75000"/>
                  </a:prstClr>
                </a:solidFill>
                <a:effectLst/>
                <a:uLnTx/>
                <a:uFillTx/>
                <a:latin typeface="Arial" panose="020B0604020202020204" pitchFamily="34" charset="0"/>
                <a:ea typeface="+mn-ea"/>
                <a:cs typeface="+mn-cs"/>
              </a:rPr>
              <a:t>ILUMETRI</a:t>
            </a:r>
            <a:r>
              <a:rPr kumimoji="0" lang="es-ES" sz="800" u="none" strike="noStrike" kern="1200" cap="none" spc="0" normalizeH="0" baseline="30000" noProof="0" dirty="0">
                <a:ln>
                  <a:noFill/>
                </a:ln>
                <a:solidFill>
                  <a:prstClr val="black">
                    <a:tint val="75000"/>
                  </a:prstClr>
                </a:solidFill>
                <a:effectLst/>
                <a:uLnTx/>
                <a:uFillTx/>
                <a:latin typeface="Arial" panose="020B0604020202020204" pitchFamily="34" charset="0"/>
                <a:ea typeface="+mn-ea"/>
                <a:cs typeface="+mn-cs"/>
              </a:rPr>
              <a:t>®</a:t>
            </a:r>
            <a:r>
              <a:rPr kumimoji="0" lang="es-ES" sz="800" u="none" strike="noStrike" kern="1200" cap="none" spc="0" normalizeH="0" baseline="0" noProof="0" dirty="0">
                <a:ln>
                  <a:noFill/>
                </a:ln>
                <a:solidFill>
                  <a:prstClr val="black">
                    <a:tint val="75000"/>
                  </a:prstClr>
                </a:solidFill>
                <a:effectLst/>
                <a:uLnTx/>
                <a:uFillTx/>
                <a:latin typeface="Arial" panose="020B0604020202020204" pitchFamily="34" charset="0"/>
                <a:ea typeface="+mn-ea"/>
                <a:cs typeface="+mn-cs"/>
              </a:rPr>
              <a:t>. Ficha técnica. Agencia Española de Medicamentos y Productos Sanitarios, AEMPS. Disponible en: </a:t>
            </a:r>
            <a:r>
              <a:rPr kumimoji="0" lang="es-ES" sz="800" u="none" strike="noStrike" kern="1200" cap="none" spc="0" normalizeH="0" baseline="0" noProof="0" dirty="0">
                <a:ln>
                  <a:noFill/>
                </a:ln>
                <a:solidFill>
                  <a:prstClr val="black">
                    <a:tint val="75000"/>
                  </a:prstClr>
                </a:solidFill>
                <a:effectLst/>
                <a:uLnTx/>
                <a:uFillTx/>
                <a:latin typeface="Arial" panose="020B0604020202020204" pitchFamily="34" charset="0"/>
                <a:ea typeface="+mn-ea"/>
                <a:cs typeface="+mn-cs"/>
                <a:hlinkClick r:id="rId3"/>
              </a:rPr>
              <a:t>https://cima.aemps.es/cima/pdfs/ft/1181323001/FT_1181323001.pdf</a:t>
            </a:r>
            <a:r>
              <a:rPr kumimoji="0" lang="es-ES" sz="800" u="none" strike="noStrike" kern="1200" cap="none" spc="0" normalizeH="0" baseline="0" noProof="0" dirty="0">
                <a:ln>
                  <a:noFill/>
                </a:ln>
                <a:solidFill>
                  <a:prstClr val="black">
                    <a:tint val="75000"/>
                  </a:prstClr>
                </a:solidFill>
                <a:effectLst/>
                <a:uLnTx/>
                <a:uFillTx/>
                <a:latin typeface="Arial" panose="020B0604020202020204" pitchFamily="34" charset="0"/>
                <a:ea typeface="+mn-ea"/>
                <a:cs typeface="+mn-cs"/>
              </a:rPr>
              <a:t>. Último acceso: Julio 2024</a:t>
            </a:r>
            <a:endParaRPr lang="es-ES" dirty="0"/>
          </a:p>
        </p:txBody>
      </p:sp>
      <p:sp>
        <p:nvSpPr>
          <p:cNvPr id="5" name="Título 1">
            <a:extLst>
              <a:ext uri="{FF2B5EF4-FFF2-40B4-BE49-F238E27FC236}">
                <a16:creationId xmlns:a16="http://schemas.microsoft.com/office/drawing/2014/main" id="{594FA1A7-0B15-EBC1-ACF6-949484B91B33}"/>
              </a:ext>
            </a:extLst>
          </p:cNvPr>
          <p:cNvSpPr txBox="1">
            <a:spLocks/>
          </p:cNvSpPr>
          <p:nvPr/>
        </p:nvSpPr>
        <p:spPr>
          <a:xfrm>
            <a:off x="527051" y="558801"/>
            <a:ext cx="11137899" cy="51473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 sz="2400" dirty="0">
                <a:solidFill>
                  <a:srgbClr val="6B2F65"/>
                </a:solidFill>
                <a:latin typeface="Arial"/>
                <a:cs typeface="Arial"/>
              </a:rPr>
              <a:t>Acceder aquí a la Ficha Técnica de ILUMETRI®</a:t>
            </a:r>
          </a:p>
        </p:txBody>
      </p:sp>
    </p:spTree>
    <p:extLst>
      <p:ext uri="{BB962C8B-B14F-4D97-AF65-F5344CB8AC3E}">
        <p14:creationId xmlns:p14="http://schemas.microsoft.com/office/powerpoint/2010/main" val="8247809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o 3">
            <a:extLst>
              <a:ext uri="{FF2B5EF4-FFF2-40B4-BE49-F238E27FC236}">
                <a16:creationId xmlns:a16="http://schemas.microsoft.com/office/drawing/2014/main" id="{2BFAA3B4-1F99-209C-5972-48D67C08C2B1}"/>
              </a:ext>
            </a:extLst>
          </p:cNvPr>
          <p:cNvGrpSpPr/>
          <p:nvPr/>
        </p:nvGrpSpPr>
        <p:grpSpPr>
          <a:xfrm>
            <a:off x="4198411" y="3256346"/>
            <a:ext cx="3562350" cy="664281"/>
            <a:chOff x="4171951" y="3235106"/>
            <a:chExt cx="3562350" cy="664281"/>
          </a:xfrm>
          <a:solidFill>
            <a:srgbClr val="F2F2F2"/>
          </a:solidFill>
        </p:grpSpPr>
        <p:sp>
          <p:nvSpPr>
            <p:cNvPr id="2" name="Rectángulo 1">
              <a:extLst>
                <a:ext uri="{FF2B5EF4-FFF2-40B4-BE49-F238E27FC236}">
                  <a16:creationId xmlns:a16="http://schemas.microsoft.com/office/drawing/2014/main" id="{093AF9F0-2B46-6683-6FBD-D9A96B705F65}"/>
                </a:ext>
              </a:extLst>
            </p:cNvPr>
            <p:cNvSpPr/>
            <p:nvPr/>
          </p:nvSpPr>
          <p:spPr>
            <a:xfrm>
              <a:off x="4171951" y="3363856"/>
              <a:ext cx="3562350" cy="535531"/>
            </a:xfrm>
            <a:prstGeom prst="rect">
              <a:avLst/>
            </a:prstGeom>
            <a:solidFill>
              <a:srgbClr val="E6DE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3" name="Triángulo isósceles 2">
              <a:extLst>
                <a:ext uri="{FF2B5EF4-FFF2-40B4-BE49-F238E27FC236}">
                  <a16:creationId xmlns:a16="http://schemas.microsoft.com/office/drawing/2014/main" id="{1BDC5810-5606-3482-7BBA-C8127F790A4F}"/>
                </a:ext>
              </a:extLst>
            </p:cNvPr>
            <p:cNvSpPr/>
            <p:nvPr/>
          </p:nvSpPr>
          <p:spPr>
            <a:xfrm>
              <a:off x="5755311" y="3235106"/>
              <a:ext cx="395631" cy="166924"/>
            </a:xfrm>
            <a:prstGeom prst="triangle">
              <a:avLst/>
            </a:prstGeom>
            <a:solidFill>
              <a:srgbClr val="E6DE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grpSp>
      <p:sp>
        <p:nvSpPr>
          <p:cNvPr id="5" name="Título 4">
            <a:extLst>
              <a:ext uri="{FF2B5EF4-FFF2-40B4-BE49-F238E27FC236}">
                <a16:creationId xmlns:a16="http://schemas.microsoft.com/office/drawing/2014/main" id="{B9DEF4AF-4177-AB10-2B0E-E293B008B8CF}"/>
              </a:ext>
            </a:extLst>
          </p:cNvPr>
          <p:cNvSpPr>
            <a:spLocks noGrp="1"/>
          </p:cNvSpPr>
          <p:nvPr>
            <p:ph type="title"/>
          </p:nvPr>
        </p:nvSpPr>
        <p:spPr>
          <a:xfrm>
            <a:off x="623887" y="184487"/>
            <a:ext cx="10909301" cy="884070"/>
          </a:xfrm>
        </p:spPr>
        <p:txBody>
          <a:bodyPr wrap="square">
            <a:spAutoFit/>
          </a:bodyPr>
          <a:lstStyle/>
          <a:p>
            <a:r>
              <a:rPr lang="es-ES"/>
              <a:t>ILUMETRI</a:t>
            </a:r>
            <a:r>
              <a:rPr lang="es-ES" baseline="30000"/>
              <a:t>®</a:t>
            </a:r>
            <a:r>
              <a:rPr lang="es-ES"/>
              <a:t> es una opción práctica para los pacientes con psoriasis </a:t>
            </a:r>
            <a:br>
              <a:rPr lang="es-ES"/>
            </a:br>
            <a:r>
              <a:rPr lang="es-ES" b="1"/>
              <a:t>gracias a su espaciada dosificación y duración de acción prolongada</a:t>
            </a:r>
            <a:r>
              <a:rPr lang="es-ES" baseline="30000"/>
              <a:t>1-3</a:t>
            </a:r>
          </a:p>
        </p:txBody>
      </p:sp>
      <p:sp>
        <p:nvSpPr>
          <p:cNvPr id="247" name="Forma libre: forma 246" hidden="1">
            <a:extLst>
              <a:ext uri="{FF2B5EF4-FFF2-40B4-BE49-F238E27FC236}">
                <a16:creationId xmlns:a16="http://schemas.microsoft.com/office/drawing/2014/main" id="{E21CE63C-08CA-9B55-6A5A-48F5DD5301C6}"/>
              </a:ext>
            </a:extLst>
          </p:cNvPr>
          <p:cNvSpPr/>
          <p:nvPr/>
        </p:nvSpPr>
        <p:spPr>
          <a:xfrm>
            <a:off x="2538912" y="2939332"/>
            <a:ext cx="6363285" cy="290262"/>
          </a:xfrm>
          <a:custGeom>
            <a:avLst/>
            <a:gdLst>
              <a:gd name="connsiteX0" fmla="*/ 0 w 6363285"/>
              <a:gd name="connsiteY0" fmla="*/ 0 h 290262"/>
              <a:gd name="connsiteX1" fmla="*/ 353642 w 6363285"/>
              <a:gd name="connsiteY1" fmla="*/ 20057 h 290262"/>
              <a:gd name="connsiteX2" fmla="*/ 718500 w 6363285"/>
              <a:gd name="connsiteY2" fmla="*/ 110125 h 290262"/>
              <a:gd name="connsiteX3" fmla="*/ 1083357 w 6363285"/>
              <a:gd name="connsiteY3" fmla="*/ 90069 h 290262"/>
              <a:gd name="connsiteX4" fmla="*/ 1459714 w 6363285"/>
              <a:gd name="connsiteY4" fmla="*/ 140148 h 290262"/>
              <a:gd name="connsiteX5" fmla="*/ 1836071 w 6363285"/>
              <a:gd name="connsiteY5" fmla="*/ 180137 h 290262"/>
              <a:gd name="connsiteX6" fmla="*/ 2200929 w 6363285"/>
              <a:gd name="connsiteY6" fmla="*/ 250149 h 290262"/>
              <a:gd name="connsiteX7" fmla="*/ 2588643 w 6363285"/>
              <a:gd name="connsiteY7" fmla="*/ 280172 h 290262"/>
              <a:gd name="connsiteX8" fmla="*/ 3033428 w 6363285"/>
              <a:gd name="connsiteY8" fmla="*/ 230217 h 290262"/>
              <a:gd name="connsiteX9" fmla="*/ 3432500 w 6363285"/>
              <a:gd name="connsiteY9" fmla="*/ 290263 h 290262"/>
              <a:gd name="connsiteX10" fmla="*/ 3843071 w 6363285"/>
              <a:gd name="connsiteY10" fmla="*/ 200194 h 290262"/>
              <a:gd name="connsiteX11" fmla="*/ 4766715 w 6363285"/>
              <a:gd name="connsiteY11" fmla="*/ 270206 h 290262"/>
              <a:gd name="connsiteX12" fmla="*/ 5314143 w 6363285"/>
              <a:gd name="connsiteY12" fmla="*/ 280172 h 290262"/>
              <a:gd name="connsiteX13" fmla="*/ 5781643 w 6363285"/>
              <a:gd name="connsiteY13" fmla="*/ 280172 h 290262"/>
              <a:gd name="connsiteX14" fmla="*/ 6363286 w 6363285"/>
              <a:gd name="connsiteY14" fmla="*/ 250149 h 290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363285" h="290262">
                <a:moveTo>
                  <a:pt x="0" y="0"/>
                </a:moveTo>
                <a:lnTo>
                  <a:pt x="353642" y="20057"/>
                </a:lnTo>
                <a:lnTo>
                  <a:pt x="718500" y="110125"/>
                </a:lnTo>
                <a:lnTo>
                  <a:pt x="1083357" y="90069"/>
                </a:lnTo>
                <a:lnTo>
                  <a:pt x="1459714" y="140148"/>
                </a:lnTo>
                <a:lnTo>
                  <a:pt x="1836071" y="180137"/>
                </a:lnTo>
                <a:lnTo>
                  <a:pt x="2200929" y="250149"/>
                </a:lnTo>
                <a:lnTo>
                  <a:pt x="2588643" y="280172"/>
                </a:lnTo>
                <a:lnTo>
                  <a:pt x="3033428" y="230217"/>
                </a:lnTo>
                <a:lnTo>
                  <a:pt x="3432500" y="290263"/>
                </a:lnTo>
                <a:lnTo>
                  <a:pt x="3843071" y="200194"/>
                </a:lnTo>
                <a:lnTo>
                  <a:pt x="4766715" y="270206"/>
                </a:lnTo>
                <a:lnTo>
                  <a:pt x="5314143" y="280172"/>
                </a:lnTo>
                <a:lnTo>
                  <a:pt x="5781643" y="280172"/>
                </a:lnTo>
                <a:lnTo>
                  <a:pt x="6363286" y="250149"/>
                </a:lnTo>
              </a:path>
            </a:pathLst>
          </a:custGeom>
          <a:noFill/>
          <a:ln w="13100" cap="flat">
            <a:solidFill>
              <a:schemeClr val="accent6"/>
            </a:solidFill>
            <a:prstDash val="solid"/>
            <a:miter/>
          </a:ln>
        </p:spPr>
        <p:txBody>
          <a:bodyPr rtlCol="0" anchor="ctr"/>
          <a:lstStyle/>
          <a:p>
            <a:endParaRPr lang="es-ES"/>
          </a:p>
        </p:txBody>
      </p:sp>
      <p:sp>
        <p:nvSpPr>
          <p:cNvPr id="226" name="Marcador de pie de página 225">
            <a:extLst>
              <a:ext uri="{FF2B5EF4-FFF2-40B4-BE49-F238E27FC236}">
                <a16:creationId xmlns:a16="http://schemas.microsoft.com/office/drawing/2014/main" id="{50F8E226-3478-7845-3E63-3296C552E53D}"/>
              </a:ext>
            </a:extLst>
          </p:cNvPr>
          <p:cNvSpPr>
            <a:spLocks noGrp="1"/>
          </p:cNvSpPr>
          <p:nvPr>
            <p:ph type="ftr" sz="quarter" idx="10"/>
          </p:nvPr>
        </p:nvSpPr>
        <p:spPr>
          <a:xfrm>
            <a:off x="623887" y="5725225"/>
            <a:ext cx="10909301" cy="688256"/>
          </a:xfr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 sz="800" b="1" i="0" u="none" strike="noStrike" kern="1200" cap="none" spc="0" normalizeH="0" baseline="0" noProof="0" dirty="0">
                <a:ln>
                  <a:noFill/>
                </a:ln>
                <a:solidFill>
                  <a:srgbClr val="7E7E7E"/>
                </a:solidFill>
                <a:effectLst/>
                <a:uLnTx/>
                <a:uFillTx/>
                <a:latin typeface="Calibri"/>
                <a:ea typeface="+mn-ea"/>
                <a:cs typeface="+mn-cs"/>
              </a:rPr>
              <a:t>1. </a:t>
            </a:r>
            <a:r>
              <a:rPr kumimoji="0" lang="es-ES" sz="800" b="0" i="0" u="none" strike="noStrike" kern="1200" cap="none" spc="0" normalizeH="0" baseline="0" noProof="0" dirty="0" err="1">
                <a:ln>
                  <a:noFill/>
                </a:ln>
                <a:solidFill>
                  <a:srgbClr val="7E7E7E"/>
                </a:solidFill>
                <a:effectLst/>
                <a:uLnTx/>
                <a:uFillTx/>
                <a:latin typeface="Calibri"/>
                <a:ea typeface="+mn-ea"/>
                <a:cs typeface="+mn-cs"/>
              </a:rPr>
              <a:t>Pithadia</a:t>
            </a:r>
            <a:r>
              <a:rPr kumimoji="0" lang="es-ES" sz="800" b="0" i="0" u="none" strike="noStrike" kern="1200" cap="none" spc="0" normalizeH="0" baseline="0" noProof="0" dirty="0">
                <a:ln>
                  <a:noFill/>
                </a:ln>
                <a:solidFill>
                  <a:srgbClr val="7E7E7E"/>
                </a:solidFill>
                <a:effectLst/>
                <a:uLnTx/>
                <a:uFillTx/>
                <a:latin typeface="Calibri"/>
                <a:ea typeface="+mn-ea"/>
                <a:cs typeface="+mn-cs"/>
              </a:rPr>
              <a:t> DJ, Reynolds KA, Lee EB, </a:t>
            </a:r>
            <a:r>
              <a:rPr kumimoji="0" lang="es-ES" sz="800" b="0" i="1" u="none" strike="noStrike" kern="1200" cap="none" spc="0" normalizeH="0" baseline="0" noProof="0" dirty="0">
                <a:ln>
                  <a:noFill/>
                </a:ln>
                <a:solidFill>
                  <a:srgbClr val="7E7E7E"/>
                </a:solidFill>
                <a:effectLst/>
                <a:uLnTx/>
                <a:uFillTx/>
                <a:latin typeface="Calibri"/>
                <a:ea typeface="+mn-ea"/>
                <a:cs typeface="+mn-cs"/>
              </a:rPr>
              <a:t>et al. </a:t>
            </a:r>
            <a:r>
              <a:rPr kumimoji="0" lang="es-ES" sz="800" b="0" i="0" u="none" strike="noStrike" kern="1200" cap="none" spc="0" normalizeH="0" baseline="0" noProof="0" dirty="0">
                <a:ln>
                  <a:noFill/>
                </a:ln>
                <a:solidFill>
                  <a:srgbClr val="7E7E7E"/>
                </a:solidFill>
                <a:effectLst/>
                <a:uLnTx/>
                <a:uFillTx/>
                <a:latin typeface="Calibri"/>
                <a:ea typeface="+mn-ea"/>
                <a:cs typeface="+mn-cs"/>
              </a:rPr>
              <a:t>Tildrakizumab in </a:t>
            </a:r>
            <a:r>
              <a:rPr kumimoji="0" lang="es-ES" sz="800" b="0" i="0" u="none" strike="noStrike" kern="1200" cap="none" spc="0" normalizeH="0" baseline="0" noProof="0" dirty="0" err="1">
                <a:ln>
                  <a:noFill/>
                </a:ln>
                <a:solidFill>
                  <a:srgbClr val="7E7E7E"/>
                </a:solidFill>
                <a:effectLst/>
                <a:uLnTx/>
                <a:uFillTx/>
                <a:latin typeface="Calibri"/>
                <a:ea typeface="+mn-ea"/>
                <a:cs typeface="+mn-cs"/>
              </a:rPr>
              <a:t>the</a:t>
            </a:r>
            <a:r>
              <a:rPr kumimoji="0" lang="es-ES" sz="800" b="0" i="0" u="none" strike="noStrike" kern="1200" cap="none" spc="0" normalizeH="0" baseline="0" noProof="0" dirty="0">
                <a:ln>
                  <a:noFill/>
                </a:ln>
                <a:solidFill>
                  <a:srgbClr val="7E7E7E"/>
                </a:solidFill>
                <a:effectLst/>
                <a:uLnTx/>
                <a:uFillTx/>
                <a:latin typeface="Calibri"/>
                <a:ea typeface="+mn-ea"/>
                <a:cs typeface="+mn-cs"/>
              </a:rPr>
              <a:t> </a:t>
            </a:r>
            <a:r>
              <a:rPr kumimoji="0" lang="es-ES" sz="800" b="0" i="0" u="none" strike="noStrike" kern="1200" cap="none" spc="0" normalizeH="0" baseline="0" noProof="0" dirty="0" err="1">
                <a:ln>
                  <a:noFill/>
                </a:ln>
                <a:solidFill>
                  <a:srgbClr val="7E7E7E"/>
                </a:solidFill>
                <a:effectLst/>
                <a:uLnTx/>
                <a:uFillTx/>
                <a:latin typeface="Calibri"/>
                <a:ea typeface="+mn-ea"/>
                <a:cs typeface="+mn-cs"/>
              </a:rPr>
              <a:t>treatment</a:t>
            </a:r>
            <a:r>
              <a:rPr kumimoji="0" lang="es-ES" sz="800" b="0" i="0" u="none" strike="noStrike" kern="1200" cap="none" spc="0" normalizeH="0" baseline="0" noProof="0" dirty="0">
                <a:ln>
                  <a:noFill/>
                </a:ln>
                <a:solidFill>
                  <a:srgbClr val="7E7E7E"/>
                </a:solidFill>
                <a:effectLst/>
                <a:uLnTx/>
                <a:uFillTx/>
                <a:latin typeface="Calibri"/>
                <a:ea typeface="+mn-ea"/>
                <a:cs typeface="+mn-cs"/>
              </a:rPr>
              <a:t> </a:t>
            </a:r>
            <a:r>
              <a:rPr kumimoji="0" lang="es-ES" sz="800" b="0" i="0" u="none" strike="noStrike" kern="1200" cap="none" spc="0" normalizeH="0" baseline="0" noProof="0" dirty="0" err="1">
                <a:ln>
                  <a:noFill/>
                </a:ln>
                <a:solidFill>
                  <a:srgbClr val="7E7E7E"/>
                </a:solidFill>
                <a:effectLst/>
                <a:uLnTx/>
                <a:uFillTx/>
                <a:latin typeface="Calibri"/>
                <a:ea typeface="+mn-ea"/>
                <a:cs typeface="+mn-cs"/>
              </a:rPr>
              <a:t>of</a:t>
            </a:r>
            <a:r>
              <a:rPr kumimoji="0" lang="es-ES" sz="800" b="0" i="0" u="none" strike="noStrike" kern="1200" cap="none" spc="0" normalizeH="0" baseline="0" noProof="0" dirty="0">
                <a:ln>
                  <a:noFill/>
                </a:ln>
                <a:solidFill>
                  <a:srgbClr val="7E7E7E"/>
                </a:solidFill>
                <a:effectLst/>
                <a:uLnTx/>
                <a:uFillTx/>
                <a:latin typeface="Calibri"/>
                <a:ea typeface="+mn-ea"/>
                <a:cs typeface="+mn-cs"/>
              </a:rPr>
              <a:t> psoriasis: </a:t>
            </a:r>
            <a:r>
              <a:rPr kumimoji="0" lang="es-ES" sz="800" b="0" i="0" u="none" strike="noStrike" kern="1200" cap="none" spc="0" normalizeH="0" baseline="0" noProof="0" dirty="0" err="1">
                <a:ln>
                  <a:noFill/>
                </a:ln>
                <a:solidFill>
                  <a:srgbClr val="7E7E7E"/>
                </a:solidFill>
                <a:effectLst/>
                <a:uLnTx/>
                <a:uFillTx/>
                <a:latin typeface="Calibri"/>
                <a:ea typeface="+mn-ea"/>
                <a:cs typeface="+mn-cs"/>
              </a:rPr>
              <a:t>latest</a:t>
            </a:r>
            <a:r>
              <a:rPr kumimoji="0" lang="es-ES" sz="800" b="0" i="0" u="none" strike="noStrike" kern="1200" cap="none" spc="0" normalizeH="0" baseline="0" noProof="0" dirty="0">
                <a:ln>
                  <a:noFill/>
                </a:ln>
                <a:solidFill>
                  <a:srgbClr val="7E7E7E"/>
                </a:solidFill>
                <a:effectLst/>
                <a:uLnTx/>
                <a:uFillTx/>
                <a:latin typeface="Calibri"/>
                <a:ea typeface="+mn-ea"/>
                <a:cs typeface="+mn-cs"/>
              </a:rPr>
              <a:t> </a:t>
            </a:r>
            <a:r>
              <a:rPr kumimoji="0" lang="es-ES" sz="800" b="0" i="0" u="none" strike="noStrike" kern="1200" cap="none" spc="0" normalizeH="0" baseline="0" noProof="0" dirty="0" err="1">
                <a:ln>
                  <a:noFill/>
                </a:ln>
                <a:solidFill>
                  <a:srgbClr val="7E7E7E"/>
                </a:solidFill>
                <a:effectLst/>
                <a:uLnTx/>
                <a:uFillTx/>
                <a:latin typeface="Calibri"/>
                <a:ea typeface="+mn-ea"/>
                <a:cs typeface="+mn-cs"/>
              </a:rPr>
              <a:t>evidence</a:t>
            </a:r>
            <a:r>
              <a:rPr kumimoji="0" lang="es-ES" sz="800" b="0" i="0" u="none" strike="noStrike" kern="1200" cap="none" spc="0" normalizeH="0" baseline="0" noProof="0" dirty="0">
                <a:ln>
                  <a:noFill/>
                </a:ln>
                <a:solidFill>
                  <a:srgbClr val="7E7E7E"/>
                </a:solidFill>
                <a:effectLst/>
                <a:uLnTx/>
                <a:uFillTx/>
                <a:latin typeface="Calibri"/>
                <a:ea typeface="+mn-ea"/>
                <a:cs typeface="+mn-cs"/>
              </a:rPr>
              <a:t> and place in </a:t>
            </a:r>
            <a:r>
              <a:rPr kumimoji="0" lang="es-ES" sz="800" b="0" i="0" u="none" strike="noStrike" kern="1200" cap="none" spc="0" normalizeH="0" baseline="0" noProof="0" dirty="0" err="1">
                <a:ln>
                  <a:noFill/>
                </a:ln>
                <a:solidFill>
                  <a:srgbClr val="7E7E7E"/>
                </a:solidFill>
                <a:effectLst/>
                <a:uLnTx/>
                <a:uFillTx/>
                <a:latin typeface="Calibri"/>
                <a:ea typeface="+mn-ea"/>
                <a:cs typeface="+mn-cs"/>
              </a:rPr>
              <a:t>therapy</a:t>
            </a:r>
            <a:r>
              <a:rPr kumimoji="0" lang="es-ES" sz="800" b="0" i="0" u="none" strike="noStrike" kern="1200" cap="none" spc="0" normalizeH="0" baseline="0" noProof="0" dirty="0">
                <a:ln>
                  <a:noFill/>
                </a:ln>
                <a:solidFill>
                  <a:srgbClr val="7E7E7E"/>
                </a:solidFill>
                <a:effectLst/>
                <a:uLnTx/>
                <a:uFillTx/>
                <a:latin typeface="Calibri"/>
                <a:ea typeface="+mn-ea"/>
                <a:cs typeface="+mn-cs"/>
              </a:rPr>
              <a:t>. </a:t>
            </a:r>
            <a:r>
              <a:rPr kumimoji="0" lang="es-ES" sz="800" b="0" i="0" u="none" strike="noStrike" kern="1200" cap="none" spc="0" normalizeH="0" baseline="0" noProof="0" dirty="0" err="1">
                <a:ln>
                  <a:noFill/>
                </a:ln>
                <a:solidFill>
                  <a:srgbClr val="7E7E7E"/>
                </a:solidFill>
                <a:effectLst/>
                <a:uLnTx/>
                <a:uFillTx/>
                <a:latin typeface="Calibri"/>
                <a:ea typeface="+mn-ea"/>
                <a:cs typeface="+mn-cs"/>
              </a:rPr>
              <a:t>Ther</a:t>
            </a:r>
            <a:r>
              <a:rPr kumimoji="0" lang="es-ES" sz="800" b="0" i="0" u="none" strike="noStrike" kern="1200" cap="none" spc="0" normalizeH="0" baseline="0" noProof="0" dirty="0">
                <a:ln>
                  <a:noFill/>
                </a:ln>
                <a:solidFill>
                  <a:srgbClr val="7E7E7E"/>
                </a:solidFill>
                <a:effectLst/>
                <a:uLnTx/>
                <a:uFillTx/>
                <a:latin typeface="Calibri"/>
                <a:ea typeface="+mn-ea"/>
                <a:cs typeface="+mn-cs"/>
              </a:rPr>
              <a:t> </a:t>
            </a:r>
            <a:r>
              <a:rPr kumimoji="0" lang="es-ES" sz="800" b="0" i="0" u="none" strike="noStrike" kern="1200" cap="none" spc="0" normalizeH="0" baseline="0" noProof="0" dirty="0" err="1">
                <a:ln>
                  <a:noFill/>
                </a:ln>
                <a:solidFill>
                  <a:srgbClr val="7E7E7E"/>
                </a:solidFill>
                <a:effectLst/>
                <a:uLnTx/>
                <a:uFillTx/>
                <a:latin typeface="Calibri"/>
                <a:ea typeface="+mn-ea"/>
                <a:cs typeface="+mn-cs"/>
              </a:rPr>
              <a:t>Adv</a:t>
            </a:r>
            <a:r>
              <a:rPr kumimoji="0" lang="es-ES" sz="800" b="0" i="0" u="none" strike="noStrike" kern="1200" cap="none" spc="0" normalizeH="0" baseline="0" noProof="0" dirty="0">
                <a:ln>
                  <a:noFill/>
                </a:ln>
                <a:solidFill>
                  <a:srgbClr val="7E7E7E"/>
                </a:solidFill>
                <a:effectLst/>
                <a:uLnTx/>
                <a:uFillTx/>
                <a:latin typeface="Calibri"/>
                <a:ea typeface="+mn-ea"/>
                <a:cs typeface="+mn-cs"/>
              </a:rPr>
              <a:t> </a:t>
            </a:r>
            <a:r>
              <a:rPr kumimoji="0" lang="es-ES" sz="800" b="0" i="0" u="none" strike="noStrike" kern="1200" cap="none" spc="0" normalizeH="0" baseline="0" noProof="0" dirty="0" err="1">
                <a:ln>
                  <a:noFill/>
                </a:ln>
                <a:solidFill>
                  <a:srgbClr val="7E7E7E"/>
                </a:solidFill>
                <a:effectLst/>
                <a:uLnTx/>
                <a:uFillTx/>
                <a:latin typeface="Calibri"/>
                <a:ea typeface="+mn-ea"/>
                <a:cs typeface="+mn-cs"/>
              </a:rPr>
              <a:t>Chronic</a:t>
            </a:r>
            <a:r>
              <a:rPr kumimoji="0" lang="es-ES" sz="800" b="0" i="0" u="none" strike="noStrike" kern="1200" cap="none" spc="0" normalizeH="0" baseline="0" noProof="0" dirty="0">
                <a:ln>
                  <a:noFill/>
                </a:ln>
                <a:solidFill>
                  <a:srgbClr val="7E7E7E"/>
                </a:solidFill>
                <a:effectLst/>
                <a:uLnTx/>
                <a:uFillTx/>
                <a:latin typeface="Calibri"/>
                <a:ea typeface="+mn-ea"/>
                <a:cs typeface="+mn-cs"/>
              </a:rPr>
              <a:t> </a:t>
            </a:r>
            <a:r>
              <a:rPr kumimoji="0" lang="es-ES" sz="800" b="0" i="0" u="none" strike="noStrike" kern="1200" cap="none" spc="0" normalizeH="0" baseline="0" noProof="0" dirty="0" err="1">
                <a:ln>
                  <a:noFill/>
                </a:ln>
                <a:solidFill>
                  <a:srgbClr val="7E7E7E"/>
                </a:solidFill>
                <a:effectLst/>
                <a:uLnTx/>
                <a:uFillTx/>
                <a:latin typeface="Calibri"/>
                <a:ea typeface="+mn-ea"/>
                <a:cs typeface="+mn-cs"/>
              </a:rPr>
              <a:t>Dis</a:t>
            </a:r>
            <a:r>
              <a:rPr kumimoji="0" lang="es-ES" sz="800" b="0" i="0" u="none" strike="noStrike" kern="1200" cap="none" spc="0" normalizeH="0" baseline="0" noProof="0" dirty="0">
                <a:ln>
                  <a:noFill/>
                </a:ln>
                <a:solidFill>
                  <a:srgbClr val="7E7E7E"/>
                </a:solidFill>
                <a:effectLst/>
                <a:uLnTx/>
                <a:uFillTx/>
                <a:latin typeface="Calibri"/>
                <a:ea typeface="+mn-ea"/>
                <a:cs typeface="+mn-cs"/>
              </a:rPr>
              <a:t>. 12 </a:t>
            </a:r>
            <a:r>
              <a:rPr kumimoji="0" lang="es-ES" sz="800" b="0" i="0" u="none" strike="noStrike" kern="1200" cap="none" spc="0" normalizeH="0" baseline="0" noProof="0" dirty="0" err="1">
                <a:ln>
                  <a:noFill/>
                </a:ln>
                <a:solidFill>
                  <a:srgbClr val="7E7E7E"/>
                </a:solidFill>
                <a:effectLst/>
                <a:uLnTx/>
                <a:uFillTx/>
                <a:latin typeface="Calibri"/>
                <a:ea typeface="+mn-ea"/>
                <a:cs typeface="+mn-cs"/>
              </a:rPr>
              <a:t>Aug</a:t>
            </a:r>
            <a:r>
              <a:rPr kumimoji="0" lang="es-ES" sz="800" b="0" i="0" u="none" strike="noStrike" kern="1200" cap="none" spc="0" normalizeH="0" baseline="0" noProof="0" dirty="0">
                <a:ln>
                  <a:noFill/>
                </a:ln>
                <a:solidFill>
                  <a:srgbClr val="7E7E7E"/>
                </a:solidFill>
                <a:effectLst/>
                <a:uLnTx/>
                <a:uFillTx/>
                <a:latin typeface="Calibri"/>
                <a:ea typeface="+mn-ea"/>
                <a:cs typeface="+mn-cs"/>
              </a:rPr>
              <a:t> 2019;10:2040622319865658. </a:t>
            </a:r>
            <a:r>
              <a:rPr kumimoji="0" lang="es-ES" sz="800" b="1" i="0" u="none" strike="noStrike" kern="1200" cap="none" spc="0" normalizeH="0" baseline="0" noProof="0" dirty="0">
                <a:ln>
                  <a:noFill/>
                </a:ln>
                <a:solidFill>
                  <a:srgbClr val="7E7E7E"/>
                </a:solidFill>
                <a:effectLst/>
                <a:uLnTx/>
                <a:uFillTx/>
                <a:latin typeface="Calibri"/>
                <a:ea typeface="+mn-ea"/>
                <a:cs typeface="+mn-cs"/>
              </a:rPr>
              <a:t>2. </a:t>
            </a:r>
            <a:r>
              <a:rPr kumimoji="0" lang="es-ES" sz="800" b="0" i="0" u="none" strike="noStrike" kern="1200" cap="none" spc="0" normalizeH="0" baseline="0" noProof="0" dirty="0">
                <a:ln>
                  <a:noFill/>
                </a:ln>
                <a:solidFill>
                  <a:srgbClr val="7E7E7E"/>
                </a:solidFill>
                <a:effectLst/>
                <a:uLnTx/>
                <a:uFillTx/>
                <a:latin typeface="Calibri"/>
                <a:ea typeface="+mn-ea"/>
                <a:cs typeface="+mn-cs"/>
              </a:rPr>
              <a:t>Agencia Española de Medicamentos y Productos Sanitarios. Informe de Posicionamiento Terapéutico con tildrakizumab (ILUMETRI®) en el tratamiento de psoriasis en placas. IPT, 45/2019. V1. 2019. </a:t>
            </a:r>
            <a:r>
              <a:rPr kumimoji="0" lang="es-ES" sz="800" b="1" i="0" u="none" strike="noStrike" kern="1200" cap="none" spc="0" normalizeH="0" baseline="0" noProof="0" dirty="0">
                <a:ln>
                  <a:noFill/>
                </a:ln>
                <a:solidFill>
                  <a:srgbClr val="7E7E7E"/>
                </a:solidFill>
                <a:effectLst/>
                <a:uLnTx/>
                <a:uFillTx/>
                <a:latin typeface="Calibri"/>
                <a:ea typeface="+mn-ea"/>
                <a:cs typeface="+mn-cs"/>
              </a:rPr>
              <a:t>3. </a:t>
            </a:r>
            <a:r>
              <a:rPr kumimoji="0" lang="en-US" sz="800" b="0" i="0" u="none" strike="noStrike" kern="1200" cap="none" spc="0" normalizeH="0" baseline="0" noProof="0" dirty="0">
                <a:ln>
                  <a:noFill/>
                </a:ln>
                <a:solidFill>
                  <a:srgbClr val="7E7E7E"/>
                </a:solidFill>
                <a:effectLst/>
                <a:uLnTx/>
                <a:uFillTx/>
                <a:latin typeface="Calibri"/>
                <a:ea typeface="+mn-ea"/>
                <a:cs typeface="+mn-cs"/>
              </a:rPr>
              <a:t>Thaçi D, </a:t>
            </a:r>
            <a:r>
              <a:rPr kumimoji="0" lang="en-US" sz="800" b="0" i="0" u="none" strike="noStrike" kern="1200" cap="none" spc="0" normalizeH="0" baseline="0" noProof="0" dirty="0" err="1">
                <a:ln>
                  <a:noFill/>
                </a:ln>
                <a:solidFill>
                  <a:srgbClr val="7E7E7E"/>
                </a:solidFill>
                <a:effectLst/>
                <a:uLnTx/>
                <a:uFillTx/>
                <a:latin typeface="Calibri"/>
                <a:ea typeface="+mn-ea"/>
                <a:cs typeface="+mn-cs"/>
              </a:rPr>
              <a:t>Piaserico</a:t>
            </a:r>
            <a:r>
              <a:rPr kumimoji="0" lang="en-US" sz="800" b="0" i="0" u="none" strike="noStrike" kern="1200" cap="none" spc="0" normalizeH="0" baseline="0" noProof="0" dirty="0">
                <a:ln>
                  <a:noFill/>
                </a:ln>
                <a:solidFill>
                  <a:srgbClr val="7E7E7E"/>
                </a:solidFill>
                <a:effectLst/>
                <a:uLnTx/>
                <a:uFillTx/>
                <a:latin typeface="Calibri"/>
                <a:ea typeface="+mn-ea"/>
                <a:cs typeface="+mn-cs"/>
              </a:rPr>
              <a:t> S, Warren RB, </a:t>
            </a:r>
            <a:r>
              <a:rPr kumimoji="0" lang="en-US" sz="800" b="0" i="1" u="none" strike="noStrike" kern="1200" cap="none" spc="0" normalizeH="0" baseline="0" noProof="0" dirty="0">
                <a:ln>
                  <a:noFill/>
                </a:ln>
                <a:solidFill>
                  <a:srgbClr val="7E7E7E"/>
                </a:solidFill>
                <a:effectLst/>
                <a:uLnTx/>
                <a:uFillTx/>
                <a:latin typeface="Calibri"/>
                <a:ea typeface="+mn-ea"/>
                <a:cs typeface="+mn-cs"/>
              </a:rPr>
              <a:t>et al. </a:t>
            </a:r>
            <a:r>
              <a:rPr kumimoji="0" lang="en-US" sz="800" b="0" i="0" u="none" strike="noStrike" kern="1200" cap="none" spc="0" normalizeH="0" baseline="0" noProof="0" dirty="0">
                <a:ln>
                  <a:noFill/>
                </a:ln>
                <a:solidFill>
                  <a:srgbClr val="7E7E7E"/>
                </a:solidFill>
                <a:effectLst/>
                <a:uLnTx/>
                <a:uFillTx/>
                <a:latin typeface="Calibri"/>
                <a:ea typeface="+mn-ea"/>
                <a:cs typeface="+mn-cs"/>
              </a:rPr>
              <a:t>Five-year efficacy and safety of tildrakizumab in patients with moderate to severe psoriasis who respond at week 28: pooled analyses of two </a:t>
            </a:r>
            <a:r>
              <a:rPr kumimoji="0" lang="en-US" sz="800" b="0" i="0" u="none" strike="noStrike" kern="1200" cap="none" spc="0" normalizeH="0" baseline="0" noProof="0" dirty="0" err="1">
                <a:ln>
                  <a:noFill/>
                </a:ln>
                <a:solidFill>
                  <a:srgbClr val="7E7E7E"/>
                </a:solidFill>
                <a:effectLst/>
                <a:uLnTx/>
                <a:uFillTx/>
                <a:latin typeface="Calibri"/>
                <a:ea typeface="+mn-ea"/>
                <a:cs typeface="+mn-cs"/>
              </a:rPr>
              <a:t>randomised</a:t>
            </a:r>
            <a:r>
              <a:rPr kumimoji="0" lang="en-US" sz="800" b="0" i="0" u="none" strike="noStrike" kern="1200" cap="none" spc="0" normalizeH="0" baseline="0" noProof="0" dirty="0">
                <a:ln>
                  <a:noFill/>
                </a:ln>
                <a:solidFill>
                  <a:srgbClr val="7E7E7E"/>
                </a:solidFill>
                <a:effectLst/>
                <a:uLnTx/>
                <a:uFillTx/>
                <a:latin typeface="Calibri"/>
                <a:ea typeface="+mn-ea"/>
                <a:cs typeface="+mn-cs"/>
              </a:rPr>
              <a:t> phase 3 clinical trials (reSURFACE 1 and reSURFACE 2) British Journal of Dermatology. 2021;185(2):323-334. </a:t>
            </a:r>
            <a:r>
              <a:rPr kumimoji="0" lang="es-ES" sz="800" b="1" i="0" u="none" strike="noStrike" kern="1200" cap="none" spc="0" normalizeH="0" baseline="0" noProof="0" dirty="0">
                <a:ln>
                  <a:noFill/>
                </a:ln>
                <a:solidFill>
                  <a:srgbClr val="7E7E7E"/>
                </a:solidFill>
                <a:effectLst/>
                <a:uLnTx/>
                <a:uFillTx/>
                <a:latin typeface="Calibri"/>
                <a:ea typeface="+mn-ea"/>
                <a:cs typeface="+mn-cs"/>
              </a:rPr>
              <a:t>4.</a:t>
            </a:r>
            <a:r>
              <a:rPr kumimoji="0" lang="es-ES" sz="800" b="1" i="0" u="none" strike="noStrike" kern="1200" cap="none" spc="0" normalizeH="0" baseline="0" noProof="0" dirty="0">
                <a:ln>
                  <a:noFill/>
                </a:ln>
                <a:solidFill>
                  <a:prstClr val="black">
                    <a:tint val="75000"/>
                  </a:prstClr>
                </a:solidFill>
                <a:effectLst/>
                <a:uLnTx/>
                <a:uFillTx/>
                <a:latin typeface="Calibri"/>
                <a:ea typeface="+mn-ea"/>
                <a:cs typeface="+mn-cs"/>
              </a:rPr>
              <a:t> </a:t>
            </a:r>
            <a:r>
              <a:rPr kumimoji="0" lang="es-ES" sz="800" b="0" i="0" u="none" strike="noStrike" kern="1200" cap="none" spc="0" normalizeH="0" baseline="0" noProof="0" dirty="0">
                <a:ln>
                  <a:noFill/>
                </a:ln>
                <a:solidFill>
                  <a:prstClr val="black">
                    <a:tint val="75000"/>
                  </a:prstClr>
                </a:solidFill>
                <a:effectLst/>
                <a:uLnTx/>
                <a:uFillTx/>
                <a:latin typeface="Calibri"/>
                <a:ea typeface="+mn-ea"/>
                <a:cs typeface="+mn-cs"/>
              </a:rPr>
              <a:t>ILUMETRI®. Ficha técnica. Agencia Española de Medicamentos y Productos Sanitarios, AEMPS. Disponible en: https://www.ema.europa.eu/en/documents/product-information/ilumetri-epar-product-information_es.pdf (último acceso: octubre 2023)</a:t>
            </a:r>
            <a:r>
              <a:rPr kumimoji="0" lang="es-ES" sz="800" b="0" i="0" u="none" strike="noStrike" kern="1200" cap="none" spc="0" normalizeH="0" baseline="0" noProof="0" dirty="0">
                <a:ln>
                  <a:noFill/>
                </a:ln>
                <a:solidFill>
                  <a:srgbClr val="7E7E7E"/>
                </a:solidFill>
                <a:effectLst/>
                <a:uLnTx/>
                <a:uFillTx/>
                <a:latin typeface="Calibri"/>
                <a:ea typeface="+mn-ea"/>
                <a:cs typeface="+mn-cs"/>
              </a:rPr>
              <a:t>. </a:t>
            </a:r>
            <a:r>
              <a:rPr kumimoji="0" lang="es-ES" sz="800" b="1" i="0" u="none" strike="noStrike" kern="1200" cap="none" spc="0" normalizeH="0" baseline="0" noProof="0" dirty="0">
                <a:ln>
                  <a:noFill/>
                </a:ln>
                <a:solidFill>
                  <a:srgbClr val="7E7E7E"/>
                </a:solidFill>
                <a:effectLst/>
                <a:uLnTx/>
                <a:uFillTx/>
                <a:latin typeface="Calibri"/>
                <a:ea typeface="+mn-ea"/>
                <a:cs typeface="+mn-cs"/>
              </a:rPr>
              <a:t>5. </a:t>
            </a:r>
            <a:r>
              <a:rPr kumimoji="0" lang="es-ES" sz="800" b="0" i="0" u="none" strike="noStrike" kern="1200" cap="none" spc="0" normalizeH="0" baseline="0" noProof="0" dirty="0">
                <a:ln>
                  <a:noFill/>
                </a:ln>
                <a:solidFill>
                  <a:srgbClr val="7E7E7E"/>
                </a:solidFill>
                <a:effectLst/>
                <a:uLnTx/>
                <a:uFillTx/>
                <a:latin typeface="Calibri"/>
                <a:ea typeface="+mn-ea"/>
                <a:cs typeface="+mn-cs"/>
              </a:rPr>
              <a:t>Warren RB, </a:t>
            </a:r>
            <a:r>
              <a:rPr kumimoji="0" lang="es-ES" sz="800" b="0" i="1" u="none" strike="noStrike" kern="1200" cap="none" spc="0" normalizeH="0" baseline="0" noProof="0" dirty="0">
                <a:ln>
                  <a:noFill/>
                </a:ln>
                <a:solidFill>
                  <a:srgbClr val="7E7E7E"/>
                </a:solidFill>
                <a:effectLst/>
                <a:uLnTx/>
                <a:uFillTx/>
                <a:latin typeface="Calibri"/>
                <a:ea typeface="+mn-ea"/>
                <a:cs typeface="+mn-cs"/>
              </a:rPr>
              <a:t>et al</a:t>
            </a:r>
            <a:r>
              <a:rPr kumimoji="0" lang="es-ES" sz="800" b="0" i="0" u="none" strike="noStrike" kern="1200" cap="none" spc="0" normalizeH="0" baseline="0" noProof="0" dirty="0">
                <a:ln>
                  <a:noFill/>
                </a:ln>
                <a:solidFill>
                  <a:srgbClr val="7E7E7E"/>
                </a:solidFill>
                <a:effectLst/>
                <a:uLnTx/>
                <a:uFillTx/>
                <a:latin typeface="Calibri"/>
                <a:ea typeface="+mn-ea"/>
                <a:cs typeface="+mn-cs"/>
              </a:rPr>
              <a:t>. Time </a:t>
            </a:r>
            <a:r>
              <a:rPr kumimoji="0" lang="es-ES" sz="800" b="0" i="0" u="none" strike="noStrike" kern="1200" cap="none" spc="0" normalizeH="0" baseline="0" noProof="0" dirty="0" err="1">
                <a:ln>
                  <a:noFill/>
                </a:ln>
                <a:solidFill>
                  <a:srgbClr val="7E7E7E"/>
                </a:solidFill>
                <a:effectLst/>
                <a:uLnTx/>
                <a:uFillTx/>
                <a:latin typeface="Calibri"/>
                <a:ea typeface="+mn-ea"/>
                <a:cs typeface="+mn-cs"/>
              </a:rPr>
              <a:t>to</a:t>
            </a:r>
            <a:r>
              <a:rPr kumimoji="0" lang="es-ES" sz="800" b="0" i="0" u="none" strike="noStrike" kern="1200" cap="none" spc="0" normalizeH="0" baseline="0" noProof="0" dirty="0">
                <a:ln>
                  <a:noFill/>
                </a:ln>
                <a:solidFill>
                  <a:srgbClr val="7E7E7E"/>
                </a:solidFill>
                <a:effectLst/>
                <a:uLnTx/>
                <a:uFillTx/>
                <a:latin typeface="Calibri"/>
                <a:ea typeface="+mn-ea"/>
                <a:cs typeface="+mn-cs"/>
              </a:rPr>
              <a:t> relapse after tildrakizumab </a:t>
            </a:r>
            <a:r>
              <a:rPr kumimoji="0" lang="es-ES" sz="800" b="0" i="0" u="none" strike="noStrike" kern="1200" cap="none" spc="0" normalizeH="0" baseline="0" noProof="0" dirty="0" err="1">
                <a:ln>
                  <a:noFill/>
                </a:ln>
                <a:solidFill>
                  <a:srgbClr val="7E7E7E"/>
                </a:solidFill>
                <a:effectLst/>
                <a:uLnTx/>
                <a:uFillTx/>
                <a:latin typeface="Calibri"/>
                <a:ea typeface="+mn-ea"/>
                <a:cs typeface="+mn-cs"/>
              </a:rPr>
              <a:t>withdrawal</a:t>
            </a:r>
            <a:r>
              <a:rPr kumimoji="0" lang="es-ES" sz="800" b="0" i="0" u="none" strike="noStrike" kern="1200" cap="none" spc="0" normalizeH="0" baseline="0" noProof="0" dirty="0">
                <a:ln>
                  <a:noFill/>
                </a:ln>
                <a:solidFill>
                  <a:srgbClr val="7E7E7E"/>
                </a:solidFill>
                <a:effectLst/>
                <a:uLnTx/>
                <a:uFillTx/>
                <a:latin typeface="Calibri"/>
                <a:ea typeface="+mn-ea"/>
                <a:cs typeface="+mn-cs"/>
              </a:rPr>
              <a:t> in </a:t>
            </a:r>
            <a:r>
              <a:rPr kumimoji="0" lang="es-ES" sz="800" b="0" i="0" u="none" strike="noStrike" kern="1200" cap="none" spc="0" normalizeH="0" baseline="0" noProof="0" dirty="0" err="1">
                <a:ln>
                  <a:noFill/>
                </a:ln>
                <a:solidFill>
                  <a:srgbClr val="7E7E7E"/>
                </a:solidFill>
                <a:effectLst/>
                <a:uLnTx/>
                <a:uFillTx/>
                <a:latin typeface="Calibri"/>
                <a:ea typeface="+mn-ea"/>
                <a:cs typeface="+mn-cs"/>
              </a:rPr>
              <a:t>patients</a:t>
            </a:r>
            <a:r>
              <a:rPr kumimoji="0" lang="es-ES" sz="800" b="0" i="0" u="none" strike="noStrike" kern="1200" cap="none" spc="0" normalizeH="0" baseline="0" noProof="0" dirty="0">
                <a:ln>
                  <a:noFill/>
                </a:ln>
                <a:solidFill>
                  <a:srgbClr val="7E7E7E"/>
                </a:solidFill>
                <a:effectLst/>
                <a:uLnTx/>
                <a:uFillTx/>
                <a:latin typeface="Calibri"/>
                <a:ea typeface="+mn-ea"/>
                <a:cs typeface="+mn-cs"/>
              </a:rPr>
              <a:t> </a:t>
            </a:r>
            <a:r>
              <a:rPr kumimoji="0" lang="es-ES" sz="800" b="0" i="0" u="none" strike="noStrike" kern="1200" cap="none" spc="0" normalizeH="0" baseline="0" noProof="0" dirty="0" err="1">
                <a:ln>
                  <a:noFill/>
                </a:ln>
                <a:solidFill>
                  <a:srgbClr val="7E7E7E"/>
                </a:solidFill>
                <a:effectLst/>
                <a:uLnTx/>
                <a:uFillTx/>
                <a:latin typeface="Calibri"/>
                <a:ea typeface="+mn-ea"/>
                <a:cs typeface="+mn-cs"/>
              </a:rPr>
              <a:t>with</a:t>
            </a:r>
            <a:r>
              <a:rPr kumimoji="0" lang="es-ES" sz="800" b="0" i="0" u="none" strike="noStrike" kern="1200" cap="none" spc="0" normalizeH="0" baseline="0" noProof="0" dirty="0">
                <a:ln>
                  <a:noFill/>
                </a:ln>
                <a:solidFill>
                  <a:srgbClr val="7E7E7E"/>
                </a:solidFill>
                <a:effectLst/>
                <a:uLnTx/>
                <a:uFillTx/>
                <a:latin typeface="Calibri"/>
                <a:ea typeface="+mn-ea"/>
                <a:cs typeface="+mn-cs"/>
              </a:rPr>
              <a:t> </a:t>
            </a:r>
            <a:r>
              <a:rPr kumimoji="0" lang="es-ES" sz="800" b="0" i="0" u="none" strike="noStrike" kern="1200" cap="none" spc="0" normalizeH="0" baseline="0" noProof="0" dirty="0" err="1">
                <a:ln>
                  <a:noFill/>
                </a:ln>
                <a:solidFill>
                  <a:srgbClr val="7E7E7E"/>
                </a:solidFill>
                <a:effectLst/>
                <a:uLnTx/>
                <a:uFillTx/>
                <a:latin typeface="Calibri"/>
                <a:ea typeface="+mn-ea"/>
                <a:cs typeface="+mn-cs"/>
              </a:rPr>
              <a:t>moderate</a:t>
            </a:r>
            <a:r>
              <a:rPr kumimoji="0" lang="es-ES" sz="800" b="0" i="0" u="none" strike="noStrike" kern="1200" cap="none" spc="0" normalizeH="0" baseline="0" noProof="0" dirty="0">
                <a:ln>
                  <a:noFill/>
                </a:ln>
                <a:solidFill>
                  <a:srgbClr val="7E7E7E"/>
                </a:solidFill>
                <a:effectLst/>
                <a:uLnTx/>
                <a:uFillTx/>
                <a:latin typeface="Calibri"/>
                <a:ea typeface="+mn-ea"/>
                <a:cs typeface="+mn-cs"/>
              </a:rPr>
              <a:t>-</a:t>
            </a:r>
            <a:r>
              <a:rPr kumimoji="0" lang="es-ES" sz="800" b="0" i="0" u="none" strike="noStrike" kern="1200" cap="none" spc="0" normalizeH="0" baseline="0" noProof="0" dirty="0" err="1">
                <a:ln>
                  <a:noFill/>
                </a:ln>
                <a:solidFill>
                  <a:srgbClr val="7E7E7E"/>
                </a:solidFill>
                <a:effectLst/>
                <a:uLnTx/>
                <a:uFillTx/>
                <a:latin typeface="Calibri"/>
                <a:ea typeface="+mn-ea"/>
                <a:cs typeface="+mn-cs"/>
              </a:rPr>
              <a:t>to</a:t>
            </a:r>
            <a:r>
              <a:rPr kumimoji="0" lang="es-ES" sz="800" b="0" i="0" u="none" strike="noStrike" kern="1200" cap="none" spc="0" normalizeH="0" baseline="0" noProof="0" dirty="0">
                <a:ln>
                  <a:noFill/>
                </a:ln>
                <a:solidFill>
                  <a:srgbClr val="7E7E7E"/>
                </a:solidFill>
                <a:effectLst/>
                <a:uLnTx/>
                <a:uFillTx/>
                <a:latin typeface="Calibri"/>
                <a:ea typeface="+mn-ea"/>
                <a:cs typeface="+mn-cs"/>
              </a:rPr>
              <a:t>-severe psoriasis </a:t>
            </a:r>
            <a:r>
              <a:rPr kumimoji="0" lang="es-ES" sz="800" b="0" i="0" u="none" strike="noStrike" kern="1200" cap="none" spc="0" normalizeH="0" baseline="0" noProof="0" dirty="0" err="1">
                <a:ln>
                  <a:noFill/>
                </a:ln>
                <a:solidFill>
                  <a:srgbClr val="7E7E7E"/>
                </a:solidFill>
                <a:effectLst/>
                <a:uLnTx/>
                <a:uFillTx/>
                <a:latin typeface="Calibri"/>
                <a:ea typeface="+mn-ea"/>
                <a:cs typeface="+mn-cs"/>
              </a:rPr>
              <a:t>who</a:t>
            </a:r>
            <a:r>
              <a:rPr kumimoji="0" lang="es-ES" sz="800" b="0" i="0" u="none" strike="noStrike" kern="1200" cap="none" spc="0" normalizeH="0" baseline="0" noProof="0" dirty="0">
                <a:ln>
                  <a:noFill/>
                </a:ln>
                <a:solidFill>
                  <a:srgbClr val="7E7E7E"/>
                </a:solidFill>
                <a:effectLst/>
                <a:uLnTx/>
                <a:uFillTx/>
                <a:latin typeface="Calibri"/>
                <a:ea typeface="+mn-ea"/>
                <a:cs typeface="+mn-cs"/>
              </a:rPr>
              <a:t> </a:t>
            </a:r>
            <a:r>
              <a:rPr kumimoji="0" lang="es-ES" sz="800" b="0" i="0" u="none" strike="noStrike" kern="1200" cap="none" spc="0" normalizeH="0" baseline="0" noProof="0" dirty="0" err="1">
                <a:ln>
                  <a:noFill/>
                </a:ln>
                <a:solidFill>
                  <a:srgbClr val="7E7E7E"/>
                </a:solidFill>
                <a:effectLst/>
                <a:uLnTx/>
                <a:uFillTx/>
                <a:latin typeface="Calibri"/>
                <a:ea typeface="+mn-ea"/>
                <a:cs typeface="+mn-cs"/>
              </a:rPr>
              <a:t>were</a:t>
            </a:r>
            <a:r>
              <a:rPr kumimoji="0" lang="es-ES" sz="800" b="0" i="0" u="none" strike="noStrike" kern="1200" cap="none" spc="0" normalizeH="0" baseline="0" noProof="0" dirty="0">
                <a:ln>
                  <a:noFill/>
                </a:ln>
                <a:solidFill>
                  <a:srgbClr val="7E7E7E"/>
                </a:solidFill>
                <a:effectLst/>
                <a:uLnTx/>
                <a:uFillTx/>
                <a:latin typeface="Calibri"/>
                <a:ea typeface="+mn-ea"/>
                <a:cs typeface="+mn-cs"/>
              </a:rPr>
              <a:t> </a:t>
            </a:r>
            <a:r>
              <a:rPr kumimoji="0" lang="es-ES" sz="800" b="0" i="0" u="none" strike="noStrike" kern="1200" cap="none" spc="0" normalizeH="0" baseline="0" noProof="0" dirty="0" err="1">
                <a:ln>
                  <a:noFill/>
                </a:ln>
                <a:solidFill>
                  <a:srgbClr val="7E7E7E"/>
                </a:solidFill>
                <a:effectLst/>
                <a:uLnTx/>
                <a:uFillTx/>
                <a:latin typeface="Calibri"/>
                <a:ea typeface="+mn-ea"/>
                <a:cs typeface="+mn-cs"/>
              </a:rPr>
              <a:t>responders</a:t>
            </a:r>
            <a:r>
              <a:rPr kumimoji="0" lang="es-ES" sz="800" b="0" i="0" u="none" strike="noStrike" kern="1200" cap="none" spc="0" normalizeH="0" baseline="0" noProof="0" dirty="0">
                <a:ln>
                  <a:noFill/>
                </a:ln>
                <a:solidFill>
                  <a:srgbClr val="7E7E7E"/>
                </a:solidFill>
                <a:effectLst/>
                <a:uLnTx/>
                <a:uFillTx/>
                <a:latin typeface="Calibri"/>
                <a:ea typeface="+mn-ea"/>
                <a:cs typeface="+mn-cs"/>
              </a:rPr>
              <a:t> at </a:t>
            </a:r>
            <a:r>
              <a:rPr kumimoji="0" lang="es-ES" sz="800" b="0" i="0" u="none" strike="noStrike" kern="1200" cap="none" spc="0" normalizeH="0" baseline="0" noProof="0" dirty="0" err="1">
                <a:ln>
                  <a:noFill/>
                </a:ln>
                <a:solidFill>
                  <a:srgbClr val="7E7E7E"/>
                </a:solidFill>
                <a:effectLst/>
                <a:uLnTx/>
                <a:uFillTx/>
                <a:latin typeface="Calibri"/>
                <a:ea typeface="+mn-ea"/>
                <a:cs typeface="+mn-cs"/>
              </a:rPr>
              <a:t>week</a:t>
            </a:r>
            <a:r>
              <a:rPr kumimoji="0" lang="es-ES" sz="800" b="0" i="0" u="none" strike="noStrike" kern="1200" cap="none" spc="0" normalizeH="0" baseline="0" noProof="0" dirty="0">
                <a:ln>
                  <a:noFill/>
                </a:ln>
                <a:solidFill>
                  <a:srgbClr val="7E7E7E"/>
                </a:solidFill>
                <a:effectLst/>
                <a:uLnTx/>
                <a:uFillTx/>
                <a:latin typeface="Calibri"/>
                <a:ea typeface="+mn-ea"/>
                <a:cs typeface="+mn-cs"/>
              </a:rPr>
              <a:t> 28: post hoc </a:t>
            </a:r>
            <a:r>
              <a:rPr kumimoji="0" lang="es-ES" sz="800" b="0" i="0" u="none" strike="noStrike" kern="1200" cap="none" spc="0" normalizeH="0" baseline="0" noProof="0" dirty="0" err="1">
                <a:ln>
                  <a:noFill/>
                </a:ln>
                <a:solidFill>
                  <a:srgbClr val="7E7E7E"/>
                </a:solidFill>
                <a:effectLst/>
                <a:uLnTx/>
                <a:uFillTx/>
                <a:latin typeface="Calibri"/>
                <a:ea typeface="+mn-ea"/>
                <a:cs typeface="+mn-cs"/>
              </a:rPr>
              <a:t>analysis</a:t>
            </a:r>
            <a:r>
              <a:rPr kumimoji="0" lang="es-ES" sz="800" b="0" i="0" u="none" strike="noStrike" kern="1200" cap="none" spc="0" normalizeH="0" baseline="0" noProof="0" dirty="0">
                <a:ln>
                  <a:noFill/>
                </a:ln>
                <a:solidFill>
                  <a:srgbClr val="7E7E7E"/>
                </a:solidFill>
                <a:effectLst/>
                <a:uLnTx/>
                <a:uFillTx/>
                <a:latin typeface="Calibri"/>
                <a:ea typeface="+mn-ea"/>
                <a:cs typeface="+mn-cs"/>
              </a:rPr>
              <a:t> </a:t>
            </a:r>
            <a:r>
              <a:rPr kumimoji="0" lang="es-ES" sz="800" b="0" i="0" u="none" strike="noStrike" kern="1200" cap="none" spc="0" normalizeH="0" baseline="0" noProof="0" dirty="0" err="1">
                <a:ln>
                  <a:noFill/>
                </a:ln>
                <a:solidFill>
                  <a:srgbClr val="7E7E7E"/>
                </a:solidFill>
                <a:effectLst/>
                <a:uLnTx/>
                <a:uFillTx/>
                <a:latin typeface="Calibri"/>
                <a:ea typeface="+mn-ea"/>
                <a:cs typeface="+mn-cs"/>
              </a:rPr>
              <a:t>through</a:t>
            </a:r>
            <a:r>
              <a:rPr kumimoji="0" lang="es-ES" sz="800" b="0" i="0" u="none" strike="noStrike" kern="1200" cap="none" spc="0" normalizeH="0" baseline="0" noProof="0" dirty="0">
                <a:ln>
                  <a:noFill/>
                </a:ln>
                <a:solidFill>
                  <a:srgbClr val="7E7E7E"/>
                </a:solidFill>
                <a:effectLst/>
                <a:uLnTx/>
                <a:uFillTx/>
                <a:latin typeface="Calibri"/>
                <a:ea typeface="+mn-ea"/>
                <a:cs typeface="+mn-cs"/>
              </a:rPr>
              <a:t> 64 </a:t>
            </a:r>
            <a:r>
              <a:rPr kumimoji="0" lang="es-ES" sz="800" b="0" i="0" u="none" strike="noStrike" kern="1200" cap="none" spc="0" normalizeH="0" baseline="0" noProof="0" dirty="0" err="1">
                <a:ln>
                  <a:noFill/>
                </a:ln>
                <a:solidFill>
                  <a:srgbClr val="7E7E7E"/>
                </a:solidFill>
                <a:effectLst/>
                <a:uLnTx/>
                <a:uFillTx/>
                <a:latin typeface="Calibri"/>
                <a:ea typeface="+mn-ea"/>
                <a:cs typeface="+mn-cs"/>
              </a:rPr>
              <a:t>weeks</a:t>
            </a:r>
            <a:r>
              <a:rPr kumimoji="0" lang="es-ES" sz="800" b="0" i="0" u="none" strike="noStrike" kern="1200" cap="none" spc="0" normalizeH="0" baseline="0" noProof="0" dirty="0">
                <a:ln>
                  <a:noFill/>
                </a:ln>
                <a:solidFill>
                  <a:srgbClr val="7E7E7E"/>
                </a:solidFill>
                <a:effectLst/>
                <a:uLnTx/>
                <a:uFillTx/>
                <a:latin typeface="Calibri"/>
                <a:ea typeface="+mn-ea"/>
                <a:cs typeface="+mn-cs"/>
              </a:rPr>
              <a:t> </a:t>
            </a:r>
            <a:r>
              <a:rPr kumimoji="0" lang="es-ES" sz="800" b="0" i="0" u="none" strike="noStrike" kern="1200" cap="none" spc="0" normalizeH="0" baseline="0" noProof="0" dirty="0" err="1">
                <a:ln>
                  <a:noFill/>
                </a:ln>
                <a:solidFill>
                  <a:srgbClr val="7E7E7E"/>
                </a:solidFill>
                <a:effectLst/>
                <a:uLnTx/>
                <a:uFillTx/>
                <a:latin typeface="Calibri"/>
                <a:ea typeface="+mn-ea"/>
                <a:cs typeface="+mn-cs"/>
              </a:rPr>
              <a:t>from</a:t>
            </a:r>
            <a:r>
              <a:rPr kumimoji="0" lang="es-ES" sz="800" b="0" i="0" u="none" strike="noStrike" kern="1200" cap="none" spc="0" normalizeH="0" baseline="0" noProof="0" dirty="0">
                <a:ln>
                  <a:noFill/>
                </a:ln>
                <a:solidFill>
                  <a:srgbClr val="7E7E7E"/>
                </a:solidFill>
                <a:effectLst/>
                <a:uLnTx/>
                <a:uFillTx/>
                <a:latin typeface="Calibri"/>
                <a:ea typeface="+mn-ea"/>
                <a:cs typeface="+mn-cs"/>
              </a:rPr>
              <a:t> reSURFACE 1 trial. J </a:t>
            </a:r>
            <a:r>
              <a:rPr kumimoji="0" lang="es-ES" sz="800" b="0" i="0" u="none" strike="noStrike" kern="1200" cap="none" spc="0" normalizeH="0" baseline="0" noProof="0" dirty="0" err="1">
                <a:ln>
                  <a:noFill/>
                </a:ln>
                <a:solidFill>
                  <a:srgbClr val="7E7E7E"/>
                </a:solidFill>
                <a:effectLst/>
                <a:uLnTx/>
                <a:uFillTx/>
                <a:latin typeface="Calibri"/>
                <a:ea typeface="+mn-ea"/>
                <a:cs typeface="+mn-cs"/>
              </a:rPr>
              <a:t>Eur</a:t>
            </a:r>
            <a:r>
              <a:rPr kumimoji="0" lang="es-ES" sz="800" b="0" i="0" u="none" strike="noStrike" kern="1200" cap="none" spc="0" normalizeH="0" baseline="0" noProof="0" dirty="0">
                <a:ln>
                  <a:noFill/>
                </a:ln>
                <a:solidFill>
                  <a:srgbClr val="7E7E7E"/>
                </a:solidFill>
                <a:effectLst/>
                <a:uLnTx/>
                <a:uFillTx/>
                <a:latin typeface="Calibri"/>
                <a:ea typeface="+mn-ea"/>
                <a:cs typeface="+mn-cs"/>
              </a:rPr>
              <a:t> Acad </a:t>
            </a:r>
            <a:r>
              <a:rPr kumimoji="0" lang="es-ES" sz="800" b="0" i="0" u="none" strike="noStrike" kern="1200" cap="none" spc="0" normalizeH="0" baseline="0" noProof="0" dirty="0" err="1">
                <a:ln>
                  <a:noFill/>
                </a:ln>
                <a:solidFill>
                  <a:srgbClr val="7E7E7E"/>
                </a:solidFill>
                <a:effectLst/>
                <a:uLnTx/>
                <a:uFillTx/>
                <a:latin typeface="Calibri"/>
                <a:ea typeface="+mn-ea"/>
                <a:cs typeface="+mn-cs"/>
              </a:rPr>
              <a:t>Dermatol</a:t>
            </a:r>
            <a:r>
              <a:rPr kumimoji="0" lang="es-ES" sz="800" b="0" i="0" u="none" strike="noStrike" kern="1200" cap="none" spc="0" normalizeH="0" baseline="0" noProof="0" dirty="0">
                <a:ln>
                  <a:noFill/>
                </a:ln>
                <a:solidFill>
                  <a:srgbClr val="7E7E7E"/>
                </a:solidFill>
                <a:effectLst/>
                <a:uLnTx/>
                <a:uFillTx/>
                <a:latin typeface="Calibri"/>
                <a:ea typeface="+mn-ea"/>
                <a:cs typeface="+mn-cs"/>
              </a:rPr>
              <a:t> </a:t>
            </a:r>
            <a:r>
              <a:rPr kumimoji="0" lang="es-ES" sz="800" b="0" i="0" u="none" strike="noStrike" kern="1200" cap="none" spc="0" normalizeH="0" baseline="0" noProof="0" dirty="0" err="1">
                <a:ln>
                  <a:noFill/>
                </a:ln>
                <a:solidFill>
                  <a:srgbClr val="7E7E7E"/>
                </a:solidFill>
                <a:effectLst/>
                <a:uLnTx/>
                <a:uFillTx/>
                <a:latin typeface="Calibri"/>
                <a:ea typeface="+mn-ea"/>
                <a:cs typeface="+mn-cs"/>
              </a:rPr>
              <a:t>Venereol</a:t>
            </a:r>
            <a:r>
              <a:rPr kumimoji="0" lang="es-ES" sz="800" b="0" i="0" u="none" strike="noStrike" kern="1200" cap="none" spc="0" normalizeH="0" baseline="0" noProof="0" dirty="0">
                <a:ln>
                  <a:noFill/>
                </a:ln>
                <a:solidFill>
                  <a:srgbClr val="7E7E7E"/>
                </a:solidFill>
                <a:effectLst/>
                <a:uLnTx/>
                <a:uFillTx/>
                <a:latin typeface="Calibri"/>
                <a:ea typeface="+mn-ea"/>
                <a:cs typeface="+mn-cs"/>
              </a:rPr>
              <a:t>. 2021;35(4):919-927. doi:10.1111/jdv.16964</a:t>
            </a:r>
          </a:p>
        </p:txBody>
      </p:sp>
      <p:sp>
        <p:nvSpPr>
          <p:cNvPr id="20" name="Cerrar corchete 19">
            <a:extLst>
              <a:ext uri="{FF2B5EF4-FFF2-40B4-BE49-F238E27FC236}">
                <a16:creationId xmlns:a16="http://schemas.microsoft.com/office/drawing/2014/main" id="{A35D5DCB-BBBE-99A2-2ACA-672739C7C830}"/>
              </a:ext>
            </a:extLst>
          </p:cNvPr>
          <p:cNvSpPr/>
          <p:nvPr/>
        </p:nvSpPr>
        <p:spPr>
          <a:xfrm rot="16200000">
            <a:off x="5969152" y="-2189642"/>
            <a:ext cx="238136" cy="7864159"/>
          </a:xfrm>
          <a:prstGeom prst="rightBracket">
            <a:avLst>
              <a:gd name="adj" fmla="val 0"/>
            </a:avLst>
          </a:prstGeom>
          <a:noFill/>
          <a:ln w="22225" cap="flat" cmpd="sng" algn="ctr">
            <a:solidFill>
              <a:schemeClr val="accent1"/>
            </a:solidFill>
            <a:prstDash val="sysDot"/>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black"/>
              </a:solidFill>
              <a:effectLst/>
              <a:uLnTx/>
              <a:uFillTx/>
              <a:latin typeface="Calibri"/>
              <a:ea typeface="+mn-ea"/>
              <a:cs typeface="+mn-cs"/>
            </a:endParaRPr>
          </a:p>
        </p:txBody>
      </p:sp>
      <p:cxnSp>
        <p:nvCxnSpPr>
          <p:cNvPr id="21" name="Conector recto 20">
            <a:extLst>
              <a:ext uri="{FF2B5EF4-FFF2-40B4-BE49-F238E27FC236}">
                <a16:creationId xmlns:a16="http://schemas.microsoft.com/office/drawing/2014/main" id="{F19B4F64-C1DB-FE3C-CB18-D5EFF1D8B558}"/>
              </a:ext>
            </a:extLst>
          </p:cNvPr>
          <p:cNvCxnSpPr>
            <a:cxnSpLocks/>
          </p:cNvCxnSpPr>
          <p:nvPr/>
        </p:nvCxnSpPr>
        <p:spPr>
          <a:xfrm>
            <a:off x="6091331" y="1623370"/>
            <a:ext cx="0" cy="228575"/>
          </a:xfrm>
          <a:prstGeom prst="line">
            <a:avLst/>
          </a:prstGeom>
          <a:noFill/>
          <a:ln w="22225" cap="flat" cmpd="sng" algn="ctr">
            <a:solidFill>
              <a:schemeClr val="accent1"/>
            </a:solidFill>
            <a:prstDash val="sysDot"/>
            <a:miter lim="800000"/>
          </a:ln>
          <a:effectLst/>
        </p:spPr>
      </p:cxnSp>
      <p:grpSp>
        <p:nvGrpSpPr>
          <p:cNvPr id="22" name="Grupo 21">
            <a:extLst>
              <a:ext uri="{FF2B5EF4-FFF2-40B4-BE49-F238E27FC236}">
                <a16:creationId xmlns:a16="http://schemas.microsoft.com/office/drawing/2014/main" id="{B6953A68-93F4-1C08-E1E0-2F156A47CA1B}"/>
              </a:ext>
            </a:extLst>
          </p:cNvPr>
          <p:cNvGrpSpPr/>
          <p:nvPr/>
        </p:nvGrpSpPr>
        <p:grpSpPr>
          <a:xfrm>
            <a:off x="5345311" y="1868868"/>
            <a:ext cx="1467463" cy="349609"/>
            <a:chOff x="2663566" y="2695436"/>
            <a:chExt cx="1738322" cy="414139"/>
          </a:xfrm>
        </p:grpSpPr>
        <p:pic>
          <p:nvPicPr>
            <p:cNvPr id="24" name="Gráfico 23">
              <a:extLst>
                <a:ext uri="{FF2B5EF4-FFF2-40B4-BE49-F238E27FC236}">
                  <a16:creationId xmlns:a16="http://schemas.microsoft.com/office/drawing/2014/main" id="{44215DE1-508B-9D94-61F7-E2D953F4AC7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104962" y="2695436"/>
              <a:ext cx="414136" cy="414135"/>
            </a:xfrm>
            <a:prstGeom prst="rect">
              <a:avLst/>
            </a:prstGeom>
          </p:spPr>
        </p:pic>
        <p:pic>
          <p:nvPicPr>
            <p:cNvPr id="25" name="Gráfico 24">
              <a:extLst>
                <a:ext uri="{FF2B5EF4-FFF2-40B4-BE49-F238E27FC236}">
                  <a16:creationId xmlns:a16="http://schemas.microsoft.com/office/drawing/2014/main" id="{71AC5C6B-1C3D-DCB6-DAD9-5CD3D257FC8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546357" y="2695436"/>
              <a:ext cx="414136" cy="414135"/>
            </a:xfrm>
            <a:prstGeom prst="rect">
              <a:avLst/>
            </a:prstGeom>
          </p:spPr>
        </p:pic>
        <p:pic>
          <p:nvPicPr>
            <p:cNvPr id="26" name="Gráfico 25">
              <a:extLst>
                <a:ext uri="{FF2B5EF4-FFF2-40B4-BE49-F238E27FC236}">
                  <a16:creationId xmlns:a16="http://schemas.microsoft.com/office/drawing/2014/main" id="{A298DCC1-A3AE-D634-92AD-4BD23634DBB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663566" y="2695436"/>
              <a:ext cx="414136" cy="414136"/>
            </a:xfrm>
            <a:prstGeom prst="rect">
              <a:avLst/>
            </a:prstGeom>
          </p:spPr>
        </p:pic>
        <p:pic>
          <p:nvPicPr>
            <p:cNvPr id="27" name="Gráfico 26">
              <a:extLst>
                <a:ext uri="{FF2B5EF4-FFF2-40B4-BE49-F238E27FC236}">
                  <a16:creationId xmlns:a16="http://schemas.microsoft.com/office/drawing/2014/main" id="{DD3C42F5-80C6-EFB7-9E1D-AB1FAEBF242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987752" y="2695439"/>
              <a:ext cx="414136" cy="414136"/>
            </a:xfrm>
            <a:prstGeom prst="rect">
              <a:avLst/>
            </a:prstGeom>
          </p:spPr>
        </p:pic>
      </p:grpSp>
      <p:grpSp>
        <p:nvGrpSpPr>
          <p:cNvPr id="30" name="Grupo 29">
            <a:extLst>
              <a:ext uri="{FF2B5EF4-FFF2-40B4-BE49-F238E27FC236}">
                <a16:creationId xmlns:a16="http://schemas.microsoft.com/office/drawing/2014/main" id="{0DBF2B78-55DC-D79C-4770-A24147767B9F}"/>
              </a:ext>
            </a:extLst>
          </p:cNvPr>
          <p:cNvGrpSpPr/>
          <p:nvPr/>
        </p:nvGrpSpPr>
        <p:grpSpPr>
          <a:xfrm>
            <a:off x="9707135" y="1861506"/>
            <a:ext cx="996311" cy="568219"/>
            <a:chOff x="7754128" y="2444579"/>
            <a:chExt cx="996311" cy="568219"/>
          </a:xfrm>
          <a:solidFill>
            <a:schemeClr val="accent1"/>
          </a:solidFill>
        </p:grpSpPr>
        <p:grpSp>
          <p:nvGrpSpPr>
            <p:cNvPr id="31" name="Grupo 30">
              <a:extLst>
                <a:ext uri="{FF2B5EF4-FFF2-40B4-BE49-F238E27FC236}">
                  <a16:creationId xmlns:a16="http://schemas.microsoft.com/office/drawing/2014/main" id="{8DEC3B87-3995-640F-2FCD-F77EC8251261}"/>
                </a:ext>
              </a:extLst>
            </p:cNvPr>
            <p:cNvGrpSpPr/>
            <p:nvPr/>
          </p:nvGrpSpPr>
          <p:grpSpPr>
            <a:xfrm>
              <a:off x="7754128" y="2444579"/>
              <a:ext cx="568214" cy="568219"/>
              <a:chOff x="7760789" y="2514433"/>
              <a:chExt cx="568214" cy="568219"/>
            </a:xfrm>
            <a:grpFill/>
          </p:grpSpPr>
          <p:sp>
            <p:nvSpPr>
              <p:cNvPr id="225" name="Forma libre: forma 224">
                <a:extLst>
                  <a:ext uri="{FF2B5EF4-FFF2-40B4-BE49-F238E27FC236}">
                    <a16:creationId xmlns:a16="http://schemas.microsoft.com/office/drawing/2014/main" id="{658FF925-AF91-5085-1710-A534CDD3F0ED}"/>
                  </a:ext>
                </a:extLst>
              </p:cNvPr>
              <p:cNvSpPr/>
              <p:nvPr/>
            </p:nvSpPr>
            <p:spPr>
              <a:xfrm>
                <a:off x="7760789" y="2514433"/>
                <a:ext cx="568214" cy="506070"/>
              </a:xfrm>
              <a:custGeom>
                <a:avLst/>
                <a:gdLst>
                  <a:gd name="connsiteX0" fmla="*/ 564774 w 568214"/>
                  <a:gd name="connsiteY0" fmla="*/ 214939 h 506070"/>
                  <a:gd name="connsiteX1" fmla="*/ 470557 w 568214"/>
                  <a:gd name="connsiteY1" fmla="*/ 141994 h 506070"/>
                  <a:gd name="connsiteX2" fmla="*/ 470557 w 568214"/>
                  <a:gd name="connsiteY2" fmla="*/ 62150 h 506070"/>
                  <a:gd name="connsiteX3" fmla="*/ 461678 w 568214"/>
                  <a:gd name="connsiteY3" fmla="*/ 53272 h 506070"/>
                  <a:gd name="connsiteX4" fmla="*/ 390651 w 568214"/>
                  <a:gd name="connsiteY4" fmla="*/ 53272 h 506070"/>
                  <a:gd name="connsiteX5" fmla="*/ 381773 w 568214"/>
                  <a:gd name="connsiteY5" fmla="*/ 62150 h 506070"/>
                  <a:gd name="connsiteX6" fmla="*/ 381773 w 568214"/>
                  <a:gd name="connsiteY6" fmla="*/ 73257 h 506070"/>
                  <a:gd name="connsiteX7" fmla="*/ 289544 w 568214"/>
                  <a:gd name="connsiteY7" fmla="*/ 1857 h 506070"/>
                  <a:gd name="connsiteX8" fmla="*/ 278677 w 568214"/>
                  <a:gd name="connsiteY8" fmla="*/ 1857 h 506070"/>
                  <a:gd name="connsiteX9" fmla="*/ 3446 w 568214"/>
                  <a:gd name="connsiteY9" fmla="*/ 214939 h 506070"/>
                  <a:gd name="connsiteX10" fmla="*/ 1857 w 568214"/>
                  <a:gd name="connsiteY10" fmla="*/ 227393 h 506070"/>
                  <a:gd name="connsiteX11" fmla="*/ 1999 w 568214"/>
                  <a:gd name="connsiteY11" fmla="*/ 227573 h 506070"/>
                  <a:gd name="connsiteX12" fmla="*/ 28634 w 568214"/>
                  <a:gd name="connsiteY12" fmla="*/ 260227 h 506070"/>
                  <a:gd name="connsiteX13" fmla="*/ 40948 w 568214"/>
                  <a:gd name="connsiteY13" fmla="*/ 261639 h 506070"/>
                  <a:gd name="connsiteX14" fmla="*/ 62150 w 568214"/>
                  <a:gd name="connsiteY14" fmla="*/ 245223 h 506070"/>
                  <a:gd name="connsiteX15" fmla="*/ 62150 w 568214"/>
                  <a:gd name="connsiteY15" fmla="*/ 497192 h 506070"/>
                  <a:gd name="connsiteX16" fmla="*/ 71028 w 568214"/>
                  <a:gd name="connsiteY16" fmla="*/ 506070 h 506070"/>
                  <a:gd name="connsiteX17" fmla="*/ 186448 w 568214"/>
                  <a:gd name="connsiteY17" fmla="*/ 506070 h 506070"/>
                  <a:gd name="connsiteX18" fmla="*/ 195326 w 568214"/>
                  <a:gd name="connsiteY18" fmla="*/ 497192 h 506070"/>
                  <a:gd name="connsiteX19" fmla="*/ 186448 w 568214"/>
                  <a:gd name="connsiteY19" fmla="*/ 488314 h 506070"/>
                  <a:gd name="connsiteX20" fmla="*/ 79907 w 568214"/>
                  <a:gd name="connsiteY20" fmla="*/ 488314 h 506070"/>
                  <a:gd name="connsiteX21" fmla="*/ 79907 w 568214"/>
                  <a:gd name="connsiteY21" fmla="*/ 231479 h 506070"/>
                  <a:gd name="connsiteX22" fmla="*/ 191881 w 568214"/>
                  <a:gd name="connsiteY22" fmla="*/ 144790 h 506070"/>
                  <a:gd name="connsiteX23" fmla="*/ 193471 w 568214"/>
                  <a:gd name="connsiteY23" fmla="*/ 132334 h 506070"/>
                  <a:gd name="connsiteX24" fmla="*/ 181014 w 568214"/>
                  <a:gd name="connsiteY24" fmla="*/ 130745 h 506070"/>
                  <a:gd name="connsiteX25" fmla="*/ 36927 w 568214"/>
                  <a:gd name="connsiteY25" fmla="*/ 242293 h 506070"/>
                  <a:gd name="connsiteX26" fmla="*/ 21514 w 568214"/>
                  <a:gd name="connsiteY26" fmla="*/ 223409 h 506070"/>
                  <a:gd name="connsiteX27" fmla="*/ 284110 w 568214"/>
                  <a:gd name="connsiteY27" fmla="*/ 20111 h 506070"/>
                  <a:gd name="connsiteX28" fmla="*/ 546707 w 568214"/>
                  <a:gd name="connsiteY28" fmla="*/ 223426 h 506070"/>
                  <a:gd name="connsiteX29" fmla="*/ 531303 w 568214"/>
                  <a:gd name="connsiteY29" fmla="*/ 242293 h 506070"/>
                  <a:gd name="connsiteX30" fmla="*/ 289544 w 568214"/>
                  <a:gd name="connsiteY30" fmla="*/ 55127 h 506070"/>
                  <a:gd name="connsiteX31" fmla="*/ 278677 w 568214"/>
                  <a:gd name="connsiteY31" fmla="*/ 55127 h 506070"/>
                  <a:gd name="connsiteX32" fmla="*/ 207649 w 568214"/>
                  <a:gd name="connsiteY32" fmla="*/ 110111 h 506070"/>
                  <a:gd name="connsiteX33" fmla="*/ 206060 w 568214"/>
                  <a:gd name="connsiteY33" fmla="*/ 122568 h 506070"/>
                  <a:gd name="connsiteX34" fmla="*/ 218517 w 568214"/>
                  <a:gd name="connsiteY34" fmla="*/ 124157 h 506070"/>
                  <a:gd name="connsiteX35" fmla="*/ 284110 w 568214"/>
                  <a:gd name="connsiteY35" fmla="*/ 73381 h 506070"/>
                  <a:gd name="connsiteX36" fmla="*/ 488314 w 568214"/>
                  <a:gd name="connsiteY36" fmla="*/ 231479 h 506070"/>
                  <a:gd name="connsiteX37" fmla="*/ 488314 w 568214"/>
                  <a:gd name="connsiteY37" fmla="*/ 488314 h 506070"/>
                  <a:gd name="connsiteX38" fmla="*/ 381773 w 568214"/>
                  <a:gd name="connsiteY38" fmla="*/ 488314 h 506070"/>
                  <a:gd name="connsiteX39" fmla="*/ 372894 w 568214"/>
                  <a:gd name="connsiteY39" fmla="*/ 497192 h 506070"/>
                  <a:gd name="connsiteX40" fmla="*/ 381773 w 568214"/>
                  <a:gd name="connsiteY40" fmla="*/ 506070 h 506070"/>
                  <a:gd name="connsiteX41" fmla="*/ 497192 w 568214"/>
                  <a:gd name="connsiteY41" fmla="*/ 506070 h 506070"/>
                  <a:gd name="connsiteX42" fmla="*/ 506070 w 568214"/>
                  <a:gd name="connsiteY42" fmla="*/ 497192 h 506070"/>
                  <a:gd name="connsiteX43" fmla="*/ 506070 w 568214"/>
                  <a:gd name="connsiteY43" fmla="*/ 245223 h 506070"/>
                  <a:gd name="connsiteX44" fmla="*/ 527272 w 568214"/>
                  <a:gd name="connsiteY44" fmla="*/ 261639 h 506070"/>
                  <a:gd name="connsiteX45" fmla="*/ 539578 w 568214"/>
                  <a:gd name="connsiteY45" fmla="*/ 260227 h 506070"/>
                  <a:gd name="connsiteX46" fmla="*/ 566213 w 568214"/>
                  <a:gd name="connsiteY46" fmla="*/ 227573 h 506070"/>
                  <a:gd name="connsiteX47" fmla="*/ 564952 w 568214"/>
                  <a:gd name="connsiteY47" fmla="*/ 215080 h 506070"/>
                  <a:gd name="connsiteX48" fmla="*/ 564774 w 568214"/>
                  <a:gd name="connsiteY48" fmla="*/ 214939 h 506070"/>
                  <a:gd name="connsiteX49" fmla="*/ 399530 w 568214"/>
                  <a:gd name="connsiteY49" fmla="*/ 71029 h 506070"/>
                  <a:gd name="connsiteX50" fmla="*/ 452800 w 568214"/>
                  <a:gd name="connsiteY50" fmla="*/ 71029 h 506070"/>
                  <a:gd name="connsiteX51" fmla="*/ 452800 w 568214"/>
                  <a:gd name="connsiteY51" fmla="*/ 128250 h 506070"/>
                  <a:gd name="connsiteX52" fmla="*/ 399530 w 568214"/>
                  <a:gd name="connsiteY52" fmla="*/ 87010 h 506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568214" h="506070">
                    <a:moveTo>
                      <a:pt x="564774" y="214939"/>
                    </a:moveTo>
                    <a:lnTo>
                      <a:pt x="470557" y="141994"/>
                    </a:lnTo>
                    <a:lnTo>
                      <a:pt x="470557" y="62150"/>
                    </a:lnTo>
                    <a:cubicBezTo>
                      <a:pt x="470557" y="57247"/>
                      <a:pt x="466582" y="53272"/>
                      <a:pt x="461678" y="53272"/>
                    </a:cubicBezTo>
                    <a:lnTo>
                      <a:pt x="390651" y="53272"/>
                    </a:lnTo>
                    <a:cubicBezTo>
                      <a:pt x="385748" y="53272"/>
                      <a:pt x="381773" y="57247"/>
                      <a:pt x="381773" y="62150"/>
                    </a:cubicBezTo>
                    <a:lnTo>
                      <a:pt x="381773" y="73257"/>
                    </a:lnTo>
                    <a:lnTo>
                      <a:pt x="289544" y="1857"/>
                    </a:lnTo>
                    <a:cubicBezTo>
                      <a:pt x="286344" y="-619"/>
                      <a:pt x="281876" y="-619"/>
                      <a:pt x="278677" y="1857"/>
                    </a:cubicBezTo>
                    <a:lnTo>
                      <a:pt x="3446" y="214939"/>
                    </a:lnTo>
                    <a:cubicBezTo>
                      <a:pt x="-432" y="217939"/>
                      <a:pt x="-1144" y="223515"/>
                      <a:pt x="1857" y="227393"/>
                    </a:cubicBezTo>
                    <a:cubicBezTo>
                      <a:pt x="1903" y="227454"/>
                      <a:pt x="1951" y="227513"/>
                      <a:pt x="1999" y="227573"/>
                    </a:cubicBezTo>
                    <a:lnTo>
                      <a:pt x="28634" y="260227"/>
                    </a:lnTo>
                    <a:cubicBezTo>
                      <a:pt x="31677" y="263960"/>
                      <a:pt x="37140" y="264586"/>
                      <a:pt x="40948" y="261639"/>
                    </a:cubicBezTo>
                    <a:lnTo>
                      <a:pt x="62150" y="245223"/>
                    </a:lnTo>
                    <a:lnTo>
                      <a:pt x="62150" y="497192"/>
                    </a:lnTo>
                    <a:cubicBezTo>
                      <a:pt x="62150" y="502096"/>
                      <a:pt x="66125" y="506070"/>
                      <a:pt x="71028" y="506070"/>
                    </a:cubicBezTo>
                    <a:lnTo>
                      <a:pt x="186448" y="506070"/>
                    </a:lnTo>
                    <a:cubicBezTo>
                      <a:pt x="191351" y="506070"/>
                      <a:pt x="195326" y="502096"/>
                      <a:pt x="195326" y="497192"/>
                    </a:cubicBezTo>
                    <a:cubicBezTo>
                      <a:pt x="195326" y="492288"/>
                      <a:pt x="191351" y="488314"/>
                      <a:pt x="186448" y="488314"/>
                    </a:cubicBezTo>
                    <a:lnTo>
                      <a:pt x="79907" y="488314"/>
                    </a:lnTo>
                    <a:lnTo>
                      <a:pt x="79907" y="231479"/>
                    </a:lnTo>
                    <a:lnTo>
                      <a:pt x="191881" y="144790"/>
                    </a:lnTo>
                    <a:cubicBezTo>
                      <a:pt x="195760" y="141789"/>
                      <a:pt x="196471" y="136213"/>
                      <a:pt x="193471" y="132334"/>
                    </a:cubicBezTo>
                    <a:cubicBezTo>
                      <a:pt x="190470" y="128455"/>
                      <a:pt x="184893" y="127744"/>
                      <a:pt x="181014" y="130745"/>
                    </a:cubicBezTo>
                    <a:lnTo>
                      <a:pt x="36927" y="242293"/>
                    </a:lnTo>
                    <a:lnTo>
                      <a:pt x="21514" y="223409"/>
                    </a:lnTo>
                    <a:lnTo>
                      <a:pt x="284110" y="20111"/>
                    </a:lnTo>
                    <a:lnTo>
                      <a:pt x="546707" y="223426"/>
                    </a:lnTo>
                    <a:lnTo>
                      <a:pt x="531303" y="242293"/>
                    </a:lnTo>
                    <a:lnTo>
                      <a:pt x="289544" y="55127"/>
                    </a:lnTo>
                    <a:cubicBezTo>
                      <a:pt x="286344" y="52651"/>
                      <a:pt x="281876" y="52651"/>
                      <a:pt x="278677" y="55127"/>
                    </a:cubicBezTo>
                    <a:lnTo>
                      <a:pt x="207649" y="110111"/>
                    </a:lnTo>
                    <a:cubicBezTo>
                      <a:pt x="203770" y="113112"/>
                      <a:pt x="203059" y="118689"/>
                      <a:pt x="206060" y="122568"/>
                    </a:cubicBezTo>
                    <a:cubicBezTo>
                      <a:pt x="209061" y="126447"/>
                      <a:pt x="214638" y="127158"/>
                      <a:pt x="218517" y="124157"/>
                    </a:cubicBezTo>
                    <a:lnTo>
                      <a:pt x="284110" y="73381"/>
                    </a:lnTo>
                    <a:lnTo>
                      <a:pt x="488314" y="231479"/>
                    </a:lnTo>
                    <a:lnTo>
                      <a:pt x="488314" y="488314"/>
                    </a:lnTo>
                    <a:lnTo>
                      <a:pt x="381773" y="488314"/>
                    </a:lnTo>
                    <a:cubicBezTo>
                      <a:pt x="376869" y="488314"/>
                      <a:pt x="372894" y="492288"/>
                      <a:pt x="372894" y="497192"/>
                    </a:cubicBezTo>
                    <a:cubicBezTo>
                      <a:pt x="372894" y="502096"/>
                      <a:pt x="376869" y="506070"/>
                      <a:pt x="381773" y="506070"/>
                    </a:cubicBezTo>
                    <a:lnTo>
                      <a:pt x="497192" y="506070"/>
                    </a:lnTo>
                    <a:cubicBezTo>
                      <a:pt x="502096" y="506070"/>
                      <a:pt x="506070" y="502096"/>
                      <a:pt x="506070" y="497192"/>
                    </a:cubicBezTo>
                    <a:lnTo>
                      <a:pt x="506070" y="245223"/>
                    </a:lnTo>
                    <a:lnTo>
                      <a:pt x="527272" y="261639"/>
                    </a:lnTo>
                    <a:cubicBezTo>
                      <a:pt x="531079" y="264580"/>
                      <a:pt x="536536" y="263954"/>
                      <a:pt x="539578" y="260227"/>
                    </a:cubicBezTo>
                    <a:lnTo>
                      <a:pt x="566213" y="227573"/>
                    </a:lnTo>
                    <a:cubicBezTo>
                      <a:pt x="569314" y="223774"/>
                      <a:pt x="568750" y="218182"/>
                      <a:pt x="564952" y="215080"/>
                    </a:cubicBezTo>
                    <a:cubicBezTo>
                      <a:pt x="564893" y="215032"/>
                      <a:pt x="564834" y="214985"/>
                      <a:pt x="564774" y="214939"/>
                    </a:cubicBezTo>
                    <a:close/>
                    <a:moveTo>
                      <a:pt x="399530" y="71029"/>
                    </a:moveTo>
                    <a:lnTo>
                      <a:pt x="452800" y="71029"/>
                    </a:lnTo>
                    <a:lnTo>
                      <a:pt x="452800" y="128250"/>
                    </a:lnTo>
                    <a:lnTo>
                      <a:pt x="399530" y="87010"/>
                    </a:lnTo>
                    <a:close/>
                  </a:path>
                </a:pathLst>
              </a:custGeom>
              <a:solidFill>
                <a:schemeClr val="accent3"/>
              </a:solidFill>
              <a:ln w="8781" cap="flat">
                <a:solidFill>
                  <a:schemeClr val="bg1"/>
                </a:solidFill>
                <a:prstDash val="solid"/>
                <a:miter/>
              </a:ln>
            </p:spPr>
            <p:txBody>
              <a:bodyPr rtlCol="0" anchor="ct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black"/>
                  </a:solidFill>
                  <a:effectLst/>
                  <a:uLnTx/>
                  <a:uFillTx/>
                </a:endParaRPr>
              </a:p>
            </p:txBody>
          </p:sp>
          <p:sp>
            <p:nvSpPr>
              <p:cNvPr id="228" name="Forma libre: forma 227">
                <a:extLst>
                  <a:ext uri="{FF2B5EF4-FFF2-40B4-BE49-F238E27FC236}">
                    <a16:creationId xmlns:a16="http://schemas.microsoft.com/office/drawing/2014/main" id="{57EFF606-977C-E1FA-FA36-12A499519893}"/>
                  </a:ext>
                </a:extLst>
              </p:cNvPr>
              <p:cNvSpPr/>
              <p:nvPr/>
            </p:nvSpPr>
            <p:spPr>
              <a:xfrm>
                <a:off x="8009377" y="2807422"/>
                <a:ext cx="71044" cy="239858"/>
              </a:xfrm>
              <a:custGeom>
                <a:avLst/>
                <a:gdLst>
                  <a:gd name="connsiteX0" fmla="*/ 44401 w 71044"/>
                  <a:gd name="connsiteY0" fmla="*/ 169950 h 239858"/>
                  <a:gd name="connsiteX1" fmla="*/ 44401 w 71044"/>
                  <a:gd name="connsiteY1" fmla="*/ 8878 h 239858"/>
                  <a:gd name="connsiteX2" fmla="*/ 35522 w 71044"/>
                  <a:gd name="connsiteY2" fmla="*/ 0 h 239858"/>
                  <a:gd name="connsiteX3" fmla="*/ 26644 w 71044"/>
                  <a:gd name="connsiteY3" fmla="*/ 8878 h 239858"/>
                  <a:gd name="connsiteX4" fmla="*/ 26644 w 71044"/>
                  <a:gd name="connsiteY4" fmla="*/ 169950 h 239858"/>
                  <a:gd name="connsiteX5" fmla="*/ 1136 w 71044"/>
                  <a:gd name="connsiteY5" fmla="*/ 213215 h 239858"/>
                  <a:gd name="connsiteX6" fmla="*/ 44401 w 71044"/>
                  <a:gd name="connsiteY6" fmla="*/ 238723 h 239858"/>
                  <a:gd name="connsiteX7" fmla="*/ 69908 w 71044"/>
                  <a:gd name="connsiteY7" fmla="*/ 195458 h 239858"/>
                  <a:gd name="connsiteX8" fmla="*/ 44401 w 71044"/>
                  <a:gd name="connsiteY8" fmla="*/ 169950 h 239858"/>
                  <a:gd name="connsiteX9" fmla="*/ 35522 w 71044"/>
                  <a:gd name="connsiteY9" fmla="*/ 221960 h 239858"/>
                  <a:gd name="connsiteX10" fmla="*/ 17766 w 71044"/>
                  <a:gd name="connsiteY10" fmla="*/ 204203 h 239858"/>
                  <a:gd name="connsiteX11" fmla="*/ 35522 w 71044"/>
                  <a:gd name="connsiteY11" fmla="*/ 186447 h 239858"/>
                  <a:gd name="connsiteX12" fmla="*/ 53279 w 71044"/>
                  <a:gd name="connsiteY12" fmla="*/ 204203 h 239858"/>
                  <a:gd name="connsiteX13" fmla="*/ 35522 w 71044"/>
                  <a:gd name="connsiteY13" fmla="*/ 221960 h 239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1044" h="239858">
                    <a:moveTo>
                      <a:pt x="44401" y="169950"/>
                    </a:moveTo>
                    <a:lnTo>
                      <a:pt x="44401" y="8878"/>
                    </a:lnTo>
                    <a:cubicBezTo>
                      <a:pt x="44401" y="3975"/>
                      <a:pt x="40426" y="0"/>
                      <a:pt x="35522" y="0"/>
                    </a:cubicBezTo>
                    <a:cubicBezTo>
                      <a:pt x="30619" y="0"/>
                      <a:pt x="26644" y="3975"/>
                      <a:pt x="26644" y="8878"/>
                    </a:cubicBezTo>
                    <a:lnTo>
                      <a:pt x="26644" y="169950"/>
                    </a:lnTo>
                    <a:cubicBezTo>
                      <a:pt x="7653" y="174854"/>
                      <a:pt x="-3767" y="194224"/>
                      <a:pt x="1136" y="213215"/>
                    </a:cubicBezTo>
                    <a:cubicBezTo>
                      <a:pt x="6040" y="232206"/>
                      <a:pt x="25410" y="243625"/>
                      <a:pt x="44401" y="238723"/>
                    </a:cubicBezTo>
                    <a:cubicBezTo>
                      <a:pt x="63392" y="233819"/>
                      <a:pt x="74812" y="214449"/>
                      <a:pt x="69908" y="195458"/>
                    </a:cubicBezTo>
                    <a:cubicBezTo>
                      <a:pt x="66679" y="182948"/>
                      <a:pt x="56910" y="173180"/>
                      <a:pt x="44401" y="169950"/>
                    </a:cubicBezTo>
                    <a:close/>
                    <a:moveTo>
                      <a:pt x="35522" y="221960"/>
                    </a:moveTo>
                    <a:cubicBezTo>
                      <a:pt x="25715" y="221960"/>
                      <a:pt x="17766" y="214010"/>
                      <a:pt x="17766" y="204203"/>
                    </a:cubicBezTo>
                    <a:cubicBezTo>
                      <a:pt x="17766" y="194396"/>
                      <a:pt x="25715" y="186447"/>
                      <a:pt x="35522" y="186447"/>
                    </a:cubicBezTo>
                    <a:cubicBezTo>
                      <a:pt x="45329" y="186447"/>
                      <a:pt x="53279" y="194396"/>
                      <a:pt x="53279" y="204203"/>
                    </a:cubicBezTo>
                    <a:cubicBezTo>
                      <a:pt x="53279" y="214010"/>
                      <a:pt x="45329" y="221960"/>
                      <a:pt x="35522" y="221960"/>
                    </a:cubicBezTo>
                    <a:close/>
                  </a:path>
                </a:pathLst>
              </a:custGeom>
              <a:solidFill>
                <a:schemeClr val="accent3"/>
              </a:solidFill>
              <a:ln w="8781" cap="flat">
                <a:solidFill>
                  <a:schemeClr val="bg1"/>
                </a:solidFill>
                <a:prstDash val="solid"/>
                <a:miter/>
              </a:ln>
            </p:spPr>
            <p:txBody>
              <a:bodyPr rtlCol="0" anchor="ct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black"/>
                  </a:solidFill>
                  <a:effectLst/>
                  <a:uLnTx/>
                  <a:uFillTx/>
                </a:endParaRPr>
              </a:p>
            </p:txBody>
          </p:sp>
          <p:sp>
            <p:nvSpPr>
              <p:cNvPr id="230" name="Forma libre: forma 229">
                <a:extLst>
                  <a:ext uri="{FF2B5EF4-FFF2-40B4-BE49-F238E27FC236}">
                    <a16:creationId xmlns:a16="http://schemas.microsoft.com/office/drawing/2014/main" id="{DBE9F0A3-A422-EEAE-AB1A-1B065870734D}"/>
                  </a:ext>
                </a:extLst>
              </p:cNvPr>
              <p:cNvSpPr/>
              <p:nvPr/>
            </p:nvSpPr>
            <p:spPr>
              <a:xfrm>
                <a:off x="7973846" y="2683124"/>
                <a:ext cx="142025" cy="399528"/>
              </a:xfrm>
              <a:custGeom>
                <a:avLst/>
                <a:gdLst>
                  <a:gd name="connsiteX0" fmla="*/ 115445 w 142025"/>
                  <a:gd name="connsiteY0" fmla="*/ 273100 h 399528"/>
                  <a:gd name="connsiteX1" fmla="*/ 115445 w 142025"/>
                  <a:gd name="connsiteY1" fmla="*/ 44392 h 399528"/>
                  <a:gd name="connsiteX2" fmla="*/ 71053 w 142025"/>
                  <a:gd name="connsiteY2" fmla="*/ 0 h 399528"/>
                  <a:gd name="connsiteX3" fmla="*/ 26661 w 142025"/>
                  <a:gd name="connsiteY3" fmla="*/ 44392 h 399528"/>
                  <a:gd name="connsiteX4" fmla="*/ 26661 w 142025"/>
                  <a:gd name="connsiteY4" fmla="*/ 273091 h 399528"/>
                  <a:gd name="connsiteX5" fmla="*/ 15566 w 142025"/>
                  <a:gd name="connsiteY5" fmla="*/ 372924 h 399528"/>
                  <a:gd name="connsiteX6" fmla="*/ 56848 w 142025"/>
                  <a:gd name="connsiteY6" fmla="*/ 398152 h 399528"/>
                  <a:gd name="connsiteX7" fmla="*/ 70929 w 142025"/>
                  <a:gd name="connsiteY7" fmla="*/ 399528 h 399528"/>
                  <a:gd name="connsiteX8" fmla="*/ 142025 w 142025"/>
                  <a:gd name="connsiteY8" fmla="*/ 328570 h 399528"/>
                  <a:gd name="connsiteX9" fmla="*/ 115445 w 142025"/>
                  <a:gd name="connsiteY9" fmla="*/ 273100 h 399528"/>
                  <a:gd name="connsiteX10" fmla="*/ 104907 w 142025"/>
                  <a:gd name="connsiteY10" fmla="*/ 369635 h 399528"/>
                  <a:gd name="connsiteX11" fmla="*/ 60275 w 142025"/>
                  <a:gd name="connsiteY11" fmla="*/ 380724 h 399528"/>
                  <a:gd name="connsiteX12" fmla="*/ 18887 w 142025"/>
                  <a:gd name="connsiteY12" fmla="*/ 317775 h 399528"/>
                  <a:gd name="connsiteX13" fmla="*/ 40618 w 142025"/>
                  <a:gd name="connsiteY13" fmla="*/ 284837 h 399528"/>
                  <a:gd name="connsiteX14" fmla="*/ 44418 w 142025"/>
                  <a:gd name="connsiteY14" fmla="*/ 277539 h 399528"/>
                  <a:gd name="connsiteX15" fmla="*/ 44418 w 142025"/>
                  <a:gd name="connsiteY15" fmla="*/ 44392 h 399528"/>
                  <a:gd name="connsiteX16" fmla="*/ 71053 w 142025"/>
                  <a:gd name="connsiteY16" fmla="*/ 17757 h 399528"/>
                  <a:gd name="connsiteX17" fmla="*/ 97688 w 142025"/>
                  <a:gd name="connsiteY17" fmla="*/ 44392 h 399528"/>
                  <a:gd name="connsiteX18" fmla="*/ 97688 w 142025"/>
                  <a:gd name="connsiteY18" fmla="*/ 277539 h 399528"/>
                  <a:gd name="connsiteX19" fmla="*/ 101488 w 142025"/>
                  <a:gd name="connsiteY19" fmla="*/ 284810 h 399528"/>
                  <a:gd name="connsiteX20" fmla="*/ 114745 w 142025"/>
                  <a:gd name="connsiteY20" fmla="*/ 358971 h 399528"/>
                  <a:gd name="connsiteX21" fmla="*/ 104907 w 142025"/>
                  <a:gd name="connsiteY21" fmla="*/ 369635 h 399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42025" h="399528">
                    <a:moveTo>
                      <a:pt x="115445" y="273100"/>
                    </a:moveTo>
                    <a:lnTo>
                      <a:pt x="115445" y="44392"/>
                    </a:lnTo>
                    <a:cubicBezTo>
                      <a:pt x="115445" y="19875"/>
                      <a:pt x="95570" y="0"/>
                      <a:pt x="71053" y="0"/>
                    </a:cubicBezTo>
                    <a:cubicBezTo>
                      <a:pt x="46536" y="0"/>
                      <a:pt x="26661" y="19875"/>
                      <a:pt x="26661" y="44392"/>
                    </a:cubicBezTo>
                    <a:lnTo>
                      <a:pt x="26661" y="273091"/>
                    </a:lnTo>
                    <a:cubicBezTo>
                      <a:pt x="-3971" y="297595"/>
                      <a:pt x="-8939" y="342292"/>
                      <a:pt x="15566" y="372924"/>
                    </a:cubicBezTo>
                    <a:cubicBezTo>
                      <a:pt x="25950" y="385905"/>
                      <a:pt x="40559" y="394833"/>
                      <a:pt x="56848" y="398152"/>
                    </a:cubicBezTo>
                    <a:cubicBezTo>
                      <a:pt x="61487" y="399060"/>
                      <a:pt x="66202" y="399520"/>
                      <a:pt x="70929" y="399528"/>
                    </a:cubicBezTo>
                    <a:cubicBezTo>
                      <a:pt x="110156" y="399567"/>
                      <a:pt x="141987" y="367797"/>
                      <a:pt x="142025" y="328570"/>
                    </a:cubicBezTo>
                    <a:cubicBezTo>
                      <a:pt x="142046" y="307004"/>
                      <a:pt x="132267" y="286596"/>
                      <a:pt x="115445" y="273100"/>
                    </a:cubicBezTo>
                    <a:close/>
                    <a:moveTo>
                      <a:pt x="104907" y="369635"/>
                    </a:moveTo>
                    <a:cubicBezTo>
                      <a:pt x="92435" y="379816"/>
                      <a:pt x="76062" y="383885"/>
                      <a:pt x="60275" y="380724"/>
                    </a:cubicBezTo>
                    <a:cubicBezTo>
                      <a:pt x="31463" y="374770"/>
                      <a:pt x="12933" y="346587"/>
                      <a:pt x="18887" y="317775"/>
                    </a:cubicBezTo>
                    <a:cubicBezTo>
                      <a:pt x="21648" y="304418"/>
                      <a:pt x="29425" y="292630"/>
                      <a:pt x="40618" y="284837"/>
                    </a:cubicBezTo>
                    <a:cubicBezTo>
                      <a:pt x="43004" y="283173"/>
                      <a:pt x="44423" y="280448"/>
                      <a:pt x="44418" y="277539"/>
                    </a:cubicBezTo>
                    <a:lnTo>
                      <a:pt x="44418" y="44392"/>
                    </a:lnTo>
                    <a:cubicBezTo>
                      <a:pt x="44418" y="29681"/>
                      <a:pt x="56343" y="17757"/>
                      <a:pt x="71053" y="17757"/>
                    </a:cubicBezTo>
                    <a:cubicBezTo>
                      <a:pt x="85764" y="17757"/>
                      <a:pt x="97688" y="29681"/>
                      <a:pt x="97688" y="44392"/>
                    </a:cubicBezTo>
                    <a:lnTo>
                      <a:pt x="97688" y="277539"/>
                    </a:lnTo>
                    <a:cubicBezTo>
                      <a:pt x="97692" y="280438"/>
                      <a:pt x="99111" y="283152"/>
                      <a:pt x="101488" y="284810"/>
                    </a:cubicBezTo>
                    <a:cubicBezTo>
                      <a:pt x="125628" y="301629"/>
                      <a:pt x="131562" y="334831"/>
                      <a:pt x="114745" y="358971"/>
                    </a:cubicBezTo>
                    <a:cubicBezTo>
                      <a:pt x="111967" y="362957"/>
                      <a:pt x="108657" y="366545"/>
                      <a:pt x="104907" y="369635"/>
                    </a:cubicBezTo>
                    <a:close/>
                  </a:path>
                </a:pathLst>
              </a:custGeom>
              <a:solidFill>
                <a:schemeClr val="accent3"/>
              </a:solidFill>
              <a:ln w="8781" cap="flat">
                <a:solidFill>
                  <a:schemeClr val="bg1"/>
                </a:solidFill>
                <a:prstDash val="solid"/>
                <a:miter/>
              </a:ln>
            </p:spPr>
            <p:txBody>
              <a:bodyPr rtlCol="0" anchor="ct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black"/>
                  </a:solidFill>
                  <a:effectLst/>
                  <a:uLnTx/>
                  <a:uFillTx/>
                </a:endParaRPr>
              </a:p>
            </p:txBody>
          </p:sp>
        </p:grpSp>
        <p:sp>
          <p:nvSpPr>
            <p:cNvPr id="224" name="Marcador de texto 1">
              <a:extLst>
                <a:ext uri="{FF2B5EF4-FFF2-40B4-BE49-F238E27FC236}">
                  <a16:creationId xmlns:a16="http://schemas.microsoft.com/office/drawing/2014/main" id="{C7C30587-08B6-B63A-5796-0A942CDA1638}"/>
                </a:ext>
              </a:extLst>
            </p:cNvPr>
            <p:cNvSpPr txBox="1">
              <a:spLocks/>
            </p:cNvSpPr>
            <p:nvPr/>
          </p:nvSpPr>
          <p:spPr>
            <a:xfrm>
              <a:off x="8248290" y="2713262"/>
              <a:ext cx="502149" cy="286232"/>
            </a:xfrm>
            <a:prstGeom prst="rect">
              <a:avLst/>
            </a:prstGeom>
            <a:noFill/>
          </p:spPr>
          <p:txBody>
            <a:bodyPr wrap="square">
              <a:spAutoFit/>
            </a:bodyPr>
            <a:lstStyle>
              <a:lvl1pPr marL="180000" indent="-180000" algn="l" defTabSz="914400" rtl="0" eaLnBrk="1" latinLnBrk="0" hangingPunct="1">
                <a:lnSpc>
                  <a:spcPct val="90000"/>
                </a:lnSpc>
                <a:spcBef>
                  <a:spcPts val="600"/>
                </a:spcBef>
                <a:spcAft>
                  <a:spcPts val="600"/>
                </a:spcAft>
                <a:buClr>
                  <a:schemeClr val="accent3"/>
                </a:buClr>
                <a:buFont typeface="Wingdings" panose="05000000000000000000" pitchFamily="2" charset="2"/>
                <a:buChar char="§"/>
                <a:defRPr sz="2000" kern="1200">
                  <a:solidFill>
                    <a:schemeClr val="tx1">
                      <a:lumMod val="75000"/>
                      <a:lumOff val="25000"/>
                    </a:schemeClr>
                  </a:solidFill>
                  <a:latin typeface="+mn-lt"/>
                  <a:ea typeface="+mn-ea"/>
                  <a:cs typeface="+mn-cs"/>
                </a:defRPr>
              </a:lvl1pPr>
              <a:lvl2pPr marL="360000" indent="-180000" algn="l" defTabSz="914400" rtl="0" eaLnBrk="1" latinLnBrk="0" hangingPunct="1">
                <a:lnSpc>
                  <a:spcPct val="90000"/>
                </a:lnSpc>
                <a:spcBef>
                  <a:spcPts val="300"/>
                </a:spcBef>
                <a:spcAft>
                  <a:spcPts val="600"/>
                </a:spcAft>
                <a:buClr>
                  <a:schemeClr val="accent2"/>
                </a:buClr>
                <a:buFont typeface="Wingdings" panose="05000000000000000000" pitchFamily="2" charset="2"/>
                <a:buChar char="§"/>
                <a:defRPr sz="1800" kern="1200">
                  <a:solidFill>
                    <a:schemeClr val="tx1">
                      <a:lumMod val="75000"/>
                      <a:lumOff val="25000"/>
                    </a:schemeClr>
                  </a:solidFill>
                  <a:latin typeface="+mn-lt"/>
                  <a:ea typeface="+mn-ea"/>
                  <a:cs typeface="+mn-cs"/>
                </a:defRPr>
              </a:lvl2pPr>
              <a:lvl3pPr marL="540000" indent="-180000" algn="l" defTabSz="914400" rtl="0" eaLnBrk="1" latinLnBrk="0" hangingPunct="1">
                <a:lnSpc>
                  <a:spcPct val="90000"/>
                </a:lnSpc>
                <a:spcBef>
                  <a:spcPts val="300"/>
                </a:spcBef>
                <a:spcAft>
                  <a:spcPts val="600"/>
                </a:spcAft>
                <a:buClr>
                  <a:schemeClr val="accent1"/>
                </a:buClr>
                <a:buFont typeface="Wingdings" panose="05000000000000000000" pitchFamily="2" charset="2"/>
                <a:buChar char="§"/>
                <a:defRPr sz="18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1C2544"/>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1C254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600"/>
                </a:spcBef>
                <a:spcAft>
                  <a:spcPts val="600"/>
                </a:spcAft>
                <a:buClr>
                  <a:srgbClr val="FDC647"/>
                </a:buClr>
                <a:buSzTx/>
                <a:buFont typeface="Wingdings" panose="05000000000000000000" pitchFamily="2" charset="2"/>
                <a:buNone/>
                <a:tabLst/>
                <a:defRPr/>
              </a:pPr>
              <a:r>
                <a:rPr kumimoji="0" lang="es-ES" sz="1400" b="1" i="0" u="none" strike="noStrike" kern="1200" cap="none" spc="0" normalizeH="0" baseline="0" noProof="0" dirty="0">
                  <a:ln>
                    <a:noFill/>
                  </a:ln>
                  <a:solidFill>
                    <a:schemeClr val="accent3"/>
                  </a:solidFill>
                  <a:effectLst/>
                  <a:uLnTx/>
                  <a:uFillTx/>
                  <a:latin typeface="Calibri"/>
                  <a:ea typeface="+mn-ea"/>
                  <a:cs typeface="+mn-cs"/>
                </a:rPr>
                <a:t>25</a:t>
              </a:r>
              <a:r>
                <a:rPr kumimoji="0" lang="es-ES" sz="1400" b="1" i="0" u="none" strike="noStrike" kern="1200" cap="none" spc="0" normalizeH="0" baseline="30000" noProof="0" dirty="0">
                  <a:ln>
                    <a:noFill/>
                  </a:ln>
                  <a:solidFill>
                    <a:schemeClr val="accent3"/>
                  </a:solidFill>
                  <a:effectLst/>
                  <a:uLnTx/>
                  <a:uFillTx/>
                  <a:latin typeface="Calibri"/>
                  <a:ea typeface="+mn-ea"/>
                  <a:cs typeface="+mn-cs"/>
                </a:rPr>
                <a:t>o</a:t>
              </a:r>
            </a:p>
          </p:txBody>
        </p:sp>
      </p:grpSp>
      <p:grpSp>
        <p:nvGrpSpPr>
          <p:cNvPr id="231" name="Grupo 230">
            <a:extLst>
              <a:ext uri="{FF2B5EF4-FFF2-40B4-BE49-F238E27FC236}">
                <a16:creationId xmlns:a16="http://schemas.microsoft.com/office/drawing/2014/main" id="{90891D5E-B83D-CD71-E4D1-531ABD60EE4E}"/>
              </a:ext>
            </a:extLst>
          </p:cNvPr>
          <p:cNvGrpSpPr/>
          <p:nvPr/>
        </p:nvGrpSpPr>
        <p:grpSpPr>
          <a:xfrm>
            <a:off x="1763568" y="1939737"/>
            <a:ext cx="742180" cy="349607"/>
            <a:chOff x="3128599" y="2691875"/>
            <a:chExt cx="879169" cy="414136"/>
          </a:xfrm>
        </p:grpSpPr>
        <p:pic>
          <p:nvPicPr>
            <p:cNvPr id="236" name="Gráfico 235">
              <a:extLst>
                <a:ext uri="{FF2B5EF4-FFF2-40B4-BE49-F238E27FC236}">
                  <a16:creationId xmlns:a16="http://schemas.microsoft.com/office/drawing/2014/main" id="{E772BC50-B021-BF6D-8B71-FA757AD09A7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128599" y="2691875"/>
              <a:ext cx="414136" cy="414136"/>
            </a:xfrm>
            <a:prstGeom prst="rect">
              <a:avLst/>
            </a:prstGeom>
          </p:spPr>
        </p:pic>
        <p:pic>
          <p:nvPicPr>
            <p:cNvPr id="237" name="Gráfico 236">
              <a:extLst>
                <a:ext uri="{FF2B5EF4-FFF2-40B4-BE49-F238E27FC236}">
                  <a16:creationId xmlns:a16="http://schemas.microsoft.com/office/drawing/2014/main" id="{0FCDC1AE-B2FE-6529-7771-A569F29B6C7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593632" y="2691875"/>
              <a:ext cx="414136" cy="414136"/>
            </a:xfrm>
            <a:prstGeom prst="rect">
              <a:avLst/>
            </a:prstGeom>
          </p:spPr>
        </p:pic>
      </p:grpSp>
      <p:sp>
        <p:nvSpPr>
          <p:cNvPr id="16" name="Marcador de texto 1">
            <a:extLst>
              <a:ext uri="{FF2B5EF4-FFF2-40B4-BE49-F238E27FC236}">
                <a16:creationId xmlns:a16="http://schemas.microsoft.com/office/drawing/2014/main" id="{8CAE5C68-E3EF-027A-D9A8-82C7AA7D9ADC}"/>
              </a:ext>
            </a:extLst>
          </p:cNvPr>
          <p:cNvSpPr txBox="1">
            <a:spLocks/>
          </p:cNvSpPr>
          <p:nvPr/>
        </p:nvSpPr>
        <p:spPr>
          <a:xfrm>
            <a:off x="5087635" y="2434882"/>
            <a:ext cx="2016725" cy="757130"/>
          </a:xfrm>
          <a:prstGeom prst="rect">
            <a:avLst/>
          </a:prstGeom>
        </p:spPr>
        <p:txBody>
          <a:bodyPr wrap="square">
            <a:spAutoFit/>
          </a:bodyPr>
          <a:lstStyle>
            <a:lvl1pPr marL="180000" indent="-180000" algn="l" defTabSz="914400" rtl="0" eaLnBrk="1" latinLnBrk="0" hangingPunct="1">
              <a:lnSpc>
                <a:spcPct val="90000"/>
              </a:lnSpc>
              <a:spcBef>
                <a:spcPts val="600"/>
              </a:spcBef>
              <a:spcAft>
                <a:spcPts val="600"/>
              </a:spcAft>
              <a:buClr>
                <a:schemeClr val="accent3"/>
              </a:buClr>
              <a:buFont typeface="Wingdings" panose="05000000000000000000" pitchFamily="2" charset="2"/>
              <a:buChar char="§"/>
              <a:defRPr sz="2000" kern="1200">
                <a:solidFill>
                  <a:schemeClr val="tx1">
                    <a:lumMod val="75000"/>
                    <a:lumOff val="25000"/>
                  </a:schemeClr>
                </a:solidFill>
                <a:latin typeface="+mn-lt"/>
                <a:ea typeface="+mn-ea"/>
                <a:cs typeface="+mn-cs"/>
              </a:defRPr>
            </a:lvl1pPr>
            <a:lvl2pPr marL="360000" indent="-180000" algn="l" defTabSz="914400" rtl="0" eaLnBrk="1" latinLnBrk="0" hangingPunct="1">
              <a:lnSpc>
                <a:spcPct val="90000"/>
              </a:lnSpc>
              <a:spcBef>
                <a:spcPts val="300"/>
              </a:spcBef>
              <a:spcAft>
                <a:spcPts val="600"/>
              </a:spcAft>
              <a:buClr>
                <a:schemeClr val="accent2"/>
              </a:buClr>
              <a:buFont typeface="Wingdings" panose="05000000000000000000" pitchFamily="2" charset="2"/>
              <a:buChar char="§"/>
              <a:defRPr sz="1800" kern="1200">
                <a:solidFill>
                  <a:schemeClr val="tx1">
                    <a:lumMod val="75000"/>
                    <a:lumOff val="25000"/>
                  </a:schemeClr>
                </a:solidFill>
                <a:latin typeface="+mn-lt"/>
                <a:ea typeface="+mn-ea"/>
                <a:cs typeface="+mn-cs"/>
              </a:defRPr>
            </a:lvl2pPr>
            <a:lvl3pPr marL="540000" indent="-180000" algn="l" defTabSz="914400" rtl="0" eaLnBrk="1" latinLnBrk="0" hangingPunct="1">
              <a:lnSpc>
                <a:spcPct val="90000"/>
              </a:lnSpc>
              <a:spcBef>
                <a:spcPts val="300"/>
              </a:spcBef>
              <a:spcAft>
                <a:spcPts val="600"/>
              </a:spcAft>
              <a:buClr>
                <a:schemeClr val="accent1"/>
              </a:buClr>
              <a:buFont typeface="Wingdings" panose="05000000000000000000" pitchFamily="2" charset="2"/>
              <a:buChar char="§"/>
              <a:defRPr sz="18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1C2544"/>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1C254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600"/>
              </a:spcBef>
              <a:spcAft>
                <a:spcPts val="600"/>
              </a:spcAft>
              <a:buClr>
                <a:srgbClr val="FDC647"/>
              </a:buClr>
              <a:buSzTx/>
              <a:buFont typeface="Wingdings" panose="05000000000000000000" pitchFamily="2" charset="2"/>
              <a:buNone/>
              <a:tabLst/>
              <a:defRPr/>
            </a:pPr>
            <a:r>
              <a:rPr kumimoji="0" lang="es-ES" sz="1600" b="1" i="0" u="none" strike="noStrike" kern="1200" cap="none" spc="0" normalizeH="0" baseline="0" noProof="0" dirty="0">
                <a:ln>
                  <a:noFill/>
                </a:ln>
                <a:solidFill>
                  <a:schemeClr val="accent1"/>
                </a:solidFill>
                <a:effectLst/>
                <a:uLnTx/>
                <a:uFillTx/>
                <a:latin typeface="+mj-lt"/>
                <a:ea typeface="+mn-ea"/>
                <a:cs typeface="+mn-cs"/>
              </a:rPr>
              <a:t>Solo 4 inyecciones </a:t>
            </a:r>
            <a:br>
              <a:rPr kumimoji="0" lang="es-ES" sz="1600" b="1" i="0" u="none" strike="noStrike" kern="1200" cap="none" spc="0" normalizeH="0" baseline="0" noProof="0" dirty="0">
                <a:ln>
                  <a:noFill/>
                </a:ln>
                <a:solidFill>
                  <a:schemeClr val="accent1"/>
                </a:solidFill>
                <a:effectLst/>
                <a:uLnTx/>
                <a:uFillTx/>
                <a:latin typeface="+mj-lt"/>
                <a:ea typeface="+mn-ea"/>
                <a:cs typeface="+mn-cs"/>
              </a:rPr>
            </a:br>
            <a:r>
              <a:rPr kumimoji="0" lang="es-ES" sz="1600" b="1" i="0" u="none" strike="noStrike" kern="1200" cap="none" spc="0" normalizeH="0" baseline="0" noProof="0" dirty="0">
                <a:ln>
                  <a:noFill/>
                </a:ln>
                <a:solidFill>
                  <a:schemeClr val="accent1"/>
                </a:solidFill>
                <a:effectLst/>
                <a:uLnTx/>
                <a:uFillTx/>
                <a:latin typeface="+mj-lt"/>
                <a:ea typeface="+mn-ea"/>
                <a:cs typeface="+mn-cs"/>
              </a:rPr>
              <a:t>al año </a:t>
            </a:r>
            <a:r>
              <a:rPr kumimoji="0" lang="es-ES" sz="1600" b="0" i="0" u="none" strike="noStrike" kern="1200" cap="none" spc="0" normalizeH="0" baseline="0" noProof="0" dirty="0">
                <a:ln>
                  <a:noFill/>
                </a:ln>
                <a:solidFill>
                  <a:schemeClr val="accent1"/>
                </a:solidFill>
                <a:effectLst/>
                <a:uLnTx/>
                <a:uFillTx/>
                <a:latin typeface="+mj-lt"/>
                <a:ea typeface="+mn-ea"/>
                <a:cs typeface="+mn-cs"/>
              </a:rPr>
              <a:t>en fase </a:t>
            </a:r>
            <a:br>
              <a:rPr kumimoji="0" lang="es-ES" sz="1600" b="0" i="0" u="none" strike="noStrike" kern="1200" cap="none" spc="0" normalizeH="0" baseline="0" noProof="0" dirty="0">
                <a:ln>
                  <a:noFill/>
                </a:ln>
                <a:solidFill>
                  <a:schemeClr val="accent1"/>
                </a:solidFill>
                <a:effectLst/>
                <a:uLnTx/>
                <a:uFillTx/>
                <a:latin typeface="+mj-lt"/>
                <a:ea typeface="+mn-ea"/>
                <a:cs typeface="+mn-cs"/>
              </a:rPr>
            </a:br>
            <a:r>
              <a:rPr kumimoji="0" lang="es-ES" sz="1600" b="0" i="0" u="none" strike="noStrike" kern="1200" cap="none" spc="0" normalizeH="0" baseline="0" noProof="0" dirty="0">
                <a:ln>
                  <a:noFill/>
                </a:ln>
                <a:solidFill>
                  <a:schemeClr val="accent1"/>
                </a:solidFill>
                <a:effectLst/>
                <a:uLnTx/>
                <a:uFillTx/>
                <a:latin typeface="+mj-lt"/>
                <a:ea typeface="+mn-ea"/>
                <a:cs typeface="+mn-cs"/>
              </a:rPr>
              <a:t>de mantenimiento.</a:t>
            </a:r>
            <a:r>
              <a:rPr kumimoji="0" lang="es-ES" sz="1600" b="0" i="0" u="none" strike="noStrike" kern="1200" cap="none" spc="0" normalizeH="0" baseline="30000" noProof="0" dirty="0">
                <a:ln>
                  <a:noFill/>
                </a:ln>
                <a:solidFill>
                  <a:schemeClr val="accent1"/>
                </a:solidFill>
                <a:effectLst/>
                <a:uLnTx/>
                <a:uFillTx/>
                <a:latin typeface="+mj-lt"/>
                <a:ea typeface="+mn-ea"/>
                <a:cs typeface="+mn-cs"/>
              </a:rPr>
              <a:t>4</a:t>
            </a:r>
          </a:p>
        </p:txBody>
      </p:sp>
      <p:sp>
        <p:nvSpPr>
          <p:cNvPr id="19" name="Marcador de texto 1">
            <a:extLst>
              <a:ext uri="{FF2B5EF4-FFF2-40B4-BE49-F238E27FC236}">
                <a16:creationId xmlns:a16="http://schemas.microsoft.com/office/drawing/2014/main" id="{9A81E055-545E-75D9-48E4-C0E9675FBA2A}"/>
              </a:ext>
            </a:extLst>
          </p:cNvPr>
          <p:cNvSpPr txBox="1">
            <a:spLocks/>
          </p:cNvSpPr>
          <p:nvPr/>
        </p:nvSpPr>
        <p:spPr>
          <a:xfrm>
            <a:off x="8346332" y="2434882"/>
            <a:ext cx="3289743" cy="757130"/>
          </a:xfrm>
          <a:prstGeom prst="rect">
            <a:avLst/>
          </a:prstGeom>
        </p:spPr>
        <p:txBody>
          <a:bodyPr wrap="square">
            <a:spAutoFit/>
          </a:bodyPr>
          <a:lstStyle>
            <a:lvl1pPr marL="180000" indent="-180000" algn="l" defTabSz="914400" rtl="0" eaLnBrk="1" latinLnBrk="0" hangingPunct="1">
              <a:lnSpc>
                <a:spcPct val="90000"/>
              </a:lnSpc>
              <a:spcBef>
                <a:spcPts val="600"/>
              </a:spcBef>
              <a:spcAft>
                <a:spcPts val="600"/>
              </a:spcAft>
              <a:buClr>
                <a:schemeClr val="accent3"/>
              </a:buClr>
              <a:buFont typeface="Wingdings" panose="05000000000000000000" pitchFamily="2" charset="2"/>
              <a:buChar char="§"/>
              <a:defRPr sz="2000" kern="1200">
                <a:solidFill>
                  <a:schemeClr val="tx1">
                    <a:lumMod val="75000"/>
                    <a:lumOff val="25000"/>
                  </a:schemeClr>
                </a:solidFill>
                <a:latin typeface="+mn-lt"/>
                <a:ea typeface="+mn-ea"/>
                <a:cs typeface="+mn-cs"/>
              </a:defRPr>
            </a:lvl1pPr>
            <a:lvl2pPr marL="360000" indent="-180000" algn="l" defTabSz="914400" rtl="0" eaLnBrk="1" latinLnBrk="0" hangingPunct="1">
              <a:lnSpc>
                <a:spcPct val="90000"/>
              </a:lnSpc>
              <a:spcBef>
                <a:spcPts val="300"/>
              </a:spcBef>
              <a:spcAft>
                <a:spcPts val="600"/>
              </a:spcAft>
              <a:buClr>
                <a:schemeClr val="accent2"/>
              </a:buClr>
              <a:buFont typeface="Wingdings" panose="05000000000000000000" pitchFamily="2" charset="2"/>
              <a:buChar char="§"/>
              <a:defRPr sz="1800" kern="1200">
                <a:solidFill>
                  <a:schemeClr val="tx1">
                    <a:lumMod val="75000"/>
                    <a:lumOff val="25000"/>
                  </a:schemeClr>
                </a:solidFill>
                <a:latin typeface="+mn-lt"/>
                <a:ea typeface="+mn-ea"/>
                <a:cs typeface="+mn-cs"/>
              </a:defRPr>
            </a:lvl2pPr>
            <a:lvl3pPr marL="540000" indent="-180000" algn="l" defTabSz="914400" rtl="0" eaLnBrk="1" latinLnBrk="0" hangingPunct="1">
              <a:lnSpc>
                <a:spcPct val="90000"/>
              </a:lnSpc>
              <a:spcBef>
                <a:spcPts val="300"/>
              </a:spcBef>
              <a:spcAft>
                <a:spcPts val="600"/>
              </a:spcAft>
              <a:buClr>
                <a:schemeClr val="accent1"/>
              </a:buClr>
              <a:buFont typeface="Wingdings" panose="05000000000000000000" pitchFamily="2" charset="2"/>
              <a:buChar char="§"/>
              <a:defRPr sz="18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1C2544"/>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1C254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600"/>
              </a:spcBef>
              <a:spcAft>
                <a:spcPts val="600"/>
              </a:spcAft>
              <a:buClr>
                <a:srgbClr val="FDC647"/>
              </a:buClr>
              <a:buSzTx/>
              <a:buFont typeface="Wingdings" panose="05000000000000000000" pitchFamily="2" charset="2"/>
              <a:buNone/>
              <a:tabLst/>
              <a:defRPr/>
            </a:pPr>
            <a:r>
              <a:rPr kumimoji="0" lang="es-ES" sz="1600" b="0" i="0" u="none" strike="noStrike" kern="1200" cap="none" spc="0" normalizeH="0" baseline="0" noProof="0">
                <a:ln>
                  <a:noFill/>
                </a:ln>
                <a:solidFill>
                  <a:schemeClr val="accent3"/>
                </a:solidFill>
                <a:effectLst/>
                <a:uLnTx/>
                <a:uFillTx/>
                <a:latin typeface="+mj-lt"/>
                <a:ea typeface="+mn-ea"/>
                <a:cs typeface="+mn-cs"/>
              </a:rPr>
              <a:t>Se puede almacenar en la nevera (2-8 </a:t>
            </a:r>
            <a:r>
              <a:rPr kumimoji="0" lang="es-ES" sz="1600" b="0" i="0" u="none" strike="noStrike" kern="1200" cap="none" spc="0" normalizeH="0" baseline="30000" noProof="0">
                <a:ln>
                  <a:noFill/>
                </a:ln>
                <a:solidFill>
                  <a:schemeClr val="accent3"/>
                </a:solidFill>
                <a:effectLst/>
                <a:uLnTx/>
                <a:uFillTx/>
                <a:latin typeface="+mj-lt"/>
                <a:ea typeface="+mn-ea"/>
                <a:cs typeface="+mn-cs"/>
              </a:rPr>
              <a:t>o</a:t>
            </a:r>
            <a:r>
              <a:rPr kumimoji="0" lang="es-ES" sz="1600" b="0" i="0" u="none" strike="noStrike" kern="1200" cap="none" spc="0" normalizeH="0" baseline="0" noProof="0">
                <a:ln>
                  <a:noFill/>
                </a:ln>
                <a:solidFill>
                  <a:schemeClr val="accent3"/>
                </a:solidFill>
                <a:effectLst/>
                <a:uLnTx/>
                <a:uFillTx/>
                <a:latin typeface="+mj-lt"/>
                <a:ea typeface="+mn-ea"/>
                <a:cs typeface="+mn-cs"/>
              </a:rPr>
              <a:t>C) o </a:t>
            </a:r>
            <a:r>
              <a:rPr kumimoji="0" lang="es-ES" sz="1600" b="1" i="0" u="none" strike="noStrike" kern="1200" cap="none" spc="0" normalizeH="0" baseline="0" noProof="0">
                <a:ln>
                  <a:noFill/>
                </a:ln>
                <a:solidFill>
                  <a:schemeClr val="accent3"/>
                </a:solidFill>
                <a:effectLst/>
                <a:uLnTx/>
                <a:uFillTx/>
                <a:latin typeface="+mj-lt"/>
                <a:ea typeface="+mn-ea"/>
                <a:cs typeface="+mn-cs"/>
              </a:rPr>
              <a:t>hasta 30 días a temperatura ambiente (25 </a:t>
            </a:r>
            <a:r>
              <a:rPr kumimoji="0" lang="es-ES" sz="1600" b="1" i="0" u="none" strike="noStrike" kern="1200" cap="none" spc="0" normalizeH="0" baseline="30000" noProof="0" err="1">
                <a:ln>
                  <a:noFill/>
                </a:ln>
                <a:solidFill>
                  <a:schemeClr val="accent3"/>
                </a:solidFill>
                <a:effectLst/>
                <a:uLnTx/>
                <a:uFillTx/>
                <a:latin typeface="+mj-lt"/>
                <a:ea typeface="+mn-ea"/>
                <a:cs typeface="+mn-cs"/>
              </a:rPr>
              <a:t>o</a:t>
            </a:r>
            <a:r>
              <a:rPr kumimoji="0" lang="es-ES" sz="1600" b="1" i="0" u="none" strike="noStrike" kern="1200" cap="none" spc="0" normalizeH="0" baseline="0" noProof="0" err="1">
                <a:ln>
                  <a:noFill/>
                </a:ln>
                <a:solidFill>
                  <a:schemeClr val="accent3"/>
                </a:solidFill>
                <a:effectLst/>
                <a:uLnTx/>
                <a:uFillTx/>
                <a:latin typeface="+mj-lt"/>
                <a:ea typeface="+mn-ea"/>
                <a:cs typeface="+mn-cs"/>
              </a:rPr>
              <a:t>C</a:t>
            </a:r>
            <a:r>
              <a:rPr kumimoji="0" lang="es-ES" sz="1600" b="1" i="0" u="none" strike="noStrike" kern="1200" cap="none" spc="0" normalizeH="0" baseline="0" noProof="0">
                <a:ln>
                  <a:noFill/>
                </a:ln>
                <a:solidFill>
                  <a:schemeClr val="accent3"/>
                </a:solidFill>
                <a:effectLst/>
                <a:uLnTx/>
                <a:uFillTx/>
                <a:latin typeface="+mj-lt"/>
                <a:ea typeface="+mn-ea"/>
                <a:cs typeface="+mn-cs"/>
              </a:rPr>
              <a:t>).</a:t>
            </a:r>
            <a:r>
              <a:rPr kumimoji="0" lang="es-ES" sz="1600" b="1" i="0" u="none" strike="noStrike" kern="1200" cap="none" spc="0" normalizeH="0" baseline="30000" noProof="0">
                <a:ln>
                  <a:noFill/>
                </a:ln>
                <a:solidFill>
                  <a:schemeClr val="accent3"/>
                </a:solidFill>
                <a:effectLst/>
                <a:uLnTx/>
                <a:uFillTx/>
                <a:latin typeface="+mj-lt"/>
                <a:ea typeface="+mn-ea"/>
                <a:cs typeface="+mn-cs"/>
              </a:rPr>
              <a:t>4</a:t>
            </a:r>
          </a:p>
        </p:txBody>
      </p:sp>
      <p:sp>
        <p:nvSpPr>
          <p:cNvPr id="240" name="Marcador de texto 1">
            <a:extLst>
              <a:ext uri="{FF2B5EF4-FFF2-40B4-BE49-F238E27FC236}">
                <a16:creationId xmlns:a16="http://schemas.microsoft.com/office/drawing/2014/main" id="{A3271656-010B-718F-7E7E-2ADCC6C79783}"/>
              </a:ext>
            </a:extLst>
          </p:cNvPr>
          <p:cNvSpPr txBox="1">
            <a:spLocks/>
          </p:cNvSpPr>
          <p:nvPr/>
        </p:nvSpPr>
        <p:spPr>
          <a:xfrm>
            <a:off x="511268" y="2434882"/>
            <a:ext cx="3289743" cy="757130"/>
          </a:xfrm>
          <a:prstGeom prst="rect">
            <a:avLst/>
          </a:prstGeom>
        </p:spPr>
        <p:txBody>
          <a:bodyPr wrap="square">
            <a:spAutoFit/>
          </a:bodyPr>
          <a:lstStyle>
            <a:lvl1pPr marL="180000" indent="-180000" algn="l" defTabSz="914400" rtl="0" eaLnBrk="1" latinLnBrk="0" hangingPunct="1">
              <a:lnSpc>
                <a:spcPct val="90000"/>
              </a:lnSpc>
              <a:spcBef>
                <a:spcPts val="600"/>
              </a:spcBef>
              <a:spcAft>
                <a:spcPts val="600"/>
              </a:spcAft>
              <a:buClr>
                <a:schemeClr val="accent3"/>
              </a:buClr>
              <a:buFont typeface="Wingdings" panose="05000000000000000000" pitchFamily="2" charset="2"/>
              <a:buChar char="§"/>
              <a:defRPr sz="2000" kern="1200">
                <a:solidFill>
                  <a:schemeClr val="tx1">
                    <a:lumMod val="75000"/>
                    <a:lumOff val="25000"/>
                  </a:schemeClr>
                </a:solidFill>
                <a:latin typeface="+mn-lt"/>
                <a:ea typeface="+mn-ea"/>
                <a:cs typeface="+mn-cs"/>
              </a:defRPr>
            </a:lvl1pPr>
            <a:lvl2pPr marL="360000" indent="-180000" algn="l" defTabSz="914400" rtl="0" eaLnBrk="1" latinLnBrk="0" hangingPunct="1">
              <a:lnSpc>
                <a:spcPct val="90000"/>
              </a:lnSpc>
              <a:spcBef>
                <a:spcPts val="300"/>
              </a:spcBef>
              <a:spcAft>
                <a:spcPts val="600"/>
              </a:spcAft>
              <a:buClr>
                <a:schemeClr val="accent2"/>
              </a:buClr>
              <a:buFont typeface="Wingdings" panose="05000000000000000000" pitchFamily="2" charset="2"/>
              <a:buChar char="§"/>
              <a:defRPr sz="1800" kern="1200">
                <a:solidFill>
                  <a:schemeClr val="tx1">
                    <a:lumMod val="75000"/>
                    <a:lumOff val="25000"/>
                  </a:schemeClr>
                </a:solidFill>
                <a:latin typeface="+mn-lt"/>
                <a:ea typeface="+mn-ea"/>
                <a:cs typeface="+mn-cs"/>
              </a:defRPr>
            </a:lvl2pPr>
            <a:lvl3pPr marL="540000" indent="-180000" algn="l" defTabSz="914400" rtl="0" eaLnBrk="1" latinLnBrk="0" hangingPunct="1">
              <a:lnSpc>
                <a:spcPct val="90000"/>
              </a:lnSpc>
              <a:spcBef>
                <a:spcPts val="300"/>
              </a:spcBef>
              <a:spcAft>
                <a:spcPts val="600"/>
              </a:spcAft>
              <a:buClr>
                <a:schemeClr val="accent1"/>
              </a:buClr>
              <a:buFont typeface="Wingdings" panose="05000000000000000000" pitchFamily="2" charset="2"/>
              <a:buChar char="§"/>
              <a:defRPr sz="18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1C2544"/>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1C254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600"/>
              </a:spcBef>
              <a:spcAft>
                <a:spcPts val="600"/>
              </a:spcAft>
              <a:buClr>
                <a:srgbClr val="FDC647"/>
              </a:buClr>
              <a:buSzTx/>
              <a:buFont typeface="Wingdings" panose="05000000000000000000" pitchFamily="2" charset="2"/>
              <a:buNone/>
              <a:tabLst/>
              <a:defRPr/>
            </a:pPr>
            <a:r>
              <a:rPr kumimoji="0" lang="es-ES" sz="1600" b="1" i="0" u="none" strike="noStrike" kern="1200" cap="none" spc="0" normalizeH="0" baseline="0" noProof="0" dirty="0">
                <a:ln>
                  <a:noFill/>
                </a:ln>
                <a:solidFill>
                  <a:schemeClr val="accent2"/>
                </a:solidFill>
                <a:effectLst/>
                <a:uLnTx/>
                <a:uFillTx/>
                <a:latin typeface="+mj-lt"/>
                <a:ea typeface="+mn-ea"/>
                <a:cs typeface="+mn-cs"/>
              </a:rPr>
              <a:t>Solo 2 inyecciones </a:t>
            </a:r>
            <a:br>
              <a:rPr kumimoji="0" lang="es-ES" sz="1600" b="1" i="0" u="none" strike="noStrike" kern="1200" cap="none" spc="0" normalizeH="0" baseline="0" noProof="0" dirty="0">
                <a:ln>
                  <a:noFill/>
                </a:ln>
                <a:solidFill>
                  <a:schemeClr val="accent2"/>
                </a:solidFill>
                <a:effectLst/>
                <a:uLnTx/>
                <a:uFillTx/>
                <a:latin typeface="+mj-lt"/>
                <a:ea typeface="+mn-ea"/>
                <a:cs typeface="+mn-cs"/>
              </a:rPr>
            </a:br>
            <a:r>
              <a:rPr kumimoji="0" lang="es-ES" sz="1600" b="1" i="0" u="none" strike="noStrike" kern="1200" cap="none" spc="0" normalizeH="0" baseline="0" noProof="0" dirty="0">
                <a:ln>
                  <a:noFill/>
                </a:ln>
                <a:solidFill>
                  <a:schemeClr val="accent2"/>
                </a:solidFill>
                <a:effectLst/>
                <a:uLnTx/>
                <a:uFillTx/>
                <a:latin typeface="+mj-lt"/>
                <a:ea typeface="+mn-ea"/>
                <a:cs typeface="+mn-cs"/>
              </a:rPr>
              <a:t>en fase de inducción</a:t>
            </a:r>
            <a:r>
              <a:rPr kumimoji="0" lang="es-ES" sz="1600" b="1" i="0" u="none" strike="noStrike" kern="1200" cap="none" spc="0" normalizeH="0" baseline="30000" noProof="0" dirty="0">
                <a:ln>
                  <a:noFill/>
                </a:ln>
                <a:solidFill>
                  <a:schemeClr val="accent2"/>
                </a:solidFill>
                <a:effectLst/>
                <a:uLnTx/>
                <a:uFillTx/>
                <a:latin typeface="+mj-lt"/>
                <a:ea typeface="+mn-ea"/>
                <a:cs typeface="+mn-cs"/>
              </a:rPr>
              <a:t>4</a:t>
            </a:r>
            <a:br>
              <a:rPr kumimoji="0" lang="es-ES" sz="1600" b="1" i="0" u="none" strike="noStrike" kern="1200" cap="none" spc="0" normalizeH="0" baseline="0" noProof="0" dirty="0">
                <a:ln>
                  <a:noFill/>
                </a:ln>
                <a:solidFill>
                  <a:schemeClr val="accent2"/>
                </a:solidFill>
                <a:effectLst/>
                <a:uLnTx/>
                <a:uFillTx/>
                <a:latin typeface="+mj-lt"/>
                <a:ea typeface="+mn-ea"/>
                <a:cs typeface="+mn-cs"/>
              </a:rPr>
            </a:br>
            <a:r>
              <a:rPr kumimoji="0" lang="es-ES" sz="1400" b="0" i="0" u="none" strike="noStrike" kern="1200" cap="none" spc="0" normalizeH="0" baseline="0" noProof="0" dirty="0">
                <a:ln>
                  <a:noFill/>
                </a:ln>
                <a:solidFill>
                  <a:schemeClr val="accent2"/>
                </a:solidFill>
                <a:effectLst/>
                <a:uLnTx/>
                <a:uFillTx/>
                <a:latin typeface="+mj-lt"/>
                <a:ea typeface="+mn-ea"/>
                <a:cs typeface="+mn-cs"/>
              </a:rPr>
              <a:t>(1 en semana 0 y 1 en semana 4).</a:t>
            </a:r>
            <a:endParaRPr kumimoji="0" lang="es-ES" sz="1600" b="0" i="0" u="none" strike="noStrike" kern="1200" cap="none" spc="0" normalizeH="0" baseline="30000" noProof="0" dirty="0">
              <a:ln>
                <a:noFill/>
              </a:ln>
              <a:solidFill>
                <a:schemeClr val="accent2"/>
              </a:solidFill>
              <a:effectLst/>
              <a:uLnTx/>
              <a:uFillTx/>
              <a:latin typeface="+mj-lt"/>
              <a:ea typeface="+mn-ea"/>
              <a:cs typeface="+mn-cs"/>
            </a:endParaRPr>
          </a:p>
        </p:txBody>
      </p:sp>
      <p:sp>
        <p:nvSpPr>
          <p:cNvPr id="245" name="Marcador de texto 1">
            <a:extLst>
              <a:ext uri="{FF2B5EF4-FFF2-40B4-BE49-F238E27FC236}">
                <a16:creationId xmlns:a16="http://schemas.microsoft.com/office/drawing/2014/main" id="{615C98F6-A07D-C2AF-5276-FE7857397204}"/>
              </a:ext>
            </a:extLst>
          </p:cNvPr>
          <p:cNvSpPr txBox="1">
            <a:spLocks/>
          </p:cNvSpPr>
          <p:nvPr/>
        </p:nvSpPr>
        <p:spPr>
          <a:xfrm>
            <a:off x="4030399" y="3403692"/>
            <a:ext cx="3898373" cy="535531"/>
          </a:xfrm>
          <a:prstGeom prst="rect">
            <a:avLst/>
          </a:prstGeom>
        </p:spPr>
        <p:txBody>
          <a:bodyPr wrap="square">
            <a:spAutoFit/>
          </a:bodyPr>
          <a:lstStyle>
            <a:lvl1pPr marL="180000" indent="-180000" algn="l" defTabSz="914400" rtl="0" eaLnBrk="1" latinLnBrk="0" hangingPunct="1">
              <a:lnSpc>
                <a:spcPct val="90000"/>
              </a:lnSpc>
              <a:spcBef>
                <a:spcPts val="600"/>
              </a:spcBef>
              <a:spcAft>
                <a:spcPts val="600"/>
              </a:spcAft>
              <a:buClr>
                <a:schemeClr val="accent3"/>
              </a:buClr>
              <a:buFont typeface="Wingdings" panose="05000000000000000000" pitchFamily="2" charset="2"/>
              <a:buChar char="§"/>
              <a:defRPr sz="2000" kern="1200">
                <a:solidFill>
                  <a:schemeClr val="tx1">
                    <a:lumMod val="75000"/>
                    <a:lumOff val="25000"/>
                  </a:schemeClr>
                </a:solidFill>
                <a:latin typeface="+mn-lt"/>
                <a:ea typeface="+mn-ea"/>
                <a:cs typeface="+mn-cs"/>
              </a:defRPr>
            </a:lvl1pPr>
            <a:lvl2pPr marL="360000" indent="-180000" algn="l" defTabSz="914400" rtl="0" eaLnBrk="1" latinLnBrk="0" hangingPunct="1">
              <a:lnSpc>
                <a:spcPct val="90000"/>
              </a:lnSpc>
              <a:spcBef>
                <a:spcPts val="300"/>
              </a:spcBef>
              <a:spcAft>
                <a:spcPts val="600"/>
              </a:spcAft>
              <a:buClr>
                <a:schemeClr val="accent2"/>
              </a:buClr>
              <a:buFont typeface="Wingdings" panose="05000000000000000000" pitchFamily="2" charset="2"/>
              <a:buChar char="§"/>
              <a:defRPr sz="1800" kern="1200">
                <a:solidFill>
                  <a:schemeClr val="tx1">
                    <a:lumMod val="75000"/>
                    <a:lumOff val="25000"/>
                  </a:schemeClr>
                </a:solidFill>
                <a:latin typeface="+mn-lt"/>
                <a:ea typeface="+mn-ea"/>
                <a:cs typeface="+mn-cs"/>
              </a:defRPr>
            </a:lvl2pPr>
            <a:lvl3pPr marL="540000" indent="-180000" algn="l" defTabSz="914400" rtl="0" eaLnBrk="1" latinLnBrk="0" hangingPunct="1">
              <a:lnSpc>
                <a:spcPct val="90000"/>
              </a:lnSpc>
              <a:spcBef>
                <a:spcPts val="300"/>
              </a:spcBef>
              <a:spcAft>
                <a:spcPts val="600"/>
              </a:spcAft>
              <a:buClr>
                <a:schemeClr val="accent1"/>
              </a:buClr>
              <a:buFont typeface="Wingdings" panose="05000000000000000000" pitchFamily="2" charset="2"/>
              <a:buChar char="§"/>
              <a:defRPr sz="18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1C2544"/>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1C254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600"/>
              </a:spcBef>
              <a:spcAft>
                <a:spcPts val="600"/>
              </a:spcAft>
              <a:buClr>
                <a:srgbClr val="FDC647"/>
              </a:buClr>
              <a:buSzTx/>
              <a:buFont typeface="Wingdings" panose="05000000000000000000" pitchFamily="2" charset="2"/>
              <a:buNone/>
              <a:tabLst/>
              <a:defRPr/>
            </a:pPr>
            <a:r>
              <a:rPr kumimoji="0" lang="es-ES" sz="1600" b="1" i="0" u="none" strike="noStrike" kern="1200" cap="none" spc="0" normalizeH="0" baseline="0" noProof="0" dirty="0">
                <a:ln>
                  <a:noFill/>
                </a:ln>
                <a:solidFill>
                  <a:schemeClr val="accent2"/>
                </a:solidFill>
                <a:effectLst/>
                <a:uLnTx/>
                <a:uFillTx/>
                <a:latin typeface="+mj-lt"/>
                <a:ea typeface="+mn-ea"/>
                <a:cs typeface="+mn-cs"/>
              </a:rPr>
              <a:t>Solo 1 inyección cada 12 semanas </a:t>
            </a:r>
            <a:br>
              <a:rPr kumimoji="0" lang="es-ES" sz="1600" b="1" i="0" u="none" strike="noStrike" kern="1200" cap="none" spc="0" normalizeH="0" baseline="0" noProof="0" dirty="0">
                <a:ln>
                  <a:noFill/>
                </a:ln>
                <a:solidFill>
                  <a:schemeClr val="accent2"/>
                </a:solidFill>
                <a:effectLst/>
                <a:uLnTx/>
                <a:uFillTx/>
                <a:latin typeface="+mj-lt"/>
                <a:ea typeface="+mn-ea"/>
                <a:cs typeface="+mn-cs"/>
              </a:rPr>
            </a:br>
            <a:r>
              <a:rPr kumimoji="0" lang="es-ES" sz="1600" b="0" i="0" u="none" strike="noStrike" kern="1200" cap="none" spc="0" normalizeH="0" baseline="0" noProof="0" dirty="0">
                <a:ln>
                  <a:noFill/>
                </a:ln>
                <a:solidFill>
                  <a:schemeClr val="accent2"/>
                </a:solidFill>
                <a:effectLst/>
                <a:uLnTx/>
                <a:uFillTx/>
                <a:latin typeface="+mj-lt"/>
                <a:ea typeface="+mn-ea"/>
                <a:cs typeface="+mn-cs"/>
              </a:rPr>
              <a:t>en fase de mantenimiento.</a:t>
            </a:r>
            <a:r>
              <a:rPr kumimoji="0" lang="es-ES" sz="1600" b="0" i="0" u="none" strike="noStrike" kern="1200" cap="none" spc="0" normalizeH="0" baseline="30000" noProof="0" dirty="0">
                <a:ln>
                  <a:noFill/>
                </a:ln>
                <a:solidFill>
                  <a:schemeClr val="accent2"/>
                </a:solidFill>
                <a:effectLst/>
                <a:uLnTx/>
                <a:uFillTx/>
                <a:latin typeface="+mj-lt"/>
                <a:ea typeface="+mn-ea"/>
                <a:cs typeface="+mn-cs"/>
              </a:rPr>
              <a:t>4</a:t>
            </a:r>
          </a:p>
        </p:txBody>
      </p:sp>
      <p:grpSp>
        <p:nvGrpSpPr>
          <p:cNvPr id="6" name="Grupo 5">
            <a:extLst>
              <a:ext uri="{FF2B5EF4-FFF2-40B4-BE49-F238E27FC236}">
                <a16:creationId xmlns:a16="http://schemas.microsoft.com/office/drawing/2014/main" id="{683BF23A-42D2-2190-A8CD-F95D6DF2F54A}"/>
              </a:ext>
            </a:extLst>
          </p:cNvPr>
          <p:cNvGrpSpPr/>
          <p:nvPr/>
        </p:nvGrpSpPr>
        <p:grpSpPr>
          <a:xfrm>
            <a:off x="1185863" y="4194979"/>
            <a:ext cx="9820275" cy="737297"/>
            <a:chOff x="1276349" y="4194979"/>
            <a:chExt cx="9820275" cy="737297"/>
          </a:xfrm>
        </p:grpSpPr>
        <p:sp>
          <p:nvSpPr>
            <p:cNvPr id="248" name="Rectángulo: esquinas diagonales redondeadas 247">
              <a:extLst>
                <a:ext uri="{FF2B5EF4-FFF2-40B4-BE49-F238E27FC236}">
                  <a16:creationId xmlns:a16="http://schemas.microsoft.com/office/drawing/2014/main" id="{F352671C-F413-4E57-65F4-4C2550D6170A}"/>
                </a:ext>
              </a:extLst>
            </p:cNvPr>
            <p:cNvSpPr/>
            <p:nvPr/>
          </p:nvSpPr>
          <p:spPr>
            <a:xfrm>
              <a:off x="1276349" y="4194979"/>
              <a:ext cx="9820275" cy="737297"/>
            </a:xfrm>
            <a:prstGeom prst="round2DiagRect">
              <a:avLst>
                <a:gd name="adj1" fmla="val 27002"/>
                <a:gd name="adj2" fmla="val 0"/>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dirty="0">
                <a:latin typeface="+mj-lt"/>
              </a:endParaRPr>
            </a:p>
          </p:txBody>
        </p:sp>
        <p:sp>
          <p:nvSpPr>
            <p:cNvPr id="249" name="Marcador de texto 1">
              <a:extLst>
                <a:ext uri="{FF2B5EF4-FFF2-40B4-BE49-F238E27FC236}">
                  <a16:creationId xmlns:a16="http://schemas.microsoft.com/office/drawing/2014/main" id="{905F619F-7C1E-064E-C746-88A606E1C96F}"/>
                </a:ext>
              </a:extLst>
            </p:cNvPr>
            <p:cNvSpPr txBox="1">
              <a:spLocks/>
            </p:cNvSpPr>
            <p:nvPr/>
          </p:nvSpPr>
          <p:spPr>
            <a:xfrm>
              <a:off x="1276349" y="4314912"/>
              <a:ext cx="9820275" cy="507831"/>
            </a:xfrm>
            <a:prstGeom prst="rect">
              <a:avLst/>
            </a:prstGeom>
          </p:spPr>
          <p:txBody>
            <a:bodyPr wrap="square">
              <a:spAutoFit/>
            </a:bodyPr>
            <a:lstStyle>
              <a:lvl1pPr marL="180000" indent="-180000" algn="l" defTabSz="914400" rtl="0" eaLnBrk="1" latinLnBrk="0" hangingPunct="1">
                <a:lnSpc>
                  <a:spcPct val="90000"/>
                </a:lnSpc>
                <a:spcBef>
                  <a:spcPts val="600"/>
                </a:spcBef>
                <a:spcAft>
                  <a:spcPts val="600"/>
                </a:spcAft>
                <a:buClr>
                  <a:schemeClr val="accent3"/>
                </a:buClr>
                <a:buFont typeface="Wingdings" panose="05000000000000000000" pitchFamily="2" charset="2"/>
                <a:buChar char="§"/>
                <a:defRPr sz="2000" kern="1200">
                  <a:solidFill>
                    <a:schemeClr val="tx1">
                      <a:lumMod val="75000"/>
                      <a:lumOff val="25000"/>
                    </a:schemeClr>
                  </a:solidFill>
                  <a:latin typeface="+mn-lt"/>
                  <a:ea typeface="+mn-ea"/>
                  <a:cs typeface="+mn-cs"/>
                </a:defRPr>
              </a:lvl1pPr>
              <a:lvl2pPr marL="360000" indent="-180000" algn="l" defTabSz="914400" rtl="0" eaLnBrk="1" latinLnBrk="0" hangingPunct="1">
                <a:lnSpc>
                  <a:spcPct val="90000"/>
                </a:lnSpc>
                <a:spcBef>
                  <a:spcPts val="300"/>
                </a:spcBef>
                <a:spcAft>
                  <a:spcPts val="600"/>
                </a:spcAft>
                <a:buClr>
                  <a:schemeClr val="accent2"/>
                </a:buClr>
                <a:buFont typeface="Wingdings" panose="05000000000000000000" pitchFamily="2" charset="2"/>
                <a:buChar char="§"/>
                <a:defRPr sz="1800" kern="1200">
                  <a:solidFill>
                    <a:schemeClr val="tx1">
                      <a:lumMod val="75000"/>
                      <a:lumOff val="25000"/>
                    </a:schemeClr>
                  </a:solidFill>
                  <a:latin typeface="+mn-lt"/>
                  <a:ea typeface="+mn-ea"/>
                  <a:cs typeface="+mn-cs"/>
                </a:defRPr>
              </a:lvl2pPr>
              <a:lvl3pPr marL="540000" indent="-180000" algn="l" defTabSz="914400" rtl="0" eaLnBrk="1" latinLnBrk="0" hangingPunct="1">
                <a:lnSpc>
                  <a:spcPct val="90000"/>
                </a:lnSpc>
                <a:spcBef>
                  <a:spcPts val="300"/>
                </a:spcBef>
                <a:spcAft>
                  <a:spcPts val="600"/>
                </a:spcAft>
                <a:buClr>
                  <a:schemeClr val="accent1"/>
                </a:buClr>
                <a:buFont typeface="Wingdings" panose="05000000000000000000" pitchFamily="2" charset="2"/>
                <a:buChar char="§"/>
                <a:defRPr sz="18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1C2544"/>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1C254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600"/>
                </a:spcBef>
                <a:spcAft>
                  <a:spcPts val="600"/>
                </a:spcAft>
                <a:buClr>
                  <a:srgbClr val="FDC647"/>
                </a:buClr>
                <a:buSzTx/>
                <a:buFont typeface="Wingdings" panose="05000000000000000000" pitchFamily="2" charset="2"/>
                <a:buNone/>
                <a:tabLst/>
                <a:defRPr/>
              </a:pPr>
              <a:r>
                <a:rPr kumimoji="0" lang="es-ES" sz="1600" i="0" u="none" strike="noStrike" kern="1200" cap="none" spc="0" normalizeH="0" baseline="0" noProof="0" dirty="0">
                  <a:ln>
                    <a:noFill/>
                  </a:ln>
                  <a:solidFill>
                    <a:schemeClr val="bg1"/>
                  </a:solidFill>
                  <a:effectLst/>
                  <a:uLnTx/>
                  <a:uFillTx/>
                  <a:latin typeface="+mj-lt"/>
                  <a:ea typeface="+mn-ea"/>
                  <a:cs typeface="+mn-cs"/>
                </a:rPr>
                <a:t>ILUMETRI® proporciona un </a:t>
              </a:r>
              <a:r>
                <a:rPr kumimoji="0" lang="es-ES" sz="1600" b="1" i="0" u="none" strike="noStrike" kern="1200" cap="none" spc="0" normalizeH="0" baseline="0" noProof="0" dirty="0">
                  <a:ln>
                    <a:noFill/>
                  </a:ln>
                  <a:solidFill>
                    <a:schemeClr val="bg1"/>
                  </a:solidFill>
                  <a:effectLst/>
                  <a:uLnTx/>
                  <a:uFillTx/>
                  <a:latin typeface="+mj-lt"/>
                  <a:ea typeface="+mn-ea"/>
                  <a:cs typeface="+mn-cs"/>
                </a:rPr>
                <a:t>mantenimiento duradero de la eficacia al interrumpir el </a:t>
              </a:r>
              <a:r>
                <a:rPr kumimoji="0" lang="es-ES" sz="1600" b="1" i="0" u="none" strike="noStrike" kern="1200" cap="none" spc="0" normalizeH="0" noProof="0" dirty="0">
                  <a:ln>
                    <a:noFill/>
                  </a:ln>
                  <a:solidFill>
                    <a:schemeClr val="bg1"/>
                  </a:solidFill>
                  <a:effectLst/>
                  <a:uLnTx/>
                  <a:uFillTx/>
                  <a:latin typeface="+mj-lt"/>
                  <a:ea typeface="+mn-ea"/>
                  <a:cs typeface="+mn-cs"/>
                </a:rPr>
                <a:t>tratamiento.</a:t>
              </a:r>
              <a:r>
                <a:rPr kumimoji="0" lang="es-ES" sz="1400" b="1" i="0" u="none" strike="noStrike" kern="1200" cap="none" spc="0" normalizeH="0" baseline="30000" noProof="0" dirty="0">
                  <a:ln>
                    <a:noFill/>
                  </a:ln>
                  <a:solidFill>
                    <a:schemeClr val="bg1"/>
                  </a:solidFill>
                  <a:effectLst/>
                  <a:uLnTx/>
                  <a:uFillTx/>
                  <a:latin typeface="+mj-lt"/>
                  <a:ea typeface="+mn-ea"/>
                  <a:cs typeface="+mn-cs"/>
                </a:rPr>
                <a:t>5</a:t>
              </a:r>
              <a:br>
                <a:rPr kumimoji="0" lang="es-ES" sz="1400" b="1" i="0" u="none" strike="noStrike" kern="1200" cap="none" spc="0" normalizeH="0" baseline="30000" noProof="0" dirty="0">
                  <a:ln>
                    <a:noFill/>
                  </a:ln>
                  <a:solidFill>
                    <a:schemeClr val="bg1"/>
                  </a:solidFill>
                  <a:effectLst/>
                  <a:uLnTx/>
                  <a:uFillTx/>
                  <a:latin typeface="+mj-lt"/>
                  <a:ea typeface="+mn-ea"/>
                  <a:cs typeface="+mn-cs"/>
                </a:rPr>
              </a:br>
              <a:r>
                <a:rPr kumimoji="0" lang="es-ES" sz="1400" i="0" u="none" strike="noStrike" kern="1200" cap="none" spc="0" normalizeH="0" baseline="0" noProof="0" dirty="0">
                  <a:ln>
                    <a:noFill/>
                  </a:ln>
                  <a:solidFill>
                    <a:schemeClr val="bg1"/>
                  </a:solidFill>
                  <a:effectLst/>
                  <a:uLnTx/>
                  <a:uFillTx/>
                  <a:latin typeface="+mj-lt"/>
                  <a:ea typeface="+mn-ea"/>
                  <a:cs typeface="+mn-cs"/>
                </a:rPr>
                <a:t>(28 semanas después de la última dosis para perder la respuesta PASI 90).</a:t>
              </a:r>
              <a:r>
                <a:rPr kumimoji="0" lang="es-ES" sz="1400" i="0" u="none" strike="noStrike" kern="1200" cap="none" spc="0" normalizeH="0" baseline="30000" noProof="0" dirty="0">
                  <a:ln>
                    <a:noFill/>
                  </a:ln>
                  <a:solidFill>
                    <a:schemeClr val="bg1"/>
                  </a:solidFill>
                  <a:effectLst/>
                  <a:uLnTx/>
                  <a:uFillTx/>
                  <a:latin typeface="+mj-lt"/>
                  <a:ea typeface="+mn-ea"/>
                  <a:cs typeface="+mn-cs"/>
                </a:rPr>
                <a:t>5</a:t>
              </a:r>
              <a:endParaRPr kumimoji="0" lang="es-ES" sz="1600" i="0" u="none" strike="noStrike" kern="1200" cap="none" spc="0" normalizeH="0" baseline="30000" noProof="0" dirty="0">
                <a:ln>
                  <a:noFill/>
                </a:ln>
                <a:solidFill>
                  <a:schemeClr val="bg1"/>
                </a:solidFill>
                <a:effectLst/>
                <a:uLnTx/>
                <a:uFillTx/>
                <a:latin typeface="+mj-lt"/>
                <a:ea typeface="+mn-ea"/>
                <a:cs typeface="+mn-cs"/>
              </a:endParaRPr>
            </a:p>
          </p:txBody>
        </p:sp>
      </p:grpSp>
    </p:spTree>
    <p:extLst>
      <p:ext uri="{BB962C8B-B14F-4D97-AF65-F5344CB8AC3E}">
        <p14:creationId xmlns:p14="http://schemas.microsoft.com/office/powerpoint/2010/main" val="13971156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 name="Forma libre: forma 246" hidden="1">
            <a:extLst>
              <a:ext uri="{FF2B5EF4-FFF2-40B4-BE49-F238E27FC236}">
                <a16:creationId xmlns:a16="http://schemas.microsoft.com/office/drawing/2014/main" id="{E21CE63C-08CA-9B55-6A5A-48F5DD5301C6}"/>
              </a:ext>
            </a:extLst>
          </p:cNvPr>
          <p:cNvSpPr/>
          <p:nvPr/>
        </p:nvSpPr>
        <p:spPr>
          <a:xfrm>
            <a:off x="2538912" y="2939332"/>
            <a:ext cx="6363285" cy="290262"/>
          </a:xfrm>
          <a:custGeom>
            <a:avLst/>
            <a:gdLst>
              <a:gd name="connsiteX0" fmla="*/ 0 w 6363285"/>
              <a:gd name="connsiteY0" fmla="*/ 0 h 290262"/>
              <a:gd name="connsiteX1" fmla="*/ 353642 w 6363285"/>
              <a:gd name="connsiteY1" fmla="*/ 20057 h 290262"/>
              <a:gd name="connsiteX2" fmla="*/ 718500 w 6363285"/>
              <a:gd name="connsiteY2" fmla="*/ 110125 h 290262"/>
              <a:gd name="connsiteX3" fmla="*/ 1083357 w 6363285"/>
              <a:gd name="connsiteY3" fmla="*/ 90069 h 290262"/>
              <a:gd name="connsiteX4" fmla="*/ 1459714 w 6363285"/>
              <a:gd name="connsiteY4" fmla="*/ 140148 h 290262"/>
              <a:gd name="connsiteX5" fmla="*/ 1836071 w 6363285"/>
              <a:gd name="connsiteY5" fmla="*/ 180137 h 290262"/>
              <a:gd name="connsiteX6" fmla="*/ 2200929 w 6363285"/>
              <a:gd name="connsiteY6" fmla="*/ 250149 h 290262"/>
              <a:gd name="connsiteX7" fmla="*/ 2588643 w 6363285"/>
              <a:gd name="connsiteY7" fmla="*/ 280172 h 290262"/>
              <a:gd name="connsiteX8" fmla="*/ 3033428 w 6363285"/>
              <a:gd name="connsiteY8" fmla="*/ 230217 h 290262"/>
              <a:gd name="connsiteX9" fmla="*/ 3432500 w 6363285"/>
              <a:gd name="connsiteY9" fmla="*/ 290263 h 290262"/>
              <a:gd name="connsiteX10" fmla="*/ 3843071 w 6363285"/>
              <a:gd name="connsiteY10" fmla="*/ 200194 h 290262"/>
              <a:gd name="connsiteX11" fmla="*/ 4766715 w 6363285"/>
              <a:gd name="connsiteY11" fmla="*/ 270206 h 290262"/>
              <a:gd name="connsiteX12" fmla="*/ 5314143 w 6363285"/>
              <a:gd name="connsiteY12" fmla="*/ 280172 h 290262"/>
              <a:gd name="connsiteX13" fmla="*/ 5781643 w 6363285"/>
              <a:gd name="connsiteY13" fmla="*/ 280172 h 290262"/>
              <a:gd name="connsiteX14" fmla="*/ 6363286 w 6363285"/>
              <a:gd name="connsiteY14" fmla="*/ 250149 h 290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363285" h="290262">
                <a:moveTo>
                  <a:pt x="0" y="0"/>
                </a:moveTo>
                <a:lnTo>
                  <a:pt x="353642" y="20057"/>
                </a:lnTo>
                <a:lnTo>
                  <a:pt x="718500" y="110125"/>
                </a:lnTo>
                <a:lnTo>
                  <a:pt x="1083357" y="90069"/>
                </a:lnTo>
                <a:lnTo>
                  <a:pt x="1459714" y="140148"/>
                </a:lnTo>
                <a:lnTo>
                  <a:pt x="1836071" y="180137"/>
                </a:lnTo>
                <a:lnTo>
                  <a:pt x="2200929" y="250149"/>
                </a:lnTo>
                <a:lnTo>
                  <a:pt x="2588643" y="280172"/>
                </a:lnTo>
                <a:lnTo>
                  <a:pt x="3033428" y="230217"/>
                </a:lnTo>
                <a:lnTo>
                  <a:pt x="3432500" y="290263"/>
                </a:lnTo>
                <a:lnTo>
                  <a:pt x="3843071" y="200194"/>
                </a:lnTo>
                <a:lnTo>
                  <a:pt x="4766715" y="270206"/>
                </a:lnTo>
                <a:lnTo>
                  <a:pt x="5314143" y="280172"/>
                </a:lnTo>
                <a:lnTo>
                  <a:pt x="5781643" y="280172"/>
                </a:lnTo>
                <a:lnTo>
                  <a:pt x="6363286" y="250149"/>
                </a:lnTo>
              </a:path>
            </a:pathLst>
          </a:custGeom>
          <a:noFill/>
          <a:ln w="13100" cap="flat">
            <a:solidFill>
              <a:schemeClr val="accent6"/>
            </a:solidFill>
            <a:prstDash val="solid"/>
            <a:miter/>
          </a:ln>
        </p:spPr>
        <p:txBody>
          <a:bodyPr rtlCol="0" anchor="ctr"/>
          <a:lstStyle/>
          <a:p>
            <a:endParaRPr lang="es-ES"/>
          </a:p>
        </p:txBody>
      </p:sp>
      <p:sp>
        <p:nvSpPr>
          <p:cNvPr id="8" name="Título 7">
            <a:extLst>
              <a:ext uri="{FF2B5EF4-FFF2-40B4-BE49-F238E27FC236}">
                <a16:creationId xmlns:a16="http://schemas.microsoft.com/office/drawing/2014/main" id="{CC3FDEEC-0146-126A-88DF-32635D4C4F08}"/>
              </a:ext>
            </a:extLst>
          </p:cNvPr>
          <p:cNvSpPr>
            <a:spLocks noGrp="1"/>
          </p:cNvSpPr>
          <p:nvPr>
            <p:ph type="title"/>
          </p:nvPr>
        </p:nvSpPr>
        <p:spPr>
          <a:xfrm>
            <a:off x="623887" y="184487"/>
            <a:ext cx="10909301" cy="884070"/>
          </a:xfrm>
        </p:spPr>
        <p:txBody>
          <a:bodyPr/>
          <a:lstStyle/>
          <a:p>
            <a:r>
              <a:rPr lang="es-ES" dirty="0"/>
              <a:t>ILUMETRI</a:t>
            </a:r>
            <a:r>
              <a:rPr lang="es-ES" baseline="30000" dirty="0"/>
              <a:t>®</a:t>
            </a:r>
            <a:r>
              <a:rPr lang="es-ES" dirty="0"/>
              <a:t> ha mostrado efectividad y seguridad en </a:t>
            </a:r>
            <a:r>
              <a:rPr lang="es-ES" b="1" dirty="0"/>
              <a:t>práctica clínica real </a:t>
            </a:r>
            <a:br>
              <a:rPr lang="es-ES" b="1" dirty="0"/>
            </a:br>
            <a:r>
              <a:rPr lang="es-ES" b="1" dirty="0"/>
              <a:t>a nivel internacional</a:t>
            </a:r>
            <a:r>
              <a:rPr lang="es-ES" baseline="30000" dirty="0"/>
              <a:t>1-33</a:t>
            </a:r>
          </a:p>
        </p:txBody>
      </p:sp>
      <p:grpSp>
        <p:nvGrpSpPr>
          <p:cNvPr id="353" name="Grupo 352">
            <a:extLst>
              <a:ext uri="{FF2B5EF4-FFF2-40B4-BE49-F238E27FC236}">
                <a16:creationId xmlns:a16="http://schemas.microsoft.com/office/drawing/2014/main" id="{2744FF26-14F9-3A1D-3AB1-4EC1087F5B40}"/>
              </a:ext>
            </a:extLst>
          </p:cNvPr>
          <p:cNvGrpSpPr/>
          <p:nvPr/>
        </p:nvGrpSpPr>
        <p:grpSpPr>
          <a:xfrm>
            <a:off x="1650606" y="2340328"/>
            <a:ext cx="1642759" cy="733630"/>
            <a:chOff x="676713" y="2359621"/>
            <a:chExt cx="1642759" cy="733630"/>
          </a:xfrm>
        </p:grpSpPr>
        <p:sp>
          <p:nvSpPr>
            <p:cNvPr id="351" name="CuadroTexto 350">
              <a:extLst>
                <a:ext uri="{FF2B5EF4-FFF2-40B4-BE49-F238E27FC236}">
                  <a16:creationId xmlns:a16="http://schemas.microsoft.com/office/drawing/2014/main" id="{8C5B9143-5BF0-E5B4-6EA4-8E0D3AA46FDE}"/>
                </a:ext>
              </a:extLst>
            </p:cNvPr>
            <p:cNvSpPr txBox="1"/>
            <p:nvPr/>
          </p:nvSpPr>
          <p:spPr>
            <a:xfrm>
              <a:off x="698973" y="2359621"/>
              <a:ext cx="1374018" cy="430887"/>
            </a:xfrm>
            <a:prstGeom prst="rect">
              <a:avLst/>
            </a:prstGeom>
            <a:noFill/>
          </p:spPr>
          <p:txBody>
            <a:bodyPr wrap="square" lIns="36000" tIns="0" rIns="36000" bIns="0" rtlCol="0">
              <a:spAutoFit/>
            </a:bodyPr>
            <a:lstStyle/>
            <a:p>
              <a:pPr algn="ctr"/>
              <a:r>
                <a:rPr lang="es-ES" sz="2800" b="1" dirty="0">
                  <a:solidFill>
                    <a:schemeClr val="accent1"/>
                  </a:solidFill>
                  <a:latin typeface="+mj-lt"/>
                </a:rPr>
                <a:t>&gt;3.317</a:t>
              </a:r>
              <a:endParaRPr lang="es-ES" sz="2800" b="1" baseline="30000" dirty="0">
                <a:solidFill>
                  <a:schemeClr val="accent1"/>
                </a:solidFill>
                <a:latin typeface="+mj-lt"/>
              </a:endParaRPr>
            </a:p>
          </p:txBody>
        </p:sp>
        <p:sp>
          <p:nvSpPr>
            <p:cNvPr id="352" name="CuadroTexto 351">
              <a:extLst>
                <a:ext uri="{FF2B5EF4-FFF2-40B4-BE49-F238E27FC236}">
                  <a16:creationId xmlns:a16="http://schemas.microsoft.com/office/drawing/2014/main" id="{C314BC6B-0631-831E-19EC-A32F2FF67243}"/>
                </a:ext>
              </a:extLst>
            </p:cNvPr>
            <p:cNvSpPr txBox="1"/>
            <p:nvPr/>
          </p:nvSpPr>
          <p:spPr>
            <a:xfrm>
              <a:off x="676713" y="2693141"/>
              <a:ext cx="1642759" cy="400110"/>
            </a:xfrm>
            <a:prstGeom prst="rect">
              <a:avLst/>
            </a:prstGeom>
            <a:noFill/>
          </p:spPr>
          <p:txBody>
            <a:bodyPr wrap="square" rtlCol="0">
              <a:spAutoFit/>
            </a:bodyPr>
            <a:lstStyle/>
            <a:p>
              <a:r>
                <a:rPr lang="es-ES" sz="2000" dirty="0">
                  <a:solidFill>
                    <a:schemeClr val="accent1"/>
                  </a:solidFill>
                  <a:latin typeface="+mj-lt"/>
                </a:rPr>
                <a:t>Pacientes</a:t>
              </a:r>
              <a:r>
                <a:rPr lang="es-ES" sz="2000" baseline="30000" dirty="0">
                  <a:solidFill>
                    <a:schemeClr val="accent1"/>
                  </a:solidFill>
                  <a:latin typeface="+mj-lt"/>
                </a:rPr>
                <a:t>1-33</a:t>
              </a:r>
              <a:endParaRPr lang="es-ES" sz="2000" b="1" baseline="30000" dirty="0">
                <a:solidFill>
                  <a:schemeClr val="accent1"/>
                </a:solidFill>
                <a:latin typeface="+mj-lt"/>
              </a:endParaRPr>
            </a:p>
          </p:txBody>
        </p:sp>
      </p:grpSp>
      <p:grpSp>
        <p:nvGrpSpPr>
          <p:cNvPr id="5" name="Grupo 4">
            <a:extLst>
              <a:ext uri="{FF2B5EF4-FFF2-40B4-BE49-F238E27FC236}">
                <a16:creationId xmlns:a16="http://schemas.microsoft.com/office/drawing/2014/main" id="{FAC90D0E-7E00-1050-6A94-B793BB11AFF6}"/>
              </a:ext>
            </a:extLst>
          </p:cNvPr>
          <p:cNvGrpSpPr/>
          <p:nvPr/>
        </p:nvGrpSpPr>
        <p:grpSpPr>
          <a:xfrm>
            <a:off x="4781637" y="2302783"/>
            <a:ext cx="2011048" cy="1032907"/>
            <a:chOff x="582748" y="2359621"/>
            <a:chExt cx="2011048" cy="1032907"/>
          </a:xfrm>
        </p:grpSpPr>
        <p:sp>
          <p:nvSpPr>
            <p:cNvPr id="11" name="CuadroTexto 10">
              <a:extLst>
                <a:ext uri="{FF2B5EF4-FFF2-40B4-BE49-F238E27FC236}">
                  <a16:creationId xmlns:a16="http://schemas.microsoft.com/office/drawing/2014/main" id="{EDDABACF-799E-9899-BF85-52BEE1C15AE1}"/>
                </a:ext>
              </a:extLst>
            </p:cNvPr>
            <p:cNvSpPr txBox="1"/>
            <p:nvPr/>
          </p:nvSpPr>
          <p:spPr>
            <a:xfrm>
              <a:off x="698973" y="2359621"/>
              <a:ext cx="1374018" cy="430887"/>
            </a:xfrm>
            <a:prstGeom prst="rect">
              <a:avLst/>
            </a:prstGeom>
            <a:noFill/>
          </p:spPr>
          <p:txBody>
            <a:bodyPr wrap="square" lIns="36000" tIns="0" rIns="36000" bIns="0" rtlCol="0">
              <a:spAutoFit/>
            </a:bodyPr>
            <a:lstStyle/>
            <a:p>
              <a:pPr algn="ctr"/>
              <a:r>
                <a:rPr lang="es-ES" sz="2800" b="1" dirty="0">
                  <a:solidFill>
                    <a:schemeClr val="accent1"/>
                  </a:solidFill>
                  <a:latin typeface="+mj-lt"/>
                </a:rPr>
                <a:t>&gt;34</a:t>
              </a:r>
              <a:endParaRPr lang="es-ES" sz="2800" b="1" baseline="30000" dirty="0">
                <a:solidFill>
                  <a:schemeClr val="accent1"/>
                </a:solidFill>
                <a:latin typeface="+mj-lt"/>
              </a:endParaRPr>
            </a:p>
          </p:txBody>
        </p:sp>
        <p:sp>
          <p:nvSpPr>
            <p:cNvPr id="12" name="CuadroTexto 11">
              <a:extLst>
                <a:ext uri="{FF2B5EF4-FFF2-40B4-BE49-F238E27FC236}">
                  <a16:creationId xmlns:a16="http://schemas.microsoft.com/office/drawing/2014/main" id="{E8FD5ADB-88AD-D33E-6D66-B715E2DCEF62}"/>
                </a:ext>
              </a:extLst>
            </p:cNvPr>
            <p:cNvSpPr txBox="1"/>
            <p:nvPr/>
          </p:nvSpPr>
          <p:spPr>
            <a:xfrm>
              <a:off x="582748" y="2684642"/>
              <a:ext cx="2011048" cy="707886"/>
            </a:xfrm>
            <a:prstGeom prst="rect">
              <a:avLst/>
            </a:prstGeom>
            <a:noFill/>
          </p:spPr>
          <p:txBody>
            <a:bodyPr wrap="square" rtlCol="0">
              <a:spAutoFit/>
            </a:bodyPr>
            <a:lstStyle/>
            <a:p>
              <a:r>
                <a:rPr lang="es-ES" sz="2000" dirty="0">
                  <a:solidFill>
                    <a:schemeClr val="accent1"/>
                  </a:solidFill>
                  <a:latin typeface="+mj-lt"/>
                </a:rPr>
                <a:t>Publicaciones y series RWE</a:t>
              </a:r>
              <a:r>
                <a:rPr lang="es-ES" sz="2000" baseline="30000" dirty="0">
                  <a:solidFill>
                    <a:schemeClr val="accent1"/>
                  </a:solidFill>
                  <a:latin typeface="+mj-lt"/>
                </a:rPr>
                <a:t>1-33</a:t>
              </a:r>
              <a:endParaRPr lang="es-ES" sz="2000" b="1" baseline="30000" dirty="0">
                <a:solidFill>
                  <a:schemeClr val="accent1"/>
                </a:solidFill>
                <a:latin typeface="+mj-lt"/>
              </a:endParaRPr>
            </a:p>
          </p:txBody>
        </p:sp>
      </p:grpSp>
      <p:grpSp>
        <p:nvGrpSpPr>
          <p:cNvPr id="13" name="Grupo 12">
            <a:extLst>
              <a:ext uri="{FF2B5EF4-FFF2-40B4-BE49-F238E27FC236}">
                <a16:creationId xmlns:a16="http://schemas.microsoft.com/office/drawing/2014/main" id="{E6950CD4-7B06-CD71-86F3-AC4143A7E84C}"/>
              </a:ext>
            </a:extLst>
          </p:cNvPr>
          <p:cNvGrpSpPr/>
          <p:nvPr/>
        </p:nvGrpSpPr>
        <p:grpSpPr>
          <a:xfrm>
            <a:off x="8245928" y="2236138"/>
            <a:ext cx="2051534" cy="745609"/>
            <a:chOff x="705818" y="2330521"/>
            <a:chExt cx="2051534" cy="745609"/>
          </a:xfrm>
        </p:grpSpPr>
        <p:sp>
          <p:nvSpPr>
            <p:cNvPr id="14" name="CuadroTexto 13">
              <a:extLst>
                <a:ext uri="{FF2B5EF4-FFF2-40B4-BE49-F238E27FC236}">
                  <a16:creationId xmlns:a16="http://schemas.microsoft.com/office/drawing/2014/main" id="{035B97DC-931A-A122-E993-B838E7A07A7C}"/>
                </a:ext>
              </a:extLst>
            </p:cNvPr>
            <p:cNvSpPr txBox="1"/>
            <p:nvPr/>
          </p:nvSpPr>
          <p:spPr>
            <a:xfrm>
              <a:off x="1230818" y="2330521"/>
              <a:ext cx="1526534" cy="430887"/>
            </a:xfrm>
            <a:prstGeom prst="rect">
              <a:avLst/>
            </a:prstGeom>
            <a:noFill/>
          </p:spPr>
          <p:txBody>
            <a:bodyPr wrap="square" lIns="36000" tIns="0" rIns="36000" bIns="0" rtlCol="0">
              <a:spAutoFit/>
            </a:bodyPr>
            <a:lstStyle/>
            <a:p>
              <a:r>
                <a:rPr lang="es-ES" sz="2800" b="1" dirty="0">
                  <a:solidFill>
                    <a:schemeClr val="accent1"/>
                  </a:solidFill>
                  <a:latin typeface="+mj-lt"/>
                </a:rPr>
                <a:t>8</a:t>
              </a:r>
              <a:endParaRPr lang="es-ES" sz="2800" b="1" baseline="30000" dirty="0">
                <a:solidFill>
                  <a:schemeClr val="accent1"/>
                </a:solidFill>
                <a:latin typeface="+mj-lt"/>
              </a:endParaRPr>
            </a:p>
          </p:txBody>
        </p:sp>
        <p:sp>
          <p:nvSpPr>
            <p:cNvPr id="15" name="CuadroTexto 14">
              <a:extLst>
                <a:ext uri="{FF2B5EF4-FFF2-40B4-BE49-F238E27FC236}">
                  <a16:creationId xmlns:a16="http://schemas.microsoft.com/office/drawing/2014/main" id="{C4EBE9F6-2FF3-98CC-B361-FC5F31730374}"/>
                </a:ext>
              </a:extLst>
            </p:cNvPr>
            <p:cNvSpPr txBox="1"/>
            <p:nvPr/>
          </p:nvSpPr>
          <p:spPr>
            <a:xfrm>
              <a:off x="705818" y="2676020"/>
              <a:ext cx="1642759" cy="400110"/>
            </a:xfrm>
            <a:prstGeom prst="rect">
              <a:avLst/>
            </a:prstGeom>
            <a:noFill/>
          </p:spPr>
          <p:txBody>
            <a:bodyPr wrap="square" rtlCol="0">
              <a:spAutoFit/>
            </a:bodyPr>
            <a:lstStyle/>
            <a:p>
              <a:pPr algn="ctr"/>
              <a:r>
                <a:rPr lang="es-ES" sz="2000" dirty="0">
                  <a:solidFill>
                    <a:schemeClr val="accent1"/>
                  </a:solidFill>
                  <a:latin typeface="+mj-lt"/>
                </a:rPr>
                <a:t>Países</a:t>
              </a:r>
              <a:r>
                <a:rPr lang="es-ES" sz="2000" baseline="30000" dirty="0">
                  <a:solidFill>
                    <a:schemeClr val="accent1"/>
                  </a:solidFill>
                  <a:latin typeface="+mj-lt"/>
                </a:rPr>
                <a:t>1-33</a:t>
              </a:r>
              <a:endParaRPr lang="es-ES" sz="2000" b="1" baseline="30000" dirty="0">
                <a:solidFill>
                  <a:schemeClr val="accent1"/>
                </a:solidFill>
                <a:latin typeface="+mj-lt"/>
              </a:endParaRPr>
            </a:p>
          </p:txBody>
        </p:sp>
      </p:grpSp>
      <p:pic>
        <p:nvPicPr>
          <p:cNvPr id="16" name="Gráfico 15">
            <a:extLst>
              <a:ext uri="{FF2B5EF4-FFF2-40B4-BE49-F238E27FC236}">
                <a16:creationId xmlns:a16="http://schemas.microsoft.com/office/drawing/2014/main" id="{9CBAE626-9B08-90BD-A30D-04201A3A189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127529" y="1371844"/>
            <a:ext cx="950973" cy="881398"/>
          </a:xfrm>
          <a:prstGeom prst="rect">
            <a:avLst/>
          </a:prstGeom>
        </p:spPr>
      </p:pic>
      <p:pic>
        <p:nvPicPr>
          <p:cNvPr id="25" name="Gráfico 24">
            <a:extLst>
              <a:ext uri="{FF2B5EF4-FFF2-40B4-BE49-F238E27FC236}">
                <a16:creationId xmlns:a16="http://schemas.microsoft.com/office/drawing/2014/main" id="{B5B0C349-E10C-527C-1997-608758691A1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468750" y="1264313"/>
            <a:ext cx="950973" cy="959168"/>
          </a:xfrm>
          <a:prstGeom prst="rect">
            <a:avLst/>
          </a:prstGeom>
        </p:spPr>
      </p:pic>
      <p:pic>
        <p:nvPicPr>
          <p:cNvPr id="26" name="Gráfico 25">
            <a:extLst>
              <a:ext uri="{FF2B5EF4-FFF2-40B4-BE49-F238E27FC236}">
                <a16:creationId xmlns:a16="http://schemas.microsoft.com/office/drawing/2014/main" id="{80F53C2E-DE02-7F4B-89C8-7105EDE3D34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016863" y="1332959"/>
            <a:ext cx="951076" cy="959168"/>
          </a:xfrm>
          <a:prstGeom prst="rect">
            <a:avLst/>
          </a:prstGeom>
        </p:spPr>
      </p:pic>
      <p:sp>
        <p:nvSpPr>
          <p:cNvPr id="27" name="Marcador de pie de página 9">
            <a:extLst>
              <a:ext uri="{FF2B5EF4-FFF2-40B4-BE49-F238E27FC236}">
                <a16:creationId xmlns:a16="http://schemas.microsoft.com/office/drawing/2014/main" id="{D17129B6-97A7-86BB-CC76-00F766601589}"/>
              </a:ext>
            </a:extLst>
          </p:cNvPr>
          <p:cNvSpPr txBox="1">
            <a:spLocks/>
          </p:cNvSpPr>
          <p:nvPr/>
        </p:nvSpPr>
        <p:spPr>
          <a:xfrm>
            <a:off x="509792" y="3242913"/>
            <a:ext cx="11137420" cy="3196635"/>
          </a:xfrm>
          <a:prstGeom prst="rect">
            <a:avLst/>
          </a:prstGeom>
        </p:spPr>
        <p:txBody>
          <a:bodyPr vert="horz" wrap="square" lIns="108000" tIns="36000" rIns="36000" bIns="36000" rtlCol="0" anchor="t" anchorCtr="0">
            <a:spAutoFit/>
          </a:bodyPr>
          <a:lstStyle>
            <a:defPPr>
              <a:defRPr lang="es-ES_tradnl"/>
            </a:defPPr>
            <a:lvl1pPr defTabSz="457200">
              <a:defRPr sz="500" kern="100">
                <a:solidFill>
                  <a:schemeClr val="tx1">
                    <a:lumMod val="50000"/>
                    <a:lumOff val="50000"/>
                  </a:schemeClr>
                </a:solidFill>
                <a:effectLst/>
                <a:latin typeface="Arial" panose="020B0604020202020204" pitchFamily="34" charset="0"/>
                <a:ea typeface="Calibri" panose="020F0502020204030204" pitchFamily="34" charset="0"/>
                <a:cs typeface="Arial" panose="020B0604020202020204" pitchFamily="34" charset="0"/>
              </a:defRPr>
            </a:lvl1pPr>
            <a:lvl2pPr defTabSz="457200"/>
            <a:lvl3pPr defTabSz="457200"/>
            <a:lvl4pPr defTabSz="457200"/>
            <a:lvl5pPr defTabSz="457200"/>
            <a:lvl6pPr defTabSz="457200"/>
            <a:lvl7pPr defTabSz="457200"/>
            <a:lvl8pPr defTabSz="457200"/>
            <a:lvl9pPr defTabSz="457200"/>
          </a:lstStyle>
          <a:p>
            <a:pPr lvl="0" algn="just">
              <a:defRPr/>
            </a:pPr>
            <a:r>
              <a:rPr kumimoji="0" lang="en-US" sz="700" b="1" i="1" u="none" strike="noStrike" kern="100" cap="none" spc="0" normalizeH="0" baseline="0" noProof="0" dirty="0">
                <a:ln>
                  <a:noFill/>
                </a:ln>
                <a:solidFill>
                  <a:srgbClr val="252625">
                    <a:lumMod val="50000"/>
                    <a:lumOff val="50000"/>
                  </a:srgbClr>
                </a:solidFill>
                <a:effectLst/>
                <a:uLnTx/>
                <a:uFillTx/>
                <a:latin typeface="Arial" panose="020B0604020202020204" pitchFamily="34" charset="0"/>
                <a:cs typeface="Arial" panose="020B0604020202020204" pitchFamily="34" charset="0"/>
              </a:rPr>
              <a:t>RWE</a:t>
            </a:r>
            <a:r>
              <a:rPr kumimoji="0" lang="en-US" sz="700" b="0" i="1" u="none" strike="noStrike" kern="100" cap="none" spc="0" normalizeH="0" baseline="0" noProof="0" dirty="0">
                <a:ln>
                  <a:noFill/>
                </a:ln>
                <a:solidFill>
                  <a:srgbClr val="252625">
                    <a:lumMod val="50000"/>
                    <a:lumOff val="50000"/>
                  </a:srgbClr>
                </a:solidFill>
                <a:effectLst/>
                <a:uLnTx/>
                <a:uFillTx/>
                <a:latin typeface="Arial" panose="020B0604020202020204" pitchFamily="34" charset="0"/>
                <a:cs typeface="Arial" panose="020B0604020202020204" pitchFamily="34" charset="0"/>
              </a:rPr>
              <a:t>: real-world evidence.</a:t>
            </a:r>
          </a:p>
          <a:p>
            <a:pPr lvl="0" algn="just">
              <a:defRPr/>
            </a:pPr>
            <a:r>
              <a:rPr kumimoji="0" lang="en-US" sz="700" b="0" i="0" u="none" strike="noStrike" kern="100" cap="none" spc="0" normalizeH="0" baseline="0" noProof="0" dirty="0">
                <a:ln>
                  <a:noFill/>
                </a:ln>
                <a:solidFill>
                  <a:srgbClr val="252625">
                    <a:lumMod val="50000"/>
                    <a:lumOff val="50000"/>
                  </a:srgbClr>
                </a:solidFill>
                <a:effectLst/>
                <a:uLnTx/>
                <a:uFillTx/>
                <a:latin typeface="Arial" panose="020B0604020202020204" pitchFamily="34" charset="0"/>
                <a:cs typeface="Arial" panose="020B0604020202020204" pitchFamily="34" charset="0"/>
              </a:rPr>
              <a:t>1.Tsianakas A, et al. Tildrakizumab improves signs and symptoms in patients with moderate to severe psoriasis in a real-world setting: a holistic approach. Presented at 32nd EADV Congress, Berlin, 11 -14 October 2023. P2463. 2. Gargiulo, L, et al. Drug survival of IL-12/23, IL-17 and IL-23 inhibitors for moderate-to-severe plaque psoriasis: a retrospective multicenter real-world experience on 5932 treatment courses--IL PSO (Italian landscape psoriasis). Frontiers in immunology. 2024 Jan;11(14):1341708. </a:t>
            </a:r>
            <a:r>
              <a:rPr kumimoji="0" lang="en-US" sz="700" b="0" i="0" u="none" strike="noStrike" kern="100" cap="none" spc="0" normalizeH="0" baseline="0" noProof="0" dirty="0" err="1">
                <a:ln>
                  <a:noFill/>
                </a:ln>
                <a:solidFill>
                  <a:srgbClr val="252625">
                    <a:lumMod val="50000"/>
                    <a:lumOff val="50000"/>
                  </a:srgbClr>
                </a:solidFill>
                <a:effectLst/>
                <a:uLnTx/>
                <a:uFillTx/>
                <a:latin typeface="Arial" panose="020B0604020202020204" pitchFamily="34" charset="0"/>
                <a:cs typeface="Arial" panose="020B0604020202020204" pitchFamily="34" charset="0"/>
              </a:rPr>
              <a:t>doi</a:t>
            </a:r>
            <a:r>
              <a:rPr kumimoji="0" lang="en-US" sz="700" b="0" i="0" u="none" strike="noStrike" kern="100" cap="none" spc="0" normalizeH="0" baseline="0" noProof="0" dirty="0">
                <a:ln>
                  <a:noFill/>
                </a:ln>
                <a:solidFill>
                  <a:srgbClr val="252625">
                    <a:lumMod val="50000"/>
                    <a:lumOff val="50000"/>
                  </a:srgbClr>
                </a:solidFill>
                <a:effectLst/>
                <a:uLnTx/>
                <a:uFillTx/>
                <a:latin typeface="Arial" panose="020B0604020202020204" pitchFamily="34" charset="0"/>
                <a:cs typeface="Arial" panose="020B0604020202020204" pitchFamily="34" charset="0"/>
              </a:rPr>
              <a:t>: 10.3389/fimmu.2023.1341708.3.</a:t>
            </a:r>
            <a:r>
              <a:rPr lang="en-US" sz="700" dirty="0">
                <a:solidFill>
                  <a:srgbClr val="252625">
                    <a:lumMod val="50000"/>
                    <a:lumOff val="50000"/>
                  </a:srgbClr>
                </a:solidFill>
              </a:rPr>
              <a:t> </a:t>
            </a:r>
            <a:r>
              <a:rPr kumimoji="0" lang="en-US" sz="700" b="0" i="0" u="none" strike="noStrike" kern="100" cap="none" spc="0" normalizeH="0" baseline="0" noProof="0" dirty="0" err="1">
                <a:ln>
                  <a:noFill/>
                </a:ln>
                <a:solidFill>
                  <a:srgbClr val="252625">
                    <a:lumMod val="50000"/>
                    <a:lumOff val="50000"/>
                  </a:srgbClr>
                </a:solidFill>
                <a:effectLst/>
                <a:uLnTx/>
                <a:uFillTx/>
                <a:latin typeface="Arial" panose="020B0604020202020204" pitchFamily="34" charset="0"/>
                <a:cs typeface="Arial" panose="020B0604020202020204" pitchFamily="34" charset="0"/>
              </a:rPr>
              <a:t>Mrowietz</a:t>
            </a:r>
            <a:r>
              <a:rPr kumimoji="0" lang="en-US" sz="700" b="0" i="0" u="none" strike="noStrike" kern="100" cap="none" spc="0" normalizeH="0" baseline="0" noProof="0" dirty="0">
                <a:ln>
                  <a:noFill/>
                </a:ln>
                <a:solidFill>
                  <a:srgbClr val="252625">
                    <a:lumMod val="50000"/>
                    <a:lumOff val="50000"/>
                  </a:srgbClr>
                </a:solidFill>
                <a:effectLst/>
                <a:uLnTx/>
                <a:uFillTx/>
                <a:latin typeface="Arial" panose="020B0604020202020204" pitchFamily="34" charset="0"/>
                <a:cs typeface="Arial" panose="020B0604020202020204" pitchFamily="34" charset="0"/>
              </a:rPr>
              <a:t> U, Augustin M, Sommer R. </a:t>
            </a:r>
            <a:r>
              <a:rPr kumimoji="0" lang="en-US" sz="700" b="0" i="0" u="none" strike="noStrike" kern="100" cap="none" spc="0" normalizeH="0" baseline="0" noProof="0" dirty="0" err="1">
                <a:ln>
                  <a:noFill/>
                </a:ln>
                <a:solidFill>
                  <a:srgbClr val="252625">
                    <a:lumMod val="50000"/>
                    <a:lumOff val="50000"/>
                  </a:srgbClr>
                </a:solidFill>
                <a:effectLst/>
                <a:uLnTx/>
                <a:uFillTx/>
                <a:latin typeface="Arial" panose="020B0604020202020204" pitchFamily="34" charset="0"/>
                <a:cs typeface="Arial" panose="020B0604020202020204" pitchFamily="34" charset="0"/>
              </a:rPr>
              <a:t>Bienestar</a:t>
            </a:r>
            <a:r>
              <a:rPr kumimoji="0" lang="en-US" sz="700" b="0" i="0" u="none" strike="noStrike" kern="100" cap="none" spc="0" normalizeH="0" baseline="0" noProof="0" dirty="0">
                <a:ln>
                  <a:noFill/>
                </a:ln>
                <a:solidFill>
                  <a:srgbClr val="252625">
                    <a:lumMod val="50000"/>
                    <a:lumOff val="50000"/>
                  </a:srgbClr>
                </a:solidFill>
                <a:effectLst/>
                <a:uLnTx/>
                <a:uFillTx/>
                <a:latin typeface="Arial" panose="020B0604020202020204" pitchFamily="34" charset="0"/>
                <a:cs typeface="Arial" panose="020B0604020202020204" pitchFamily="34" charset="0"/>
              </a:rPr>
              <a:t> del </a:t>
            </a:r>
            <a:r>
              <a:rPr kumimoji="0" lang="en-US" sz="700" b="0" i="0" u="none" strike="noStrike" kern="100" cap="none" spc="0" normalizeH="0" baseline="0" noProof="0" dirty="0" err="1">
                <a:ln>
                  <a:noFill/>
                </a:ln>
                <a:solidFill>
                  <a:srgbClr val="252625">
                    <a:lumMod val="50000"/>
                    <a:lumOff val="50000"/>
                  </a:srgbClr>
                </a:solidFill>
                <a:effectLst/>
                <a:uLnTx/>
                <a:uFillTx/>
                <a:latin typeface="Arial" panose="020B0604020202020204" pitchFamily="34" charset="0"/>
                <a:cs typeface="Arial" panose="020B0604020202020204" pitchFamily="34" charset="0"/>
              </a:rPr>
              <a:t>paciente</a:t>
            </a:r>
            <a:r>
              <a:rPr kumimoji="0" lang="en-US" sz="700" b="0" i="0" u="none" strike="noStrike" kern="100" cap="none" spc="0" normalizeH="0" baseline="0" noProof="0" dirty="0">
                <a:ln>
                  <a:noFill/>
                </a:ln>
                <a:solidFill>
                  <a:srgbClr val="252625">
                    <a:lumMod val="50000"/>
                    <a:lumOff val="50000"/>
                  </a:srgbClr>
                </a:solidFill>
                <a:effectLst/>
                <a:uLnTx/>
                <a:uFillTx/>
                <a:latin typeface="Arial" panose="020B0604020202020204" pitchFamily="34" charset="0"/>
                <a:cs typeface="Arial" panose="020B0604020202020204" pitchFamily="34" charset="0"/>
              </a:rPr>
              <a:t> </a:t>
            </a:r>
            <a:r>
              <a:rPr kumimoji="0" lang="en-US" sz="700" b="0" i="0" u="none" strike="noStrike" kern="100" cap="none" spc="0" normalizeH="0" baseline="0" noProof="0" dirty="0" err="1">
                <a:ln>
                  <a:noFill/>
                </a:ln>
                <a:solidFill>
                  <a:srgbClr val="252625">
                    <a:lumMod val="50000"/>
                    <a:lumOff val="50000"/>
                  </a:srgbClr>
                </a:solidFill>
                <a:effectLst/>
                <a:uLnTx/>
                <a:uFillTx/>
                <a:latin typeface="Arial" panose="020B0604020202020204" pitchFamily="34" charset="0"/>
                <a:cs typeface="Arial" panose="020B0604020202020204" pitchFamily="34" charset="0"/>
              </a:rPr>
              <a:t>en</a:t>
            </a:r>
            <a:r>
              <a:rPr kumimoji="0" lang="en-US" sz="700" b="0" i="0" u="none" strike="noStrike" kern="100" cap="none" spc="0" normalizeH="0" baseline="0" noProof="0" dirty="0">
                <a:ln>
                  <a:noFill/>
                </a:ln>
                <a:solidFill>
                  <a:srgbClr val="252625">
                    <a:lumMod val="50000"/>
                    <a:lumOff val="50000"/>
                  </a:srgbClr>
                </a:solidFill>
                <a:effectLst/>
                <a:uLnTx/>
                <a:uFillTx/>
                <a:latin typeface="Arial" panose="020B0604020202020204" pitchFamily="34" charset="0"/>
                <a:cs typeface="Arial" panose="020B0604020202020204" pitchFamily="34" charset="0"/>
              </a:rPr>
              <a:t> la </a:t>
            </a:r>
            <a:r>
              <a:rPr kumimoji="0" lang="en-US" sz="700" b="0" i="0" u="none" strike="noStrike" kern="100" cap="none" spc="0" normalizeH="0" baseline="0" noProof="0" dirty="0" err="1">
                <a:ln>
                  <a:noFill/>
                </a:ln>
                <a:solidFill>
                  <a:srgbClr val="252625">
                    <a:lumMod val="50000"/>
                    <a:lumOff val="50000"/>
                  </a:srgbClr>
                </a:solidFill>
                <a:effectLst/>
                <a:uLnTx/>
                <a:uFillTx/>
                <a:latin typeface="Arial" panose="020B0604020202020204" pitchFamily="34" charset="0"/>
                <a:cs typeface="Arial" panose="020B0604020202020204" pitchFamily="34" charset="0"/>
              </a:rPr>
              <a:t>atención</a:t>
            </a:r>
            <a:r>
              <a:rPr kumimoji="0" lang="en-US" sz="700" b="0" i="0" u="none" strike="noStrike" kern="100" cap="none" spc="0" normalizeH="0" baseline="0" noProof="0" dirty="0">
                <a:ln>
                  <a:noFill/>
                </a:ln>
                <a:solidFill>
                  <a:srgbClr val="252625">
                    <a:lumMod val="50000"/>
                    <a:lumOff val="50000"/>
                  </a:srgbClr>
                </a:solidFill>
                <a:effectLst/>
                <a:uLnTx/>
                <a:uFillTx/>
                <a:latin typeface="Arial" panose="020B0604020202020204" pitchFamily="34" charset="0"/>
                <a:cs typeface="Arial" panose="020B0604020202020204" pitchFamily="34" charset="0"/>
              </a:rPr>
              <a:t> de la </a:t>
            </a:r>
            <a:r>
              <a:rPr kumimoji="0" lang="en-US" sz="700" b="0" i="0" u="none" strike="noStrike" kern="100" cap="none" spc="0" normalizeH="0" baseline="0" noProof="0" dirty="0" err="1">
                <a:ln>
                  <a:noFill/>
                </a:ln>
                <a:solidFill>
                  <a:srgbClr val="252625">
                    <a:lumMod val="50000"/>
                    <a:lumOff val="50000"/>
                  </a:srgbClr>
                </a:solidFill>
                <a:effectLst/>
                <a:uLnTx/>
                <a:uFillTx/>
                <a:latin typeface="Arial" panose="020B0604020202020204" pitchFamily="34" charset="0"/>
                <a:cs typeface="Arial" panose="020B0604020202020204" pitchFamily="34" charset="0"/>
              </a:rPr>
              <a:t>salud</a:t>
            </a:r>
            <a:r>
              <a:rPr kumimoji="0" lang="en-US" sz="700" b="0" i="0" u="none" strike="noStrike" kern="100" cap="none" spc="0" normalizeH="0" baseline="0" noProof="0" dirty="0">
                <a:ln>
                  <a:noFill/>
                </a:ln>
                <a:solidFill>
                  <a:srgbClr val="252625">
                    <a:lumMod val="50000"/>
                    <a:lumOff val="50000"/>
                  </a:srgbClr>
                </a:solidFill>
                <a:effectLst/>
                <a:uLnTx/>
                <a:uFillTx/>
                <a:latin typeface="Arial" panose="020B0604020202020204" pitchFamily="34" charset="0"/>
                <a:cs typeface="Arial" panose="020B0604020202020204" pitchFamily="34" charset="0"/>
              </a:rPr>
              <a:t> </a:t>
            </a:r>
            <a:r>
              <a:rPr kumimoji="0" lang="en-US" sz="700" b="0" i="0" u="none" strike="noStrike" kern="100" cap="none" spc="0" normalizeH="0" baseline="0" noProof="0" dirty="0" err="1">
                <a:ln>
                  <a:noFill/>
                </a:ln>
                <a:solidFill>
                  <a:srgbClr val="252625">
                    <a:lumMod val="50000"/>
                    <a:lumOff val="50000"/>
                  </a:srgbClr>
                </a:solidFill>
                <a:effectLst/>
                <a:uLnTx/>
                <a:uFillTx/>
                <a:latin typeface="Arial" panose="020B0604020202020204" pitchFamily="34" charset="0"/>
                <a:cs typeface="Arial" panose="020B0604020202020204" pitchFamily="34" charset="0"/>
              </a:rPr>
              <a:t>basada</a:t>
            </a:r>
            <a:r>
              <a:rPr kumimoji="0" lang="en-US" sz="700" b="0" i="0" u="none" strike="noStrike" kern="100" cap="none" spc="0" normalizeH="0" baseline="0" noProof="0" dirty="0">
                <a:ln>
                  <a:noFill/>
                </a:ln>
                <a:solidFill>
                  <a:srgbClr val="252625">
                    <a:lumMod val="50000"/>
                    <a:lumOff val="50000"/>
                  </a:srgbClr>
                </a:solidFill>
                <a:effectLst/>
                <a:uLnTx/>
                <a:uFillTx/>
                <a:latin typeface="Arial" panose="020B0604020202020204" pitchFamily="34" charset="0"/>
                <a:cs typeface="Arial" panose="020B0604020202020204" pitchFamily="34" charset="0"/>
              </a:rPr>
              <a:t> </a:t>
            </a:r>
            <a:r>
              <a:rPr kumimoji="0" lang="en-US" sz="700" b="0" i="0" u="none" strike="noStrike" kern="100" cap="none" spc="0" normalizeH="0" baseline="0" noProof="0" dirty="0" err="1">
                <a:ln>
                  <a:noFill/>
                </a:ln>
                <a:solidFill>
                  <a:srgbClr val="252625">
                    <a:lumMod val="50000"/>
                    <a:lumOff val="50000"/>
                  </a:srgbClr>
                </a:solidFill>
                <a:effectLst/>
                <a:uLnTx/>
                <a:uFillTx/>
                <a:latin typeface="Arial" panose="020B0604020202020204" pitchFamily="34" charset="0"/>
                <a:cs typeface="Arial" panose="020B0604020202020204" pitchFamily="34" charset="0"/>
              </a:rPr>
              <a:t>en</a:t>
            </a:r>
            <a:r>
              <a:rPr kumimoji="0" lang="en-US" sz="700" b="0" i="0" u="none" strike="noStrike" kern="100" cap="none" spc="0" normalizeH="0" baseline="0" noProof="0" dirty="0">
                <a:ln>
                  <a:noFill/>
                </a:ln>
                <a:solidFill>
                  <a:srgbClr val="252625">
                    <a:lumMod val="50000"/>
                    <a:lumOff val="50000"/>
                  </a:srgbClr>
                </a:solidFill>
                <a:effectLst/>
                <a:uLnTx/>
                <a:uFillTx/>
                <a:latin typeface="Arial" panose="020B0604020202020204" pitchFamily="34" charset="0"/>
                <a:cs typeface="Arial" panose="020B0604020202020204" pitchFamily="34" charset="0"/>
              </a:rPr>
              <a:t> </a:t>
            </a:r>
            <a:r>
              <a:rPr kumimoji="0" lang="en-US" sz="700" b="0" i="0" u="none" strike="noStrike" kern="100" cap="none" spc="0" normalizeH="0" baseline="0" noProof="0" dirty="0" err="1">
                <a:ln>
                  <a:noFill/>
                </a:ln>
                <a:solidFill>
                  <a:srgbClr val="252625">
                    <a:lumMod val="50000"/>
                    <a:lumOff val="50000"/>
                  </a:srgbClr>
                </a:solidFill>
                <a:effectLst/>
                <a:uLnTx/>
                <a:uFillTx/>
                <a:latin typeface="Arial" panose="020B0604020202020204" pitchFamily="34" charset="0"/>
                <a:cs typeface="Arial" panose="020B0604020202020204" pitchFamily="34" charset="0"/>
              </a:rPr>
              <a:t>el</a:t>
            </a:r>
            <a:r>
              <a:rPr kumimoji="0" lang="en-US" sz="700" b="0" i="0" u="none" strike="noStrike" kern="100" cap="none" spc="0" normalizeH="0" baseline="0" noProof="0" dirty="0">
                <a:ln>
                  <a:noFill/>
                </a:ln>
                <a:solidFill>
                  <a:srgbClr val="252625">
                    <a:lumMod val="50000"/>
                    <a:lumOff val="50000"/>
                  </a:srgbClr>
                </a:solidFill>
                <a:effectLst/>
                <a:uLnTx/>
                <a:uFillTx/>
                <a:latin typeface="Arial" panose="020B0604020202020204" pitchFamily="34" charset="0"/>
                <a:cs typeface="Arial" panose="020B0604020202020204" pitchFamily="34" charset="0"/>
              </a:rPr>
              <a:t> valor </a:t>
            </a:r>
            <a:r>
              <a:rPr kumimoji="0" lang="en-US" sz="700" b="0" i="0" u="none" strike="noStrike" kern="100" cap="none" spc="0" normalizeH="0" baseline="0" noProof="0" dirty="0" err="1">
                <a:ln>
                  <a:noFill/>
                </a:ln>
                <a:solidFill>
                  <a:srgbClr val="252625">
                    <a:lumMod val="50000"/>
                    <a:lumOff val="50000"/>
                  </a:srgbClr>
                </a:solidFill>
                <a:effectLst/>
                <a:uLnTx/>
                <a:uFillTx/>
                <a:latin typeface="Arial" panose="020B0604020202020204" pitchFamily="34" charset="0"/>
                <a:cs typeface="Arial" panose="020B0604020202020204" pitchFamily="34" charset="0"/>
              </a:rPr>
              <a:t>usando</a:t>
            </a:r>
            <a:r>
              <a:rPr kumimoji="0" lang="en-US" sz="700" b="0" i="0" u="none" strike="noStrike" kern="100" cap="none" spc="0" normalizeH="0" baseline="0" noProof="0" dirty="0">
                <a:ln>
                  <a:noFill/>
                </a:ln>
                <a:solidFill>
                  <a:srgbClr val="252625">
                    <a:lumMod val="50000"/>
                    <a:lumOff val="50000"/>
                  </a:srgbClr>
                </a:solidFill>
                <a:effectLst/>
                <a:uLnTx/>
                <a:uFillTx/>
                <a:latin typeface="Arial" panose="020B0604020202020204" pitchFamily="34" charset="0"/>
                <a:cs typeface="Arial" panose="020B0604020202020204" pitchFamily="34" charset="0"/>
              </a:rPr>
              <a:t> tildrakizumab </a:t>
            </a:r>
            <a:r>
              <a:rPr kumimoji="0" lang="en-US" sz="700" b="0" i="0" u="none" strike="noStrike" kern="100" cap="none" spc="0" normalizeH="0" baseline="0" noProof="0" dirty="0" err="1">
                <a:ln>
                  <a:noFill/>
                </a:ln>
                <a:solidFill>
                  <a:srgbClr val="252625">
                    <a:lumMod val="50000"/>
                    <a:lumOff val="50000"/>
                  </a:srgbClr>
                </a:solidFill>
                <a:effectLst/>
                <a:uLnTx/>
                <a:uFillTx/>
                <a:latin typeface="Arial" panose="020B0604020202020204" pitchFamily="34" charset="0"/>
                <a:cs typeface="Arial" panose="020B0604020202020204" pitchFamily="34" charset="0"/>
              </a:rPr>
              <a:t>en</a:t>
            </a:r>
            <a:r>
              <a:rPr kumimoji="0" lang="en-US" sz="700" b="0" i="0" u="none" strike="noStrike" kern="100" cap="none" spc="0" normalizeH="0" baseline="0" noProof="0" dirty="0">
                <a:ln>
                  <a:noFill/>
                </a:ln>
                <a:solidFill>
                  <a:srgbClr val="252625">
                    <a:lumMod val="50000"/>
                    <a:lumOff val="50000"/>
                  </a:srgbClr>
                </a:solidFill>
                <a:effectLst/>
                <a:uLnTx/>
                <a:uFillTx/>
                <a:latin typeface="Arial" panose="020B0604020202020204" pitchFamily="34" charset="0"/>
                <a:cs typeface="Arial" panose="020B0604020202020204" pitchFamily="34" charset="0"/>
              </a:rPr>
              <a:t> </a:t>
            </a:r>
            <a:r>
              <a:rPr kumimoji="0" lang="en-US" sz="700" b="0" i="0" u="none" strike="noStrike" kern="100" cap="none" spc="0" normalizeH="0" baseline="0" noProof="0" dirty="0" err="1">
                <a:ln>
                  <a:noFill/>
                </a:ln>
                <a:solidFill>
                  <a:srgbClr val="252625">
                    <a:lumMod val="50000"/>
                    <a:lumOff val="50000"/>
                  </a:srgbClr>
                </a:solidFill>
                <a:effectLst/>
                <a:uLnTx/>
                <a:uFillTx/>
                <a:latin typeface="Arial" panose="020B0604020202020204" pitchFamily="34" charset="0"/>
                <a:cs typeface="Arial" panose="020B0604020202020204" pitchFamily="34" charset="0"/>
              </a:rPr>
              <a:t>condiciones</a:t>
            </a:r>
            <a:r>
              <a:rPr kumimoji="0" lang="en-US" sz="700" b="0" i="0" u="none" strike="noStrike" kern="100" cap="none" spc="0" normalizeH="0" baseline="0" noProof="0" dirty="0">
                <a:ln>
                  <a:noFill/>
                </a:ln>
                <a:solidFill>
                  <a:srgbClr val="252625">
                    <a:lumMod val="50000"/>
                    <a:lumOff val="50000"/>
                  </a:srgbClr>
                </a:solidFill>
                <a:effectLst/>
                <a:uLnTx/>
                <a:uFillTx/>
                <a:latin typeface="Arial" panose="020B0604020202020204" pitchFamily="34" charset="0"/>
                <a:cs typeface="Arial" panose="020B0604020202020204" pitchFamily="34" charset="0"/>
              </a:rPr>
              <a:t> del </a:t>
            </a:r>
            <a:r>
              <a:rPr kumimoji="0" lang="en-US" sz="700" b="0" i="0" u="none" strike="noStrike" kern="100" cap="none" spc="0" normalizeH="0" baseline="0" noProof="0" dirty="0" err="1">
                <a:ln>
                  <a:noFill/>
                </a:ln>
                <a:solidFill>
                  <a:srgbClr val="252625">
                    <a:lumMod val="50000"/>
                    <a:lumOff val="50000"/>
                  </a:srgbClr>
                </a:solidFill>
                <a:effectLst/>
                <a:uLnTx/>
                <a:uFillTx/>
                <a:latin typeface="Arial" panose="020B0604020202020204" pitchFamily="34" charset="0"/>
                <a:cs typeface="Arial" panose="020B0604020202020204" pitchFamily="34" charset="0"/>
              </a:rPr>
              <a:t>mundo</a:t>
            </a:r>
            <a:r>
              <a:rPr kumimoji="0" lang="en-US" sz="700" b="0" i="0" u="none" strike="noStrike" kern="100" cap="none" spc="0" normalizeH="0" baseline="0" noProof="0" dirty="0">
                <a:ln>
                  <a:noFill/>
                </a:ln>
                <a:solidFill>
                  <a:srgbClr val="252625">
                    <a:lumMod val="50000"/>
                    <a:lumOff val="50000"/>
                  </a:srgbClr>
                </a:solidFill>
                <a:effectLst/>
                <a:uLnTx/>
                <a:uFillTx/>
                <a:latin typeface="Arial" panose="020B0604020202020204" pitchFamily="34" charset="0"/>
                <a:cs typeface="Arial" panose="020B0604020202020204" pitchFamily="34" charset="0"/>
              </a:rPr>
              <a:t> real: </a:t>
            </a:r>
            <a:r>
              <a:rPr kumimoji="0" lang="en-US" sz="700" b="0" i="0" u="none" strike="noStrike" kern="100" cap="none" spc="0" normalizeH="0" baseline="0" noProof="0" dirty="0" err="1">
                <a:ln>
                  <a:noFill/>
                </a:ln>
                <a:solidFill>
                  <a:srgbClr val="252625">
                    <a:lumMod val="50000"/>
                    <a:lumOff val="50000"/>
                  </a:srgbClr>
                </a:solidFill>
                <a:effectLst/>
                <a:uLnTx/>
                <a:uFillTx/>
                <a:latin typeface="Arial" panose="020B0604020202020204" pitchFamily="34" charset="0"/>
                <a:cs typeface="Arial" panose="020B0604020202020204" pitchFamily="34" charset="0"/>
              </a:rPr>
              <a:t>Resultados</a:t>
            </a:r>
            <a:r>
              <a:rPr kumimoji="0" lang="en-US" sz="700" b="0" i="0" u="none" strike="noStrike" kern="100" cap="none" spc="0" normalizeH="0" baseline="0" noProof="0" dirty="0">
                <a:ln>
                  <a:noFill/>
                </a:ln>
                <a:solidFill>
                  <a:srgbClr val="252625">
                    <a:lumMod val="50000"/>
                    <a:lumOff val="50000"/>
                  </a:srgbClr>
                </a:solidFill>
                <a:effectLst/>
                <a:uLnTx/>
                <a:uFillTx/>
                <a:latin typeface="Arial" panose="020B0604020202020204" pitchFamily="34" charset="0"/>
                <a:cs typeface="Arial" panose="020B0604020202020204" pitchFamily="34" charset="0"/>
              </a:rPr>
              <a:t> </a:t>
            </a:r>
            <a:r>
              <a:rPr kumimoji="0" lang="en-US" sz="700" b="0" i="0" u="none" strike="noStrike" kern="100" cap="none" spc="0" normalizeH="0" baseline="0" noProof="0" dirty="0" err="1">
                <a:ln>
                  <a:noFill/>
                </a:ln>
                <a:solidFill>
                  <a:srgbClr val="252625">
                    <a:lumMod val="50000"/>
                    <a:lumOff val="50000"/>
                  </a:srgbClr>
                </a:solidFill>
                <a:effectLst/>
                <a:uLnTx/>
                <a:uFillTx/>
                <a:latin typeface="Arial" panose="020B0604020202020204" pitchFamily="34" charset="0"/>
                <a:cs typeface="Arial" panose="020B0604020202020204" pitchFamily="34" charset="0"/>
              </a:rPr>
              <a:t>preliminares</a:t>
            </a:r>
            <a:r>
              <a:rPr kumimoji="0" lang="en-US" sz="700" b="0" i="0" u="none" strike="noStrike" kern="100" cap="none" spc="0" normalizeH="0" baseline="0" noProof="0" dirty="0">
                <a:ln>
                  <a:noFill/>
                </a:ln>
                <a:solidFill>
                  <a:srgbClr val="252625">
                    <a:lumMod val="50000"/>
                    <a:lumOff val="50000"/>
                  </a:srgbClr>
                </a:solidFill>
                <a:effectLst/>
                <a:uLnTx/>
                <a:uFillTx/>
                <a:latin typeface="Arial" panose="020B0604020202020204" pitchFamily="34" charset="0"/>
                <a:cs typeface="Arial" panose="020B0604020202020204" pitchFamily="34" charset="0"/>
              </a:rPr>
              <a:t> a </a:t>
            </a:r>
            <a:r>
              <a:rPr kumimoji="0" lang="en-US" sz="700" b="0" i="0" u="none" strike="noStrike" kern="100" cap="none" spc="0" normalizeH="0" baseline="0" noProof="0" dirty="0" err="1">
                <a:ln>
                  <a:noFill/>
                </a:ln>
                <a:solidFill>
                  <a:srgbClr val="252625">
                    <a:lumMod val="50000"/>
                    <a:lumOff val="50000"/>
                  </a:srgbClr>
                </a:solidFill>
                <a:effectLst/>
                <a:uLnTx/>
                <a:uFillTx/>
                <a:latin typeface="Arial" panose="020B0604020202020204" pitchFamily="34" charset="0"/>
                <a:cs typeface="Arial" panose="020B0604020202020204" pitchFamily="34" charset="0"/>
              </a:rPr>
              <a:t>semana</a:t>
            </a:r>
            <a:r>
              <a:rPr kumimoji="0" lang="en-US" sz="700" b="0" i="0" u="none" strike="noStrike" kern="100" cap="none" spc="0" normalizeH="0" baseline="0" noProof="0" dirty="0">
                <a:ln>
                  <a:noFill/>
                </a:ln>
                <a:solidFill>
                  <a:srgbClr val="252625">
                    <a:lumMod val="50000"/>
                    <a:lumOff val="50000"/>
                  </a:srgbClr>
                </a:solidFill>
                <a:effectLst/>
                <a:uLnTx/>
                <a:uFillTx/>
                <a:latin typeface="Arial" panose="020B0604020202020204" pitchFamily="34" charset="0"/>
                <a:cs typeface="Arial" panose="020B0604020202020204" pitchFamily="34" charset="0"/>
              </a:rPr>
              <a:t> 28 del </a:t>
            </a:r>
            <a:r>
              <a:rPr kumimoji="0" lang="en-US" sz="700" b="0" i="0" u="none" strike="noStrike" kern="100" cap="none" spc="0" normalizeH="0" baseline="0" noProof="0" dirty="0" err="1">
                <a:ln>
                  <a:noFill/>
                </a:ln>
                <a:solidFill>
                  <a:srgbClr val="252625">
                    <a:lumMod val="50000"/>
                    <a:lumOff val="50000"/>
                  </a:srgbClr>
                </a:solidFill>
                <a:effectLst/>
                <a:uLnTx/>
                <a:uFillTx/>
                <a:latin typeface="Arial" panose="020B0604020202020204" pitchFamily="34" charset="0"/>
                <a:cs typeface="Arial" panose="020B0604020202020204" pitchFamily="34" charset="0"/>
              </a:rPr>
              <a:t>estudio</a:t>
            </a:r>
            <a:r>
              <a:rPr kumimoji="0" lang="en-US" sz="700" b="0" i="0" u="none" strike="noStrike" kern="100" cap="none" spc="0" normalizeH="0" baseline="0" noProof="0" dirty="0">
                <a:ln>
                  <a:noFill/>
                </a:ln>
                <a:solidFill>
                  <a:srgbClr val="252625">
                    <a:lumMod val="50000"/>
                    <a:lumOff val="50000"/>
                  </a:srgbClr>
                </a:solidFill>
                <a:effectLst/>
                <a:uLnTx/>
                <a:uFillTx/>
                <a:latin typeface="Arial" panose="020B0604020202020204" pitchFamily="34" charset="0"/>
                <a:cs typeface="Arial" panose="020B0604020202020204" pitchFamily="34" charset="0"/>
              </a:rPr>
              <a:t> de </a:t>
            </a:r>
            <a:r>
              <a:rPr kumimoji="0" lang="en-US" sz="700" b="0" i="0" u="none" strike="noStrike" kern="100" cap="none" spc="0" normalizeH="0" baseline="0" noProof="0" dirty="0" err="1">
                <a:ln>
                  <a:noFill/>
                </a:ln>
                <a:solidFill>
                  <a:srgbClr val="252625">
                    <a:lumMod val="50000"/>
                    <a:lumOff val="50000"/>
                  </a:srgbClr>
                </a:solidFill>
                <a:effectLst/>
                <a:uLnTx/>
                <a:uFillTx/>
                <a:latin typeface="Arial" panose="020B0604020202020204" pitchFamily="34" charset="0"/>
                <a:cs typeface="Arial" panose="020B0604020202020204" pitchFamily="34" charset="0"/>
              </a:rPr>
              <a:t>fase</a:t>
            </a:r>
            <a:r>
              <a:rPr kumimoji="0" lang="en-US" sz="700" b="0" i="0" u="none" strike="noStrike" kern="100" cap="none" spc="0" normalizeH="0" baseline="0" noProof="0" dirty="0">
                <a:ln>
                  <a:noFill/>
                </a:ln>
                <a:solidFill>
                  <a:srgbClr val="252625">
                    <a:lumMod val="50000"/>
                    <a:lumOff val="50000"/>
                  </a:srgbClr>
                </a:solidFill>
                <a:effectLst/>
                <a:uLnTx/>
                <a:uFillTx/>
                <a:latin typeface="Arial" panose="020B0604020202020204" pitchFamily="34" charset="0"/>
                <a:cs typeface="Arial" panose="020B0604020202020204" pitchFamily="34" charset="0"/>
              </a:rPr>
              <a:t> IV POSITIVE. </a:t>
            </a:r>
            <a:r>
              <a:rPr kumimoji="0" lang="en-US" sz="700" b="0" i="0" u="none" strike="noStrike" kern="100" cap="none" spc="0" normalizeH="0" baseline="0" noProof="0" dirty="0" err="1">
                <a:ln>
                  <a:noFill/>
                </a:ln>
                <a:solidFill>
                  <a:srgbClr val="252625">
                    <a:lumMod val="50000"/>
                    <a:lumOff val="50000"/>
                  </a:srgbClr>
                </a:solidFill>
                <a:effectLst/>
                <a:uLnTx/>
                <a:uFillTx/>
                <a:latin typeface="Arial" panose="020B0604020202020204" pitchFamily="34" charset="0"/>
                <a:cs typeface="Arial" panose="020B0604020202020204" pitchFamily="34" charset="0"/>
              </a:rPr>
              <a:t>Presentado</a:t>
            </a:r>
            <a:r>
              <a:rPr kumimoji="0" lang="en-US" sz="700" b="0" i="0" u="none" strike="noStrike" kern="100" cap="none" spc="0" normalizeH="0" baseline="0" noProof="0" dirty="0">
                <a:ln>
                  <a:noFill/>
                </a:ln>
                <a:solidFill>
                  <a:srgbClr val="252625">
                    <a:lumMod val="50000"/>
                    <a:lumOff val="50000"/>
                  </a:srgbClr>
                </a:solidFill>
                <a:effectLst/>
                <a:uLnTx/>
                <a:uFillTx/>
                <a:latin typeface="Arial" panose="020B0604020202020204" pitchFamily="34" charset="0"/>
                <a:cs typeface="Arial" panose="020B0604020202020204" pitchFamily="34" charset="0"/>
              </a:rPr>
              <a:t> </a:t>
            </a:r>
            <a:r>
              <a:rPr kumimoji="0" lang="en-US" sz="700" b="0" i="0" u="none" strike="noStrike" kern="100" cap="none" spc="0" normalizeH="0" baseline="0" noProof="0" dirty="0" err="1">
                <a:ln>
                  <a:noFill/>
                </a:ln>
                <a:solidFill>
                  <a:srgbClr val="252625">
                    <a:lumMod val="50000"/>
                    <a:lumOff val="50000"/>
                  </a:srgbClr>
                </a:solidFill>
                <a:effectLst/>
                <a:uLnTx/>
                <a:uFillTx/>
                <a:latin typeface="Arial" panose="020B0604020202020204" pitchFamily="34" charset="0"/>
                <a:cs typeface="Arial" panose="020B0604020202020204" pitchFamily="34" charset="0"/>
              </a:rPr>
              <a:t>en</a:t>
            </a:r>
            <a:r>
              <a:rPr kumimoji="0" lang="en-US" sz="700" b="0" i="0" u="none" strike="noStrike" kern="100" cap="none" spc="0" normalizeH="0" baseline="0" noProof="0" dirty="0">
                <a:ln>
                  <a:noFill/>
                </a:ln>
                <a:solidFill>
                  <a:srgbClr val="252625">
                    <a:lumMod val="50000"/>
                    <a:lumOff val="50000"/>
                  </a:srgbClr>
                </a:solidFill>
                <a:effectLst/>
                <a:uLnTx/>
                <a:uFillTx/>
                <a:latin typeface="Arial" panose="020B0604020202020204" pitchFamily="34" charset="0"/>
                <a:cs typeface="Arial" panose="020B0604020202020204" pitchFamily="34" charset="0"/>
              </a:rPr>
              <a:t> 50th </a:t>
            </a:r>
            <a:r>
              <a:rPr kumimoji="0" lang="en-US" sz="700" b="0" i="0" u="none" strike="noStrike" kern="100" cap="none" spc="0" normalizeH="0" baseline="0" noProof="0" dirty="0" err="1">
                <a:ln>
                  <a:noFill/>
                </a:ln>
                <a:solidFill>
                  <a:srgbClr val="252625">
                    <a:lumMod val="50000"/>
                    <a:lumOff val="50000"/>
                  </a:srgbClr>
                </a:solidFill>
                <a:effectLst/>
                <a:uLnTx/>
                <a:uFillTx/>
                <a:latin typeface="Arial" panose="020B0604020202020204" pitchFamily="34" charset="0"/>
                <a:cs typeface="Arial" panose="020B0604020202020204" pitchFamily="34" charset="0"/>
              </a:rPr>
              <a:t>Congreso</a:t>
            </a:r>
            <a:r>
              <a:rPr kumimoji="0" lang="en-US" sz="700" b="0" i="0" u="none" strike="noStrike" kern="100" cap="none" spc="0" normalizeH="0" baseline="0" noProof="0" dirty="0">
                <a:ln>
                  <a:noFill/>
                </a:ln>
                <a:solidFill>
                  <a:srgbClr val="252625">
                    <a:lumMod val="50000"/>
                    <a:lumOff val="50000"/>
                  </a:srgbClr>
                </a:solidFill>
                <a:effectLst/>
                <a:uLnTx/>
                <a:uFillTx/>
                <a:latin typeface="Arial" panose="020B0604020202020204" pitchFamily="34" charset="0"/>
                <a:cs typeface="Arial" panose="020B0604020202020204" pitchFamily="34" charset="0"/>
              </a:rPr>
              <a:t> AEDV, Santiago de Compostela 10-13 mayo 2023. PO-394,1. 4. Narcisi A, et al. Real-life effectiveness of tildrakizumab in chronic plaque psoriasis: a 52-week multicenter retrospective study – IL PSO (ITALIAN LANDSCAPE PSORIASIS). J </a:t>
            </a:r>
            <a:r>
              <a:rPr kumimoji="0" lang="en-US" sz="700" b="0" i="0" u="none" strike="noStrike" kern="100" cap="none" spc="0" normalizeH="0" baseline="0" noProof="0" dirty="0" err="1">
                <a:ln>
                  <a:noFill/>
                </a:ln>
                <a:solidFill>
                  <a:srgbClr val="252625">
                    <a:lumMod val="50000"/>
                    <a:lumOff val="50000"/>
                  </a:srgbClr>
                </a:solidFill>
                <a:effectLst/>
                <a:uLnTx/>
                <a:uFillTx/>
                <a:latin typeface="Arial" panose="020B0604020202020204" pitchFamily="34" charset="0"/>
                <a:cs typeface="Arial" panose="020B0604020202020204" pitchFamily="34" charset="0"/>
              </a:rPr>
              <a:t>Eur</a:t>
            </a:r>
            <a:r>
              <a:rPr kumimoji="0" lang="en-US" sz="700" b="0" i="0" u="none" strike="noStrike" kern="100" cap="none" spc="0" normalizeH="0" baseline="0" noProof="0" dirty="0">
                <a:ln>
                  <a:noFill/>
                </a:ln>
                <a:solidFill>
                  <a:srgbClr val="252625">
                    <a:lumMod val="50000"/>
                    <a:lumOff val="50000"/>
                  </a:srgbClr>
                </a:solidFill>
                <a:effectLst/>
                <a:uLnTx/>
                <a:uFillTx/>
                <a:latin typeface="Arial" panose="020B0604020202020204" pitchFamily="34" charset="0"/>
                <a:cs typeface="Arial" panose="020B0604020202020204" pitchFamily="34" charset="0"/>
              </a:rPr>
              <a:t> </a:t>
            </a:r>
            <a:r>
              <a:rPr kumimoji="0" lang="en-US" sz="700" b="0" i="0" u="none" strike="noStrike" kern="100" cap="none" spc="0" normalizeH="0" baseline="0" noProof="0" dirty="0" err="1">
                <a:ln>
                  <a:noFill/>
                </a:ln>
                <a:solidFill>
                  <a:srgbClr val="252625">
                    <a:lumMod val="50000"/>
                    <a:lumOff val="50000"/>
                  </a:srgbClr>
                </a:solidFill>
                <a:effectLst/>
                <a:uLnTx/>
                <a:uFillTx/>
                <a:latin typeface="Arial" panose="020B0604020202020204" pitchFamily="34" charset="0"/>
                <a:cs typeface="Arial" panose="020B0604020202020204" pitchFamily="34" charset="0"/>
              </a:rPr>
              <a:t>Acad</a:t>
            </a:r>
            <a:r>
              <a:rPr kumimoji="0" lang="en-US" sz="700" b="0" i="0" u="none" strike="noStrike" kern="100" cap="none" spc="0" normalizeH="0" baseline="0" noProof="0" dirty="0">
                <a:ln>
                  <a:noFill/>
                </a:ln>
                <a:solidFill>
                  <a:srgbClr val="252625">
                    <a:lumMod val="50000"/>
                    <a:lumOff val="50000"/>
                  </a:srgbClr>
                </a:solidFill>
                <a:effectLst/>
                <a:uLnTx/>
                <a:uFillTx/>
                <a:latin typeface="Arial" panose="020B0604020202020204" pitchFamily="34" charset="0"/>
                <a:cs typeface="Arial" panose="020B0604020202020204" pitchFamily="34" charset="0"/>
              </a:rPr>
              <a:t> Dermatol </a:t>
            </a:r>
            <a:r>
              <a:rPr kumimoji="0" lang="en-US" sz="700" b="0" i="0" u="none" strike="noStrike" kern="100" cap="none" spc="0" normalizeH="0" baseline="0" noProof="0" dirty="0" err="1">
                <a:ln>
                  <a:noFill/>
                </a:ln>
                <a:solidFill>
                  <a:srgbClr val="252625">
                    <a:lumMod val="50000"/>
                    <a:lumOff val="50000"/>
                  </a:srgbClr>
                </a:solidFill>
                <a:effectLst/>
                <a:uLnTx/>
                <a:uFillTx/>
                <a:latin typeface="Arial" panose="020B0604020202020204" pitchFamily="34" charset="0"/>
                <a:cs typeface="Arial" panose="020B0604020202020204" pitchFamily="34" charset="0"/>
              </a:rPr>
              <a:t>Venereol</a:t>
            </a:r>
            <a:r>
              <a:rPr kumimoji="0" lang="en-US" sz="700" b="0" i="0" u="none" strike="noStrike" kern="100" cap="none" spc="0" normalizeH="0" baseline="0" noProof="0" dirty="0">
                <a:ln>
                  <a:noFill/>
                </a:ln>
                <a:solidFill>
                  <a:srgbClr val="252625">
                    <a:lumMod val="50000"/>
                    <a:lumOff val="50000"/>
                  </a:srgbClr>
                </a:solidFill>
                <a:effectLst/>
                <a:uLnTx/>
                <a:uFillTx/>
                <a:latin typeface="Arial" panose="020B0604020202020204" pitchFamily="34" charset="0"/>
                <a:cs typeface="Arial" panose="020B0604020202020204" pitchFamily="34" charset="0"/>
              </a:rPr>
              <a:t> 2023 Jan;37(1):93-103. </a:t>
            </a:r>
            <a:r>
              <a:rPr kumimoji="0" lang="en-US" sz="700" b="0" i="0" u="none" strike="noStrike" kern="100" cap="none" spc="0" normalizeH="0" baseline="0" noProof="0" dirty="0" err="1">
                <a:ln>
                  <a:noFill/>
                </a:ln>
                <a:solidFill>
                  <a:srgbClr val="252625">
                    <a:lumMod val="50000"/>
                    <a:lumOff val="50000"/>
                  </a:srgbClr>
                </a:solidFill>
                <a:effectLst/>
                <a:uLnTx/>
                <a:uFillTx/>
                <a:latin typeface="Arial" panose="020B0604020202020204" pitchFamily="34" charset="0"/>
                <a:cs typeface="Arial" panose="020B0604020202020204" pitchFamily="34" charset="0"/>
              </a:rPr>
              <a:t>doi</a:t>
            </a:r>
            <a:r>
              <a:rPr kumimoji="0" lang="en-US" sz="700" b="0" i="0" u="none" strike="noStrike" kern="100" cap="none" spc="0" normalizeH="0" baseline="0" noProof="0" dirty="0">
                <a:ln>
                  <a:noFill/>
                </a:ln>
                <a:solidFill>
                  <a:srgbClr val="252625">
                    <a:lumMod val="50000"/>
                    <a:lumOff val="50000"/>
                  </a:srgbClr>
                </a:solidFill>
                <a:effectLst/>
                <a:uLnTx/>
                <a:uFillTx/>
                <a:latin typeface="Arial" panose="020B0604020202020204" pitchFamily="34" charset="0"/>
                <a:cs typeface="Arial" panose="020B0604020202020204" pitchFamily="34" charset="0"/>
              </a:rPr>
              <a:t>: 10.1111/jdv.18594.5.Costanzo A, et al. Tildrakizumab demonstrates high efficacy and a favorable safety profile in conditions close to real clinical practice in patients with moderate to severe chronic plaque psoriasis. 31th EADV Milan 7-10 Sept 2022. P1466. 6.Drerup KA, et al. Effective and Safe Treatment of Psoriatic Disease with the Anti-IL-23p19 Biologic Tildrakizumab: Results of a Real-World Prospective Cohort Study in Non selected Patients. Dermatology. 2022;238(4):615-619. </a:t>
            </a:r>
            <a:r>
              <a:rPr kumimoji="0" lang="en-US" sz="700" b="0" i="0" u="none" strike="noStrike" kern="100" cap="none" spc="0" normalizeH="0" baseline="0" noProof="0" dirty="0" err="1">
                <a:ln>
                  <a:noFill/>
                </a:ln>
                <a:solidFill>
                  <a:srgbClr val="252625">
                    <a:lumMod val="50000"/>
                    <a:lumOff val="50000"/>
                  </a:srgbClr>
                </a:solidFill>
                <a:effectLst/>
                <a:uLnTx/>
                <a:uFillTx/>
                <a:latin typeface="Arial" panose="020B0604020202020204" pitchFamily="34" charset="0"/>
                <a:cs typeface="Arial" panose="020B0604020202020204" pitchFamily="34" charset="0"/>
              </a:rPr>
              <a:t>doi</a:t>
            </a:r>
            <a:r>
              <a:rPr kumimoji="0" lang="en-US" sz="700" b="0" i="0" u="none" strike="noStrike" kern="100" cap="none" spc="0" normalizeH="0" baseline="0" noProof="0" dirty="0">
                <a:ln>
                  <a:noFill/>
                </a:ln>
                <a:solidFill>
                  <a:srgbClr val="252625">
                    <a:lumMod val="50000"/>
                    <a:lumOff val="50000"/>
                  </a:srgbClr>
                </a:solidFill>
                <a:effectLst/>
                <a:uLnTx/>
                <a:uFillTx/>
                <a:latin typeface="Arial" panose="020B0604020202020204" pitchFamily="34" charset="0"/>
                <a:cs typeface="Arial" panose="020B0604020202020204" pitchFamily="34" charset="0"/>
              </a:rPr>
              <a:t>: 10.1159/000519924. 7.Mastorino L, et al. Tildrakizumab in real-life shows good efficacy in moderate-to-severe psoriasis 2022 Nov;35(11):e15818. </a:t>
            </a:r>
            <a:r>
              <a:rPr kumimoji="0" lang="en-US" sz="700" b="0" i="0" u="none" strike="noStrike" kern="100" cap="none" spc="0" normalizeH="0" baseline="0" noProof="0" dirty="0" err="1">
                <a:ln>
                  <a:noFill/>
                </a:ln>
                <a:solidFill>
                  <a:srgbClr val="252625">
                    <a:lumMod val="50000"/>
                    <a:lumOff val="50000"/>
                  </a:srgbClr>
                </a:solidFill>
                <a:effectLst/>
                <a:uLnTx/>
                <a:uFillTx/>
                <a:latin typeface="Arial" panose="020B0604020202020204" pitchFamily="34" charset="0"/>
                <a:cs typeface="Arial" panose="020B0604020202020204" pitchFamily="34" charset="0"/>
              </a:rPr>
              <a:t>doi</a:t>
            </a:r>
            <a:r>
              <a:rPr kumimoji="0" lang="en-US" sz="700" b="0" i="0" u="none" strike="noStrike" kern="100" cap="none" spc="0" normalizeH="0" baseline="0" noProof="0" dirty="0">
                <a:ln>
                  <a:noFill/>
                </a:ln>
                <a:solidFill>
                  <a:srgbClr val="252625">
                    <a:lumMod val="50000"/>
                    <a:lumOff val="50000"/>
                  </a:srgbClr>
                </a:solidFill>
                <a:effectLst/>
                <a:uLnTx/>
                <a:uFillTx/>
                <a:latin typeface="Arial" panose="020B0604020202020204" pitchFamily="34" charset="0"/>
                <a:cs typeface="Arial" panose="020B0604020202020204" pitchFamily="34" charset="0"/>
              </a:rPr>
              <a:t>: 10.1111/dth.15818.8.Becher G, et al. A Retrospective Real-World Study of the Effectiveness and Tolerability of Tildrakizumab in UK Adults with Moderate-to-Severe Chronic Plaque Psoriasis. Dermatol </a:t>
            </a:r>
            <a:r>
              <a:rPr kumimoji="0" lang="en-US" sz="700" b="0" i="0" u="none" strike="noStrike" kern="100" cap="none" spc="0" normalizeH="0" baseline="0" noProof="0" dirty="0" err="1">
                <a:ln>
                  <a:noFill/>
                </a:ln>
                <a:solidFill>
                  <a:srgbClr val="252625">
                    <a:lumMod val="50000"/>
                    <a:lumOff val="50000"/>
                  </a:srgbClr>
                </a:solidFill>
                <a:effectLst/>
                <a:uLnTx/>
                <a:uFillTx/>
                <a:latin typeface="Arial" panose="020B0604020202020204" pitchFamily="34" charset="0"/>
                <a:cs typeface="Arial" panose="020B0604020202020204" pitchFamily="34" charset="0"/>
              </a:rPr>
              <a:t>Ther</a:t>
            </a:r>
            <a:r>
              <a:rPr kumimoji="0" lang="en-US" sz="700" b="0" i="0" u="none" strike="noStrike" kern="100" cap="none" spc="0" normalizeH="0" baseline="0" noProof="0" dirty="0">
                <a:ln>
                  <a:noFill/>
                </a:ln>
                <a:solidFill>
                  <a:srgbClr val="252625">
                    <a:lumMod val="50000"/>
                    <a:lumOff val="50000"/>
                  </a:srgbClr>
                </a:solidFill>
                <a:effectLst/>
                <a:uLnTx/>
                <a:uFillTx/>
                <a:latin typeface="Arial" panose="020B0604020202020204" pitchFamily="34" charset="0"/>
                <a:cs typeface="Arial" panose="020B0604020202020204" pitchFamily="34" charset="0"/>
              </a:rPr>
              <a:t> (</a:t>
            </a:r>
            <a:r>
              <a:rPr kumimoji="0" lang="en-US" sz="700" b="0" i="0" u="none" strike="noStrike" kern="100" cap="none" spc="0" normalizeH="0" baseline="0" noProof="0" dirty="0" err="1">
                <a:ln>
                  <a:noFill/>
                </a:ln>
                <a:solidFill>
                  <a:srgbClr val="252625">
                    <a:lumMod val="50000"/>
                    <a:lumOff val="50000"/>
                  </a:srgbClr>
                </a:solidFill>
                <a:effectLst/>
                <a:uLnTx/>
                <a:uFillTx/>
                <a:latin typeface="Arial" panose="020B0604020202020204" pitchFamily="34" charset="0"/>
                <a:cs typeface="Arial" panose="020B0604020202020204" pitchFamily="34" charset="0"/>
              </a:rPr>
              <a:t>Heidelb</a:t>
            </a:r>
            <a:r>
              <a:rPr kumimoji="0" lang="en-US" sz="700" b="0" i="0" u="none" strike="noStrike" kern="100" cap="none" spc="0" normalizeH="0" baseline="0" noProof="0" dirty="0">
                <a:ln>
                  <a:noFill/>
                </a:ln>
                <a:solidFill>
                  <a:srgbClr val="252625">
                    <a:lumMod val="50000"/>
                    <a:lumOff val="50000"/>
                  </a:srgbClr>
                </a:solidFill>
                <a:effectLst/>
                <a:uLnTx/>
                <a:uFillTx/>
                <a:latin typeface="Arial" panose="020B0604020202020204" pitchFamily="34" charset="0"/>
                <a:cs typeface="Arial" panose="020B0604020202020204" pitchFamily="34" charset="0"/>
              </a:rPr>
              <a:t>). 2022 Oct;12(10):2343-2354. </a:t>
            </a:r>
            <a:r>
              <a:rPr kumimoji="0" lang="en-US" sz="700" b="0" i="0" u="none" strike="noStrike" kern="100" cap="none" spc="0" normalizeH="0" baseline="0" noProof="0" dirty="0" err="1">
                <a:ln>
                  <a:noFill/>
                </a:ln>
                <a:solidFill>
                  <a:srgbClr val="252625">
                    <a:lumMod val="50000"/>
                    <a:lumOff val="50000"/>
                  </a:srgbClr>
                </a:solidFill>
                <a:effectLst/>
                <a:uLnTx/>
                <a:uFillTx/>
                <a:latin typeface="Arial" panose="020B0604020202020204" pitchFamily="34" charset="0"/>
                <a:cs typeface="Arial" panose="020B0604020202020204" pitchFamily="34" charset="0"/>
              </a:rPr>
              <a:t>doi</a:t>
            </a:r>
            <a:r>
              <a:rPr kumimoji="0" lang="en-US" sz="700" b="0" i="0" u="none" strike="noStrike" kern="100" cap="none" spc="0" normalizeH="0" baseline="0" noProof="0" dirty="0">
                <a:ln>
                  <a:noFill/>
                </a:ln>
                <a:solidFill>
                  <a:srgbClr val="252625">
                    <a:lumMod val="50000"/>
                    <a:lumOff val="50000"/>
                  </a:srgbClr>
                </a:solidFill>
                <a:effectLst/>
                <a:uLnTx/>
                <a:uFillTx/>
                <a:latin typeface="Arial" panose="020B0604020202020204" pitchFamily="34" charset="0"/>
                <a:cs typeface="Arial" panose="020B0604020202020204" pitchFamily="34" charset="0"/>
              </a:rPr>
              <a:t>: 10.1007/s13555-022-00800-3. </a:t>
            </a:r>
            <a:r>
              <a:rPr lang="en-US" sz="700" dirty="0">
                <a:solidFill>
                  <a:srgbClr val="252625">
                    <a:lumMod val="50000"/>
                    <a:lumOff val="50000"/>
                  </a:srgbClr>
                </a:solidFill>
              </a:rPr>
              <a:t>9</a:t>
            </a:r>
            <a:r>
              <a:rPr kumimoji="0" lang="en-US" sz="700" b="0" i="0" u="none" strike="noStrike" kern="100" cap="none" spc="0" normalizeH="0" baseline="0" noProof="0" dirty="0">
                <a:ln>
                  <a:noFill/>
                </a:ln>
                <a:solidFill>
                  <a:srgbClr val="252625">
                    <a:lumMod val="50000"/>
                    <a:lumOff val="50000"/>
                  </a:srgbClr>
                </a:solidFill>
                <a:effectLst/>
                <a:uLnTx/>
                <a:uFillTx/>
                <a:latin typeface="Arial" panose="020B0604020202020204" pitchFamily="34" charset="0"/>
                <a:cs typeface="Arial" panose="020B0604020202020204" pitchFamily="34" charset="0"/>
              </a:rPr>
              <a:t>.Burlando M, et al. Psoriasis patients’ characteristics associated with high PASI response to tildrakizumab: an international dual center study. </a:t>
            </a:r>
            <a:r>
              <a:rPr kumimoji="0" lang="en-US" sz="700" b="0" i="0" u="none" strike="noStrike" kern="100" cap="none" spc="0" normalizeH="0" baseline="0" noProof="0" dirty="0" err="1">
                <a:ln>
                  <a:noFill/>
                </a:ln>
                <a:solidFill>
                  <a:srgbClr val="252625">
                    <a:lumMod val="50000"/>
                    <a:lumOff val="50000"/>
                  </a:srgbClr>
                </a:solidFill>
                <a:effectLst/>
                <a:uLnTx/>
                <a:uFillTx/>
                <a:latin typeface="Arial" panose="020B0604020202020204" pitchFamily="34" charset="0"/>
                <a:cs typeface="Arial" panose="020B0604020202020204" pitchFamily="34" charset="0"/>
              </a:rPr>
              <a:t>Eur</a:t>
            </a:r>
            <a:r>
              <a:rPr kumimoji="0" lang="en-US" sz="700" b="0" i="0" u="none" strike="noStrike" kern="100" cap="none" spc="0" normalizeH="0" baseline="0" noProof="0" dirty="0">
                <a:ln>
                  <a:noFill/>
                </a:ln>
                <a:solidFill>
                  <a:srgbClr val="252625">
                    <a:lumMod val="50000"/>
                    <a:lumOff val="50000"/>
                  </a:srgbClr>
                </a:solidFill>
                <a:effectLst/>
                <a:uLnTx/>
                <a:uFillTx/>
                <a:latin typeface="Arial" panose="020B0604020202020204" pitchFamily="34" charset="0"/>
                <a:cs typeface="Arial" panose="020B0604020202020204" pitchFamily="34" charset="0"/>
              </a:rPr>
              <a:t> Rev Med </a:t>
            </a:r>
            <a:r>
              <a:rPr kumimoji="0" lang="en-US" sz="700" b="0" i="0" u="none" strike="noStrike" kern="100" cap="none" spc="0" normalizeH="0" baseline="0" noProof="0" dirty="0" err="1">
                <a:ln>
                  <a:noFill/>
                </a:ln>
                <a:solidFill>
                  <a:srgbClr val="252625">
                    <a:lumMod val="50000"/>
                    <a:lumOff val="50000"/>
                  </a:srgbClr>
                </a:solidFill>
                <a:effectLst/>
                <a:uLnTx/>
                <a:uFillTx/>
                <a:latin typeface="Arial" panose="020B0604020202020204" pitchFamily="34" charset="0"/>
                <a:cs typeface="Arial" panose="020B0604020202020204" pitchFamily="34" charset="0"/>
              </a:rPr>
              <a:t>Pharmacol</a:t>
            </a:r>
            <a:r>
              <a:rPr kumimoji="0" lang="en-US" sz="700" b="0" i="0" u="none" strike="noStrike" kern="100" cap="none" spc="0" normalizeH="0" baseline="0" noProof="0" dirty="0">
                <a:ln>
                  <a:noFill/>
                </a:ln>
                <a:solidFill>
                  <a:srgbClr val="252625">
                    <a:lumMod val="50000"/>
                    <a:lumOff val="50000"/>
                  </a:srgbClr>
                </a:solidFill>
                <a:effectLst/>
                <a:uLnTx/>
                <a:uFillTx/>
                <a:latin typeface="Arial" panose="020B0604020202020204" pitchFamily="34" charset="0"/>
                <a:cs typeface="Arial" panose="020B0604020202020204" pitchFamily="34" charset="0"/>
              </a:rPr>
              <a:t> Sci. 2022 Sep;26(18):6772-6776. </a:t>
            </a:r>
            <a:r>
              <a:rPr kumimoji="0" lang="en-US" sz="700" b="0" i="0" u="none" strike="noStrike" kern="100" cap="none" spc="0" normalizeH="0" baseline="0" noProof="0" dirty="0" err="1">
                <a:ln>
                  <a:noFill/>
                </a:ln>
                <a:solidFill>
                  <a:srgbClr val="252625">
                    <a:lumMod val="50000"/>
                    <a:lumOff val="50000"/>
                  </a:srgbClr>
                </a:solidFill>
                <a:effectLst/>
                <a:uLnTx/>
                <a:uFillTx/>
                <a:latin typeface="Arial" panose="020B0604020202020204" pitchFamily="34" charset="0"/>
                <a:cs typeface="Arial" panose="020B0604020202020204" pitchFamily="34" charset="0"/>
              </a:rPr>
              <a:t>doi</a:t>
            </a:r>
            <a:r>
              <a:rPr kumimoji="0" lang="en-US" sz="700" b="0" i="0" u="none" strike="noStrike" kern="100" cap="none" spc="0" normalizeH="0" baseline="0" noProof="0" dirty="0">
                <a:ln>
                  <a:noFill/>
                </a:ln>
                <a:solidFill>
                  <a:srgbClr val="252625">
                    <a:lumMod val="50000"/>
                    <a:lumOff val="50000"/>
                  </a:srgbClr>
                </a:solidFill>
                <a:effectLst/>
                <a:uLnTx/>
                <a:uFillTx/>
                <a:latin typeface="Arial" panose="020B0604020202020204" pitchFamily="34" charset="0"/>
                <a:cs typeface="Arial" panose="020B0604020202020204" pitchFamily="34" charset="0"/>
              </a:rPr>
              <a:t>: 10.26355/eurrev_202209_29777. 10.Armstrong A, et al. Comparing Achievement of National Psoriasis Foundation Treatment Targets among Patients with Plaque Psoriasis Treated with </a:t>
            </a:r>
            <a:r>
              <a:rPr kumimoji="0" lang="en-US" sz="700" b="0" i="0" u="none" strike="noStrike" kern="100" cap="none" spc="0" normalizeH="0" baseline="0" noProof="0" dirty="0" err="1">
                <a:ln>
                  <a:noFill/>
                </a:ln>
                <a:solidFill>
                  <a:srgbClr val="252625">
                    <a:lumMod val="50000"/>
                    <a:lumOff val="50000"/>
                  </a:srgbClr>
                </a:solidFill>
                <a:effectLst/>
                <a:uLnTx/>
                <a:uFillTx/>
                <a:latin typeface="Arial" panose="020B0604020202020204" pitchFamily="34" charset="0"/>
                <a:cs typeface="Arial" panose="020B0604020202020204" pitchFamily="34" charset="0"/>
              </a:rPr>
              <a:t>Ixekizumab</a:t>
            </a:r>
            <a:r>
              <a:rPr kumimoji="0" lang="en-US" sz="700" b="0" i="0" u="none" strike="noStrike" kern="100" cap="none" spc="0" normalizeH="0" baseline="0" noProof="0" dirty="0">
                <a:ln>
                  <a:noFill/>
                </a:ln>
                <a:solidFill>
                  <a:srgbClr val="252625">
                    <a:lumMod val="50000"/>
                    <a:lumOff val="50000"/>
                  </a:srgbClr>
                </a:solidFill>
                <a:effectLst/>
                <a:uLnTx/>
                <a:uFillTx/>
                <a:latin typeface="Arial" panose="020B0604020202020204" pitchFamily="34" charset="0"/>
                <a:cs typeface="Arial" panose="020B0604020202020204" pitchFamily="34" charset="0"/>
              </a:rPr>
              <a:t> versus Other Biologics in Clinical and Real-World Studies. Dermatol </a:t>
            </a:r>
            <a:r>
              <a:rPr kumimoji="0" lang="en-US" sz="700" b="0" i="0" u="none" strike="noStrike" kern="100" cap="none" spc="0" normalizeH="0" baseline="0" noProof="0" dirty="0" err="1">
                <a:ln>
                  <a:noFill/>
                </a:ln>
                <a:solidFill>
                  <a:srgbClr val="252625">
                    <a:lumMod val="50000"/>
                    <a:lumOff val="50000"/>
                  </a:srgbClr>
                </a:solidFill>
                <a:effectLst/>
                <a:uLnTx/>
                <a:uFillTx/>
                <a:latin typeface="Arial" panose="020B0604020202020204" pitchFamily="34" charset="0"/>
                <a:cs typeface="Arial" panose="020B0604020202020204" pitchFamily="34" charset="0"/>
              </a:rPr>
              <a:t>Ther</a:t>
            </a:r>
            <a:r>
              <a:rPr kumimoji="0" lang="en-US" sz="700" b="0" i="0" u="none" strike="noStrike" kern="100" cap="none" spc="0" normalizeH="0" baseline="0" noProof="0" dirty="0">
                <a:ln>
                  <a:noFill/>
                </a:ln>
                <a:solidFill>
                  <a:srgbClr val="252625">
                    <a:lumMod val="50000"/>
                    <a:lumOff val="50000"/>
                  </a:srgbClr>
                </a:solidFill>
                <a:effectLst/>
                <a:uLnTx/>
                <a:uFillTx/>
                <a:latin typeface="Arial" panose="020B0604020202020204" pitchFamily="34" charset="0"/>
                <a:cs typeface="Arial" panose="020B0604020202020204" pitchFamily="34" charset="0"/>
              </a:rPr>
              <a:t> (</a:t>
            </a:r>
            <a:r>
              <a:rPr kumimoji="0" lang="en-US" sz="700" b="0" i="0" u="none" strike="noStrike" kern="100" cap="none" spc="0" normalizeH="0" baseline="0" noProof="0" dirty="0" err="1">
                <a:ln>
                  <a:noFill/>
                </a:ln>
                <a:solidFill>
                  <a:srgbClr val="252625">
                    <a:lumMod val="50000"/>
                    <a:lumOff val="50000"/>
                  </a:srgbClr>
                </a:solidFill>
                <a:effectLst/>
                <a:uLnTx/>
                <a:uFillTx/>
                <a:latin typeface="Arial" panose="020B0604020202020204" pitchFamily="34" charset="0"/>
                <a:cs typeface="Arial" panose="020B0604020202020204" pitchFamily="34" charset="0"/>
              </a:rPr>
              <a:t>Heidelb</a:t>
            </a:r>
            <a:r>
              <a:rPr kumimoji="0" lang="en-US" sz="700" b="0" i="0" u="none" strike="noStrike" kern="100" cap="none" spc="0" normalizeH="0" baseline="0" noProof="0" dirty="0">
                <a:ln>
                  <a:noFill/>
                </a:ln>
                <a:solidFill>
                  <a:srgbClr val="252625">
                    <a:lumMod val="50000"/>
                    <a:lumOff val="50000"/>
                  </a:srgbClr>
                </a:solidFill>
                <a:effectLst/>
                <a:uLnTx/>
                <a:uFillTx/>
                <a:latin typeface="Arial" panose="020B0604020202020204" pitchFamily="34" charset="0"/>
                <a:cs typeface="Arial" panose="020B0604020202020204" pitchFamily="34" charset="0"/>
              </a:rPr>
              <a:t>). 2024 Apr; 14(4): 933–952. </a:t>
            </a:r>
            <a:r>
              <a:rPr kumimoji="0" lang="en-US" sz="700" b="0" i="0" u="none" strike="noStrike" kern="100" cap="none" spc="0" normalizeH="0" baseline="0" noProof="0" dirty="0" err="1">
                <a:ln>
                  <a:noFill/>
                </a:ln>
                <a:solidFill>
                  <a:srgbClr val="252625">
                    <a:lumMod val="50000"/>
                    <a:lumOff val="50000"/>
                  </a:srgbClr>
                </a:solidFill>
                <a:effectLst/>
                <a:uLnTx/>
                <a:uFillTx/>
                <a:latin typeface="Arial" panose="020B0604020202020204" pitchFamily="34" charset="0"/>
                <a:cs typeface="Arial" panose="020B0604020202020204" pitchFamily="34" charset="0"/>
              </a:rPr>
              <a:t>doi</a:t>
            </a:r>
            <a:r>
              <a:rPr kumimoji="0" lang="en-US" sz="700" b="0" i="0" u="none" strike="noStrike" kern="100" cap="none" spc="0" normalizeH="0" baseline="0" noProof="0" dirty="0">
                <a:ln>
                  <a:noFill/>
                </a:ln>
                <a:solidFill>
                  <a:srgbClr val="252625">
                    <a:lumMod val="50000"/>
                    <a:lumOff val="50000"/>
                  </a:srgbClr>
                </a:solidFill>
                <a:effectLst/>
                <a:uLnTx/>
                <a:uFillTx/>
                <a:latin typeface="Arial" panose="020B0604020202020204" pitchFamily="34" charset="0"/>
                <a:cs typeface="Arial" panose="020B0604020202020204" pitchFamily="34" charset="0"/>
              </a:rPr>
              <a:t>: 10.1007/s13555-024-01136-w 11.Bardazzii F, et al. Tildrakizumab in Complex Psoriatic Patients: An Experience in Emilia-Romagna (Italy). Journal of Cutaneous Medicine and Surgery 2023 Mar-Apr;27(2):126-132.  </a:t>
            </a:r>
            <a:r>
              <a:rPr kumimoji="0" lang="en-US" sz="700" b="0" i="0" u="none" strike="noStrike" kern="100" cap="none" spc="0" normalizeH="0" baseline="0" noProof="0" dirty="0" err="1">
                <a:ln>
                  <a:noFill/>
                </a:ln>
                <a:solidFill>
                  <a:srgbClr val="252625">
                    <a:lumMod val="50000"/>
                    <a:lumOff val="50000"/>
                  </a:srgbClr>
                </a:solidFill>
                <a:effectLst/>
                <a:uLnTx/>
                <a:uFillTx/>
                <a:latin typeface="Arial" panose="020B0604020202020204" pitchFamily="34" charset="0"/>
                <a:cs typeface="Arial" panose="020B0604020202020204" pitchFamily="34" charset="0"/>
              </a:rPr>
              <a:t>doi</a:t>
            </a:r>
            <a:r>
              <a:rPr kumimoji="0" lang="en-US" sz="700" b="0" i="0" u="none" strike="noStrike" kern="100" cap="none" spc="0" normalizeH="0" baseline="0" noProof="0" dirty="0">
                <a:ln>
                  <a:noFill/>
                </a:ln>
                <a:solidFill>
                  <a:srgbClr val="252625">
                    <a:lumMod val="50000"/>
                    <a:lumOff val="50000"/>
                  </a:srgbClr>
                </a:solidFill>
                <a:effectLst/>
                <a:uLnTx/>
                <a:uFillTx/>
                <a:latin typeface="Arial" panose="020B0604020202020204" pitchFamily="34" charset="0"/>
                <a:cs typeface="Arial" panose="020B0604020202020204" pitchFamily="34" charset="0"/>
              </a:rPr>
              <a:t>: 10.1177/12034754231155889. 12.Caldarola G, et al. Tildrakizumab in moderate-to-severe plaque psoriasis: A multicenter, retrospective, real-life study. Dermatologic Therapy. 2022 Jun;35(6):e15488. </a:t>
            </a:r>
            <a:r>
              <a:rPr kumimoji="0" lang="en-US" sz="700" b="0" i="0" u="none" strike="noStrike" kern="100" cap="none" spc="0" normalizeH="0" baseline="0" noProof="0" dirty="0" err="1">
                <a:ln>
                  <a:noFill/>
                </a:ln>
                <a:solidFill>
                  <a:srgbClr val="252625">
                    <a:lumMod val="50000"/>
                    <a:lumOff val="50000"/>
                  </a:srgbClr>
                </a:solidFill>
                <a:effectLst/>
                <a:uLnTx/>
                <a:uFillTx/>
                <a:latin typeface="Arial" panose="020B0604020202020204" pitchFamily="34" charset="0"/>
                <a:cs typeface="Arial" panose="020B0604020202020204" pitchFamily="34" charset="0"/>
              </a:rPr>
              <a:t>doi</a:t>
            </a:r>
            <a:r>
              <a:rPr kumimoji="0" lang="en-US" sz="700" b="0" i="0" u="none" strike="noStrike" kern="100" cap="none" spc="0" normalizeH="0" baseline="0" noProof="0" dirty="0">
                <a:ln>
                  <a:noFill/>
                </a:ln>
                <a:solidFill>
                  <a:srgbClr val="252625">
                    <a:lumMod val="50000"/>
                    <a:lumOff val="50000"/>
                  </a:srgbClr>
                </a:solidFill>
                <a:effectLst/>
                <a:uLnTx/>
                <a:uFillTx/>
                <a:latin typeface="Arial" panose="020B0604020202020204" pitchFamily="34" charset="0"/>
                <a:cs typeface="Arial" panose="020B0604020202020204" pitchFamily="34" charset="0"/>
              </a:rPr>
              <a:t>: 10.1111/dth.15488. 13.Heim J, et al. Real-world effectiveness and safety of tildrakizumab in patients with moderate-to-severe psoriasis: Week 28 interim analysis of a phase 4 study. Journal of Drugs in Dermatology. 2023; 22(8): 754-760. 14. Torres, T, et al. Tildrakizumab for the treatment of moderate-to-severe psoriasis: a 52-week, real-world Portuguese multicentric study. Drugs Context. 2024; 13: 2023-12-5. 15.Campione E, et al. A Real-Life Study on the Use of Tildrakizumab in Psoriatic Patients. Pharmaceuticals (Basel). 2023;16(4):526. Published 2023 Mar 31. doi:10.3390/ph16040526. 16.Di Brizzi, et al. Effectiveness and Safety After a Switch to Tildrakizumab: A Real World Multicenter Italian Study in Psoriasis. Dermatol </a:t>
            </a:r>
            <a:r>
              <a:rPr kumimoji="0" lang="en-US" sz="700" b="0" i="0" u="none" strike="noStrike" kern="100" cap="none" spc="0" normalizeH="0" baseline="0" noProof="0" dirty="0" err="1">
                <a:ln>
                  <a:noFill/>
                </a:ln>
                <a:solidFill>
                  <a:srgbClr val="252625">
                    <a:lumMod val="50000"/>
                    <a:lumOff val="50000"/>
                  </a:srgbClr>
                </a:solidFill>
                <a:effectLst/>
                <a:uLnTx/>
                <a:uFillTx/>
                <a:latin typeface="Arial" panose="020B0604020202020204" pitchFamily="34" charset="0"/>
                <a:cs typeface="Arial" panose="020B0604020202020204" pitchFamily="34" charset="0"/>
              </a:rPr>
              <a:t>Pract</a:t>
            </a:r>
            <a:r>
              <a:rPr kumimoji="0" lang="en-US" sz="700" b="0" i="0" u="none" strike="noStrike" kern="100" cap="none" spc="0" normalizeH="0" baseline="0" noProof="0" dirty="0">
                <a:ln>
                  <a:noFill/>
                </a:ln>
                <a:solidFill>
                  <a:srgbClr val="252625">
                    <a:lumMod val="50000"/>
                    <a:lumOff val="50000"/>
                  </a:srgbClr>
                </a:solidFill>
                <a:effectLst/>
                <a:uLnTx/>
                <a:uFillTx/>
                <a:latin typeface="Arial" panose="020B0604020202020204" pitchFamily="34" charset="0"/>
                <a:cs typeface="Arial" panose="020B0604020202020204" pitchFamily="34" charset="0"/>
              </a:rPr>
              <a:t> Concept. 2023 Oct 1;13(4):e2023215. </a:t>
            </a:r>
            <a:r>
              <a:rPr kumimoji="0" lang="en-US" sz="700" b="0" i="0" u="none" strike="noStrike" kern="100" cap="none" spc="0" normalizeH="0" baseline="0" noProof="0" dirty="0" err="1">
                <a:ln>
                  <a:noFill/>
                </a:ln>
                <a:solidFill>
                  <a:srgbClr val="252625">
                    <a:lumMod val="50000"/>
                    <a:lumOff val="50000"/>
                  </a:srgbClr>
                </a:solidFill>
                <a:effectLst/>
                <a:uLnTx/>
                <a:uFillTx/>
                <a:latin typeface="Arial" panose="020B0604020202020204" pitchFamily="34" charset="0"/>
                <a:cs typeface="Arial" panose="020B0604020202020204" pitchFamily="34" charset="0"/>
              </a:rPr>
              <a:t>doi</a:t>
            </a:r>
            <a:r>
              <a:rPr kumimoji="0" lang="en-US" sz="700" b="0" i="0" u="none" strike="noStrike" kern="100" cap="none" spc="0" normalizeH="0" baseline="0" noProof="0" dirty="0">
                <a:ln>
                  <a:noFill/>
                </a:ln>
                <a:solidFill>
                  <a:srgbClr val="252625">
                    <a:lumMod val="50000"/>
                    <a:lumOff val="50000"/>
                  </a:srgbClr>
                </a:solidFill>
                <a:effectLst/>
                <a:uLnTx/>
                <a:uFillTx/>
                <a:latin typeface="Arial" panose="020B0604020202020204" pitchFamily="34" charset="0"/>
                <a:cs typeface="Arial" panose="020B0604020202020204" pitchFamily="34" charset="0"/>
              </a:rPr>
              <a:t>: 10.5826/dpc.1304a215.17.Ruggiero A, et al. Tildrakizumab for the Treatment of Moderate-to-Severe Psoriasis: Results from 52 Weeks Real-Life Retrospective Study. Clin </a:t>
            </a:r>
            <a:r>
              <a:rPr kumimoji="0" lang="en-US" sz="700" b="0" i="0" u="none" strike="noStrike" kern="100" cap="none" spc="0" normalizeH="0" baseline="0" noProof="0" dirty="0" err="1">
                <a:ln>
                  <a:noFill/>
                </a:ln>
                <a:solidFill>
                  <a:srgbClr val="252625">
                    <a:lumMod val="50000"/>
                    <a:lumOff val="50000"/>
                  </a:srgbClr>
                </a:solidFill>
                <a:effectLst/>
                <a:uLnTx/>
                <a:uFillTx/>
                <a:latin typeface="Arial" panose="020B0604020202020204" pitchFamily="34" charset="0"/>
                <a:cs typeface="Arial" panose="020B0604020202020204" pitchFamily="34" charset="0"/>
              </a:rPr>
              <a:t>Cosmet</a:t>
            </a:r>
            <a:r>
              <a:rPr kumimoji="0" lang="en-US" sz="700" b="0" i="0" u="none" strike="noStrike" kern="100" cap="none" spc="0" normalizeH="0" baseline="0" noProof="0" dirty="0">
                <a:ln>
                  <a:noFill/>
                </a:ln>
                <a:solidFill>
                  <a:srgbClr val="252625">
                    <a:lumMod val="50000"/>
                    <a:lumOff val="50000"/>
                  </a:srgbClr>
                </a:solidFill>
                <a:effectLst/>
                <a:uLnTx/>
                <a:uFillTx/>
                <a:latin typeface="Arial" panose="020B0604020202020204" pitchFamily="34" charset="0"/>
                <a:cs typeface="Arial" panose="020B0604020202020204" pitchFamily="34" charset="0"/>
              </a:rPr>
              <a:t> </a:t>
            </a:r>
            <a:r>
              <a:rPr kumimoji="0" lang="en-US" sz="700" b="0" i="0" u="none" strike="noStrike" kern="100" cap="none" spc="0" normalizeH="0" baseline="0" noProof="0" dirty="0" err="1">
                <a:ln>
                  <a:noFill/>
                </a:ln>
                <a:solidFill>
                  <a:srgbClr val="252625">
                    <a:lumMod val="50000"/>
                    <a:lumOff val="50000"/>
                  </a:srgbClr>
                </a:solidFill>
                <a:effectLst/>
                <a:uLnTx/>
                <a:uFillTx/>
                <a:latin typeface="Arial" panose="020B0604020202020204" pitchFamily="34" charset="0"/>
                <a:cs typeface="Arial" panose="020B0604020202020204" pitchFamily="34" charset="0"/>
              </a:rPr>
              <a:t>Investig</a:t>
            </a:r>
            <a:r>
              <a:rPr kumimoji="0" lang="en-US" sz="700" b="0" i="0" u="none" strike="noStrike" kern="100" cap="none" spc="0" normalizeH="0" baseline="0" noProof="0" dirty="0">
                <a:ln>
                  <a:noFill/>
                </a:ln>
                <a:solidFill>
                  <a:srgbClr val="252625">
                    <a:lumMod val="50000"/>
                    <a:lumOff val="50000"/>
                  </a:srgbClr>
                </a:solidFill>
                <a:effectLst/>
                <a:uLnTx/>
                <a:uFillTx/>
                <a:latin typeface="Arial" panose="020B0604020202020204" pitchFamily="34" charset="0"/>
                <a:cs typeface="Arial" panose="020B0604020202020204" pitchFamily="34" charset="0"/>
              </a:rPr>
              <a:t> Dermatol 2023 Feb 27;16:529-536. </a:t>
            </a:r>
            <a:r>
              <a:rPr kumimoji="0" lang="en-US" sz="700" b="0" i="0" u="none" strike="noStrike" kern="100" cap="none" spc="0" normalizeH="0" baseline="0" noProof="0" dirty="0" err="1">
                <a:ln>
                  <a:noFill/>
                </a:ln>
                <a:solidFill>
                  <a:srgbClr val="252625">
                    <a:lumMod val="50000"/>
                    <a:lumOff val="50000"/>
                  </a:srgbClr>
                </a:solidFill>
                <a:effectLst/>
                <a:uLnTx/>
                <a:uFillTx/>
                <a:latin typeface="Arial" panose="020B0604020202020204" pitchFamily="34" charset="0"/>
                <a:cs typeface="Arial" panose="020B0604020202020204" pitchFamily="34" charset="0"/>
              </a:rPr>
              <a:t>doi</a:t>
            </a:r>
            <a:r>
              <a:rPr kumimoji="0" lang="en-US" sz="700" b="0" i="0" u="none" strike="noStrike" kern="100" cap="none" spc="0" normalizeH="0" baseline="0" noProof="0" dirty="0">
                <a:ln>
                  <a:noFill/>
                </a:ln>
                <a:solidFill>
                  <a:srgbClr val="252625">
                    <a:lumMod val="50000"/>
                    <a:lumOff val="50000"/>
                  </a:srgbClr>
                </a:solidFill>
                <a:effectLst/>
                <a:uLnTx/>
                <a:uFillTx/>
                <a:latin typeface="Arial" panose="020B0604020202020204" pitchFamily="34" charset="0"/>
                <a:cs typeface="Arial" panose="020B0604020202020204" pitchFamily="34" charset="0"/>
              </a:rPr>
              <a:t>: 10.2147/CCID.S402183. 18.Licata G, et al. Are IL-23 inhibitors too slow to have a therapeutic success in plaque psoriasis? A real-life experience of 330 patients. Ital J Dermatol </a:t>
            </a:r>
            <a:r>
              <a:rPr kumimoji="0" lang="en-US" sz="700" b="0" i="0" u="none" strike="noStrike" kern="100" cap="none" spc="0" normalizeH="0" baseline="0" noProof="0" dirty="0" err="1">
                <a:ln>
                  <a:noFill/>
                </a:ln>
                <a:solidFill>
                  <a:srgbClr val="252625">
                    <a:lumMod val="50000"/>
                    <a:lumOff val="50000"/>
                  </a:srgbClr>
                </a:solidFill>
                <a:effectLst/>
                <a:uLnTx/>
                <a:uFillTx/>
                <a:latin typeface="Arial" panose="020B0604020202020204" pitchFamily="34" charset="0"/>
                <a:cs typeface="Arial" panose="020B0604020202020204" pitchFamily="34" charset="0"/>
              </a:rPr>
              <a:t>Venerol</a:t>
            </a:r>
            <a:r>
              <a:rPr kumimoji="0" lang="en-US" sz="700" b="0" i="0" u="none" strike="noStrike" kern="100" cap="none" spc="0" normalizeH="0" baseline="0" noProof="0" dirty="0">
                <a:ln>
                  <a:noFill/>
                </a:ln>
                <a:solidFill>
                  <a:srgbClr val="252625">
                    <a:lumMod val="50000"/>
                    <a:lumOff val="50000"/>
                  </a:srgbClr>
                </a:solidFill>
                <a:effectLst/>
                <a:uLnTx/>
                <a:uFillTx/>
                <a:latin typeface="Arial" panose="020B0604020202020204" pitchFamily="34" charset="0"/>
                <a:cs typeface="Arial" panose="020B0604020202020204" pitchFamily="34" charset="0"/>
              </a:rPr>
              <a:t>. 2023; 158(3):263-265. </a:t>
            </a:r>
            <a:r>
              <a:rPr kumimoji="0" lang="en-US" sz="700" b="0" i="0" u="none" strike="noStrike" kern="100" cap="none" spc="0" normalizeH="0" baseline="0" noProof="0" dirty="0" err="1">
                <a:ln>
                  <a:noFill/>
                </a:ln>
                <a:solidFill>
                  <a:srgbClr val="252625">
                    <a:lumMod val="50000"/>
                    <a:lumOff val="50000"/>
                  </a:srgbClr>
                </a:solidFill>
                <a:effectLst/>
                <a:uLnTx/>
                <a:uFillTx/>
                <a:latin typeface="Arial" panose="020B0604020202020204" pitchFamily="34" charset="0"/>
                <a:cs typeface="Arial" panose="020B0604020202020204" pitchFamily="34" charset="0"/>
              </a:rPr>
              <a:t>doi</a:t>
            </a:r>
            <a:r>
              <a:rPr kumimoji="0" lang="en-US" sz="700" b="0" i="0" u="none" strike="noStrike" kern="100" cap="none" spc="0" normalizeH="0" baseline="0" noProof="0" dirty="0">
                <a:ln>
                  <a:noFill/>
                </a:ln>
                <a:solidFill>
                  <a:srgbClr val="252625">
                    <a:lumMod val="50000"/>
                    <a:lumOff val="50000"/>
                  </a:srgbClr>
                </a:solidFill>
                <a:effectLst/>
                <a:uLnTx/>
                <a:uFillTx/>
                <a:latin typeface="Arial" panose="020B0604020202020204" pitchFamily="34" charset="0"/>
                <a:cs typeface="Arial" panose="020B0604020202020204" pitchFamily="34" charset="0"/>
              </a:rPr>
              <a:t>: 0.23736/S2784-8671.23.07566-7.19.Gambardella A, et al. Treatment of moderate‐to‐severe plaque psoriasis with tildrakizumab in the real‐life setting. JEADV Clin </a:t>
            </a:r>
            <a:r>
              <a:rPr kumimoji="0" lang="en-US" sz="700" b="0" i="0" u="none" strike="noStrike" kern="100" cap="none" spc="0" normalizeH="0" baseline="0" noProof="0" dirty="0" err="1">
                <a:ln>
                  <a:noFill/>
                </a:ln>
                <a:solidFill>
                  <a:srgbClr val="252625">
                    <a:lumMod val="50000"/>
                    <a:lumOff val="50000"/>
                  </a:srgbClr>
                </a:solidFill>
                <a:effectLst/>
                <a:uLnTx/>
                <a:uFillTx/>
                <a:latin typeface="Arial" panose="020B0604020202020204" pitchFamily="34" charset="0"/>
                <a:cs typeface="Arial" panose="020B0604020202020204" pitchFamily="34" charset="0"/>
              </a:rPr>
              <a:t>Pract</a:t>
            </a:r>
            <a:r>
              <a:rPr kumimoji="0" lang="en-US" sz="700" b="0" i="0" u="none" strike="noStrike" kern="100" cap="none" spc="0" normalizeH="0" baseline="0" noProof="0" dirty="0">
                <a:ln>
                  <a:noFill/>
                </a:ln>
                <a:solidFill>
                  <a:srgbClr val="252625">
                    <a:lumMod val="50000"/>
                    <a:lumOff val="50000"/>
                  </a:srgbClr>
                </a:solidFill>
                <a:effectLst/>
                <a:uLnTx/>
                <a:uFillTx/>
                <a:latin typeface="Arial" panose="020B0604020202020204" pitchFamily="34" charset="0"/>
                <a:cs typeface="Arial" panose="020B0604020202020204" pitchFamily="34" charset="0"/>
              </a:rPr>
              <a:t>. 2023; 2: 52– 58. </a:t>
            </a:r>
            <a:r>
              <a:rPr kumimoji="0" lang="en-US" sz="700" b="0" i="0" u="none" strike="noStrike" kern="100" cap="none" spc="0" normalizeH="0" baseline="0" noProof="0" dirty="0" err="1">
                <a:ln>
                  <a:noFill/>
                </a:ln>
                <a:solidFill>
                  <a:srgbClr val="252625">
                    <a:lumMod val="50000"/>
                    <a:lumOff val="50000"/>
                  </a:srgbClr>
                </a:solidFill>
                <a:effectLst/>
                <a:uLnTx/>
                <a:uFillTx/>
                <a:latin typeface="Arial" panose="020B0604020202020204" pitchFamily="34" charset="0"/>
                <a:cs typeface="Arial" panose="020B0604020202020204" pitchFamily="34" charset="0"/>
              </a:rPr>
              <a:t>doi</a:t>
            </a:r>
            <a:r>
              <a:rPr kumimoji="0" lang="en-US" sz="700" b="0" i="0" u="none" strike="noStrike" kern="100" cap="none" spc="0" normalizeH="0" baseline="0" noProof="0" dirty="0">
                <a:ln>
                  <a:noFill/>
                </a:ln>
                <a:solidFill>
                  <a:srgbClr val="252625">
                    <a:lumMod val="50000"/>
                    <a:lumOff val="50000"/>
                  </a:srgbClr>
                </a:solidFill>
                <a:effectLst/>
                <a:uLnTx/>
                <a:uFillTx/>
                <a:latin typeface="Arial" panose="020B0604020202020204" pitchFamily="34" charset="0"/>
                <a:cs typeface="Arial" panose="020B0604020202020204" pitchFamily="34" charset="0"/>
              </a:rPr>
              <a:t>: 10.1002/jvc2.65. 20.Wei NW, et al. Retrospective Analysis in Patients With Moderate to Severe Plaque Psoriasis Treated With Tildrakizumab: Real-Life Clinical Data. Journal of Psoriasis and Psoriatic Arthritis. 2022;7(2):55-59. doi:10.1177/24755303221077211. 21.Burlando M, et al. Treatment of moderate-to-severe plaque psoriasis with tildrakizumab in the real-life setting. Drugs in Context 2021 May 21;10:2021-2-6. </a:t>
            </a:r>
            <a:r>
              <a:rPr kumimoji="0" lang="en-US" sz="700" b="0" i="0" u="none" strike="noStrike" kern="100" cap="none" spc="0" normalizeH="0" baseline="0" noProof="0" dirty="0" err="1">
                <a:ln>
                  <a:noFill/>
                </a:ln>
                <a:solidFill>
                  <a:srgbClr val="252625">
                    <a:lumMod val="50000"/>
                    <a:lumOff val="50000"/>
                  </a:srgbClr>
                </a:solidFill>
                <a:effectLst/>
                <a:uLnTx/>
                <a:uFillTx/>
                <a:latin typeface="Arial" panose="020B0604020202020204" pitchFamily="34" charset="0"/>
                <a:cs typeface="Arial" panose="020B0604020202020204" pitchFamily="34" charset="0"/>
              </a:rPr>
              <a:t>doi</a:t>
            </a:r>
            <a:r>
              <a:rPr kumimoji="0" lang="en-US" sz="700" b="0" i="0" u="none" strike="noStrike" kern="100" cap="none" spc="0" normalizeH="0" baseline="0" noProof="0" dirty="0">
                <a:ln>
                  <a:noFill/>
                </a:ln>
                <a:solidFill>
                  <a:srgbClr val="252625">
                    <a:lumMod val="50000"/>
                    <a:lumOff val="50000"/>
                  </a:srgbClr>
                </a:solidFill>
                <a:effectLst/>
                <a:uLnTx/>
                <a:uFillTx/>
                <a:latin typeface="Arial" panose="020B0604020202020204" pitchFamily="34" charset="0"/>
                <a:cs typeface="Arial" panose="020B0604020202020204" pitchFamily="34" charset="0"/>
              </a:rPr>
              <a:t>: 10.7573/dic.2021-2-6. 22.Weger W, et al. Patient-reported well-being using tildrakizumab in a real-world setting: 28-week interim data in patients with nail psoriasis from the phase IV POSITIVE study. </a:t>
            </a:r>
            <a:r>
              <a:rPr kumimoji="0" lang="en-US" sz="700" b="0" i="0" u="none" strike="noStrike" kern="100" cap="none" spc="0" normalizeH="0" baseline="0" noProof="0" dirty="0" err="1">
                <a:ln>
                  <a:noFill/>
                </a:ln>
                <a:solidFill>
                  <a:srgbClr val="252625">
                    <a:lumMod val="50000"/>
                    <a:lumOff val="50000"/>
                  </a:srgbClr>
                </a:solidFill>
                <a:effectLst/>
                <a:uLnTx/>
                <a:uFillTx/>
                <a:latin typeface="Arial" panose="020B0604020202020204" pitchFamily="34" charset="0"/>
                <a:cs typeface="Arial" panose="020B0604020202020204" pitchFamily="34" charset="0"/>
              </a:rPr>
              <a:t>Póster</a:t>
            </a:r>
            <a:r>
              <a:rPr kumimoji="0" lang="en-US" sz="700" b="0" i="0" u="none" strike="noStrike" kern="100" cap="none" spc="0" normalizeH="0" baseline="0" noProof="0" dirty="0">
                <a:ln>
                  <a:noFill/>
                </a:ln>
                <a:solidFill>
                  <a:srgbClr val="252625">
                    <a:lumMod val="50000"/>
                    <a:lumOff val="50000"/>
                  </a:srgbClr>
                </a:solidFill>
                <a:effectLst/>
                <a:uLnTx/>
                <a:uFillTx/>
                <a:latin typeface="Arial" panose="020B0604020202020204" pitchFamily="34" charset="0"/>
                <a:cs typeface="Arial" panose="020B0604020202020204" pitchFamily="34" charset="0"/>
              </a:rPr>
              <a:t> </a:t>
            </a:r>
            <a:r>
              <a:rPr kumimoji="0" lang="en-US" sz="700" b="0" i="0" u="none" strike="noStrike" kern="100" cap="none" spc="0" normalizeH="0" baseline="0" noProof="0" dirty="0" err="1">
                <a:ln>
                  <a:noFill/>
                </a:ln>
                <a:solidFill>
                  <a:srgbClr val="252625">
                    <a:lumMod val="50000"/>
                    <a:lumOff val="50000"/>
                  </a:srgbClr>
                </a:solidFill>
                <a:effectLst/>
                <a:uLnTx/>
                <a:uFillTx/>
                <a:latin typeface="Arial" panose="020B0604020202020204" pitchFamily="34" charset="0"/>
                <a:cs typeface="Arial" panose="020B0604020202020204" pitchFamily="34" charset="0"/>
              </a:rPr>
              <a:t>presentado</a:t>
            </a:r>
            <a:r>
              <a:rPr kumimoji="0" lang="en-US" sz="700" b="0" i="0" u="none" strike="noStrike" kern="100" cap="none" spc="0" normalizeH="0" baseline="0" noProof="0" dirty="0">
                <a:ln>
                  <a:noFill/>
                </a:ln>
                <a:solidFill>
                  <a:srgbClr val="252625">
                    <a:lumMod val="50000"/>
                    <a:lumOff val="50000"/>
                  </a:srgbClr>
                </a:solidFill>
                <a:effectLst/>
                <a:uLnTx/>
                <a:uFillTx/>
                <a:latin typeface="Arial" panose="020B0604020202020204" pitchFamily="34" charset="0"/>
                <a:cs typeface="Arial" panose="020B0604020202020204" pitchFamily="34" charset="0"/>
              </a:rPr>
              <a:t> </a:t>
            </a:r>
            <a:r>
              <a:rPr kumimoji="0" lang="en-US" sz="700" b="0" i="0" u="none" strike="noStrike" kern="100" cap="none" spc="0" normalizeH="0" baseline="0" noProof="0" dirty="0" err="1">
                <a:ln>
                  <a:noFill/>
                </a:ln>
                <a:solidFill>
                  <a:srgbClr val="252625">
                    <a:lumMod val="50000"/>
                    <a:lumOff val="50000"/>
                  </a:srgbClr>
                </a:solidFill>
                <a:effectLst/>
                <a:uLnTx/>
                <a:uFillTx/>
                <a:latin typeface="Arial" panose="020B0604020202020204" pitchFamily="34" charset="0"/>
                <a:cs typeface="Arial" panose="020B0604020202020204" pitchFamily="34" charset="0"/>
              </a:rPr>
              <a:t>en</a:t>
            </a:r>
            <a:r>
              <a:rPr kumimoji="0" lang="en-US" sz="700" b="0" i="0" u="none" strike="noStrike" kern="100" cap="none" spc="0" normalizeH="0" baseline="0" noProof="0" dirty="0">
                <a:ln>
                  <a:noFill/>
                </a:ln>
                <a:solidFill>
                  <a:srgbClr val="252625">
                    <a:lumMod val="50000"/>
                    <a:lumOff val="50000"/>
                  </a:srgbClr>
                </a:solidFill>
                <a:effectLst/>
                <a:uLnTx/>
                <a:uFillTx/>
                <a:latin typeface="Arial" panose="020B0604020202020204" pitchFamily="34" charset="0"/>
                <a:cs typeface="Arial" panose="020B0604020202020204" pitchFamily="34" charset="0"/>
              </a:rPr>
              <a:t> 5º Inflammatory Skin Disease Summit, Viena, 15-18 </a:t>
            </a:r>
            <a:r>
              <a:rPr kumimoji="0" lang="en-US" sz="700" b="0" i="0" u="none" strike="noStrike" kern="100" cap="none" spc="0" normalizeH="0" baseline="0" noProof="0" dirty="0" err="1">
                <a:ln>
                  <a:noFill/>
                </a:ln>
                <a:solidFill>
                  <a:srgbClr val="252625">
                    <a:lumMod val="50000"/>
                    <a:lumOff val="50000"/>
                  </a:srgbClr>
                </a:solidFill>
                <a:effectLst/>
                <a:uLnTx/>
                <a:uFillTx/>
                <a:latin typeface="Arial" panose="020B0604020202020204" pitchFamily="34" charset="0"/>
                <a:cs typeface="Arial" panose="020B0604020202020204" pitchFamily="34" charset="0"/>
              </a:rPr>
              <a:t>Noviembre</a:t>
            </a:r>
            <a:r>
              <a:rPr kumimoji="0" lang="en-US" sz="700" b="0" i="0" u="none" strike="noStrike" kern="100" cap="none" spc="0" normalizeH="0" baseline="0" noProof="0" dirty="0">
                <a:ln>
                  <a:noFill/>
                </a:ln>
                <a:solidFill>
                  <a:srgbClr val="252625">
                    <a:lumMod val="50000"/>
                    <a:lumOff val="50000"/>
                  </a:srgbClr>
                </a:solidFill>
                <a:effectLst/>
                <a:uLnTx/>
                <a:uFillTx/>
                <a:latin typeface="Arial" panose="020B0604020202020204" pitchFamily="34" charset="0"/>
                <a:cs typeface="Arial" panose="020B0604020202020204" pitchFamily="34" charset="0"/>
              </a:rPr>
              <a:t> 2023. P116.23.Ricceri F, et al. Successful use of anti-IL-23 molecules in overweight-to-obese psoriatic patients: A multicentric retrospective study. Dermatol </a:t>
            </a:r>
            <a:r>
              <a:rPr kumimoji="0" lang="en-US" sz="700" b="0" i="0" u="none" strike="noStrike" kern="100" cap="none" spc="0" normalizeH="0" baseline="0" noProof="0" dirty="0" err="1">
                <a:ln>
                  <a:noFill/>
                </a:ln>
                <a:solidFill>
                  <a:srgbClr val="252625">
                    <a:lumMod val="50000"/>
                    <a:lumOff val="50000"/>
                  </a:srgbClr>
                </a:solidFill>
                <a:effectLst/>
                <a:uLnTx/>
                <a:uFillTx/>
                <a:latin typeface="Arial" panose="020B0604020202020204" pitchFamily="34" charset="0"/>
                <a:cs typeface="Arial" panose="020B0604020202020204" pitchFamily="34" charset="0"/>
              </a:rPr>
              <a:t>Ther</a:t>
            </a:r>
            <a:r>
              <a:rPr kumimoji="0" lang="en-US" sz="700" b="0" i="0" u="none" strike="noStrike" kern="100" cap="none" spc="0" normalizeH="0" baseline="0" noProof="0" dirty="0">
                <a:ln>
                  <a:noFill/>
                </a:ln>
                <a:solidFill>
                  <a:srgbClr val="252625">
                    <a:lumMod val="50000"/>
                    <a:lumOff val="50000"/>
                  </a:srgbClr>
                </a:solidFill>
                <a:effectLst/>
                <a:uLnTx/>
                <a:uFillTx/>
                <a:latin typeface="Arial" panose="020B0604020202020204" pitchFamily="34" charset="0"/>
                <a:cs typeface="Arial" panose="020B0604020202020204" pitchFamily="34" charset="0"/>
              </a:rPr>
              <a:t>. 2022 Nov;35(11):e15793. </a:t>
            </a:r>
            <a:r>
              <a:rPr kumimoji="0" lang="en-US" sz="700" b="0" i="0" u="none" strike="noStrike" kern="100" cap="none" spc="0" normalizeH="0" baseline="0" noProof="0" dirty="0" err="1">
                <a:ln>
                  <a:noFill/>
                </a:ln>
                <a:solidFill>
                  <a:srgbClr val="252625">
                    <a:lumMod val="50000"/>
                    <a:lumOff val="50000"/>
                  </a:srgbClr>
                </a:solidFill>
                <a:effectLst/>
                <a:uLnTx/>
                <a:uFillTx/>
                <a:latin typeface="Arial" panose="020B0604020202020204" pitchFamily="34" charset="0"/>
                <a:cs typeface="Arial" panose="020B0604020202020204" pitchFamily="34" charset="0"/>
              </a:rPr>
              <a:t>doi</a:t>
            </a:r>
            <a:r>
              <a:rPr kumimoji="0" lang="en-US" sz="700" b="0" i="0" u="none" strike="noStrike" kern="100" cap="none" spc="0" normalizeH="0" baseline="0" noProof="0" dirty="0">
                <a:ln>
                  <a:noFill/>
                </a:ln>
                <a:solidFill>
                  <a:srgbClr val="252625">
                    <a:lumMod val="50000"/>
                    <a:lumOff val="50000"/>
                  </a:srgbClr>
                </a:solidFill>
                <a:effectLst/>
                <a:uLnTx/>
                <a:uFillTx/>
                <a:latin typeface="Arial" panose="020B0604020202020204" pitchFamily="34" charset="0"/>
                <a:cs typeface="Arial" panose="020B0604020202020204" pitchFamily="34" charset="0"/>
              </a:rPr>
              <a:t>: 10.1111/dth.15793. 24.Maul JT, et al. Management of moderate-to-severe psoriasis with tildrakizumab: First real-world-evidence results in a Swiss patient cohort from the SDNTT Registry. Presented at 30th EADV Virtual Congress, 29th September – 2nd October 2021. 25.Megna, et al. Effectiveness and Safety of Tildrakizumab in Psoriasis Patients Who Failed Anti-IL17 Treatment: A 28-Week Real-Life Study. Clinical, cosmetic and investigational dermatology, 17, 1037–1042. Clin </a:t>
            </a:r>
            <a:r>
              <a:rPr kumimoji="0" lang="en-US" sz="700" b="0" i="0" u="none" strike="noStrike" kern="100" cap="none" spc="0" normalizeH="0" baseline="0" noProof="0" dirty="0" err="1">
                <a:ln>
                  <a:noFill/>
                </a:ln>
                <a:solidFill>
                  <a:srgbClr val="252625">
                    <a:lumMod val="50000"/>
                    <a:lumOff val="50000"/>
                  </a:srgbClr>
                </a:solidFill>
                <a:effectLst/>
                <a:uLnTx/>
                <a:uFillTx/>
                <a:latin typeface="Arial" panose="020B0604020202020204" pitchFamily="34" charset="0"/>
                <a:cs typeface="Arial" panose="020B0604020202020204" pitchFamily="34" charset="0"/>
              </a:rPr>
              <a:t>Cosmet</a:t>
            </a:r>
            <a:r>
              <a:rPr kumimoji="0" lang="en-US" sz="700" b="0" i="0" u="none" strike="noStrike" kern="100" cap="none" spc="0" normalizeH="0" baseline="0" noProof="0" dirty="0">
                <a:ln>
                  <a:noFill/>
                </a:ln>
                <a:solidFill>
                  <a:srgbClr val="252625">
                    <a:lumMod val="50000"/>
                    <a:lumOff val="50000"/>
                  </a:srgbClr>
                </a:solidFill>
                <a:effectLst/>
                <a:uLnTx/>
                <a:uFillTx/>
                <a:latin typeface="Arial" panose="020B0604020202020204" pitchFamily="34" charset="0"/>
                <a:cs typeface="Arial" panose="020B0604020202020204" pitchFamily="34" charset="0"/>
              </a:rPr>
              <a:t> </a:t>
            </a:r>
            <a:r>
              <a:rPr kumimoji="0" lang="en-US" sz="700" b="0" i="0" u="none" strike="noStrike" kern="100" cap="none" spc="0" normalizeH="0" baseline="0" noProof="0" dirty="0" err="1">
                <a:ln>
                  <a:noFill/>
                </a:ln>
                <a:solidFill>
                  <a:srgbClr val="252625">
                    <a:lumMod val="50000"/>
                    <a:lumOff val="50000"/>
                  </a:srgbClr>
                </a:solidFill>
                <a:effectLst/>
                <a:uLnTx/>
                <a:uFillTx/>
                <a:latin typeface="Arial" panose="020B0604020202020204" pitchFamily="34" charset="0"/>
                <a:cs typeface="Arial" panose="020B0604020202020204" pitchFamily="34" charset="0"/>
              </a:rPr>
              <a:t>Investig</a:t>
            </a:r>
            <a:r>
              <a:rPr kumimoji="0" lang="en-US" sz="700" b="0" i="0" u="none" strike="noStrike" kern="100" cap="none" spc="0" normalizeH="0" baseline="0" noProof="0" dirty="0">
                <a:ln>
                  <a:noFill/>
                </a:ln>
                <a:solidFill>
                  <a:srgbClr val="252625">
                    <a:lumMod val="50000"/>
                    <a:lumOff val="50000"/>
                  </a:srgbClr>
                </a:solidFill>
                <a:effectLst/>
                <a:uLnTx/>
                <a:uFillTx/>
                <a:latin typeface="Arial" panose="020B0604020202020204" pitchFamily="34" charset="0"/>
                <a:cs typeface="Arial" panose="020B0604020202020204" pitchFamily="34" charset="0"/>
              </a:rPr>
              <a:t> Dermatol. 2024 May 7:17:1037-1042. </a:t>
            </a:r>
            <a:r>
              <a:rPr kumimoji="0" lang="en-US" sz="700" b="0" i="0" u="none" strike="noStrike" kern="100" cap="none" spc="0" normalizeH="0" baseline="0" noProof="0" dirty="0" err="1">
                <a:ln>
                  <a:noFill/>
                </a:ln>
                <a:solidFill>
                  <a:srgbClr val="252625">
                    <a:lumMod val="50000"/>
                    <a:lumOff val="50000"/>
                  </a:srgbClr>
                </a:solidFill>
                <a:effectLst/>
                <a:uLnTx/>
                <a:uFillTx/>
                <a:latin typeface="Arial" panose="020B0604020202020204" pitchFamily="34" charset="0"/>
                <a:cs typeface="Arial" panose="020B0604020202020204" pitchFamily="34" charset="0"/>
              </a:rPr>
              <a:t>doi</a:t>
            </a:r>
            <a:r>
              <a:rPr kumimoji="0" lang="en-US" sz="700" b="0" i="0" u="none" strike="noStrike" kern="100" cap="none" spc="0" normalizeH="0" baseline="0" noProof="0" dirty="0">
                <a:ln>
                  <a:noFill/>
                </a:ln>
                <a:solidFill>
                  <a:srgbClr val="252625">
                    <a:lumMod val="50000"/>
                    <a:lumOff val="50000"/>
                  </a:srgbClr>
                </a:solidFill>
                <a:effectLst/>
                <a:uLnTx/>
                <a:uFillTx/>
                <a:latin typeface="Arial" panose="020B0604020202020204" pitchFamily="34" charset="0"/>
                <a:cs typeface="Arial" panose="020B0604020202020204" pitchFamily="34" charset="0"/>
              </a:rPr>
              <a:t>: 10.2147/CCID.S464326.26.Megna M, et al. Real-world practice indirect comparison between </a:t>
            </a:r>
            <a:r>
              <a:rPr kumimoji="0" lang="en-US" sz="700" b="0" i="0" u="none" strike="noStrike" kern="100" cap="none" spc="0" normalizeH="0" baseline="0" noProof="0" dirty="0" err="1">
                <a:ln>
                  <a:noFill/>
                </a:ln>
                <a:solidFill>
                  <a:srgbClr val="252625">
                    <a:lumMod val="50000"/>
                    <a:lumOff val="50000"/>
                  </a:srgbClr>
                </a:solidFill>
                <a:effectLst/>
                <a:uLnTx/>
                <a:uFillTx/>
                <a:latin typeface="Arial" panose="020B0604020202020204" pitchFamily="34" charset="0"/>
                <a:cs typeface="Arial" panose="020B0604020202020204" pitchFamily="34" charset="0"/>
              </a:rPr>
              <a:t>guselkumab</a:t>
            </a:r>
            <a:r>
              <a:rPr kumimoji="0" lang="en-US" sz="700" b="0" i="0" u="none" strike="noStrike" kern="100" cap="none" spc="0" normalizeH="0" baseline="0" noProof="0" dirty="0">
                <a:ln>
                  <a:noFill/>
                </a:ln>
                <a:solidFill>
                  <a:srgbClr val="252625">
                    <a:lumMod val="50000"/>
                    <a:lumOff val="50000"/>
                  </a:srgbClr>
                </a:solidFill>
                <a:effectLst/>
                <a:uLnTx/>
                <a:uFillTx/>
                <a:latin typeface="Arial" panose="020B0604020202020204" pitchFamily="34" charset="0"/>
                <a:cs typeface="Arial" panose="020B0604020202020204" pitchFamily="34" charset="0"/>
              </a:rPr>
              <a:t>, </a:t>
            </a:r>
            <a:r>
              <a:rPr kumimoji="0" lang="en-US" sz="700" b="0" i="0" u="none" strike="noStrike" kern="100" cap="none" spc="0" normalizeH="0" baseline="0" noProof="0" dirty="0" err="1">
                <a:ln>
                  <a:noFill/>
                </a:ln>
                <a:solidFill>
                  <a:srgbClr val="252625">
                    <a:lumMod val="50000"/>
                    <a:lumOff val="50000"/>
                  </a:srgbClr>
                </a:solidFill>
                <a:effectLst/>
                <a:uLnTx/>
                <a:uFillTx/>
                <a:latin typeface="Arial" panose="020B0604020202020204" pitchFamily="34" charset="0"/>
                <a:cs typeface="Arial" panose="020B0604020202020204" pitchFamily="34" charset="0"/>
              </a:rPr>
              <a:t>risankizumab</a:t>
            </a:r>
            <a:r>
              <a:rPr kumimoji="0" lang="en-US" sz="700" b="0" i="0" u="none" strike="noStrike" kern="100" cap="none" spc="0" normalizeH="0" baseline="0" noProof="0" dirty="0">
                <a:ln>
                  <a:noFill/>
                </a:ln>
                <a:solidFill>
                  <a:srgbClr val="252625">
                    <a:lumMod val="50000"/>
                    <a:lumOff val="50000"/>
                  </a:srgbClr>
                </a:solidFill>
                <a:effectLst/>
                <a:uLnTx/>
                <a:uFillTx/>
                <a:latin typeface="Arial" panose="020B0604020202020204" pitchFamily="34" charset="0"/>
                <a:cs typeface="Arial" panose="020B0604020202020204" pitchFamily="34" charset="0"/>
              </a:rPr>
              <a:t> and tildrakizumab: results from an Italian 28-week retrospective study, Journal of Dermatological Treatment 2022 Sep;33(6):2813-2820. </a:t>
            </a:r>
            <a:r>
              <a:rPr kumimoji="0" lang="en-US" sz="700" b="0" i="0" u="none" strike="noStrike" kern="100" cap="none" spc="0" normalizeH="0" baseline="0" noProof="0" dirty="0" err="1">
                <a:ln>
                  <a:noFill/>
                </a:ln>
                <a:solidFill>
                  <a:srgbClr val="252625">
                    <a:lumMod val="50000"/>
                    <a:lumOff val="50000"/>
                  </a:srgbClr>
                </a:solidFill>
                <a:effectLst/>
                <a:uLnTx/>
                <a:uFillTx/>
                <a:latin typeface="Arial" panose="020B0604020202020204" pitchFamily="34" charset="0"/>
                <a:cs typeface="Arial" panose="020B0604020202020204" pitchFamily="34" charset="0"/>
              </a:rPr>
              <a:t>doi</a:t>
            </a:r>
            <a:r>
              <a:rPr kumimoji="0" lang="en-US" sz="700" b="0" i="0" u="none" strike="noStrike" kern="100" cap="none" spc="0" normalizeH="0" baseline="0" noProof="0" dirty="0">
                <a:ln>
                  <a:noFill/>
                </a:ln>
                <a:solidFill>
                  <a:srgbClr val="252625">
                    <a:lumMod val="50000"/>
                    <a:lumOff val="50000"/>
                  </a:srgbClr>
                </a:solidFill>
                <a:effectLst/>
                <a:uLnTx/>
                <a:uFillTx/>
                <a:latin typeface="Arial" panose="020B0604020202020204" pitchFamily="34" charset="0"/>
                <a:cs typeface="Arial" panose="020B0604020202020204" pitchFamily="34" charset="0"/>
              </a:rPr>
              <a:t>: 10.1080/09546634.2022.2081655. 27.Galluzzo M, et al. Efficacy of Tildrakizumab for the Treatment of Difficult-to-Treat Areas: Scalp, Nail, Palmoplantar and Genital Psoriasis. J. Clin. Med. 2022 May 7;11(9):2631. </a:t>
            </a:r>
            <a:r>
              <a:rPr kumimoji="0" lang="en-US" sz="700" b="0" i="0" u="none" strike="noStrike" kern="100" cap="none" spc="0" normalizeH="0" baseline="0" noProof="0" dirty="0" err="1">
                <a:ln>
                  <a:noFill/>
                </a:ln>
                <a:solidFill>
                  <a:srgbClr val="252625">
                    <a:lumMod val="50000"/>
                    <a:lumOff val="50000"/>
                  </a:srgbClr>
                </a:solidFill>
                <a:effectLst/>
                <a:uLnTx/>
                <a:uFillTx/>
                <a:latin typeface="Arial" panose="020B0604020202020204" pitchFamily="34" charset="0"/>
                <a:cs typeface="Arial" panose="020B0604020202020204" pitchFamily="34" charset="0"/>
              </a:rPr>
              <a:t>doi</a:t>
            </a:r>
            <a:r>
              <a:rPr kumimoji="0" lang="en-US" sz="700" b="0" i="0" u="none" strike="noStrike" kern="100" cap="none" spc="0" normalizeH="0" baseline="0" noProof="0" dirty="0">
                <a:ln>
                  <a:noFill/>
                </a:ln>
                <a:solidFill>
                  <a:srgbClr val="252625">
                    <a:lumMod val="50000"/>
                    <a:lumOff val="50000"/>
                  </a:srgbClr>
                </a:solidFill>
                <a:effectLst/>
                <a:uLnTx/>
                <a:uFillTx/>
                <a:latin typeface="Arial" panose="020B0604020202020204" pitchFamily="34" charset="0"/>
                <a:cs typeface="Arial" panose="020B0604020202020204" pitchFamily="34" charset="0"/>
              </a:rPr>
              <a:t>: 10.3390/jcm11092631.28.Licata G, et al. Efficacy, safety, and patient’s satisfaction for treatment of genital psoriasis with tildrakizumab: a case series and review of literature. 31th EADV Milan 7-10 Sept 2022. </a:t>
            </a:r>
            <a:r>
              <a:rPr lang="en-US" sz="700" dirty="0">
                <a:solidFill>
                  <a:srgbClr val="252625">
                    <a:lumMod val="50000"/>
                    <a:lumOff val="50000"/>
                  </a:srgbClr>
                </a:solidFill>
              </a:rPr>
              <a:t>29</a:t>
            </a:r>
            <a:r>
              <a:rPr kumimoji="0" lang="en-US" sz="700" b="0" i="0" u="none" strike="noStrike" kern="100" cap="none" spc="0" normalizeH="0" baseline="0" noProof="0" dirty="0">
                <a:ln>
                  <a:noFill/>
                </a:ln>
                <a:solidFill>
                  <a:srgbClr val="252625">
                    <a:lumMod val="50000"/>
                    <a:lumOff val="50000"/>
                  </a:srgbClr>
                </a:solidFill>
                <a:effectLst/>
                <a:uLnTx/>
                <a:uFillTx/>
                <a:latin typeface="Arial" panose="020B0604020202020204" pitchFamily="34" charset="0"/>
                <a:cs typeface="Arial" panose="020B0604020202020204" pitchFamily="34" charset="0"/>
              </a:rPr>
              <a:t>. </a:t>
            </a:r>
            <a:r>
              <a:rPr kumimoji="0" lang="en-US" sz="700" b="0" i="0" u="none" strike="noStrike" kern="100" cap="none" spc="0" normalizeH="0" baseline="0" noProof="0" dirty="0" err="1">
                <a:ln>
                  <a:noFill/>
                </a:ln>
                <a:solidFill>
                  <a:srgbClr val="252625">
                    <a:lumMod val="50000"/>
                    <a:lumOff val="50000"/>
                  </a:srgbClr>
                </a:solidFill>
                <a:effectLst/>
                <a:uLnTx/>
                <a:uFillTx/>
                <a:latin typeface="Arial" panose="020B0604020202020204" pitchFamily="34" charset="0"/>
                <a:cs typeface="Arial" panose="020B0604020202020204" pitchFamily="34" charset="0"/>
              </a:rPr>
              <a:t>Brunasso</a:t>
            </a:r>
            <a:r>
              <a:rPr kumimoji="0" lang="en-US" sz="700" b="0" i="0" u="none" strike="noStrike" kern="100" cap="none" spc="0" normalizeH="0" baseline="0" noProof="0" dirty="0">
                <a:ln>
                  <a:noFill/>
                </a:ln>
                <a:solidFill>
                  <a:srgbClr val="252625">
                    <a:lumMod val="50000"/>
                    <a:lumOff val="50000"/>
                  </a:srgbClr>
                </a:solidFill>
                <a:effectLst/>
                <a:uLnTx/>
                <a:uFillTx/>
                <a:latin typeface="Arial" panose="020B0604020202020204" pitchFamily="34" charset="0"/>
                <a:cs typeface="Arial" panose="020B0604020202020204" pitchFamily="34" charset="0"/>
              </a:rPr>
              <a:t> A. Nail Psoriasis Improvement During Tildrakizumab Therapy: A Real-Life Experience. J Drugs Dermatol. 2022;21(8):914-916. doi:10.36849/JDD.6828. 30.Graier T, et al. Real‑world effectiveness of anti‑interleukin‑23 antibodies in chronic plaque‑type psoriasis of patients from the Austrian Psoriasis Registry (</a:t>
            </a:r>
            <a:r>
              <a:rPr kumimoji="0" lang="en-US" sz="700" b="0" i="0" u="none" strike="noStrike" kern="100" cap="none" spc="0" normalizeH="0" baseline="0" noProof="0" dirty="0" err="1">
                <a:ln>
                  <a:noFill/>
                </a:ln>
                <a:solidFill>
                  <a:srgbClr val="252625">
                    <a:lumMod val="50000"/>
                    <a:lumOff val="50000"/>
                  </a:srgbClr>
                </a:solidFill>
                <a:effectLst/>
                <a:uLnTx/>
                <a:uFillTx/>
                <a:latin typeface="Arial" panose="020B0604020202020204" pitchFamily="34" charset="0"/>
                <a:cs typeface="Arial" panose="020B0604020202020204" pitchFamily="34" charset="0"/>
              </a:rPr>
              <a:t>PsoRA</a:t>
            </a:r>
            <a:r>
              <a:rPr kumimoji="0" lang="en-US" sz="700" b="0" i="0" u="none" strike="noStrike" kern="100" cap="none" spc="0" normalizeH="0" baseline="0" noProof="0" dirty="0">
                <a:ln>
                  <a:noFill/>
                </a:ln>
                <a:solidFill>
                  <a:srgbClr val="252625">
                    <a:lumMod val="50000"/>
                    <a:lumOff val="50000"/>
                  </a:srgbClr>
                </a:solidFill>
                <a:effectLst/>
                <a:uLnTx/>
                <a:uFillTx/>
                <a:latin typeface="Arial" panose="020B0604020202020204" pitchFamily="34" charset="0"/>
                <a:cs typeface="Arial" panose="020B0604020202020204" pitchFamily="34" charset="0"/>
              </a:rPr>
              <a:t>). Sci Rep 2022 Sep 5;12(1):15078. </a:t>
            </a:r>
            <a:r>
              <a:rPr kumimoji="0" lang="en-US" sz="700" b="0" i="0" u="none" strike="noStrike" kern="100" cap="none" spc="0" normalizeH="0" baseline="0" noProof="0" dirty="0" err="1">
                <a:ln>
                  <a:noFill/>
                </a:ln>
                <a:solidFill>
                  <a:srgbClr val="252625">
                    <a:lumMod val="50000"/>
                    <a:lumOff val="50000"/>
                  </a:srgbClr>
                </a:solidFill>
                <a:effectLst/>
                <a:uLnTx/>
                <a:uFillTx/>
                <a:latin typeface="Arial" panose="020B0604020202020204" pitchFamily="34" charset="0"/>
                <a:cs typeface="Arial" panose="020B0604020202020204" pitchFamily="34" charset="0"/>
              </a:rPr>
              <a:t>doi</a:t>
            </a:r>
            <a:r>
              <a:rPr kumimoji="0" lang="en-US" sz="700" b="0" i="0" u="none" strike="noStrike" kern="100" cap="none" spc="0" normalizeH="0" baseline="0" noProof="0" dirty="0">
                <a:ln>
                  <a:noFill/>
                </a:ln>
                <a:solidFill>
                  <a:srgbClr val="252625">
                    <a:lumMod val="50000"/>
                    <a:lumOff val="50000"/>
                  </a:srgbClr>
                </a:solidFill>
                <a:effectLst/>
                <a:uLnTx/>
                <a:uFillTx/>
                <a:latin typeface="Arial" panose="020B0604020202020204" pitchFamily="34" charset="0"/>
                <a:cs typeface="Arial" panose="020B0604020202020204" pitchFamily="34" charset="0"/>
              </a:rPr>
              <a:t>: 10.1038/s41598-022-18790-9. 31.Narcisi A, et al. Anti-IL17 and anti-IL23 biologic drugs for scalp psoriasis: A single-center retrospective comparative study. Dermatologic Therapy. 2022;35(2):e15228. doi:10.1111/dth.15228. 32.Ruggiero A, et al. Anti-interleukin-23 for psoriasis in elderly: </a:t>
            </a:r>
            <a:r>
              <a:rPr kumimoji="0" lang="en-US" sz="700" b="0" i="0" u="none" strike="noStrike" kern="100" cap="none" spc="0" normalizeH="0" baseline="0" noProof="0" dirty="0" err="1">
                <a:ln>
                  <a:noFill/>
                </a:ln>
                <a:solidFill>
                  <a:srgbClr val="252625">
                    <a:lumMod val="50000"/>
                    <a:lumOff val="50000"/>
                  </a:srgbClr>
                </a:solidFill>
                <a:effectLst/>
                <a:uLnTx/>
                <a:uFillTx/>
                <a:latin typeface="Arial" panose="020B0604020202020204" pitchFamily="34" charset="0"/>
                <a:cs typeface="Arial" panose="020B0604020202020204" pitchFamily="34" charset="0"/>
              </a:rPr>
              <a:t>guselkumab</a:t>
            </a:r>
            <a:r>
              <a:rPr kumimoji="0" lang="en-US" sz="700" b="0" i="0" u="none" strike="noStrike" kern="100" cap="none" spc="0" normalizeH="0" baseline="0" noProof="0" dirty="0">
                <a:ln>
                  <a:noFill/>
                </a:ln>
                <a:solidFill>
                  <a:srgbClr val="252625">
                    <a:lumMod val="50000"/>
                    <a:lumOff val="50000"/>
                  </a:srgbClr>
                </a:solidFill>
                <a:effectLst/>
                <a:uLnTx/>
                <a:uFillTx/>
                <a:latin typeface="Arial" panose="020B0604020202020204" pitchFamily="34" charset="0"/>
                <a:cs typeface="Arial" panose="020B0604020202020204" pitchFamily="34" charset="0"/>
              </a:rPr>
              <a:t>, </a:t>
            </a:r>
            <a:r>
              <a:rPr kumimoji="0" lang="en-US" sz="700" b="0" i="0" u="none" strike="noStrike" kern="100" cap="none" spc="0" normalizeH="0" baseline="0" noProof="0" dirty="0" err="1">
                <a:ln>
                  <a:noFill/>
                </a:ln>
                <a:solidFill>
                  <a:srgbClr val="252625">
                    <a:lumMod val="50000"/>
                    <a:lumOff val="50000"/>
                  </a:srgbClr>
                </a:solidFill>
                <a:effectLst/>
                <a:uLnTx/>
                <a:uFillTx/>
                <a:latin typeface="Arial" panose="020B0604020202020204" pitchFamily="34" charset="0"/>
                <a:cs typeface="Arial" panose="020B0604020202020204" pitchFamily="34" charset="0"/>
              </a:rPr>
              <a:t>risankizumab</a:t>
            </a:r>
            <a:r>
              <a:rPr kumimoji="0" lang="en-US" sz="700" b="0" i="0" u="none" strike="noStrike" kern="100" cap="none" spc="0" normalizeH="0" baseline="0" noProof="0" dirty="0">
                <a:ln>
                  <a:noFill/>
                </a:ln>
                <a:solidFill>
                  <a:srgbClr val="252625">
                    <a:lumMod val="50000"/>
                    <a:lumOff val="50000"/>
                  </a:srgbClr>
                </a:solidFill>
                <a:effectLst/>
                <a:uLnTx/>
                <a:uFillTx/>
                <a:latin typeface="Arial" panose="020B0604020202020204" pitchFamily="34" charset="0"/>
                <a:cs typeface="Arial" panose="020B0604020202020204" pitchFamily="34" charset="0"/>
              </a:rPr>
              <a:t> and tildrakizumab in real world practice. Clin Exp Dermatol 2022 Mar;47(3):561-567. </a:t>
            </a:r>
            <a:r>
              <a:rPr kumimoji="0" lang="en-US" sz="700" b="0" i="0" u="none" strike="noStrike" kern="100" cap="none" spc="0" normalizeH="0" baseline="0" noProof="0" dirty="0" err="1">
                <a:ln>
                  <a:noFill/>
                </a:ln>
                <a:solidFill>
                  <a:srgbClr val="252625">
                    <a:lumMod val="50000"/>
                    <a:lumOff val="50000"/>
                  </a:srgbClr>
                </a:solidFill>
                <a:effectLst/>
                <a:uLnTx/>
                <a:uFillTx/>
                <a:latin typeface="Arial" panose="020B0604020202020204" pitchFamily="34" charset="0"/>
                <a:cs typeface="Arial" panose="020B0604020202020204" pitchFamily="34" charset="0"/>
              </a:rPr>
              <a:t>doi</a:t>
            </a:r>
            <a:r>
              <a:rPr kumimoji="0" lang="en-US" sz="700" b="0" i="0" u="none" strike="noStrike" kern="100" cap="none" spc="0" normalizeH="0" baseline="0" noProof="0" dirty="0">
                <a:ln>
                  <a:noFill/>
                </a:ln>
                <a:solidFill>
                  <a:srgbClr val="252625">
                    <a:lumMod val="50000"/>
                    <a:lumOff val="50000"/>
                  </a:srgbClr>
                </a:solidFill>
                <a:effectLst/>
                <a:uLnTx/>
                <a:uFillTx/>
                <a:latin typeface="Arial" panose="020B0604020202020204" pitchFamily="34" charset="0"/>
                <a:cs typeface="Arial" panose="020B0604020202020204" pitchFamily="34" charset="0"/>
              </a:rPr>
              <a:t>: 10.1111/ced.14979. 33.Viola R, et al. Multi-failure psoriasis patients: characterization of the patients and response to biological therapy in a multicenter Italian cohort. Int J Dermatol. 2024 Mar;63(3):351-358. </a:t>
            </a:r>
            <a:r>
              <a:rPr kumimoji="0" lang="en-US" sz="700" b="0" i="0" u="none" strike="noStrike" kern="100" cap="none" spc="0" normalizeH="0" baseline="0" noProof="0" dirty="0" err="1">
                <a:ln>
                  <a:noFill/>
                </a:ln>
                <a:solidFill>
                  <a:srgbClr val="252625">
                    <a:lumMod val="50000"/>
                    <a:lumOff val="50000"/>
                  </a:srgbClr>
                </a:solidFill>
                <a:effectLst/>
                <a:uLnTx/>
                <a:uFillTx/>
                <a:latin typeface="Arial" panose="020B0604020202020204" pitchFamily="34" charset="0"/>
                <a:cs typeface="Arial" panose="020B0604020202020204" pitchFamily="34" charset="0"/>
              </a:rPr>
              <a:t>doi</a:t>
            </a:r>
            <a:r>
              <a:rPr kumimoji="0" lang="en-US" sz="700" b="0" i="0" u="none" strike="noStrike" kern="100" cap="none" spc="0" normalizeH="0" baseline="0" noProof="0" dirty="0">
                <a:ln>
                  <a:noFill/>
                </a:ln>
                <a:solidFill>
                  <a:srgbClr val="252625">
                    <a:lumMod val="50000"/>
                    <a:lumOff val="50000"/>
                  </a:srgbClr>
                </a:solidFill>
                <a:effectLst/>
                <a:uLnTx/>
                <a:uFillTx/>
                <a:latin typeface="Arial" panose="020B0604020202020204" pitchFamily="34" charset="0"/>
                <a:cs typeface="Arial" panose="020B0604020202020204" pitchFamily="34" charset="0"/>
              </a:rPr>
              <a:t>: 10.1111/ijd.17005.</a:t>
            </a:r>
          </a:p>
        </p:txBody>
      </p:sp>
      <p:grpSp>
        <p:nvGrpSpPr>
          <p:cNvPr id="28" name="Grupo 27">
            <a:extLst>
              <a:ext uri="{FF2B5EF4-FFF2-40B4-BE49-F238E27FC236}">
                <a16:creationId xmlns:a16="http://schemas.microsoft.com/office/drawing/2014/main" id="{D904B0F2-6C1B-1CE5-1332-226E5F52A3E5}"/>
              </a:ext>
            </a:extLst>
          </p:cNvPr>
          <p:cNvGrpSpPr/>
          <p:nvPr/>
        </p:nvGrpSpPr>
        <p:grpSpPr>
          <a:xfrm>
            <a:off x="9672740" y="2013956"/>
            <a:ext cx="509966" cy="152135"/>
            <a:chOff x="2800008" y="4089920"/>
            <a:chExt cx="509966" cy="152135"/>
          </a:xfrm>
        </p:grpSpPr>
        <p:pic>
          <p:nvPicPr>
            <p:cNvPr id="31" name="Imagen 30">
              <a:extLst>
                <a:ext uri="{FF2B5EF4-FFF2-40B4-BE49-F238E27FC236}">
                  <a16:creationId xmlns:a16="http://schemas.microsoft.com/office/drawing/2014/main" id="{8AE34E93-02A7-4405-D4DD-541C046CC138}"/>
                </a:ext>
              </a:extLst>
            </p:cNvPr>
            <p:cNvPicPr>
              <a:picLocks noChangeAspect="1"/>
            </p:cNvPicPr>
            <p:nvPr/>
          </p:nvPicPr>
          <p:blipFill>
            <a:blip r:embed="rId9"/>
            <a:stretch>
              <a:fillRect/>
            </a:stretch>
          </p:blipFill>
          <p:spPr>
            <a:xfrm>
              <a:off x="3155174" y="4089920"/>
              <a:ext cx="154800" cy="150949"/>
            </a:xfrm>
            <a:prstGeom prst="rect">
              <a:avLst/>
            </a:prstGeom>
          </p:spPr>
        </p:pic>
        <p:pic>
          <p:nvPicPr>
            <p:cNvPr id="35" name="Imagen 34" descr="Logotipo, Icono, nombre de la empresa&#10;&#10;Descripción generada automáticamente">
              <a:extLst>
                <a:ext uri="{FF2B5EF4-FFF2-40B4-BE49-F238E27FC236}">
                  <a16:creationId xmlns:a16="http://schemas.microsoft.com/office/drawing/2014/main" id="{658A421C-5A89-7F36-32DA-40A1EDED6625}"/>
                </a:ext>
              </a:extLst>
            </p:cNvPr>
            <p:cNvPicPr>
              <a:picLocks noChangeAspect="1"/>
            </p:cNvPicPr>
            <p:nvPr/>
          </p:nvPicPr>
          <p:blipFill>
            <a:blip r:embed="rId10"/>
            <a:stretch>
              <a:fillRect/>
            </a:stretch>
          </p:blipFill>
          <p:spPr>
            <a:xfrm>
              <a:off x="2977591" y="4090087"/>
              <a:ext cx="154800" cy="151968"/>
            </a:xfrm>
            <a:prstGeom prst="rect">
              <a:avLst/>
            </a:prstGeom>
          </p:spPr>
        </p:pic>
        <p:pic>
          <p:nvPicPr>
            <p:cNvPr id="43" name="Imagen 42" descr="Imagen que contiene Icono&#10;&#10;Descripción generada automáticamente">
              <a:extLst>
                <a:ext uri="{FF2B5EF4-FFF2-40B4-BE49-F238E27FC236}">
                  <a16:creationId xmlns:a16="http://schemas.microsoft.com/office/drawing/2014/main" id="{05DBFA29-BAAF-4FEB-1313-6964A9E8F35E}"/>
                </a:ext>
              </a:extLst>
            </p:cNvPr>
            <p:cNvPicPr>
              <a:picLocks noChangeAspect="1"/>
            </p:cNvPicPr>
            <p:nvPr/>
          </p:nvPicPr>
          <p:blipFill>
            <a:blip r:embed="rId11"/>
            <a:stretch>
              <a:fillRect/>
            </a:stretch>
          </p:blipFill>
          <p:spPr>
            <a:xfrm>
              <a:off x="2800008" y="4090087"/>
              <a:ext cx="154800" cy="151782"/>
            </a:xfrm>
            <a:prstGeom prst="rect">
              <a:avLst/>
            </a:prstGeom>
          </p:spPr>
        </p:pic>
      </p:grpSp>
      <p:grpSp>
        <p:nvGrpSpPr>
          <p:cNvPr id="53" name="Grupo 52">
            <a:extLst>
              <a:ext uri="{FF2B5EF4-FFF2-40B4-BE49-F238E27FC236}">
                <a16:creationId xmlns:a16="http://schemas.microsoft.com/office/drawing/2014/main" id="{C6ACAA6D-597C-66E3-6BF5-F82E0703547A}"/>
              </a:ext>
            </a:extLst>
          </p:cNvPr>
          <p:cNvGrpSpPr/>
          <p:nvPr/>
        </p:nvGrpSpPr>
        <p:grpSpPr>
          <a:xfrm>
            <a:off x="9499923" y="1808753"/>
            <a:ext cx="514292" cy="162389"/>
            <a:chOff x="1220807" y="4084746"/>
            <a:chExt cx="514292" cy="162389"/>
          </a:xfrm>
        </p:grpSpPr>
        <p:pic>
          <p:nvPicPr>
            <p:cNvPr id="54" name="Imagen 53">
              <a:extLst>
                <a:ext uri="{FF2B5EF4-FFF2-40B4-BE49-F238E27FC236}">
                  <a16:creationId xmlns:a16="http://schemas.microsoft.com/office/drawing/2014/main" id="{28A23903-4442-8C1C-572B-CCF15C08FDBB}"/>
                </a:ext>
              </a:extLst>
            </p:cNvPr>
            <p:cNvPicPr>
              <a:picLocks noChangeAspect="1"/>
            </p:cNvPicPr>
            <p:nvPr/>
          </p:nvPicPr>
          <p:blipFill>
            <a:blip r:embed="rId12"/>
            <a:stretch>
              <a:fillRect/>
            </a:stretch>
          </p:blipFill>
          <p:spPr>
            <a:xfrm>
              <a:off x="1220807" y="4084746"/>
              <a:ext cx="154800" cy="150782"/>
            </a:xfrm>
            <a:prstGeom prst="rect">
              <a:avLst/>
            </a:prstGeom>
          </p:spPr>
        </p:pic>
        <p:pic>
          <p:nvPicPr>
            <p:cNvPr id="55" name="Imagen 54">
              <a:extLst>
                <a:ext uri="{FF2B5EF4-FFF2-40B4-BE49-F238E27FC236}">
                  <a16:creationId xmlns:a16="http://schemas.microsoft.com/office/drawing/2014/main" id="{4C1ABB67-39C1-0A71-361A-5F82161B4A07}"/>
                </a:ext>
              </a:extLst>
            </p:cNvPr>
            <p:cNvPicPr>
              <a:picLocks noChangeAspect="1"/>
            </p:cNvPicPr>
            <p:nvPr/>
          </p:nvPicPr>
          <p:blipFill>
            <a:blip r:embed="rId13"/>
            <a:stretch>
              <a:fillRect/>
            </a:stretch>
          </p:blipFill>
          <p:spPr>
            <a:xfrm>
              <a:off x="1394064" y="4084747"/>
              <a:ext cx="154800" cy="150949"/>
            </a:xfrm>
            <a:prstGeom prst="rect">
              <a:avLst/>
            </a:prstGeom>
          </p:spPr>
        </p:pic>
        <p:pic>
          <p:nvPicPr>
            <p:cNvPr id="56" name="Imagen 55" descr="Una caricatura de una persona&#10;&#10;Descripción generada automáticamente con confianza baja">
              <a:extLst>
                <a:ext uri="{FF2B5EF4-FFF2-40B4-BE49-F238E27FC236}">
                  <a16:creationId xmlns:a16="http://schemas.microsoft.com/office/drawing/2014/main" id="{214CCB0A-15A7-EC9A-2DCC-6F6A840E8B82}"/>
                </a:ext>
              </a:extLst>
            </p:cNvPr>
            <p:cNvPicPr>
              <a:picLocks noChangeAspect="1"/>
            </p:cNvPicPr>
            <p:nvPr/>
          </p:nvPicPr>
          <p:blipFill rotWithShape="1">
            <a:blip r:embed="rId14"/>
            <a:srcRect l="4243" t="4878" r="1527" b="4109"/>
            <a:stretch/>
          </p:blipFill>
          <p:spPr>
            <a:xfrm>
              <a:off x="1567321" y="4085081"/>
              <a:ext cx="167778" cy="162054"/>
            </a:xfrm>
            <a:prstGeom prst="rect">
              <a:avLst/>
            </a:prstGeom>
          </p:spPr>
        </p:pic>
      </p:grpSp>
      <p:pic>
        <p:nvPicPr>
          <p:cNvPr id="61" name="Imagen 60">
            <a:extLst>
              <a:ext uri="{FF2B5EF4-FFF2-40B4-BE49-F238E27FC236}">
                <a16:creationId xmlns:a16="http://schemas.microsoft.com/office/drawing/2014/main" id="{9F65C56D-6483-9508-1512-2A0CEFA16509}"/>
              </a:ext>
            </a:extLst>
          </p:cNvPr>
          <p:cNvPicPr>
            <a:picLocks noChangeAspect="1"/>
          </p:cNvPicPr>
          <p:nvPr/>
        </p:nvPicPr>
        <p:blipFill>
          <a:blip r:embed="rId15"/>
          <a:stretch>
            <a:fillRect/>
          </a:stretch>
        </p:blipFill>
        <p:spPr>
          <a:xfrm>
            <a:off x="10021865" y="1803568"/>
            <a:ext cx="160841" cy="162053"/>
          </a:xfrm>
          <a:prstGeom prst="rect">
            <a:avLst/>
          </a:prstGeom>
        </p:spPr>
      </p:pic>
      <p:pic>
        <p:nvPicPr>
          <p:cNvPr id="196" name="Picture 2" descr="Round Portugal Flag Png / Flag Of Portugal Portuguese Cuisine Flags Of ...">
            <a:extLst>
              <a:ext uri="{FF2B5EF4-FFF2-40B4-BE49-F238E27FC236}">
                <a16:creationId xmlns:a16="http://schemas.microsoft.com/office/drawing/2014/main" id="{A111A9C3-C387-850F-6508-C32F74C51231}"/>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9475699" y="1987855"/>
            <a:ext cx="200587" cy="2005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902672"/>
      </p:ext>
    </p:extLst>
  </p:cSld>
  <p:clrMapOvr>
    <a:masterClrMapping/>
  </p:clrMapOvr>
  <p:extLst>
    <p:ext uri="{6950BFC3-D8DA-4A85-94F7-54DA5524770B}">
      <p188:commentRel xmlns:p188="http://schemas.microsoft.com/office/powerpoint/2018/8/main" r:id="rId2"/>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ítulo 7">
            <a:extLst>
              <a:ext uri="{FF2B5EF4-FFF2-40B4-BE49-F238E27FC236}">
                <a16:creationId xmlns:a16="http://schemas.microsoft.com/office/drawing/2014/main" id="{CC3FDEEC-0146-126A-88DF-32635D4C4F08}"/>
              </a:ext>
            </a:extLst>
          </p:cNvPr>
          <p:cNvSpPr>
            <a:spLocks noGrp="1"/>
          </p:cNvSpPr>
          <p:nvPr>
            <p:ph type="title"/>
          </p:nvPr>
        </p:nvSpPr>
        <p:spPr>
          <a:xfrm>
            <a:off x="623887" y="184487"/>
            <a:ext cx="10909301" cy="884070"/>
          </a:xfrm>
        </p:spPr>
        <p:txBody>
          <a:bodyPr/>
          <a:lstStyle/>
          <a:p>
            <a:r>
              <a:rPr lang="es-ES" dirty="0"/>
              <a:t>ILUMETRI</a:t>
            </a:r>
            <a:r>
              <a:rPr lang="es-ES" baseline="30000" dirty="0"/>
              <a:t>®</a:t>
            </a:r>
            <a:r>
              <a:rPr lang="es-ES" dirty="0"/>
              <a:t> amplia evidencia de efectividad y tolerabilidad en </a:t>
            </a:r>
            <a:r>
              <a:rPr lang="es-ES" b="1" dirty="0"/>
              <a:t>práctica clínica real en España</a:t>
            </a:r>
            <a:r>
              <a:rPr lang="es-ES" b="1" baseline="30000" dirty="0"/>
              <a:t>1-28</a:t>
            </a:r>
          </a:p>
        </p:txBody>
      </p:sp>
      <p:grpSp>
        <p:nvGrpSpPr>
          <p:cNvPr id="33" name="Grupo 32">
            <a:extLst>
              <a:ext uri="{FF2B5EF4-FFF2-40B4-BE49-F238E27FC236}">
                <a16:creationId xmlns:a16="http://schemas.microsoft.com/office/drawing/2014/main" id="{B3CC4E68-C54F-C948-9477-5ABDA5895A77}"/>
              </a:ext>
            </a:extLst>
          </p:cNvPr>
          <p:cNvGrpSpPr/>
          <p:nvPr/>
        </p:nvGrpSpPr>
        <p:grpSpPr>
          <a:xfrm>
            <a:off x="1659937" y="2547263"/>
            <a:ext cx="1642759" cy="733630"/>
            <a:chOff x="676713" y="2359621"/>
            <a:chExt cx="1642759" cy="733630"/>
          </a:xfrm>
        </p:grpSpPr>
        <p:sp>
          <p:nvSpPr>
            <p:cNvPr id="37" name="CuadroTexto 36">
              <a:extLst>
                <a:ext uri="{FF2B5EF4-FFF2-40B4-BE49-F238E27FC236}">
                  <a16:creationId xmlns:a16="http://schemas.microsoft.com/office/drawing/2014/main" id="{41D3D6EA-30F3-FB8B-D78C-7470A11DF208}"/>
                </a:ext>
              </a:extLst>
            </p:cNvPr>
            <p:cNvSpPr txBox="1"/>
            <p:nvPr/>
          </p:nvSpPr>
          <p:spPr>
            <a:xfrm>
              <a:off x="698973" y="2359621"/>
              <a:ext cx="1374018" cy="430887"/>
            </a:xfrm>
            <a:prstGeom prst="rect">
              <a:avLst/>
            </a:prstGeom>
            <a:noFill/>
          </p:spPr>
          <p:txBody>
            <a:bodyPr wrap="square" lIns="36000" tIns="0" rIns="36000" bIns="0" rtlCol="0">
              <a:spAutoFit/>
            </a:bodyPr>
            <a:lstStyle/>
            <a:p>
              <a:pPr algn="ctr"/>
              <a:r>
                <a:rPr lang="es-ES" sz="2800" b="1" dirty="0">
                  <a:solidFill>
                    <a:schemeClr val="accent1"/>
                  </a:solidFill>
                  <a:latin typeface="+mj-lt"/>
                </a:rPr>
                <a:t>&gt;1.507</a:t>
              </a:r>
              <a:endParaRPr lang="es-ES" sz="2800" b="1" baseline="30000" dirty="0">
                <a:solidFill>
                  <a:schemeClr val="accent1"/>
                </a:solidFill>
                <a:latin typeface="+mj-lt"/>
              </a:endParaRPr>
            </a:p>
          </p:txBody>
        </p:sp>
        <p:sp>
          <p:nvSpPr>
            <p:cNvPr id="38" name="CuadroTexto 37">
              <a:extLst>
                <a:ext uri="{FF2B5EF4-FFF2-40B4-BE49-F238E27FC236}">
                  <a16:creationId xmlns:a16="http://schemas.microsoft.com/office/drawing/2014/main" id="{1B80E29E-D531-E9E4-D4F4-ACB06639E0D5}"/>
                </a:ext>
              </a:extLst>
            </p:cNvPr>
            <p:cNvSpPr txBox="1"/>
            <p:nvPr/>
          </p:nvSpPr>
          <p:spPr>
            <a:xfrm>
              <a:off x="676713" y="2693141"/>
              <a:ext cx="1642759" cy="400110"/>
            </a:xfrm>
            <a:prstGeom prst="rect">
              <a:avLst/>
            </a:prstGeom>
            <a:noFill/>
          </p:spPr>
          <p:txBody>
            <a:bodyPr wrap="square" rtlCol="0">
              <a:spAutoFit/>
            </a:bodyPr>
            <a:lstStyle/>
            <a:p>
              <a:r>
                <a:rPr lang="es-ES" sz="2000" dirty="0">
                  <a:solidFill>
                    <a:schemeClr val="accent1"/>
                  </a:solidFill>
                  <a:latin typeface="+mj-lt"/>
                </a:rPr>
                <a:t>Pacientes</a:t>
              </a:r>
              <a:r>
                <a:rPr lang="es-ES" sz="2000" baseline="30000" dirty="0">
                  <a:solidFill>
                    <a:schemeClr val="accent1"/>
                  </a:solidFill>
                  <a:latin typeface="+mj-lt"/>
                </a:rPr>
                <a:t>1-28</a:t>
              </a:r>
              <a:endParaRPr lang="es-ES" sz="2000" b="1" baseline="30000" dirty="0">
                <a:solidFill>
                  <a:schemeClr val="accent1"/>
                </a:solidFill>
                <a:latin typeface="+mj-lt"/>
              </a:endParaRPr>
            </a:p>
          </p:txBody>
        </p:sp>
      </p:grpSp>
      <p:grpSp>
        <p:nvGrpSpPr>
          <p:cNvPr id="39" name="Grupo 38">
            <a:extLst>
              <a:ext uri="{FF2B5EF4-FFF2-40B4-BE49-F238E27FC236}">
                <a16:creationId xmlns:a16="http://schemas.microsoft.com/office/drawing/2014/main" id="{48E09826-CE92-036F-5677-CEE4F5444B90}"/>
              </a:ext>
            </a:extLst>
          </p:cNvPr>
          <p:cNvGrpSpPr/>
          <p:nvPr/>
        </p:nvGrpSpPr>
        <p:grpSpPr>
          <a:xfrm>
            <a:off x="4790968" y="2509718"/>
            <a:ext cx="2011048" cy="1032907"/>
            <a:chOff x="582748" y="2359621"/>
            <a:chExt cx="2011048" cy="1032907"/>
          </a:xfrm>
        </p:grpSpPr>
        <p:sp>
          <p:nvSpPr>
            <p:cNvPr id="41" name="CuadroTexto 40">
              <a:extLst>
                <a:ext uri="{FF2B5EF4-FFF2-40B4-BE49-F238E27FC236}">
                  <a16:creationId xmlns:a16="http://schemas.microsoft.com/office/drawing/2014/main" id="{92657E74-1E6F-BD47-B132-8CBE5C043913}"/>
                </a:ext>
              </a:extLst>
            </p:cNvPr>
            <p:cNvSpPr txBox="1"/>
            <p:nvPr/>
          </p:nvSpPr>
          <p:spPr>
            <a:xfrm>
              <a:off x="698973" y="2359621"/>
              <a:ext cx="1374018" cy="430887"/>
            </a:xfrm>
            <a:prstGeom prst="rect">
              <a:avLst/>
            </a:prstGeom>
            <a:noFill/>
          </p:spPr>
          <p:txBody>
            <a:bodyPr wrap="square" lIns="36000" tIns="0" rIns="36000" bIns="0" rtlCol="0">
              <a:spAutoFit/>
            </a:bodyPr>
            <a:lstStyle/>
            <a:p>
              <a:pPr algn="ctr"/>
              <a:r>
                <a:rPr lang="es-ES" sz="2800" b="1" dirty="0">
                  <a:solidFill>
                    <a:schemeClr val="accent1"/>
                  </a:solidFill>
                  <a:latin typeface="+mj-lt"/>
                </a:rPr>
                <a:t>&gt;29</a:t>
              </a:r>
              <a:endParaRPr lang="es-ES" sz="2800" b="1" baseline="30000" dirty="0">
                <a:solidFill>
                  <a:schemeClr val="accent1"/>
                </a:solidFill>
                <a:latin typeface="+mj-lt"/>
              </a:endParaRPr>
            </a:p>
          </p:txBody>
        </p:sp>
        <p:sp>
          <p:nvSpPr>
            <p:cNvPr id="42" name="CuadroTexto 41">
              <a:extLst>
                <a:ext uri="{FF2B5EF4-FFF2-40B4-BE49-F238E27FC236}">
                  <a16:creationId xmlns:a16="http://schemas.microsoft.com/office/drawing/2014/main" id="{514E2ACE-39C7-0ABD-3926-8292B2903785}"/>
                </a:ext>
              </a:extLst>
            </p:cNvPr>
            <p:cNvSpPr txBox="1"/>
            <p:nvPr/>
          </p:nvSpPr>
          <p:spPr>
            <a:xfrm>
              <a:off x="582748" y="2684642"/>
              <a:ext cx="2011048" cy="707886"/>
            </a:xfrm>
            <a:prstGeom prst="rect">
              <a:avLst/>
            </a:prstGeom>
            <a:noFill/>
          </p:spPr>
          <p:txBody>
            <a:bodyPr wrap="square" rtlCol="0">
              <a:spAutoFit/>
            </a:bodyPr>
            <a:lstStyle/>
            <a:p>
              <a:r>
                <a:rPr lang="es-ES" sz="2000" dirty="0">
                  <a:solidFill>
                    <a:schemeClr val="accent1"/>
                  </a:solidFill>
                  <a:latin typeface="+mj-lt"/>
                </a:rPr>
                <a:t>Publicaciones y series</a:t>
              </a:r>
              <a:r>
                <a:rPr lang="es-ES" sz="2000" baseline="30000" dirty="0">
                  <a:solidFill>
                    <a:schemeClr val="accent1"/>
                  </a:solidFill>
                  <a:latin typeface="+mj-lt"/>
                </a:rPr>
                <a:t>1-28</a:t>
              </a:r>
              <a:endParaRPr lang="es-ES" sz="2000" b="1" baseline="30000" dirty="0">
                <a:solidFill>
                  <a:schemeClr val="accent1"/>
                </a:solidFill>
                <a:latin typeface="+mj-lt"/>
              </a:endParaRPr>
            </a:p>
          </p:txBody>
        </p:sp>
      </p:grpSp>
      <p:grpSp>
        <p:nvGrpSpPr>
          <p:cNvPr id="44" name="Grupo 43">
            <a:extLst>
              <a:ext uri="{FF2B5EF4-FFF2-40B4-BE49-F238E27FC236}">
                <a16:creationId xmlns:a16="http://schemas.microsoft.com/office/drawing/2014/main" id="{34995266-4EAB-B5F4-B08B-C6E4DD07BD03}"/>
              </a:ext>
            </a:extLst>
          </p:cNvPr>
          <p:cNvGrpSpPr/>
          <p:nvPr/>
        </p:nvGrpSpPr>
        <p:grpSpPr>
          <a:xfrm>
            <a:off x="8255259" y="2443073"/>
            <a:ext cx="2051534" cy="745609"/>
            <a:chOff x="705818" y="2330521"/>
            <a:chExt cx="2051534" cy="745609"/>
          </a:xfrm>
        </p:grpSpPr>
        <p:sp>
          <p:nvSpPr>
            <p:cNvPr id="46" name="CuadroTexto 45">
              <a:extLst>
                <a:ext uri="{FF2B5EF4-FFF2-40B4-BE49-F238E27FC236}">
                  <a16:creationId xmlns:a16="http://schemas.microsoft.com/office/drawing/2014/main" id="{D90DB854-1847-029F-C8B3-1B95B6C016E5}"/>
                </a:ext>
              </a:extLst>
            </p:cNvPr>
            <p:cNvSpPr txBox="1"/>
            <p:nvPr/>
          </p:nvSpPr>
          <p:spPr>
            <a:xfrm>
              <a:off x="1230818" y="2330521"/>
              <a:ext cx="1526534" cy="430887"/>
            </a:xfrm>
            <a:prstGeom prst="rect">
              <a:avLst/>
            </a:prstGeom>
            <a:noFill/>
          </p:spPr>
          <p:txBody>
            <a:bodyPr wrap="square" lIns="36000" tIns="0" rIns="36000" bIns="0" rtlCol="0">
              <a:spAutoFit/>
            </a:bodyPr>
            <a:lstStyle/>
            <a:p>
              <a:r>
                <a:rPr lang="es-ES" sz="2800" b="1" dirty="0">
                  <a:solidFill>
                    <a:schemeClr val="accent1"/>
                  </a:solidFill>
                  <a:latin typeface="+mj-lt"/>
                </a:rPr>
                <a:t>12</a:t>
              </a:r>
            </a:p>
          </p:txBody>
        </p:sp>
        <p:sp>
          <p:nvSpPr>
            <p:cNvPr id="47" name="CuadroTexto 46">
              <a:extLst>
                <a:ext uri="{FF2B5EF4-FFF2-40B4-BE49-F238E27FC236}">
                  <a16:creationId xmlns:a16="http://schemas.microsoft.com/office/drawing/2014/main" id="{E10A8E3F-E191-0C96-92B9-5F7CEE810E60}"/>
                </a:ext>
              </a:extLst>
            </p:cNvPr>
            <p:cNvSpPr txBox="1"/>
            <p:nvPr/>
          </p:nvSpPr>
          <p:spPr>
            <a:xfrm>
              <a:off x="705818" y="2676020"/>
              <a:ext cx="1642759" cy="400110"/>
            </a:xfrm>
            <a:prstGeom prst="rect">
              <a:avLst/>
            </a:prstGeom>
            <a:noFill/>
          </p:spPr>
          <p:txBody>
            <a:bodyPr wrap="square" rtlCol="0">
              <a:spAutoFit/>
            </a:bodyPr>
            <a:lstStyle/>
            <a:p>
              <a:pPr algn="ctr"/>
              <a:r>
                <a:rPr lang="es-ES" sz="2000" dirty="0">
                  <a:solidFill>
                    <a:schemeClr val="accent1"/>
                  </a:solidFill>
                  <a:latin typeface="+mj-lt"/>
                </a:rPr>
                <a:t>CCAA</a:t>
              </a:r>
              <a:r>
                <a:rPr lang="es-ES" sz="2000" baseline="30000" dirty="0">
                  <a:solidFill>
                    <a:schemeClr val="accent1"/>
                  </a:solidFill>
                  <a:latin typeface="+mj-lt"/>
                </a:rPr>
                <a:t>1-28</a:t>
              </a:r>
              <a:endParaRPr lang="es-ES" sz="2000" b="1" baseline="30000" dirty="0">
                <a:solidFill>
                  <a:schemeClr val="accent1"/>
                </a:solidFill>
                <a:latin typeface="+mj-lt"/>
              </a:endParaRPr>
            </a:p>
          </p:txBody>
        </p:sp>
      </p:grpSp>
      <p:pic>
        <p:nvPicPr>
          <p:cNvPr id="48" name="Gráfico 47">
            <a:extLst>
              <a:ext uri="{FF2B5EF4-FFF2-40B4-BE49-F238E27FC236}">
                <a16:creationId xmlns:a16="http://schemas.microsoft.com/office/drawing/2014/main" id="{56BD21AA-43A1-A46F-5C2B-E32D396704E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136860" y="1578779"/>
            <a:ext cx="950973" cy="881398"/>
          </a:xfrm>
          <a:prstGeom prst="rect">
            <a:avLst/>
          </a:prstGeom>
        </p:spPr>
      </p:pic>
      <p:pic>
        <p:nvPicPr>
          <p:cNvPr id="50" name="Gráfico 49">
            <a:extLst>
              <a:ext uri="{FF2B5EF4-FFF2-40B4-BE49-F238E27FC236}">
                <a16:creationId xmlns:a16="http://schemas.microsoft.com/office/drawing/2014/main" id="{A90C1845-448F-5B53-99B6-7929164BB2A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586881" y="1483905"/>
            <a:ext cx="950973" cy="959168"/>
          </a:xfrm>
          <a:prstGeom prst="rect">
            <a:avLst/>
          </a:prstGeom>
        </p:spPr>
      </p:pic>
      <p:pic>
        <p:nvPicPr>
          <p:cNvPr id="51" name="Gráfico 50">
            <a:extLst>
              <a:ext uri="{FF2B5EF4-FFF2-40B4-BE49-F238E27FC236}">
                <a16:creationId xmlns:a16="http://schemas.microsoft.com/office/drawing/2014/main" id="{87928B6D-120C-11A0-537E-2267F23786A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026194" y="1539894"/>
            <a:ext cx="951076" cy="959168"/>
          </a:xfrm>
          <a:prstGeom prst="rect">
            <a:avLst/>
          </a:prstGeom>
        </p:spPr>
      </p:pic>
      <p:sp>
        <p:nvSpPr>
          <p:cNvPr id="192" name="Diagrama de flujo: conector 191">
            <a:extLst>
              <a:ext uri="{FF2B5EF4-FFF2-40B4-BE49-F238E27FC236}">
                <a16:creationId xmlns:a16="http://schemas.microsoft.com/office/drawing/2014/main" id="{D7C6D438-D6C6-7C9D-73B9-94F80B08DF4E}"/>
              </a:ext>
            </a:extLst>
          </p:cNvPr>
          <p:cNvSpPr/>
          <p:nvPr/>
        </p:nvSpPr>
        <p:spPr>
          <a:xfrm>
            <a:off x="9582747" y="1941500"/>
            <a:ext cx="481713" cy="473580"/>
          </a:xfrm>
          <a:prstGeom prst="flowChartConnector">
            <a:avLst/>
          </a:prstGeom>
          <a:blipFill dpi="0" rotWithShape="1">
            <a:blip r:embed="rId9">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32"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193" name="CuadroTexto 192">
            <a:extLst>
              <a:ext uri="{FF2B5EF4-FFF2-40B4-BE49-F238E27FC236}">
                <a16:creationId xmlns:a16="http://schemas.microsoft.com/office/drawing/2014/main" id="{A7AA0EEA-54F0-CFA9-54BD-8E184A85941D}"/>
              </a:ext>
            </a:extLst>
          </p:cNvPr>
          <p:cNvSpPr txBox="1"/>
          <p:nvPr/>
        </p:nvSpPr>
        <p:spPr>
          <a:xfrm>
            <a:off x="509827" y="3833128"/>
            <a:ext cx="11137420" cy="2550304"/>
          </a:xfrm>
          <a:prstGeom prst="rect">
            <a:avLst/>
          </a:prstGeom>
        </p:spPr>
        <p:txBody>
          <a:bodyPr vert="horz" wrap="square" lIns="108000" tIns="36000" rIns="36000" bIns="36000" rtlCol="0" anchor="t" anchorCtr="0">
            <a:spAutoFit/>
          </a:bodyPr>
          <a:lstStyle>
            <a:defPPr>
              <a:defRPr lang="es-ES_tradnl"/>
            </a:defPPr>
            <a:lvl1pPr defTabSz="457200">
              <a:defRPr sz="500" kern="100">
                <a:solidFill>
                  <a:schemeClr val="tx1">
                    <a:lumMod val="50000"/>
                    <a:lumOff val="50000"/>
                  </a:schemeClr>
                </a:solidFill>
                <a:effectLst/>
                <a:latin typeface="Arial" panose="020B0604020202020204" pitchFamily="34" charset="0"/>
                <a:ea typeface="Calibri" panose="020F0502020204030204" pitchFamily="34" charset="0"/>
                <a:cs typeface="Arial" panose="020B0604020202020204" pitchFamily="34" charset="0"/>
              </a:defRPr>
            </a:lvl1pPr>
            <a:lvl2pPr defTabSz="457200"/>
            <a:lvl3pPr defTabSz="457200"/>
            <a:lvl4pPr defTabSz="457200"/>
            <a:lvl5pPr defTabSz="457200"/>
            <a:lvl6pPr defTabSz="457200"/>
            <a:lvl7pPr defTabSz="457200"/>
            <a:lvl8pPr defTabSz="457200"/>
            <a:lvl9pPr defTabSz="457200"/>
          </a:lstStyle>
          <a:p>
            <a:pPr marL="0" marR="0" lvl="0" indent="0" algn="just" defTabSz="457200" rtl="0" eaLnBrk="1" fontAlgn="auto" latinLnBrk="0" hangingPunct="1">
              <a:lnSpc>
                <a:spcPct val="100000"/>
              </a:lnSpc>
              <a:spcBef>
                <a:spcPts val="0"/>
              </a:spcBef>
              <a:spcAft>
                <a:spcPts val="0"/>
              </a:spcAft>
              <a:buClrTx/>
              <a:buSzTx/>
              <a:buFontTx/>
              <a:buNone/>
              <a:tabLst/>
              <a:defRPr/>
            </a:pPr>
            <a:r>
              <a:rPr lang="es-ES" sz="700" b="1" dirty="0">
                <a:solidFill>
                  <a:srgbClr val="252625">
                    <a:lumMod val="50000"/>
                    <a:lumOff val="50000"/>
                  </a:srgbClr>
                </a:solidFill>
              </a:rPr>
              <a:t>CCAA</a:t>
            </a:r>
            <a:r>
              <a:rPr lang="es-ES" sz="700" dirty="0">
                <a:solidFill>
                  <a:srgbClr val="252625">
                    <a:lumMod val="50000"/>
                    <a:lumOff val="50000"/>
                  </a:srgbClr>
                </a:solidFill>
              </a:rPr>
              <a:t>: Comunidad Autónoma.</a:t>
            </a:r>
          </a:p>
          <a:p>
            <a:pPr marL="0" marR="0" lvl="0" indent="0" algn="just" defTabSz="457200" rtl="0" eaLnBrk="1" fontAlgn="auto" latinLnBrk="0" hangingPunct="1">
              <a:lnSpc>
                <a:spcPct val="100000"/>
              </a:lnSpc>
              <a:spcBef>
                <a:spcPts val="0"/>
              </a:spcBef>
              <a:spcAft>
                <a:spcPts val="0"/>
              </a:spcAft>
              <a:buClrTx/>
              <a:buSzTx/>
              <a:buFontTx/>
              <a:buNone/>
              <a:tabLst/>
              <a:defRPr/>
            </a:pPr>
            <a:r>
              <a:rPr lang="es-ES" sz="700" dirty="0">
                <a:solidFill>
                  <a:srgbClr val="252625">
                    <a:lumMod val="50000"/>
                    <a:lumOff val="50000"/>
                  </a:srgbClr>
                </a:solidFill>
              </a:rPr>
              <a:t>1.Sánchez-Pérez J, et al. Efectividad y seguridad de </a:t>
            </a:r>
            <a:r>
              <a:rPr lang="es-ES" sz="700" dirty="0" err="1">
                <a:solidFill>
                  <a:srgbClr val="252625">
                    <a:lumMod val="50000"/>
                    <a:lumOff val="50000"/>
                  </a:srgbClr>
                </a:solidFill>
              </a:rPr>
              <a:t>Tildrakizumab</a:t>
            </a:r>
            <a:r>
              <a:rPr lang="es-ES" sz="700" dirty="0">
                <a:solidFill>
                  <a:srgbClr val="252625">
                    <a:lumMod val="50000"/>
                    <a:lumOff val="50000"/>
                  </a:srgbClr>
                </a:solidFill>
              </a:rPr>
              <a:t> en práctica clínica habitual en España a 52 semanas. 50th Congreso AEDV, Santiago de Compostela 10-13 mayo 2023. PO-367. 2.Fornons-Servent R, et al. Real-</a:t>
            </a:r>
            <a:r>
              <a:rPr lang="es-ES" sz="700" dirty="0" err="1">
                <a:solidFill>
                  <a:srgbClr val="252625">
                    <a:lumMod val="50000"/>
                    <a:lumOff val="50000"/>
                  </a:srgbClr>
                </a:solidFill>
              </a:rPr>
              <a:t>world</a:t>
            </a:r>
            <a:r>
              <a:rPr lang="es-ES" sz="700" dirty="0">
                <a:solidFill>
                  <a:srgbClr val="252625">
                    <a:lumMod val="50000"/>
                    <a:lumOff val="50000"/>
                  </a:srgbClr>
                </a:solidFill>
              </a:rPr>
              <a:t> </a:t>
            </a:r>
            <a:r>
              <a:rPr lang="es-ES" sz="700" dirty="0" err="1">
                <a:solidFill>
                  <a:srgbClr val="252625">
                    <a:lumMod val="50000"/>
                    <a:lumOff val="50000"/>
                  </a:srgbClr>
                </a:solidFill>
              </a:rPr>
              <a:t>evidence</a:t>
            </a:r>
            <a:r>
              <a:rPr lang="es-ES" sz="700" dirty="0">
                <a:solidFill>
                  <a:srgbClr val="252625">
                    <a:lumMod val="50000"/>
                    <a:lumOff val="50000"/>
                  </a:srgbClr>
                </a:solidFill>
              </a:rPr>
              <a:t> </a:t>
            </a:r>
            <a:r>
              <a:rPr lang="es-ES" sz="700" dirty="0" err="1">
                <a:solidFill>
                  <a:srgbClr val="252625">
                    <a:lumMod val="50000"/>
                    <a:lumOff val="50000"/>
                  </a:srgbClr>
                </a:solidFill>
              </a:rPr>
              <a:t>of</a:t>
            </a:r>
            <a:r>
              <a:rPr lang="es-ES" sz="700" dirty="0">
                <a:solidFill>
                  <a:srgbClr val="252625">
                    <a:lumMod val="50000"/>
                    <a:lumOff val="50000"/>
                  </a:srgbClr>
                </a:solidFill>
              </a:rPr>
              <a:t> </a:t>
            </a:r>
            <a:r>
              <a:rPr lang="es-ES" sz="700" dirty="0" err="1">
                <a:solidFill>
                  <a:srgbClr val="252625">
                    <a:lumMod val="50000"/>
                    <a:lumOff val="50000"/>
                  </a:srgbClr>
                </a:solidFill>
              </a:rPr>
              <a:t>effectiveness</a:t>
            </a:r>
            <a:r>
              <a:rPr lang="es-ES" sz="700" dirty="0">
                <a:solidFill>
                  <a:srgbClr val="252625">
                    <a:lumMod val="50000"/>
                    <a:lumOff val="50000"/>
                  </a:srgbClr>
                </a:solidFill>
              </a:rPr>
              <a:t> and safety </a:t>
            </a:r>
            <a:r>
              <a:rPr lang="es-ES" sz="700" dirty="0" err="1">
                <a:solidFill>
                  <a:srgbClr val="252625">
                    <a:lumMod val="50000"/>
                    <a:lumOff val="50000"/>
                  </a:srgbClr>
                </a:solidFill>
              </a:rPr>
              <a:t>of</a:t>
            </a:r>
            <a:r>
              <a:rPr lang="es-ES" sz="700" dirty="0">
                <a:solidFill>
                  <a:srgbClr val="252625">
                    <a:lumMod val="50000"/>
                    <a:lumOff val="50000"/>
                  </a:srgbClr>
                </a:solidFill>
              </a:rPr>
              <a:t> </a:t>
            </a:r>
            <a:r>
              <a:rPr lang="es-ES" sz="700" dirty="0" err="1">
                <a:solidFill>
                  <a:srgbClr val="252625">
                    <a:lumMod val="50000"/>
                    <a:lumOff val="50000"/>
                  </a:srgbClr>
                </a:solidFill>
              </a:rPr>
              <a:t>tildrakizumab</a:t>
            </a:r>
            <a:r>
              <a:rPr lang="es-ES" sz="700" dirty="0">
                <a:solidFill>
                  <a:srgbClr val="252625">
                    <a:lumMod val="50000"/>
                    <a:lumOff val="50000"/>
                  </a:srgbClr>
                </a:solidFill>
              </a:rPr>
              <a:t> in </a:t>
            </a:r>
            <a:r>
              <a:rPr lang="es-ES" sz="700" dirty="0" err="1">
                <a:solidFill>
                  <a:srgbClr val="252625">
                    <a:lumMod val="50000"/>
                    <a:lumOff val="50000"/>
                  </a:srgbClr>
                </a:solidFill>
              </a:rPr>
              <a:t>patients</a:t>
            </a:r>
            <a:r>
              <a:rPr lang="es-ES" sz="700" dirty="0">
                <a:solidFill>
                  <a:srgbClr val="252625">
                    <a:lumMod val="50000"/>
                    <a:lumOff val="50000"/>
                  </a:srgbClr>
                </a:solidFill>
              </a:rPr>
              <a:t> </a:t>
            </a:r>
            <a:r>
              <a:rPr lang="es-ES" sz="700" dirty="0" err="1">
                <a:solidFill>
                  <a:srgbClr val="252625">
                    <a:lumMod val="50000"/>
                    <a:lumOff val="50000"/>
                  </a:srgbClr>
                </a:solidFill>
              </a:rPr>
              <a:t>with</a:t>
            </a:r>
            <a:r>
              <a:rPr lang="es-ES" sz="700" dirty="0">
                <a:solidFill>
                  <a:srgbClr val="252625">
                    <a:lumMod val="50000"/>
                    <a:lumOff val="50000"/>
                  </a:srgbClr>
                </a:solidFill>
              </a:rPr>
              <a:t> </a:t>
            </a:r>
            <a:r>
              <a:rPr lang="es-ES" sz="700" dirty="0" err="1">
                <a:solidFill>
                  <a:srgbClr val="252625">
                    <a:lumMod val="50000"/>
                    <a:lumOff val="50000"/>
                  </a:srgbClr>
                </a:solidFill>
              </a:rPr>
              <a:t>moderate</a:t>
            </a:r>
            <a:r>
              <a:rPr lang="es-ES" sz="700" dirty="0">
                <a:solidFill>
                  <a:srgbClr val="252625">
                    <a:lumMod val="50000"/>
                    <a:lumOff val="50000"/>
                  </a:srgbClr>
                </a:solidFill>
              </a:rPr>
              <a:t> </a:t>
            </a:r>
            <a:r>
              <a:rPr lang="es-ES" sz="700" dirty="0" err="1">
                <a:solidFill>
                  <a:srgbClr val="252625">
                    <a:lumMod val="50000"/>
                    <a:lumOff val="50000"/>
                  </a:srgbClr>
                </a:solidFill>
              </a:rPr>
              <a:t>to</a:t>
            </a:r>
            <a:r>
              <a:rPr lang="es-ES" sz="700" dirty="0">
                <a:solidFill>
                  <a:srgbClr val="252625">
                    <a:lumMod val="50000"/>
                    <a:lumOff val="50000"/>
                  </a:srgbClr>
                </a:solidFill>
              </a:rPr>
              <a:t> severe psoriasis </a:t>
            </a:r>
            <a:r>
              <a:rPr lang="es-ES" sz="700" dirty="0" err="1">
                <a:solidFill>
                  <a:srgbClr val="252625">
                    <a:lumMod val="50000"/>
                    <a:lumOff val="50000"/>
                  </a:srgbClr>
                </a:solidFill>
              </a:rPr>
              <a:t>from</a:t>
            </a:r>
            <a:r>
              <a:rPr lang="es-ES" sz="700" dirty="0">
                <a:solidFill>
                  <a:srgbClr val="252625">
                    <a:lumMod val="50000"/>
                    <a:lumOff val="50000"/>
                  </a:srgbClr>
                </a:solidFill>
              </a:rPr>
              <a:t> 8 </a:t>
            </a:r>
            <a:r>
              <a:rPr lang="es-ES" sz="700" dirty="0" err="1">
                <a:solidFill>
                  <a:srgbClr val="252625">
                    <a:lumMod val="50000"/>
                    <a:lumOff val="50000"/>
                  </a:srgbClr>
                </a:solidFill>
              </a:rPr>
              <a:t>hospitals</a:t>
            </a:r>
            <a:r>
              <a:rPr lang="es-ES" sz="700" dirty="0">
                <a:solidFill>
                  <a:srgbClr val="252625">
                    <a:lumMod val="50000"/>
                    <a:lumOff val="50000"/>
                  </a:srgbClr>
                </a:solidFill>
              </a:rPr>
              <a:t>. 32nd EADV </a:t>
            </a:r>
            <a:r>
              <a:rPr lang="es-ES" sz="700" dirty="0" err="1">
                <a:solidFill>
                  <a:srgbClr val="252625">
                    <a:lumMod val="50000"/>
                    <a:lumOff val="50000"/>
                  </a:srgbClr>
                </a:solidFill>
              </a:rPr>
              <a:t>Congress</a:t>
            </a:r>
            <a:r>
              <a:rPr lang="es-ES" sz="700" dirty="0">
                <a:solidFill>
                  <a:srgbClr val="252625">
                    <a:lumMod val="50000"/>
                    <a:lumOff val="50000"/>
                  </a:srgbClr>
                </a:solidFill>
              </a:rPr>
              <a:t>, </a:t>
            </a:r>
            <a:r>
              <a:rPr lang="es-ES" sz="700" dirty="0" err="1">
                <a:solidFill>
                  <a:srgbClr val="252625">
                    <a:lumMod val="50000"/>
                    <a:lumOff val="50000"/>
                  </a:srgbClr>
                </a:solidFill>
              </a:rPr>
              <a:t>Berlin</a:t>
            </a:r>
            <a:r>
              <a:rPr lang="es-ES" sz="700" dirty="0">
                <a:solidFill>
                  <a:srgbClr val="252625">
                    <a:lumMod val="50000"/>
                    <a:lumOff val="50000"/>
                  </a:srgbClr>
                </a:solidFill>
              </a:rPr>
              <a:t>, 11 -14 </a:t>
            </a:r>
            <a:r>
              <a:rPr lang="es-ES" sz="700" dirty="0" err="1">
                <a:solidFill>
                  <a:srgbClr val="252625">
                    <a:lumMod val="50000"/>
                    <a:lumOff val="50000"/>
                  </a:srgbClr>
                </a:solidFill>
              </a:rPr>
              <a:t>October</a:t>
            </a:r>
            <a:r>
              <a:rPr lang="es-ES" sz="700" dirty="0">
                <a:solidFill>
                  <a:srgbClr val="252625">
                    <a:lumMod val="50000"/>
                    <a:lumOff val="50000"/>
                  </a:srgbClr>
                </a:solidFill>
              </a:rPr>
              <a:t> 2023. P2565. 3.Melgosa FJ, et al. 52-week </a:t>
            </a:r>
            <a:r>
              <a:rPr lang="es-ES" sz="700" dirty="0" err="1">
                <a:solidFill>
                  <a:srgbClr val="252625">
                    <a:lumMod val="50000"/>
                    <a:lumOff val="50000"/>
                  </a:srgbClr>
                </a:solidFill>
              </a:rPr>
              <a:t>mid-term</a:t>
            </a:r>
            <a:r>
              <a:rPr lang="es-ES" sz="700" dirty="0">
                <a:solidFill>
                  <a:srgbClr val="252625">
                    <a:lumMod val="50000"/>
                    <a:lumOff val="50000"/>
                  </a:srgbClr>
                </a:solidFill>
              </a:rPr>
              <a:t> </a:t>
            </a:r>
            <a:r>
              <a:rPr lang="es-ES" sz="700" dirty="0" err="1">
                <a:solidFill>
                  <a:srgbClr val="252625">
                    <a:lumMod val="50000"/>
                    <a:lumOff val="50000"/>
                  </a:srgbClr>
                </a:solidFill>
              </a:rPr>
              <a:t>efficacy</a:t>
            </a:r>
            <a:r>
              <a:rPr lang="es-ES" sz="700" dirty="0">
                <a:solidFill>
                  <a:srgbClr val="252625">
                    <a:lumMod val="50000"/>
                    <a:lumOff val="50000"/>
                  </a:srgbClr>
                </a:solidFill>
              </a:rPr>
              <a:t> </a:t>
            </a:r>
            <a:r>
              <a:rPr lang="es-ES" sz="700" dirty="0" err="1">
                <a:solidFill>
                  <a:srgbClr val="252625">
                    <a:lumMod val="50000"/>
                    <a:lumOff val="50000"/>
                  </a:srgbClr>
                </a:solidFill>
              </a:rPr>
              <a:t>of</a:t>
            </a:r>
            <a:r>
              <a:rPr lang="es-ES" sz="700" dirty="0">
                <a:solidFill>
                  <a:srgbClr val="252625">
                    <a:lumMod val="50000"/>
                    <a:lumOff val="50000"/>
                  </a:srgbClr>
                </a:solidFill>
              </a:rPr>
              <a:t> </a:t>
            </a:r>
            <a:r>
              <a:rPr lang="es-ES" sz="700" dirty="0" err="1">
                <a:solidFill>
                  <a:srgbClr val="252625">
                    <a:lumMod val="50000"/>
                    <a:lumOff val="50000"/>
                  </a:srgbClr>
                </a:solidFill>
              </a:rPr>
              <a:t>tildrakizumab</a:t>
            </a:r>
            <a:r>
              <a:rPr lang="es-ES" sz="700" dirty="0">
                <a:solidFill>
                  <a:srgbClr val="252625">
                    <a:lumMod val="50000"/>
                    <a:lumOff val="50000"/>
                  </a:srgbClr>
                </a:solidFill>
              </a:rPr>
              <a:t> in </a:t>
            </a:r>
            <a:r>
              <a:rPr lang="es-ES" sz="700" dirty="0" err="1">
                <a:solidFill>
                  <a:srgbClr val="252625">
                    <a:lumMod val="50000"/>
                    <a:lumOff val="50000"/>
                  </a:srgbClr>
                </a:solidFill>
              </a:rPr>
              <a:t>moderate</a:t>
            </a:r>
            <a:r>
              <a:rPr lang="es-ES" sz="700" dirty="0">
                <a:solidFill>
                  <a:srgbClr val="252625">
                    <a:lumMod val="50000"/>
                    <a:lumOff val="50000"/>
                  </a:srgbClr>
                </a:solidFill>
              </a:rPr>
              <a:t>-</a:t>
            </a:r>
            <a:r>
              <a:rPr lang="es-ES" sz="700" dirty="0" err="1">
                <a:solidFill>
                  <a:srgbClr val="252625">
                    <a:lumMod val="50000"/>
                    <a:lumOff val="50000"/>
                  </a:srgbClr>
                </a:solidFill>
              </a:rPr>
              <a:t>to</a:t>
            </a:r>
            <a:r>
              <a:rPr lang="es-ES" sz="700" dirty="0">
                <a:solidFill>
                  <a:srgbClr val="252625">
                    <a:lumMod val="50000"/>
                    <a:lumOff val="50000"/>
                  </a:srgbClr>
                </a:solidFill>
              </a:rPr>
              <a:t>-severe psoriasis: a real-</a:t>
            </a:r>
            <a:r>
              <a:rPr lang="es-ES" sz="700" dirty="0" err="1">
                <a:solidFill>
                  <a:srgbClr val="252625">
                    <a:lumMod val="50000"/>
                    <a:lumOff val="50000"/>
                  </a:srgbClr>
                </a:solidFill>
              </a:rPr>
              <a:t>life</a:t>
            </a:r>
            <a:r>
              <a:rPr lang="es-ES" sz="700" dirty="0">
                <a:solidFill>
                  <a:srgbClr val="252625">
                    <a:lumMod val="50000"/>
                    <a:lumOff val="50000"/>
                  </a:srgbClr>
                </a:solidFill>
              </a:rPr>
              <a:t> </a:t>
            </a:r>
            <a:r>
              <a:rPr lang="es-ES" sz="700" dirty="0" err="1">
                <a:solidFill>
                  <a:srgbClr val="252625">
                    <a:lumMod val="50000"/>
                    <a:lumOff val="50000"/>
                  </a:srgbClr>
                </a:solidFill>
              </a:rPr>
              <a:t>multicenter</a:t>
            </a:r>
            <a:r>
              <a:rPr lang="es-ES" sz="700" dirty="0">
                <a:solidFill>
                  <a:srgbClr val="252625">
                    <a:lumMod val="50000"/>
                    <a:lumOff val="50000"/>
                  </a:srgbClr>
                </a:solidFill>
              </a:rPr>
              <a:t> </a:t>
            </a:r>
            <a:r>
              <a:rPr lang="es-ES" sz="700" dirty="0" err="1">
                <a:solidFill>
                  <a:srgbClr val="252625">
                    <a:lumMod val="50000"/>
                    <a:lumOff val="50000"/>
                  </a:srgbClr>
                </a:solidFill>
              </a:rPr>
              <a:t>experience</a:t>
            </a:r>
            <a:r>
              <a:rPr lang="es-ES" sz="700" dirty="0">
                <a:solidFill>
                  <a:srgbClr val="252625">
                    <a:lumMod val="50000"/>
                    <a:lumOff val="50000"/>
                  </a:srgbClr>
                </a:solidFill>
              </a:rPr>
              <a:t>, Actas </a:t>
            </a:r>
            <a:r>
              <a:rPr lang="es-ES" sz="700" dirty="0" err="1">
                <a:solidFill>
                  <a:srgbClr val="252625">
                    <a:lumMod val="50000"/>
                    <a:lumOff val="50000"/>
                  </a:srgbClr>
                </a:solidFill>
              </a:rPr>
              <a:t>dermosifiliograficas</a:t>
            </a:r>
            <a:r>
              <a:rPr lang="es-ES" sz="700" dirty="0">
                <a:solidFill>
                  <a:srgbClr val="252625">
                    <a:lumMod val="50000"/>
                    <a:lumOff val="50000"/>
                  </a:srgbClr>
                </a:solidFill>
              </a:rPr>
              <a:t> (2024), </a:t>
            </a:r>
            <a:r>
              <a:rPr lang="es-ES" sz="700" dirty="0" err="1">
                <a:solidFill>
                  <a:srgbClr val="252625">
                    <a:lumMod val="50000"/>
                    <a:lumOff val="50000"/>
                  </a:srgbClr>
                </a:solidFill>
              </a:rPr>
              <a:t>doi</a:t>
            </a:r>
            <a:r>
              <a:rPr lang="es-ES" sz="700" dirty="0">
                <a:solidFill>
                  <a:srgbClr val="252625">
                    <a:lumMod val="50000"/>
                    <a:lumOff val="50000"/>
                  </a:srgbClr>
                </a:solidFill>
              </a:rPr>
              <a:t>: https://doi.org/10.1016/j.ad.2023.08.019.4.Carrascosa JM, et al. </a:t>
            </a:r>
            <a:r>
              <a:rPr lang="es-ES" sz="700" dirty="0" err="1">
                <a:solidFill>
                  <a:srgbClr val="252625">
                    <a:lumMod val="50000"/>
                    <a:lumOff val="50000"/>
                  </a:srgbClr>
                </a:solidFill>
              </a:rPr>
              <a:t>Tildrakizumab</a:t>
            </a:r>
            <a:r>
              <a:rPr lang="es-ES" sz="700" dirty="0">
                <a:solidFill>
                  <a:srgbClr val="252625">
                    <a:lumMod val="50000"/>
                    <a:lumOff val="50000"/>
                  </a:srgbClr>
                </a:solidFill>
              </a:rPr>
              <a:t> muestra una alta eficacia y un perfil de seguridad favorable en condiciones similares a la práctica clínica real en pacientes españoles con psoriasis en placa de moderada a grave. 8º Congreso de Psoriasis. Madrid 20-21 Enero 2023. P126.5.Izu R, et al. </a:t>
            </a:r>
            <a:r>
              <a:rPr lang="es-ES" sz="700" dirty="0" err="1">
                <a:solidFill>
                  <a:srgbClr val="252625">
                    <a:lumMod val="50000"/>
                    <a:lumOff val="50000"/>
                  </a:srgbClr>
                </a:solidFill>
              </a:rPr>
              <a:t>Successful</a:t>
            </a:r>
            <a:r>
              <a:rPr lang="es-ES" sz="700" dirty="0">
                <a:solidFill>
                  <a:srgbClr val="252625">
                    <a:lumMod val="50000"/>
                    <a:lumOff val="50000"/>
                  </a:srgbClr>
                </a:solidFill>
              </a:rPr>
              <a:t> </a:t>
            </a:r>
            <a:r>
              <a:rPr lang="es-ES" sz="700" dirty="0" err="1">
                <a:solidFill>
                  <a:srgbClr val="252625">
                    <a:lumMod val="50000"/>
                    <a:lumOff val="50000"/>
                  </a:srgbClr>
                </a:solidFill>
              </a:rPr>
              <a:t>treatment</a:t>
            </a:r>
            <a:r>
              <a:rPr lang="es-ES" sz="700" dirty="0">
                <a:solidFill>
                  <a:srgbClr val="252625">
                    <a:lumMod val="50000"/>
                    <a:lumOff val="50000"/>
                  </a:srgbClr>
                </a:solidFill>
              </a:rPr>
              <a:t> </a:t>
            </a:r>
            <a:r>
              <a:rPr lang="es-ES" sz="700" dirty="0" err="1">
                <a:solidFill>
                  <a:srgbClr val="252625">
                    <a:lumMod val="50000"/>
                    <a:lumOff val="50000"/>
                  </a:srgbClr>
                </a:solidFill>
              </a:rPr>
              <a:t>of</a:t>
            </a:r>
            <a:r>
              <a:rPr lang="es-ES" sz="700" dirty="0">
                <a:solidFill>
                  <a:srgbClr val="252625">
                    <a:lumMod val="50000"/>
                    <a:lumOff val="50000"/>
                  </a:srgbClr>
                </a:solidFill>
              </a:rPr>
              <a:t> </a:t>
            </a:r>
            <a:r>
              <a:rPr lang="es-ES" sz="700" dirty="0" err="1">
                <a:solidFill>
                  <a:srgbClr val="252625">
                    <a:lumMod val="50000"/>
                    <a:lumOff val="50000"/>
                  </a:srgbClr>
                </a:solidFill>
              </a:rPr>
              <a:t>moderate</a:t>
            </a:r>
            <a:r>
              <a:rPr lang="es-ES" sz="700" dirty="0">
                <a:solidFill>
                  <a:srgbClr val="252625">
                    <a:lumMod val="50000"/>
                    <a:lumOff val="50000"/>
                  </a:srgbClr>
                </a:solidFill>
              </a:rPr>
              <a:t>-</a:t>
            </a:r>
            <a:r>
              <a:rPr lang="es-ES" sz="700" dirty="0" err="1">
                <a:solidFill>
                  <a:srgbClr val="252625">
                    <a:lumMod val="50000"/>
                    <a:lumOff val="50000"/>
                  </a:srgbClr>
                </a:solidFill>
              </a:rPr>
              <a:t>to</a:t>
            </a:r>
            <a:r>
              <a:rPr lang="es-ES" sz="700" dirty="0">
                <a:solidFill>
                  <a:srgbClr val="252625">
                    <a:lumMod val="50000"/>
                    <a:lumOff val="50000"/>
                  </a:srgbClr>
                </a:solidFill>
              </a:rPr>
              <a:t>-severe plaque psoriasis </a:t>
            </a:r>
            <a:r>
              <a:rPr lang="es-ES" sz="700" dirty="0" err="1">
                <a:solidFill>
                  <a:srgbClr val="252625">
                    <a:lumMod val="50000"/>
                    <a:lumOff val="50000"/>
                  </a:srgbClr>
                </a:solidFill>
              </a:rPr>
              <a:t>with</a:t>
            </a:r>
            <a:r>
              <a:rPr lang="es-ES" sz="700" dirty="0">
                <a:solidFill>
                  <a:srgbClr val="252625">
                    <a:lumMod val="50000"/>
                    <a:lumOff val="50000"/>
                  </a:srgbClr>
                </a:solidFill>
              </a:rPr>
              <a:t> </a:t>
            </a:r>
            <a:r>
              <a:rPr lang="es-ES" sz="700" dirty="0" err="1">
                <a:solidFill>
                  <a:srgbClr val="252625">
                    <a:lumMod val="50000"/>
                    <a:lumOff val="50000"/>
                  </a:srgbClr>
                </a:solidFill>
              </a:rPr>
              <a:t>tildrakizumab</a:t>
            </a:r>
            <a:r>
              <a:rPr lang="es-ES" sz="700" dirty="0">
                <a:solidFill>
                  <a:srgbClr val="252625">
                    <a:lumMod val="50000"/>
                    <a:lumOff val="50000"/>
                  </a:srgbClr>
                </a:solidFill>
              </a:rPr>
              <a:t> in a real-</a:t>
            </a:r>
            <a:r>
              <a:rPr lang="es-ES" sz="700" dirty="0" err="1">
                <a:solidFill>
                  <a:srgbClr val="252625">
                    <a:lumMod val="50000"/>
                    <a:lumOff val="50000"/>
                  </a:srgbClr>
                </a:solidFill>
              </a:rPr>
              <a:t>world</a:t>
            </a:r>
            <a:r>
              <a:rPr lang="es-ES" sz="700" dirty="0">
                <a:solidFill>
                  <a:srgbClr val="252625">
                    <a:lumMod val="50000"/>
                    <a:lumOff val="50000"/>
                  </a:srgbClr>
                </a:solidFill>
              </a:rPr>
              <a:t> </a:t>
            </a:r>
            <a:r>
              <a:rPr lang="es-ES" sz="700" dirty="0" err="1">
                <a:solidFill>
                  <a:srgbClr val="252625">
                    <a:lumMod val="50000"/>
                    <a:lumOff val="50000"/>
                  </a:srgbClr>
                </a:solidFill>
              </a:rPr>
              <a:t>setting</a:t>
            </a:r>
            <a:r>
              <a:rPr lang="es-ES" sz="700" dirty="0">
                <a:solidFill>
                  <a:srgbClr val="252625">
                    <a:lumMod val="50000"/>
                    <a:lumOff val="50000"/>
                  </a:srgbClr>
                </a:solidFill>
              </a:rPr>
              <a:t>. 31th EADV </a:t>
            </a:r>
            <a:r>
              <a:rPr lang="es-ES" sz="700" dirty="0" err="1">
                <a:solidFill>
                  <a:srgbClr val="252625">
                    <a:lumMod val="50000"/>
                    <a:lumOff val="50000"/>
                  </a:srgbClr>
                </a:solidFill>
              </a:rPr>
              <a:t>Milan</a:t>
            </a:r>
            <a:r>
              <a:rPr lang="es-ES" sz="700" dirty="0">
                <a:solidFill>
                  <a:srgbClr val="252625">
                    <a:lumMod val="50000"/>
                    <a:lumOff val="50000"/>
                  </a:srgbClr>
                </a:solidFill>
              </a:rPr>
              <a:t> 7-10 Sept 2022. P1501.6.Carrero J, et al. Supervivencia del fármaco </a:t>
            </a:r>
            <a:r>
              <a:rPr lang="es-ES" sz="700" dirty="0" err="1">
                <a:solidFill>
                  <a:srgbClr val="252625">
                    <a:lumMod val="50000"/>
                    <a:lumOff val="50000"/>
                  </a:srgbClr>
                </a:solidFill>
              </a:rPr>
              <a:t>tildrakizumab</a:t>
            </a:r>
            <a:r>
              <a:rPr lang="es-ES" sz="700" dirty="0">
                <a:solidFill>
                  <a:srgbClr val="252625">
                    <a:lumMod val="50000"/>
                    <a:lumOff val="50000"/>
                  </a:srgbClr>
                </a:solidFill>
              </a:rPr>
              <a:t> en pacientes con psoriasis vulgar: un estudio retrospectivo en la práctica clínica real. 9º Congreso Nacional de Psoriasis. Madrid 19-20 Enero 2024. P – 24. 7.Ruiz-Villaverde R, et al. </a:t>
            </a:r>
            <a:r>
              <a:rPr lang="es-ES" sz="700" dirty="0" err="1">
                <a:solidFill>
                  <a:srgbClr val="252625">
                    <a:lumMod val="50000"/>
                    <a:lumOff val="50000"/>
                  </a:srgbClr>
                </a:solidFill>
              </a:rPr>
              <a:t>Tildrakizumab</a:t>
            </a:r>
            <a:r>
              <a:rPr lang="es-ES" sz="700" dirty="0">
                <a:solidFill>
                  <a:srgbClr val="252625">
                    <a:lumMod val="50000"/>
                    <a:lumOff val="50000"/>
                  </a:srgbClr>
                </a:solidFill>
              </a:rPr>
              <a:t>: </a:t>
            </a:r>
            <a:r>
              <a:rPr lang="es-ES" sz="700" dirty="0" err="1">
                <a:solidFill>
                  <a:srgbClr val="252625">
                    <a:lumMod val="50000"/>
                    <a:lumOff val="50000"/>
                  </a:srgbClr>
                </a:solidFill>
              </a:rPr>
              <a:t>Efficacy</a:t>
            </a:r>
            <a:r>
              <a:rPr lang="es-ES" sz="700" dirty="0">
                <a:solidFill>
                  <a:srgbClr val="252625">
                    <a:lumMod val="50000"/>
                    <a:lumOff val="50000"/>
                  </a:srgbClr>
                </a:solidFill>
              </a:rPr>
              <a:t>, Safety and </a:t>
            </a:r>
            <a:r>
              <a:rPr lang="es-ES" sz="700" dirty="0" err="1">
                <a:solidFill>
                  <a:srgbClr val="252625">
                    <a:lumMod val="50000"/>
                    <a:lumOff val="50000"/>
                  </a:srgbClr>
                </a:solidFill>
              </a:rPr>
              <a:t>Survival</a:t>
            </a:r>
            <a:r>
              <a:rPr lang="es-ES" sz="700" dirty="0">
                <a:solidFill>
                  <a:srgbClr val="252625">
                    <a:lumMod val="50000"/>
                    <a:lumOff val="50000"/>
                  </a:srgbClr>
                </a:solidFill>
              </a:rPr>
              <a:t> in </a:t>
            </a:r>
            <a:r>
              <a:rPr lang="es-ES" sz="700" dirty="0" err="1">
                <a:solidFill>
                  <a:srgbClr val="252625">
                    <a:lumMod val="50000"/>
                    <a:lumOff val="50000"/>
                  </a:srgbClr>
                </a:solidFill>
              </a:rPr>
              <a:t>Mid-Term</a:t>
            </a:r>
            <a:r>
              <a:rPr lang="es-ES" sz="700" dirty="0">
                <a:solidFill>
                  <a:srgbClr val="252625">
                    <a:lumMod val="50000"/>
                    <a:lumOff val="50000"/>
                  </a:srgbClr>
                </a:solidFill>
              </a:rPr>
              <a:t> (52 </a:t>
            </a:r>
            <a:r>
              <a:rPr lang="es-ES" sz="700" dirty="0" err="1">
                <a:solidFill>
                  <a:srgbClr val="252625">
                    <a:lumMod val="50000"/>
                    <a:lumOff val="50000"/>
                  </a:srgbClr>
                </a:solidFill>
              </a:rPr>
              <a:t>Weeks</a:t>
            </a:r>
            <a:r>
              <a:rPr lang="es-ES" sz="700" dirty="0">
                <a:solidFill>
                  <a:srgbClr val="252625">
                    <a:lumMod val="50000"/>
                    <a:lumOff val="50000"/>
                  </a:srgbClr>
                </a:solidFill>
              </a:rPr>
              <a:t>) in </a:t>
            </a:r>
            <a:r>
              <a:rPr lang="es-ES" sz="700" dirty="0" err="1">
                <a:solidFill>
                  <a:srgbClr val="252625">
                    <a:lumMod val="50000"/>
                    <a:lumOff val="50000"/>
                  </a:srgbClr>
                </a:solidFill>
              </a:rPr>
              <a:t>Three</a:t>
            </a:r>
            <a:r>
              <a:rPr lang="es-ES" sz="700" dirty="0">
                <a:solidFill>
                  <a:srgbClr val="252625">
                    <a:lumMod val="50000"/>
                    <a:lumOff val="50000"/>
                  </a:srgbClr>
                </a:solidFill>
              </a:rPr>
              <a:t> </a:t>
            </a:r>
            <a:r>
              <a:rPr lang="es-ES" sz="700" dirty="0" err="1">
                <a:solidFill>
                  <a:srgbClr val="252625">
                    <a:lumMod val="50000"/>
                    <a:lumOff val="50000"/>
                  </a:srgbClr>
                </a:solidFill>
              </a:rPr>
              <a:t>Tertiary</a:t>
            </a:r>
            <a:r>
              <a:rPr lang="es-ES" sz="700" dirty="0">
                <a:solidFill>
                  <a:srgbClr val="252625">
                    <a:lumMod val="50000"/>
                    <a:lumOff val="50000"/>
                  </a:srgbClr>
                </a:solidFill>
              </a:rPr>
              <a:t> </a:t>
            </a:r>
            <a:r>
              <a:rPr lang="es-ES" sz="700" dirty="0" err="1">
                <a:solidFill>
                  <a:srgbClr val="252625">
                    <a:lumMod val="50000"/>
                    <a:lumOff val="50000"/>
                  </a:srgbClr>
                </a:solidFill>
              </a:rPr>
              <a:t>Hospitals</a:t>
            </a:r>
            <a:r>
              <a:rPr lang="es-ES" sz="700" dirty="0">
                <a:solidFill>
                  <a:srgbClr val="252625">
                    <a:lumMod val="50000"/>
                    <a:lumOff val="50000"/>
                  </a:srgbClr>
                </a:solidFill>
              </a:rPr>
              <a:t> in </a:t>
            </a:r>
            <a:r>
              <a:rPr lang="es-ES" sz="700" dirty="0" err="1">
                <a:solidFill>
                  <a:srgbClr val="252625">
                    <a:lumMod val="50000"/>
                    <a:lumOff val="50000"/>
                  </a:srgbClr>
                </a:solidFill>
              </a:rPr>
              <a:t>Andalucia</a:t>
            </a:r>
            <a:r>
              <a:rPr lang="es-ES" sz="700" dirty="0">
                <a:solidFill>
                  <a:srgbClr val="252625">
                    <a:lumMod val="50000"/>
                    <a:lumOff val="50000"/>
                  </a:srgbClr>
                </a:solidFill>
              </a:rPr>
              <a:t> (</a:t>
            </a:r>
            <a:r>
              <a:rPr lang="es-ES" sz="700" dirty="0" err="1">
                <a:solidFill>
                  <a:srgbClr val="252625">
                    <a:lumMod val="50000"/>
                    <a:lumOff val="50000"/>
                  </a:srgbClr>
                </a:solidFill>
              </a:rPr>
              <a:t>Spain</a:t>
            </a:r>
            <a:r>
              <a:rPr lang="es-ES" sz="700" dirty="0">
                <a:solidFill>
                  <a:srgbClr val="252625">
                    <a:lumMod val="50000"/>
                    <a:lumOff val="50000"/>
                  </a:srgbClr>
                </a:solidFill>
              </a:rPr>
              <a:t>). J. Clin. </a:t>
            </a:r>
            <a:r>
              <a:rPr lang="es-ES" sz="700" dirty="0" err="1">
                <a:solidFill>
                  <a:srgbClr val="252625">
                    <a:lumMod val="50000"/>
                    <a:lumOff val="50000"/>
                  </a:srgbClr>
                </a:solidFill>
              </a:rPr>
              <a:t>Med</a:t>
            </a:r>
            <a:r>
              <a:rPr lang="es-ES" sz="700" dirty="0">
                <a:solidFill>
                  <a:srgbClr val="252625">
                    <a:lumMod val="50000"/>
                    <a:lumOff val="50000"/>
                  </a:srgbClr>
                </a:solidFill>
              </a:rPr>
              <a:t>. 2022, 11, 5098. 8.Daudén E, et al. Efectividad, calidad de vida y satisfacción del tratamiento con </a:t>
            </a:r>
            <a:r>
              <a:rPr lang="es-ES" sz="700" dirty="0" err="1">
                <a:solidFill>
                  <a:srgbClr val="252625">
                    <a:lumMod val="50000"/>
                    <a:lumOff val="50000"/>
                  </a:srgbClr>
                </a:solidFill>
              </a:rPr>
              <a:t>tildrakizumab</a:t>
            </a:r>
            <a:r>
              <a:rPr lang="es-ES" sz="700" dirty="0">
                <a:solidFill>
                  <a:srgbClr val="252625">
                    <a:lumMod val="50000"/>
                    <a:lumOff val="50000"/>
                  </a:srgbClr>
                </a:solidFill>
              </a:rPr>
              <a:t> en pacientes con psoriasis en placas de moderada a grave en un entorno de práctica clínica habitual: subanálisis en población española de datos preliminares a semana 28 del estudio de fase IV POSITIVE. 9º Congreso Nacional de Psoriasis. Madrid 19-20 Enero 2024. P – 75.9.Escalas-Taberner J, et al. </a:t>
            </a:r>
            <a:r>
              <a:rPr lang="es-ES" sz="700" dirty="0" err="1">
                <a:solidFill>
                  <a:srgbClr val="252625">
                    <a:lumMod val="50000"/>
                    <a:lumOff val="50000"/>
                  </a:srgbClr>
                </a:solidFill>
              </a:rPr>
              <a:t>Tildrakizumab</a:t>
            </a:r>
            <a:r>
              <a:rPr lang="es-ES" sz="700" dirty="0">
                <a:solidFill>
                  <a:srgbClr val="252625">
                    <a:lumMod val="50000"/>
                    <a:lumOff val="50000"/>
                  </a:srgbClr>
                </a:solidFill>
              </a:rPr>
              <a:t> </a:t>
            </a:r>
            <a:r>
              <a:rPr lang="es-ES" sz="700" dirty="0" err="1">
                <a:solidFill>
                  <a:srgbClr val="252625">
                    <a:lumMod val="50000"/>
                    <a:lumOff val="50000"/>
                  </a:srgbClr>
                </a:solidFill>
              </a:rPr>
              <a:t>expecience</a:t>
            </a:r>
            <a:r>
              <a:rPr lang="es-ES" sz="700" dirty="0">
                <a:solidFill>
                  <a:srgbClr val="252625">
                    <a:lumMod val="50000"/>
                    <a:lumOff val="50000"/>
                  </a:srgbClr>
                </a:solidFill>
              </a:rPr>
              <a:t> in real </a:t>
            </a:r>
            <a:r>
              <a:rPr lang="es-ES" sz="700" dirty="0" err="1">
                <a:solidFill>
                  <a:srgbClr val="252625">
                    <a:lumMod val="50000"/>
                    <a:lumOff val="50000"/>
                  </a:srgbClr>
                </a:solidFill>
              </a:rPr>
              <a:t>clinical</a:t>
            </a:r>
            <a:r>
              <a:rPr lang="es-ES" sz="700" dirty="0">
                <a:solidFill>
                  <a:srgbClr val="252625">
                    <a:lumMod val="50000"/>
                    <a:lumOff val="50000"/>
                  </a:srgbClr>
                </a:solidFill>
              </a:rPr>
              <a:t> </a:t>
            </a:r>
            <a:r>
              <a:rPr lang="es-ES" sz="700" dirty="0" err="1">
                <a:solidFill>
                  <a:srgbClr val="252625">
                    <a:lumMod val="50000"/>
                    <a:lumOff val="50000"/>
                  </a:srgbClr>
                </a:solidFill>
              </a:rPr>
              <a:t>practice</a:t>
            </a:r>
            <a:r>
              <a:rPr lang="es-ES" sz="700" dirty="0">
                <a:solidFill>
                  <a:srgbClr val="252625">
                    <a:lumMod val="50000"/>
                    <a:lumOff val="50000"/>
                  </a:srgbClr>
                </a:solidFill>
              </a:rPr>
              <a:t>. 32nd EADV </a:t>
            </a:r>
            <a:r>
              <a:rPr lang="es-ES" sz="700" dirty="0" err="1">
                <a:solidFill>
                  <a:srgbClr val="252625">
                    <a:lumMod val="50000"/>
                    <a:lumOff val="50000"/>
                  </a:srgbClr>
                </a:solidFill>
              </a:rPr>
              <a:t>Congress</a:t>
            </a:r>
            <a:r>
              <a:rPr lang="es-ES" sz="700" dirty="0">
                <a:solidFill>
                  <a:srgbClr val="252625">
                    <a:lumMod val="50000"/>
                    <a:lumOff val="50000"/>
                  </a:srgbClr>
                </a:solidFill>
              </a:rPr>
              <a:t>, </a:t>
            </a:r>
            <a:r>
              <a:rPr lang="es-ES" sz="700" dirty="0" err="1">
                <a:solidFill>
                  <a:srgbClr val="252625">
                    <a:lumMod val="50000"/>
                    <a:lumOff val="50000"/>
                  </a:srgbClr>
                </a:solidFill>
              </a:rPr>
              <a:t>Berlin</a:t>
            </a:r>
            <a:r>
              <a:rPr lang="es-ES" sz="700" dirty="0">
                <a:solidFill>
                  <a:srgbClr val="252625">
                    <a:lumMod val="50000"/>
                    <a:lumOff val="50000"/>
                  </a:srgbClr>
                </a:solidFill>
              </a:rPr>
              <a:t>, 11 -14 </a:t>
            </a:r>
            <a:r>
              <a:rPr lang="es-ES" sz="700" dirty="0" err="1">
                <a:solidFill>
                  <a:srgbClr val="252625">
                    <a:lumMod val="50000"/>
                    <a:lumOff val="50000"/>
                  </a:srgbClr>
                </a:solidFill>
              </a:rPr>
              <a:t>October</a:t>
            </a:r>
            <a:r>
              <a:rPr lang="es-ES" sz="700" dirty="0">
                <a:solidFill>
                  <a:srgbClr val="252625">
                    <a:lumMod val="50000"/>
                    <a:lumOff val="50000"/>
                  </a:srgbClr>
                </a:solidFill>
              </a:rPr>
              <a:t> 2023. P2598.10.De Eusebio E, et al. Eficacia y seguridad de </a:t>
            </a:r>
            <a:r>
              <a:rPr lang="es-ES" sz="700" dirty="0" err="1">
                <a:solidFill>
                  <a:srgbClr val="252625">
                    <a:lumMod val="50000"/>
                    <a:lumOff val="50000"/>
                  </a:srgbClr>
                </a:solidFill>
              </a:rPr>
              <a:t>tildrakizumab</a:t>
            </a:r>
            <a:r>
              <a:rPr lang="es-ES" sz="700" dirty="0">
                <a:solidFill>
                  <a:srgbClr val="252625">
                    <a:lumMod val="50000"/>
                    <a:lumOff val="50000"/>
                  </a:srgbClr>
                </a:solidFill>
              </a:rPr>
              <a:t> en el tratamiento de psoriasis moderada severa: Experiencia en práctica clínica en hospitales de Castilla-La Mancha. 9º Congreso Nacional de Psoriasis. Madrid 19-20 Enero 2024. P – 77.11.Ara Martín M, et al. Tratamiento de la psoriasis en placas de moderada a grave con </a:t>
            </a:r>
            <a:r>
              <a:rPr lang="es-ES" sz="700" dirty="0" err="1">
                <a:solidFill>
                  <a:srgbClr val="252625">
                    <a:lumMod val="50000"/>
                    <a:lumOff val="50000"/>
                  </a:srgbClr>
                </a:solidFill>
              </a:rPr>
              <a:t>tildrakizumab</a:t>
            </a:r>
            <a:r>
              <a:rPr lang="es-ES" sz="700" dirty="0">
                <a:solidFill>
                  <a:srgbClr val="252625">
                    <a:lumMod val="50000"/>
                    <a:lumOff val="50000"/>
                  </a:srgbClr>
                </a:solidFill>
              </a:rPr>
              <a:t>: experiencia en la práctica clínica en hospitales de Aragón. 49 Congreso AEDV Málaga 1-4 junio 2022. PO311. 12.Balaguer I, et al. Pacientes con antecedentes de neoplasia y psoriasis en tratamiento con </a:t>
            </a:r>
            <a:r>
              <a:rPr lang="es-ES" sz="700" dirty="0" err="1">
                <a:solidFill>
                  <a:srgbClr val="252625">
                    <a:lumMod val="50000"/>
                    <a:lumOff val="50000"/>
                  </a:srgbClr>
                </a:solidFill>
              </a:rPr>
              <a:t>tildrakizumab</a:t>
            </a:r>
            <a:r>
              <a:rPr lang="es-ES" sz="700" dirty="0">
                <a:solidFill>
                  <a:srgbClr val="252625">
                    <a:lumMod val="50000"/>
                    <a:lumOff val="50000"/>
                  </a:srgbClr>
                </a:solidFill>
              </a:rPr>
              <a:t>: Serie de 27 casos. 50th Congreso AEDV, Santiago de Compostela 10-13 mayo 2023. PO-393.13.Barrutia L, et al. Experiencia de tres años con </a:t>
            </a:r>
            <a:r>
              <a:rPr lang="es-ES" sz="700" dirty="0" err="1">
                <a:solidFill>
                  <a:srgbClr val="252625">
                    <a:lumMod val="50000"/>
                    <a:lumOff val="50000"/>
                  </a:srgbClr>
                </a:solidFill>
              </a:rPr>
              <a:t>tildrakizumab</a:t>
            </a:r>
            <a:r>
              <a:rPr lang="es-ES" sz="700" dirty="0">
                <a:solidFill>
                  <a:srgbClr val="252625">
                    <a:lumMod val="50000"/>
                    <a:lumOff val="50000"/>
                  </a:srgbClr>
                </a:solidFill>
              </a:rPr>
              <a:t> en el Hospital Clínico Universitario de Valladolid. 86º Congreso Sección Astur-</a:t>
            </a:r>
            <a:r>
              <a:rPr lang="es-ES" sz="700" dirty="0" err="1">
                <a:solidFill>
                  <a:srgbClr val="252625">
                    <a:lumMod val="50000"/>
                    <a:lumOff val="50000"/>
                  </a:srgbClr>
                </a:solidFill>
              </a:rPr>
              <a:t>Cantabro</a:t>
            </a:r>
            <a:r>
              <a:rPr lang="es-ES" sz="700" dirty="0">
                <a:solidFill>
                  <a:srgbClr val="252625">
                    <a:lumMod val="50000"/>
                    <a:lumOff val="50000"/>
                  </a:srgbClr>
                </a:solidFill>
              </a:rPr>
              <a:t>-Castellano Leonesa de la AEDV, Zamora, 21-22 Abril 2023. P-10.14.Armesto S, et al. La liga de la justicia: Serie de 24 pacientes (de segunda categoría) tratados con </a:t>
            </a:r>
            <a:r>
              <a:rPr lang="es-ES" sz="700" dirty="0" err="1">
                <a:solidFill>
                  <a:srgbClr val="252625">
                    <a:lumMod val="50000"/>
                    <a:lumOff val="50000"/>
                  </a:srgbClr>
                </a:solidFill>
              </a:rPr>
              <a:t>tildrakizumab</a:t>
            </a:r>
            <a:r>
              <a:rPr lang="es-ES" sz="700" dirty="0">
                <a:solidFill>
                  <a:srgbClr val="252625">
                    <a:lumMod val="50000"/>
                    <a:lumOff val="50000"/>
                  </a:srgbClr>
                </a:solidFill>
              </a:rPr>
              <a:t>. 9º Congreso Nacional de Psoriasis. Madrid 19-20 Enero 2024. P – 5. 15.Miguel C, et al. Análisis descriptivo de los pacientes en tratamiento con </a:t>
            </a:r>
            <a:r>
              <a:rPr lang="es-ES" sz="700" dirty="0" err="1">
                <a:solidFill>
                  <a:srgbClr val="252625">
                    <a:lumMod val="50000"/>
                    <a:lumOff val="50000"/>
                  </a:srgbClr>
                </a:solidFill>
              </a:rPr>
              <a:t>tildrakizumab</a:t>
            </a:r>
            <a:r>
              <a:rPr lang="es-ES" sz="700" dirty="0">
                <a:solidFill>
                  <a:srgbClr val="252625">
                    <a:lumMod val="50000"/>
                    <a:lumOff val="50000"/>
                  </a:srgbClr>
                </a:solidFill>
              </a:rPr>
              <a:t> en dos hospitales de Navarra. 9º Congreso Nacional de Psoriasis. Madrid 19-20 Enero 2024. P – 38.16.Magaletskyy-Kharachko K, et al. </a:t>
            </a:r>
            <a:r>
              <a:rPr lang="es-ES" sz="700" dirty="0" err="1">
                <a:solidFill>
                  <a:srgbClr val="252625">
                    <a:lumMod val="50000"/>
                    <a:lumOff val="50000"/>
                  </a:srgbClr>
                </a:solidFill>
              </a:rPr>
              <a:t>Tildrakizumab</a:t>
            </a:r>
            <a:r>
              <a:rPr lang="es-ES" sz="700" dirty="0">
                <a:solidFill>
                  <a:srgbClr val="252625">
                    <a:lumMod val="50000"/>
                    <a:lumOff val="50000"/>
                  </a:srgbClr>
                </a:solidFill>
              </a:rPr>
              <a:t>, una oportunidad en tiempos de pandemia. Serie de casos de un hospital de 3º nivel. 6º Congreso de la psoriasis. Madrid, 22-23 Enero 2021. P-140.17.González B, et al. Efectividad y tolerabilidad a 1.5 años de </a:t>
            </a:r>
            <a:r>
              <a:rPr lang="es-ES" sz="700" dirty="0" err="1">
                <a:solidFill>
                  <a:srgbClr val="252625">
                    <a:lumMod val="50000"/>
                    <a:lumOff val="50000"/>
                  </a:srgbClr>
                </a:solidFill>
              </a:rPr>
              <a:t>tildrakizumab</a:t>
            </a:r>
            <a:r>
              <a:rPr lang="es-ES" sz="700" dirty="0">
                <a:solidFill>
                  <a:srgbClr val="252625">
                    <a:lumMod val="50000"/>
                    <a:lumOff val="50000"/>
                  </a:srgbClr>
                </a:solidFill>
              </a:rPr>
              <a:t> en pacientes con psoriasis en placas en vida real: estudio retrospectivo en un hospital terciario. 9º Congreso Nacional de Psoriasis. Madrid 19-20 Enero 2024. P – 92.18.Medina A, Suárez JA, Garriga GG, Herrera E. Experiencia con pacientes con psoriasis grave tratados con </a:t>
            </a:r>
            <a:r>
              <a:rPr lang="es-ES" sz="700" dirty="0" err="1">
                <a:solidFill>
                  <a:srgbClr val="252625">
                    <a:lumMod val="50000"/>
                    <a:lumOff val="50000"/>
                  </a:srgbClr>
                </a:solidFill>
              </a:rPr>
              <a:t>Tildrakizumab</a:t>
            </a:r>
            <a:r>
              <a:rPr lang="es-ES" sz="700" dirty="0">
                <a:solidFill>
                  <a:srgbClr val="252625">
                    <a:lumMod val="50000"/>
                    <a:lumOff val="50000"/>
                  </a:srgbClr>
                </a:solidFill>
              </a:rPr>
              <a:t> en el servicio de dermatología del hospital Universitario Virgen de la Victoria. 7º Congreso de Psoriasis, Madrid, 21-22 Enero 2022. P-92. 19.García A, et al. Efectividad y seguridad de </a:t>
            </a:r>
            <a:r>
              <a:rPr lang="es-ES" sz="700" dirty="0" err="1">
                <a:solidFill>
                  <a:srgbClr val="252625">
                    <a:lumMod val="50000"/>
                    <a:lumOff val="50000"/>
                  </a:srgbClr>
                </a:solidFill>
              </a:rPr>
              <a:t>Tildrakizumab</a:t>
            </a:r>
            <a:r>
              <a:rPr lang="es-ES" sz="700" dirty="0">
                <a:solidFill>
                  <a:srgbClr val="252625">
                    <a:lumMod val="50000"/>
                    <a:lumOff val="50000"/>
                  </a:srgbClr>
                </a:solidFill>
              </a:rPr>
              <a:t> en práctica clínica real: experiencia en 14 pacientes. Presentado en Sección Valenciana de la AEDV, Virtual, 30 Abril 2021. 20.Bauer A, et al. </a:t>
            </a:r>
            <a:r>
              <a:rPr lang="es-ES" sz="700" dirty="0" err="1">
                <a:solidFill>
                  <a:srgbClr val="252625">
                    <a:lumMod val="50000"/>
                    <a:lumOff val="50000"/>
                  </a:srgbClr>
                </a:solidFill>
              </a:rPr>
              <a:t>Tildrakizumab</a:t>
            </a:r>
            <a:r>
              <a:rPr lang="es-ES" sz="700" dirty="0">
                <a:solidFill>
                  <a:srgbClr val="252625">
                    <a:lumMod val="50000"/>
                    <a:lumOff val="50000"/>
                  </a:srgbClr>
                </a:solidFill>
              </a:rPr>
              <a:t> para el tratamiento de psoriasis: nuestra serie de casos. 7º Congreso de Psoriasis, Madrid, 21-22 Enero 2022. P311 21.Martínez A, et al. Seguridad y eficacia de </a:t>
            </a:r>
            <a:r>
              <a:rPr lang="es-ES" sz="700" dirty="0" err="1">
                <a:solidFill>
                  <a:srgbClr val="252625">
                    <a:lumMod val="50000"/>
                    <a:lumOff val="50000"/>
                  </a:srgbClr>
                </a:solidFill>
              </a:rPr>
              <a:t>Tildrakizumab</a:t>
            </a:r>
            <a:r>
              <a:rPr lang="es-ES" sz="700" dirty="0">
                <a:solidFill>
                  <a:srgbClr val="252625">
                    <a:lumMod val="50000"/>
                    <a:lumOff val="50000"/>
                  </a:srgbClr>
                </a:solidFill>
              </a:rPr>
              <a:t> en práctica clínica real. 49º Congreso Nacional de Dermatología y Venereología, AEDV Málaga 1-4 junio 2022. P312. 22.Lafuente RF, et al. Estudio retrospectivo de la eficacia y seguridad del tratamiento con </a:t>
            </a:r>
            <a:r>
              <a:rPr lang="es-ES" sz="700" dirty="0" err="1">
                <a:solidFill>
                  <a:srgbClr val="252625">
                    <a:lumMod val="50000"/>
                    <a:lumOff val="50000"/>
                  </a:srgbClr>
                </a:solidFill>
              </a:rPr>
              <a:t>tildrakizumab</a:t>
            </a:r>
            <a:r>
              <a:rPr lang="es-ES" sz="700" dirty="0">
                <a:solidFill>
                  <a:srgbClr val="252625">
                    <a:lumMod val="50000"/>
                    <a:lumOff val="50000"/>
                  </a:srgbClr>
                </a:solidFill>
              </a:rPr>
              <a:t> pacientes con psoriasis en placas moderada-grave en la práctica clínica diaria. 9º Congreso Nacional de Psoriasis. Madrid 19-20 Enero 2024. P – 40. 23.Rodríguez L, et al. Utilización de terapia biológica en pacientes con psoriasis moderada a grave y tumor maligno previo de reciente diagnóstico:  análisis </a:t>
            </a:r>
            <a:r>
              <a:rPr lang="es-ES" sz="700" dirty="0" err="1">
                <a:solidFill>
                  <a:srgbClr val="252625">
                    <a:lumMod val="50000"/>
                    <a:lumOff val="50000"/>
                  </a:srgbClr>
                </a:solidFill>
              </a:rPr>
              <a:t>unicéntrico</a:t>
            </a:r>
            <a:r>
              <a:rPr lang="es-ES" sz="700" dirty="0">
                <a:solidFill>
                  <a:srgbClr val="252625">
                    <a:lumMod val="50000"/>
                    <a:lumOff val="50000"/>
                  </a:srgbClr>
                </a:solidFill>
              </a:rPr>
              <a:t> retrospectivo en práctica clínica real. 48º Congreso AEDV, Bilbao 1-3 Diciembre 2021. 24.Rodríguez-Villa A, et al. Experiencia en Práctica Clínica Real en una serie de 7 pacientes con psoriasis en tratamiento con </a:t>
            </a:r>
            <a:r>
              <a:rPr lang="es-ES" sz="700" dirty="0" err="1">
                <a:solidFill>
                  <a:srgbClr val="252625">
                    <a:lumMod val="50000"/>
                    <a:lumOff val="50000"/>
                  </a:srgbClr>
                </a:solidFill>
              </a:rPr>
              <a:t>tildrakizumab</a:t>
            </a:r>
            <a:r>
              <a:rPr lang="es-ES" sz="700" dirty="0">
                <a:solidFill>
                  <a:srgbClr val="252625">
                    <a:lumMod val="50000"/>
                    <a:lumOff val="50000"/>
                  </a:srgbClr>
                </a:solidFill>
              </a:rPr>
              <a:t>. Hospital Universitario Príncipe de Asturias. 48º Congreso Nacional de Dermatología y Venereología, AEDV Bilbao 1-3 Diciembre 2021. 25. Mateos, D. et al. </a:t>
            </a:r>
            <a:r>
              <a:rPr lang="es-ES" sz="700" dirty="0" err="1">
                <a:solidFill>
                  <a:srgbClr val="252625">
                    <a:lumMod val="50000"/>
                    <a:lumOff val="50000"/>
                  </a:srgbClr>
                </a:solidFill>
              </a:rPr>
              <a:t>Tildrakizumab</a:t>
            </a:r>
            <a:r>
              <a:rPr lang="es-ES" sz="700" dirty="0">
                <a:solidFill>
                  <a:srgbClr val="252625">
                    <a:lumMod val="50000"/>
                    <a:lumOff val="50000"/>
                  </a:srgbClr>
                </a:solidFill>
              </a:rPr>
              <a:t>: experiencia en hospital universitario de Toledo. Complejo Hospitalario Universitario de Toledo. 48º Congreso AEDV, Bilbao 1-3 Diciembre 2021. 26.Ruiz-Villaverde, et al. </a:t>
            </a:r>
            <a:r>
              <a:rPr lang="es-ES" sz="700" dirty="0" err="1">
                <a:solidFill>
                  <a:srgbClr val="252625">
                    <a:lumMod val="50000"/>
                    <a:lumOff val="50000"/>
                  </a:srgbClr>
                </a:solidFill>
              </a:rPr>
              <a:t>Tildrakizumab</a:t>
            </a:r>
            <a:r>
              <a:rPr lang="es-ES" sz="700" dirty="0">
                <a:solidFill>
                  <a:srgbClr val="252625">
                    <a:lumMod val="50000"/>
                    <a:lumOff val="50000"/>
                  </a:srgbClr>
                </a:solidFill>
              </a:rPr>
              <a:t> para el tratamiento de la psoriasis moderada-grave en práctica clínica habitual: Eficacia y seguridad a corto plazo en un Hospital de 3º nivel. 6º Congreso de la psoriasis. Madrid, 22-23 Enero 2021. 27.Romera C, et al. Eficacia y seguridad de </a:t>
            </a:r>
            <a:r>
              <a:rPr lang="es-ES" sz="700" dirty="0" err="1">
                <a:solidFill>
                  <a:srgbClr val="252625">
                    <a:lumMod val="50000"/>
                    <a:lumOff val="50000"/>
                  </a:srgbClr>
                </a:solidFill>
              </a:rPr>
              <a:t>tildrakizumab</a:t>
            </a:r>
            <a:r>
              <a:rPr lang="es-ES" sz="700" dirty="0">
                <a:solidFill>
                  <a:srgbClr val="252625">
                    <a:lumMod val="50000"/>
                    <a:lumOff val="50000"/>
                  </a:srgbClr>
                </a:solidFill>
              </a:rPr>
              <a:t> en pacientes mayores de 65 años: Experiencia en práctica clínica real de una serie de 5 casos. 9º Congreso Nacional de Psoriasis. Madrid 19-20 Enero 2024. P – 90. 28.De la Fuente H, et al. Estudio de polimorfismos como biomarcadores de respuesta a </a:t>
            </a:r>
            <a:r>
              <a:rPr lang="es-ES" sz="700" dirty="0" err="1">
                <a:solidFill>
                  <a:srgbClr val="252625">
                    <a:lumMod val="50000"/>
                    <a:lumOff val="50000"/>
                  </a:srgbClr>
                </a:solidFill>
              </a:rPr>
              <a:t>tildrakizumab</a:t>
            </a:r>
            <a:r>
              <a:rPr lang="es-ES" sz="700" dirty="0">
                <a:solidFill>
                  <a:srgbClr val="252625">
                    <a:lumMod val="50000"/>
                    <a:lumOff val="50000"/>
                  </a:srgbClr>
                </a:solidFill>
              </a:rPr>
              <a:t>. 50th Congreso AEDV, Santiago de Compostela 10-13 mayo 2023. PO-394.</a:t>
            </a:r>
          </a:p>
        </p:txBody>
      </p:sp>
    </p:spTree>
    <p:extLst>
      <p:ext uri="{BB962C8B-B14F-4D97-AF65-F5344CB8AC3E}">
        <p14:creationId xmlns:p14="http://schemas.microsoft.com/office/powerpoint/2010/main" val="3848811736"/>
      </p:ext>
    </p:extLst>
  </p:cSld>
  <p:clrMapOvr>
    <a:masterClrMapping/>
  </p:clrMapOvr>
  <p:extLst>
    <p:ext uri="{6950BFC3-D8DA-4A85-94F7-54DA5524770B}">
      <p188:commentRel xmlns:p188="http://schemas.microsoft.com/office/powerpoint/2018/8/main" r:id="rId2"/>
    </p:ext>
  </p:extLst>
</p:sld>
</file>

<file path=ppt/slides/slide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 name="Rectángulo: una sola esquina redondeada 3">
            <a:extLst>
              <a:ext uri="{FF2B5EF4-FFF2-40B4-BE49-F238E27FC236}">
                <a16:creationId xmlns:a16="http://schemas.microsoft.com/office/drawing/2014/main" id="{C0350ACE-E1BF-7E12-1C8D-0A542B70459A}"/>
              </a:ext>
            </a:extLst>
          </p:cNvPr>
          <p:cNvSpPr/>
          <p:nvPr/>
        </p:nvSpPr>
        <p:spPr>
          <a:xfrm flipV="1">
            <a:off x="1639048" y="3103860"/>
            <a:ext cx="9452884" cy="1900800"/>
          </a:xfrm>
          <a:prstGeom prst="round1Rect">
            <a:avLst>
              <a:gd name="adj" fmla="val 28929"/>
            </a:avLst>
          </a:prstGeom>
          <a:blipFill>
            <a:blip r:embed="rId2"/>
            <a:srcRect/>
            <a:stretch>
              <a:fillRect l="-22007" t="-110168" r="-7459" b="-174506"/>
            </a:stretch>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16" name="Forma libre: forma 15">
            <a:extLst>
              <a:ext uri="{FF2B5EF4-FFF2-40B4-BE49-F238E27FC236}">
                <a16:creationId xmlns:a16="http://schemas.microsoft.com/office/drawing/2014/main" id="{1EE77372-F611-B142-5A6A-B0F4F2B42656}"/>
              </a:ext>
            </a:extLst>
          </p:cNvPr>
          <p:cNvSpPr/>
          <p:nvPr/>
        </p:nvSpPr>
        <p:spPr>
          <a:xfrm flipV="1">
            <a:off x="0" y="3103856"/>
            <a:ext cx="2641600" cy="1900059"/>
          </a:xfrm>
          <a:custGeom>
            <a:avLst/>
            <a:gdLst>
              <a:gd name="connsiteX0" fmla="*/ 0 w 2641600"/>
              <a:gd name="connsiteY0" fmla="*/ 1900059 h 1900059"/>
              <a:gd name="connsiteX1" fmla="*/ 2273300 w 2641600"/>
              <a:gd name="connsiteY1" fmla="*/ 1900059 h 1900059"/>
              <a:gd name="connsiteX2" fmla="*/ 2273300 w 2641600"/>
              <a:gd name="connsiteY2" fmla="*/ 1291712 h 1900059"/>
              <a:gd name="connsiteX3" fmla="*/ 2641600 w 2641600"/>
              <a:gd name="connsiteY3" fmla="*/ 950030 h 1900059"/>
              <a:gd name="connsiteX4" fmla="*/ 2273300 w 2641600"/>
              <a:gd name="connsiteY4" fmla="*/ 608348 h 1900059"/>
              <a:gd name="connsiteX5" fmla="*/ 2273300 w 2641600"/>
              <a:gd name="connsiteY5" fmla="*/ 0 h 1900059"/>
              <a:gd name="connsiteX6" fmla="*/ 0 w 2641600"/>
              <a:gd name="connsiteY6" fmla="*/ 0 h 1900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1600" h="1900059">
                <a:moveTo>
                  <a:pt x="0" y="1900059"/>
                </a:moveTo>
                <a:lnTo>
                  <a:pt x="2273300" y="1900059"/>
                </a:lnTo>
                <a:lnTo>
                  <a:pt x="2273300" y="1291712"/>
                </a:lnTo>
                <a:lnTo>
                  <a:pt x="2641600" y="950030"/>
                </a:lnTo>
                <a:lnTo>
                  <a:pt x="2273300" y="608348"/>
                </a:lnTo>
                <a:lnTo>
                  <a:pt x="2273300" y="0"/>
                </a:lnTo>
                <a:lnTo>
                  <a:pt x="0" y="0"/>
                </a:lnTo>
                <a:close/>
              </a:path>
            </a:pathLst>
          </a:custGeom>
          <a:solidFill>
            <a:srgbClr val="E6DEE6"/>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s-ES"/>
          </a:p>
        </p:txBody>
      </p:sp>
      <p:sp>
        <p:nvSpPr>
          <p:cNvPr id="8" name="Rectángulo: una sola esquina redondeada 7">
            <a:extLst>
              <a:ext uri="{FF2B5EF4-FFF2-40B4-BE49-F238E27FC236}">
                <a16:creationId xmlns:a16="http://schemas.microsoft.com/office/drawing/2014/main" id="{73058D69-1915-EA76-460D-8857C34F64FE}"/>
              </a:ext>
            </a:extLst>
          </p:cNvPr>
          <p:cNvSpPr/>
          <p:nvPr/>
        </p:nvSpPr>
        <p:spPr>
          <a:xfrm flipH="1">
            <a:off x="2273301" y="1103237"/>
            <a:ext cx="8818631" cy="1900059"/>
          </a:xfrm>
          <a:prstGeom prst="round1Rect">
            <a:avLst>
              <a:gd name="adj" fmla="val 3893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ES" sz="1600" b="0" i="0" u="none" strike="noStrike" kern="1200" cap="none" spc="0" normalizeH="0" baseline="0" noProof="0">
              <a:ln>
                <a:noFill/>
              </a:ln>
              <a:solidFill>
                <a:prstClr val="white"/>
              </a:solidFill>
              <a:effectLst/>
              <a:uLnTx/>
              <a:uFillTx/>
              <a:latin typeface="+mj-lt"/>
              <a:ea typeface="+mn-ea"/>
              <a:cs typeface="+mn-cs"/>
            </a:endParaRPr>
          </a:p>
        </p:txBody>
      </p:sp>
      <p:sp>
        <p:nvSpPr>
          <p:cNvPr id="2" name="Título 1">
            <a:extLst>
              <a:ext uri="{FF2B5EF4-FFF2-40B4-BE49-F238E27FC236}">
                <a16:creationId xmlns:a16="http://schemas.microsoft.com/office/drawing/2014/main" id="{C55D81C8-BD5A-E459-7C02-AABABBE447A3}"/>
              </a:ext>
            </a:extLst>
          </p:cNvPr>
          <p:cNvSpPr>
            <a:spLocks noGrp="1"/>
          </p:cNvSpPr>
          <p:nvPr>
            <p:ph type="title"/>
          </p:nvPr>
        </p:nvSpPr>
        <p:spPr>
          <a:xfrm>
            <a:off x="2562550" y="1277453"/>
            <a:ext cx="9091904" cy="1622734"/>
          </a:xfrm>
        </p:spPr>
        <p:txBody>
          <a:bodyPr/>
          <a:lstStyle/>
          <a:p>
            <a:r>
              <a:rPr lang="es-ES" sz="3200" b="1" dirty="0">
                <a:solidFill>
                  <a:schemeClr val="bg1"/>
                </a:solidFill>
                <a:latin typeface="+mj-lt"/>
                <a:cs typeface="+mj-cs"/>
              </a:rPr>
              <a:t>La importancia del bienestar en el</a:t>
            </a:r>
            <a:br>
              <a:rPr lang="es-ES" sz="3200" b="1" dirty="0">
                <a:solidFill>
                  <a:schemeClr val="bg1"/>
                </a:solidFill>
                <a:latin typeface="+mj-lt"/>
                <a:cs typeface="+mj-cs"/>
              </a:rPr>
            </a:br>
            <a:r>
              <a:rPr lang="es-ES" sz="3200" b="1" dirty="0">
                <a:solidFill>
                  <a:schemeClr val="bg1"/>
                </a:solidFill>
                <a:latin typeface="+mj-lt"/>
                <a:cs typeface="+mj-cs"/>
              </a:rPr>
              <a:t> tratamiento de la psoriasis en placas de moderada a grave y la atención al paciente</a:t>
            </a:r>
          </a:p>
        </p:txBody>
      </p:sp>
      <p:pic>
        <p:nvPicPr>
          <p:cNvPr id="17" name="Graphic 25">
            <a:extLst>
              <a:ext uri="{FF2B5EF4-FFF2-40B4-BE49-F238E27FC236}">
                <a16:creationId xmlns:a16="http://schemas.microsoft.com/office/drawing/2014/main" id="{F1E95B46-918C-B35C-0D2A-B68B8EA55D7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74165" y="3454525"/>
            <a:ext cx="1290928" cy="1198719"/>
          </a:xfrm>
          <a:prstGeom prst="rect">
            <a:avLst/>
          </a:prstGeom>
        </p:spPr>
      </p:pic>
      <p:sp>
        <p:nvSpPr>
          <p:cNvPr id="3" name="Rectangle 4">
            <a:extLst>
              <a:ext uri="{FF2B5EF4-FFF2-40B4-BE49-F238E27FC236}">
                <a16:creationId xmlns:a16="http://schemas.microsoft.com/office/drawing/2014/main" id="{94E7A5DE-B59F-8F20-93D2-ABA659A9135C}"/>
              </a:ext>
            </a:extLst>
          </p:cNvPr>
          <p:cNvSpPr/>
          <p:nvPr/>
        </p:nvSpPr>
        <p:spPr>
          <a:xfrm>
            <a:off x="1" y="6421176"/>
            <a:ext cx="12191999" cy="436824"/>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pic>
        <p:nvPicPr>
          <p:cNvPr id="5" name="Picture 9" descr="A picture containing text, clipart&#10;&#10;Description automatically generated">
            <a:extLst>
              <a:ext uri="{FF2B5EF4-FFF2-40B4-BE49-F238E27FC236}">
                <a16:creationId xmlns:a16="http://schemas.microsoft.com/office/drawing/2014/main" id="{FE28D0CA-6F81-E6B8-170B-5CD88D0B92B1}"/>
              </a:ext>
            </a:extLst>
          </p:cNvPr>
          <p:cNvPicPr>
            <a:picLocks noChangeAspect="1"/>
          </p:cNvPicPr>
          <p:nvPr/>
        </p:nvPicPr>
        <p:blipFill>
          <a:blip r:embed="rId5"/>
          <a:stretch>
            <a:fillRect/>
          </a:stretch>
        </p:blipFill>
        <p:spPr>
          <a:xfrm>
            <a:off x="10732163" y="6467668"/>
            <a:ext cx="824171" cy="299963"/>
          </a:xfrm>
          <a:prstGeom prst="rect">
            <a:avLst/>
          </a:prstGeom>
        </p:spPr>
      </p:pic>
    </p:spTree>
    <p:extLst>
      <p:ext uri="{BB962C8B-B14F-4D97-AF65-F5344CB8AC3E}">
        <p14:creationId xmlns:p14="http://schemas.microsoft.com/office/powerpoint/2010/main" val="129399263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5_Diseño personalizado">
  <a:themeElements>
    <a:clrScheme name="Ilumetri perfil pacientes">
      <a:dk1>
        <a:sysClr val="windowText" lastClr="000000"/>
      </a:dk1>
      <a:lt1>
        <a:sysClr val="window" lastClr="FFFFFF"/>
      </a:lt1>
      <a:dk2>
        <a:srgbClr val="002855"/>
      </a:dk2>
      <a:lt2>
        <a:srgbClr val="E7E6E6"/>
      </a:lt2>
      <a:accent1>
        <a:srgbClr val="6E88B0"/>
      </a:accent1>
      <a:accent2>
        <a:srgbClr val="6B2F65"/>
      </a:accent2>
      <a:accent3>
        <a:srgbClr val="FDC647"/>
      </a:accent3>
      <a:accent4>
        <a:srgbClr val="7E7E7E"/>
      </a:accent4>
      <a:accent5>
        <a:srgbClr val="D367A3"/>
      </a:accent5>
      <a:accent6>
        <a:srgbClr val="6B2F65"/>
      </a:accent6>
      <a:hlink>
        <a:srgbClr val="0563C1"/>
      </a:hlink>
      <a:folHlink>
        <a:srgbClr val="954F72"/>
      </a:folHlink>
    </a:clrScheme>
    <a:fontScheme name="Personalizado 25">
      <a:majorFont>
        <a:latin typeface="Arial"/>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lumMod val="95000"/>
          </a:schemeClr>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w="12700">
          <a:solidFill>
            <a:schemeClr val="bg2">
              <a:lumMod val="75000"/>
            </a:schemeClr>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4_Diseño personalizado">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REDA UPC">
      <a:majorFont>
        <a:latin typeface="Arial"/>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Ilumetri Almirall">
      <a:dk1>
        <a:sysClr val="windowText" lastClr="000000"/>
      </a:dk1>
      <a:lt1>
        <a:sysClr val="window" lastClr="FFFFFF"/>
      </a:lt1>
      <a:dk2>
        <a:srgbClr val="44546A"/>
      </a:dk2>
      <a:lt2>
        <a:srgbClr val="E7E6E6"/>
      </a:lt2>
      <a:accent1>
        <a:srgbClr val="6B2F65"/>
      </a:accent1>
      <a:accent2>
        <a:srgbClr val="879FC5"/>
      </a:accent2>
      <a:accent3>
        <a:srgbClr val="FDC647"/>
      </a:accent3>
      <a:accent4>
        <a:srgbClr val="7E7E7E"/>
      </a:accent4>
      <a:accent5>
        <a:srgbClr val="D367A3"/>
      </a:accent5>
      <a:accent6>
        <a:srgbClr val="6B2F65"/>
      </a:accent6>
      <a:hlink>
        <a:srgbClr val="0563C1"/>
      </a:hlink>
      <a:folHlink>
        <a:srgbClr val="954F72"/>
      </a:folHlink>
    </a:clrScheme>
    <a:fontScheme name="Ilumetri Almirall">
      <a:majorFont>
        <a:latin typeface="Century Gothic"/>
        <a:ea typeface=""/>
        <a:cs typeface=""/>
      </a:majorFont>
      <a:minorFont>
        <a:latin typeface="Calibri"/>
        <a:ea typeface=""/>
        <a:cs typeface=""/>
      </a:minorFont>
    </a:fontScheme>
    <a:fmtScheme name="Tema d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Almirall">
      <a:dk1>
        <a:srgbClr val="6F6F6F"/>
      </a:dk1>
      <a:lt1>
        <a:srgbClr val="FFFFFF"/>
      </a:lt1>
      <a:dk2>
        <a:srgbClr val="FFFFFF"/>
      </a:dk2>
      <a:lt2>
        <a:srgbClr val="FFFFFF"/>
      </a:lt2>
      <a:accent1>
        <a:srgbClr val="002855"/>
      </a:accent1>
      <a:accent2>
        <a:srgbClr val="00F0BE"/>
      </a:accent2>
      <a:accent3>
        <a:srgbClr val="00596E"/>
      </a:accent3>
      <a:accent4>
        <a:srgbClr val="008C93"/>
      </a:accent4>
      <a:accent5>
        <a:srgbClr val="00BEA0"/>
      </a:accent5>
      <a:accent6>
        <a:srgbClr val="8700D3"/>
      </a:accent6>
      <a:hlink>
        <a:srgbClr val="8700D3"/>
      </a:hlink>
      <a:folHlink>
        <a:srgbClr val="8700D3"/>
      </a:folHlink>
    </a:clrScheme>
    <a:fontScheme name="Training">
      <a:majorFont>
        <a:latin typeface="Montserrat Black"/>
        <a:ea typeface=""/>
        <a:cs typeface=""/>
      </a:majorFont>
      <a:minorFont>
        <a:latin typeface="Montserra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ALM_AW_PPT COLORS">
    <a:dk1>
      <a:srgbClr val="6F6F6F"/>
    </a:dk1>
    <a:lt1>
      <a:srgbClr val="FFFFFF"/>
    </a:lt1>
    <a:dk2>
      <a:srgbClr val="FFFFFF"/>
    </a:dk2>
    <a:lt2>
      <a:srgbClr val="FFFFFF"/>
    </a:lt2>
    <a:accent1>
      <a:srgbClr val="002855"/>
    </a:accent1>
    <a:accent2>
      <a:srgbClr val="00F0BE"/>
    </a:accent2>
    <a:accent3>
      <a:srgbClr val="00596E"/>
    </a:accent3>
    <a:accent4>
      <a:srgbClr val="008C93"/>
    </a:accent4>
    <a:accent5>
      <a:srgbClr val="00BEA0"/>
    </a:accent5>
    <a:accent6>
      <a:srgbClr val="8700D3"/>
    </a:accent6>
    <a:hlink>
      <a:srgbClr val="8700D3"/>
    </a:hlink>
    <a:folHlink>
      <a:srgbClr val="8700D3"/>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ALM_AW_PPT COLORS">
    <a:dk1>
      <a:srgbClr val="6F6F6F"/>
    </a:dk1>
    <a:lt1>
      <a:srgbClr val="FFFFFF"/>
    </a:lt1>
    <a:dk2>
      <a:srgbClr val="FFFFFF"/>
    </a:dk2>
    <a:lt2>
      <a:srgbClr val="FFFFFF"/>
    </a:lt2>
    <a:accent1>
      <a:srgbClr val="002855"/>
    </a:accent1>
    <a:accent2>
      <a:srgbClr val="00F0BE"/>
    </a:accent2>
    <a:accent3>
      <a:srgbClr val="00596E"/>
    </a:accent3>
    <a:accent4>
      <a:srgbClr val="008C93"/>
    </a:accent4>
    <a:accent5>
      <a:srgbClr val="00BEA0"/>
    </a:accent5>
    <a:accent6>
      <a:srgbClr val="8700D3"/>
    </a:accent6>
    <a:hlink>
      <a:srgbClr val="8700D3"/>
    </a:hlink>
    <a:folHlink>
      <a:srgbClr val="8700D3"/>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ALM_AW_PPT COLORS">
    <a:dk1>
      <a:srgbClr val="6F6F6F"/>
    </a:dk1>
    <a:lt1>
      <a:srgbClr val="FFFFFF"/>
    </a:lt1>
    <a:dk2>
      <a:srgbClr val="FFFFFF"/>
    </a:dk2>
    <a:lt2>
      <a:srgbClr val="FFFFFF"/>
    </a:lt2>
    <a:accent1>
      <a:srgbClr val="002855"/>
    </a:accent1>
    <a:accent2>
      <a:srgbClr val="00F0BE"/>
    </a:accent2>
    <a:accent3>
      <a:srgbClr val="00596E"/>
    </a:accent3>
    <a:accent4>
      <a:srgbClr val="008C93"/>
    </a:accent4>
    <a:accent5>
      <a:srgbClr val="00BEA0"/>
    </a:accent5>
    <a:accent6>
      <a:srgbClr val="8700D3"/>
    </a:accent6>
    <a:hlink>
      <a:srgbClr val="8700D3"/>
    </a:hlink>
    <a:folHlink>
      <a:srgbClr val="8700D3"/>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ALM_AW_PPT COLORS">
    <a:dk1>
      <a:srgbClr val="6F6F6F"/>
    </a:dk1>
    <a:lt1>
      <a:srgbClr val="FFFFFF"/>
    </a:lt1>
    <a:dk2>
      <a:srgbClr val="FFFFFF"/>
    </a:dk2>
    <a:lt2>
      <a:srgbClr val="FFFFFF"/>
    </a:lt2>
    <a:accent1>
      <a:srgbClr val="002855"/>
    </a:accent1>
    <a:accent2>
      <a:srgbClr val="00F0BE"/>
    </a:accent2>
    <a:accent3>
      <a:srgbClr val="00596E"/>
    </a:accent3>
    <a:accent4>
      <a:srgbClr val="008C93"/>
    </a:accent4>
    <a:accent5>
      <a:srgbClr val="00BEA0"/>
    </a:accent5>
    <a:accent6>
      <a:srgbClr val="8700D3"/>
    </a:accent6>
    <a:hlink>
      <a:srgbClr val="8700D3"/>
    </a:hlink>
    <a:folHlink>
      <a:srgbClr val="8700D3"/>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Almirall Colours">
    <a:dk1>
      <a:srgbClr val="6F6F6F"/>
    </a:dk1>
    <a:lt1>
      <a:srgbClr val="FFFFFF"/>
    </a:lt1>
    <a:dk2>
      <a:srgbClr val="FFFFFF"/>
    </a:dk2>
    <a:lt2>
      <a:srgbClr val="FFFFFF"/>
    </a:lt2>
    <a:accent1>
      <a:srgbClr val="002855"/>
    </a:accent1>
    <a:accent2>
      <a:srgbClr val="00F0BE"/>
    </a:accent2>
    <a:accent3>
      <a:srgbClr val="00596E"/>
    </a:accent3>
    <a:accent4>
      <a:srgbClr val="008C93"/>
    </a:accent4>
    <a:accent5>
      <a:srgbClr val="00BEA0"/>
    </a:accent5>
    <a:accent6>
      <a:srgbClr val="8700D3"/>
    </a:accent6>
    <a:hlink>
      <a:srgbClr val="8700D3"/>
    </a:hlink>
    <a:folHlink>
      <a:srgbClr val="8700D3"/>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xml><?xml version="1.0" encoding="utf-8"?>
<a:themeOverride xmlns:a="http://schemas.openxmlformats.org/drawingml/2006/main">
  <a:clrScheme name="ALM_AW_PPT COLORS">
    <a:dk1>
      <a:srgbClr val="6F6F6F"/>
    </a:dk1>
    <a:lt1>
      <a:srgbClr val="FFFFFF"/>
    </a:lt1>
    <a:dk2>
      <a:srgbClr val="FFFFFF"/>
    </a:dk2>
    <a:lt2>
      <a:srgbClr val="FFFFFF"/>
    </a:lt2>
    <a:accent1>
      <a:srgbClr val="002855"/>
    </a:accent1>
    <a:accent2>
      <a:srgbClr val="00F0BE"/>
    </a:accent2>
    <a:accent3>
      <a:srgbClr val="00596E"/>
    </a:accent3>
    <a:accent4>
      <a:srgbClr val="008C93"/>
    </a:accent4>
    <a:accent5>
      <a:srgbClr val="00BEA0"/>
    </a:accent5>
    <a:accent6>
      <a:srgbClr val="8700D3"/>
    </a:accent6>
    <a:hlink>
      <a:srgbClr val="8700D3"/>
    </a:hlink>
    <a:folHlink>
      <a:srgbClr val="8700D3"/>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7.xml><?xml version="1.0" encoding="utf-8"?>
<a:themeOverride xmlns:a="http://schemas.openxmlformats.org/drawingml/2006/main">
  <a:clrScheme name="ALM_AW_PPT COLORS">
    <a:dk1>
      <a:srgbClr val="6F6F6F"/>
    </a:dk1>
    <a:lt1>
      <a:srgbClr val="FFFFFF"/>
    </a:lt1>
    <a:dk2>
      <a:srgbClr val="FFFFFF"/>
    </a:dk2>
    <a:lt2>
      <a:srgbClr val="FFFFFF"/>
    </a:lt2>
    <a:accent1>
      <a:srgbClr val="002855"/>
    </a:accent1>
    <a:accent2>
      <a:srgbClr val="00F0BE"/>
    </a:accent2>
    <a:accent3>
      <a:srgbClr val="00596E"/>
    </a:accent3>
    <a:accent4>
      <a:srgbClr val="008C93"/>
    </a:accent4>
    <a:accent5>
      <a:srgbClr val="00BEA0"/>
    </a:accent5>
    <a:accent6>
      <a:srgbClr val="8700D3"/>
    </a:accent6>
    <a:hlink>
      <a:srgbClr val="8700D3"/>
    </a:hlink>
    <a:folHlink>
      <a:srgbClr val="8700D3"/>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8.xml><?xml version="1.0" encoding="utf-8"?>
<a:themeOverride xmlns:a="http://schemas.openxmlformats.org/drawingml/2006/main">
  <a:clrScheme name="ALM_AW_PPT COLORS">
    <a:dk1>
      <a:srgbClr val="6F6F6F"/>
    </a:dk1>
    <a:lt1>
      <a:srgbClr val="FFFFFF"/>
    </a:lt1>
    <a:dk2>
      <a:srgbClr val="FFFFFF"/>
    </a:dk2>
    <a:lt2>
      <a:srgbClr val="FFFFFF"/>
    </a:lt2>
    <a:accent1>
      <a:srgbClr val="002855"/>
    </a:accent1>
    <a:accent2>
      <a:srgbClr val="00F0BE"/>
    </a:accent2>
    <a:accent3>
      <a:srgbClr val="00596E"/>
    </a:accent3>
    <a:accent4>
      <a:srgbClr val="008C93"/>
    </a:accent4>
    <a:accent5>
      <a:srgbClr val="00BEA0"/>
    </a:accent5>
    <a:accent6>
      <a:srgbClr val="8700D3"/>
    </a:accent6>
    <a:hlink>
      <a:srgbClr val="8700D3"/>
    </a:hlink>
    <a:folHlink>
      <a:srgbClr val="8700D3"/>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9.xml><?xml version="1.0" encoding="utf-8"?>
<a:themeOverride xmlns:a="http://schemas.openxmlformats.org/drawingml/2006/main">
  <a:clrScheme name="ALM_AW_PPT COLORS">
    <a:dk1>
      <a:srgbClr val="6F6F6F"/>
    </a:dk1>
    <a:lt1>
      <a:srgbClr val="FFFFFF"/>
    </a:lt1>
    <a:dk2>
      <a:srgbClr val="FFFFFF"/>
    </a:dk2>
    <a:lt2>
      <a:srgbClr val="FFFFFF"/>
    </a:lt2>
    <a:accent1>
      <a:srgbClr val="002855"/>
    </a:accent1>
    <a:accent2>
      <a:srgbClr val="00F0BE"/>
    </a:accent2>
    <a:accent3>
      <a:srgbClr val="00596E"/>
    </a:accent3>
    <a:accent4>
      <a:srgbClr val="008C93"/>
    </a:accent4>
    <a:accent5>
      <a:srgbClr val="00BEA0"/>
    </a:accent5>
    <a:accent6>
      <a:srgbClr val="8700D3"/>
    </a:accent6>
    <a:hlink>
      <a:srgbClr val="8700D3"/>
    </a:hlink>
    <a:folHlink>
      <a:srgbClr val="8700D3"/>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o" ma:contentTypeID="0x010100C408A843CD9D1B48AA846DC2D38B740F" ma:contentTypeVersion="17" ma:contentTypeDescription="Crear nuevo documento." ma:contentTypeScope="" ma:versionID="7b97d8f23f2f8844d8e15298bd96039e">
  <xsd:schema xmlns:xsd="http://www.w3.org/2001/XMLSchema" xmlns:xs="http://www.w3.org/2001/XMLSchema" xmlns:p="http://schemas.microsoft.com/office/2006/metadata/properties" xmlns:ns2="5d791ea1-f5fe-405a-8e78-a8b93983d4d0" xmlns:ns3="93c50bd1-c49f-48d6-83b5-3b4979c7e4a4" targetNamespace="http://schemas.microsoft.com/office/2006/metadata/properties" ma:root="true" ma:fieldsID="30ee394ca00cb909410aa057093f2fa6" ns2:_="" ns3:_="">
    <xsd:import namespace="5d791ea1-f5fe-405a-8e78-a8b93983d4d0"/>
    <xsd:import namespace="93c50bd1-c49f-48d6-83b5-3b4979c7e4a4"/>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MediaServiceLoca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d791ea1-f5fe-405a-8e78-a8b93983d4d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lcf76f155ced4ddcb4097134ff3c332f" ma:index="15" nillable="true" ma:taxonomy="true" ma:internalName="lcf76f155ced4ddcb4097134ff3c332f" ma:taxonomyFieldName="MediaServiceImageTags" ma:displayName="Etiquetas de imagen" ma:readOnly="false" ma:fieldId="{5cf76f15-5ced-4ddc-b409-7134ff3c332f}" ma:taxonomyMulti="true" ma:sspId="6948dffe-9731-4086-88fa-356309359ce5" ma:termSetId="09814cd3-568e-fe90-9814-8d621ff8fb84" ma:anchorId="fba54fb3-c3e1-fe81-a776-ca4b69148c4d" ma:open="true" ma:isKeyword="false">
      <xsd:complexType>
        <xsd:sequence>
          <xsd:element ref="pc:Terms" minOccurs="0" maxOccurs="1"/>
        </xsd:sequence>
      </xsd:complex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DateTaken" ma:index="20" nillable="true" ma:displayName="MediaServiceDateTaken" ma:hidden="true" ma:internalName="MediaServiceDateTaken"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element name="MediaServiceLocation" ma:index="22" nillable="true" ma:displayName="Location" ma:indexed="true" ma:internalName="MediaServiceLocation" ma:readOnly="true">
      <xsd:simpleType>
        <xsd:restriction base="dms:Text"/>
      </xsd:simple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93c50bd1-c49f-48d6-83b5-3b4979c7e4a4" elementFormDefault="qualified">
    <xsd:import namespace="http://schemas.microsoft.com/office/2006/documentManagement/types"/>
    <xsd:import namespace="http://schemas.microsoft.com/office/infopath/2007/PartnerControls"/>
    <xsd:element name="SharedWithUsers" ma:index="10" nillable="true" ma:displayName="Compartido c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Detalles de uso compartido" ma:internalName="SharedWithDetails" ma:readOnly="true">
      <xsd:simpleType>
        <xsd:restriction base="dms:Note">
          <xsd:maxLength value="255"/>
        </xsd:restriction>
      </xsd:simpleType>
    </xsd:element>
    <xsd:element name="TaxCatchAll" ma:index="16" nillable="true" ma:displayName="Taxonomy Catch All Column" ma:hidden="true" ma:list="{3a979abe-33ef-4d5d-b59e-53241737e700}" ma:internalName="TaxCatchAll" ma:showField="CatchAllData" ma:web="93c50bd1-c49f-48d6-83b5-3b4979c7e4a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ni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5d791ea1-f5fe-405a-8e78-a8b93983d4d0">
      <Terms xmlns="http://schemas.microsoft.com/office/infopath/2007/PartnerControls"/>
    </lcf76f155ced4ddcb4097134ff3c332f>
    <TaxCatchAll xmlns="93c50bd1-c49f-48d6-83b5-3b4979c7e4a4" xsi:nil="true"/>
  </documentManagement>
</p:properties>
</file>

<file path=customXml/itemProps1.xml><?xml version="1.0" encoding="utf-8"?>
<ds:datastoreItem xmlns:ds="http://schemas.openxmlformats.org/officeDocument/2006/customXml" ds:itemID="{8E424291-7B6E-46D4-A802-FE78DE688A1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d791ea1-f5fe-405a-8e78-a8b93983d4d0"/>
    <ds:schemaRef ds:uri="93c50bd1-c49f-48d6-83b5-3b4979c7e4a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90B88F0D-0176-4A60-8B40-67D410432284}">
  <ds:schemaRefs>
    <ds:schemaRef ds:uri="http://schemas.microsoft.com/sharepoint/v3/contenttype/forms"/>
  </ds:schemaRefs>
</ds:datastoreItem>
</file>

<file path=customXml/itemProps3.xml><?xml version="1.0" encoding="utf-8"?>
<ds:datastoreItem xmlns:ds="http://schemas.openxmlformats.org/officeDocument/2006/customXml" ds:itemID="{BB9C08F0-5A74-423F-9815-4EC476869FFA}">
  <ds:schemaRefs>
    <ds:schemaRef ds:uri="http://schemas.microsoft.com/office/2006/metadata/properties"/>
    <ds:schemaRef ds:uri="http://schemas.microsoft.com/office/infopath/2007/PartnerControls"/>
    <ds:schemaRef ds:uri="51fd7471-aa45-4849-bfaf-6bb86cc143a8"/>
    <ds:schemaRef ds:uri="964cedcc-08e6-47fa-8d42-f7e8c6b8755e"/>
    <ds:schemaRef ds:uri="5d791ea1-f5fe-405a-8e78-a8b93983d4d0"/>
    <ds:schemaRef ds:uri="93c50bd1-c49f-48d6-83b5-3b4979c7e4a4"/>
  </ds:schemaRefs>
</ds:datastoreItem>
</file>

<file path=docMetadata/LabelInfo.xml><?xml version="1.0" encoding="utf-8"?>
<clbl:labelList xmlns:clbl="http://schemas.microsoft.com/office/2020/mipLabelMetadata">
  <clbl:label id="{b98f0765-0764-4153-ac9c-4713ff722c48}" enabled="0" method="" siteId="{b98f0765-0764-4153-ac9c-4713ff722c48}" removed="1"/>
</clbl:labelList>
</file>

<file path=docProps/app.xml><?xml version="1.0" encoding="utf-8"?>
<Properties xmlns="http://schemas.openxmlformats.org/officeDocument/2006/extended-properties" xmlns:vt="http://schemas.openxmlformats.org/officeDocument/2006/docPropsVTypes">
  <TotalTime>858</TotalTime>
  <Words>18037</Words>
  <Application>Microsoft Office PowerPoint</Application>
  <PresentationFormat>Panorámica</PresentationFormat>
  <Paragraphs>1099</Paragraphs>
  <Slides>53</Slides>
  <Notes>27</Notes>
  <HiddenSlides>0</HiddenSlides>
  <MMClips>0</MMClips>
  <ScaleCrop>false</ScaleCrop>
  <HeadingPairs>
    <vt:vector size="4" baseType="variant">
      <vt:variant>
        <vt:lpstr>Tema</vt:lpstr>
      </vt:variant>
      <vt:variant>
        <vt:i4>4</vt:i4>
      </vt:variant>
      <vt:variant>
        <vt:lpstr>Títulos de diapositiva</vt:lpstr>
      </vt:variant>
      <vt:variant>
        <vt:i4>53</vt:i4>
      </vt:variant>
    </vt:vector>
  </HeadingPairs>
  <TitlesOfParts>
    <vt:vector size="57" baseType="lpstr">
      <vt:lpstr>5_Diseño personalizado</vt:lpstr>
      <vt:lpstr>14_Diseño personalizado</vt:lpstr>
      <vt:lpstr>Office Theme</vt:lpstr>
      <vt:lpstr>3_Office Theme</vt:lpstr>
      <vt:lpstr>Presentación de PowerPoint</vt:lpstr>
      <vt:lpstr>EXONERACIÓN DE RESPONSABILIDAD Y USO DE LA PRESENTACIÓN</vt:lpstr>
      <vt:lpstr>Presentación de PowerPoint</vt:lpstr>
      <vt:lpstr>ILUMETRI® mantuvo altos niveles de eficacia durante 5 años  de tratamiento continuado1 </vt:lpstr>
      <vt:lpstr>5 años de evidencia confirman el perfil de seguridad  consistente y favorable de ILUMETRI®1</vt:lpstr>
      <vt:lpstr>ILUMETRI® es una opción práctica para los pacientes con psoriasis  gracias a su espaciada dosificación y duración de acción prolongada1-3</vt:lpstr>
      <vt:lpstr>ILUMETRI® ha mostrado efectividad y seguridad en práctica clínica real  a nivel internacional1-33</vt:lpstr>
      <vt:lpstr>ILUMETRI® amplia evidencia de efectividad y tolerabilidad en práctica clínica real en España1-28</vt:lpstr>
      <vt:lpstr>La importancia del bienestar en el  tratamiento de la psoriasis en placas de moderada a grave y la atención al paciente</vt:lpstr>
      <vt:lpstr>Necesidades no cubiertas en psoriasis: elevar las medidas de calidad de vida como resultados más importantes e implicar a los pacientes en enfoques asistenciales centrados en ellos y personalizados1</vt:lpstr>
      <vt:lpstr>La psoriasis impacta profundamente en el bienestar de los pacientes1,2</vt:lpstr>
      <vt:lpstr>Solo el 23,8% de los pacientes sentían que su dermatólogo estaba  teniendo en cuenta su bienestar1</vt:lpstr>
      <vt:lpstr>Las medidas utilizadas hasta el momento no han sido suficientes1</vt:lpstr>
      <vt:lpstr>Un nuevo concepto de bienestar</vt:lpstr>
      <vt:lpstr>Diseño del estudio POSITIVE:1</vt:lpstr>
      <vt:lpstr>Diseño del estudio POSITIVE:1</vt:lpstr>
      <vt:lpstr>Criterios de inclusión y exclusión del estudio POSITIVE1</vt:lpstr>
      <vt:lpstr>Características basales del estudio POSITIVE1</vt:lpstr>
      <vt:lpstr>La media del PASI disminuyó de 13,1 en el inicio a 1,5 en la semana 521</vt:lpstr>
      <vt:lpstr>El 88,4% de los pacientes logró una respuesta de PASI ≤3 en la semana 521</vt:lpstr>
      <vt:lpstr>Se evalúa el bienestar de los pacientes, sus familiares  y los profesionales de la salud1</vt:lpstr>
      <vt:lpstr>WHO-5</vt:lpstr>
      <vt:lpstr>Cuestionario WHO-51</vt:lpstr>
      <vt:lpstr>WHO-5, ¿Cuál es su origen?1</vt:lpstr>
      <vt:lpstr>ILUMETRI® mejoró significativamente el bienestar de los pacientes1</vt:lpstr>
      <vt:lpstr>ILUMETRI® mejoró significativamente el prurito1</vt:lpstr>
      <vt:lpstr>ILUMETRI® demostró mejoras en los parámetros de calidad de vida relacionada con la salud1</vt:lpstr>
      <vt:lpstr>Se observan altas tasas de satisfacción con el tratamiento tras 52 semanas1</vt:lpstr>
      <vt:lpstr>El perfil de eventos adversos fue coherente con estudios previos,  sin ninguna señal de seguridad nueva1</vt:lpstr>
      <vt:lpstr>Conclusiones</vt:lpstr>
      <vt:lpstr>Resultados del estudio TIGER1 </vt:lpstr>
      <vt:lpstr>Diseño del estudio TiGER1</vt:lpstr>
      <vt:lpstr>Presentación de PowerPoint</vt:lpstr>
      <vt:lpstr>El 83,3% de los pacientes logró una respuesta de PASI &lt;3 con ILUMETRI® en la semana 28*1</vt:lpstr>
      <vt:lpstr>El PASI medio mejoró en un 83,2% hasta la semana 28*1</vt:lpstr>
      <vt:lpstr>El tratamiento con ILUMETRI® de los pacientes con afectación de  áreas sensibles mejoró considerablemente sus síntomas1  </vt:lpstr>
      <vt:lpstr>Presentación de PowerPoint</vt:lpstr>
      <vt:lpstr>¿Podemos mejorar el bienestar de los pacientes con el tratamiento actual?</vt:lpstr>
      <vt:lpstr>TRIBUTE es un estudio clínico fase IV internacional, multicéntrico, abierto en pacientes con psoriasis en placas de moderada a grave1</vt:lpstr>
      <vt:lpstr>ILUMETRI® mejoró los síntomas y la CVRS1</vt:lpstr>
      <vt:lpstr>ILUMETRI® redujo el prurito1</vt:lpstr>
      <vt:lpstr>ILUMETRI®: un 87,5% alcanzó una NRS de dolor &lt;3 en la semana 241</vt:lpstr>
      <vt:lpstr>ILUMETRI®: la mediana de la NRS de descamación descendió de 8,0 a 1,0/1,0 en las semanas 16/24.1</vt:lpstr>
      <vt:lpstr>Mejoras significativas en el dominio de sueño, alteraciones y somnolencia, y un aumento de la adecuación determinadas tras  24 semanas de tratamiento con ILUMETRI®1</vt:lpstr>
      <vt:lpstr>Con ILUMETRI®  los pacientes informaron de una mejora  en la productividad laboral1</vt:lpstr>
      <vt:lpstr>ILUMETRI® mostró una mejora rápida y elevada de los signos de psoriasis y la CVRS1</vt:lpstr>
      <vt:lpstr>Los médicos y los pacientes reportaron un alto grado  de satisfacción con ILUMETRI®1</vt:lpstr>
      <vt:lpstr>Cuándo utilizar ILUMETRI® como 1ª opción*,1,2</vt:lpstr>
      <vt:lpstr>ILUMETRI® contribuye al bienestar del paciente, demostrando una elevada eficacia y proporcionando mejoras en la calidad de vida1-6 </vt:lpstr>
      <vt:lpstr>ILUMETRI® es una opción eficaz y práctica tanto para pacientes  como para médicos1-7</vt:lpstr>
      <vt:lpstr>Ofrecer a los pacientes una oportunidad real de bienestar duradero  con ILUMETRI®</vt:lpstr>
      <vt:lpstr>Gracias</vt:lpstr>
      <vt:lpstr>Presentación de PowerPoint</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Ben Dragon</dc:creator>
  <cp:keywords/>
  <dc:description/>
  <cp:lastModifiedBy>Alejandro Herrador Gómez</cp:lastModifiedBy>
  <cp:revision>316</cp:revision>
  <dcterms:created xsi:type="dcterms:W3CDTF">2023-05-15T09:54:25Z</dcterms:created>
  <dcterms:modified xsi:type="dcterms:W3CDTF">2024-07-22T14:54:57Z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533616b6-00a5-4cd1-b577-93208fa93eb1_Enabled">
    <vt:lpwstr>true</vt:lpwstr>
  </property>
  <property fmtid="{D5CDD505-2E9C-101B-9397-08002B2CF9AE}" pid="3" name="MSIP_Label_533616b6-00a5-4cd1-b577-93208fa93eb1_SetDate">
    <vt:lpwstr>2023-05-19T14:51:22Z</vt:lpwstr>
  </property>
  <property fmtid="{D5CDD505-2E9C-101B-9397-08002B2CF9AE}" pid="4" name="MSIP_Label_533616b6-00a5-4cd1-b577-93208fa93eb1_Method">
    <vt:lpwstr>Standard</vt:lpwstr>
  </property>
  <property fmtid="{D5CDD505-2E9C-101B-9397-08002B2CF9AE}" pid="5" name="MSIP_Label_533616b6-00a5-4cd1-b577-93208fa93eb1_Name">
    <vt:lpwstr>Internal Use</vt:lpwstr>
  </property>
  <property fmtid="{D5CDD505-2E9C-101B-9397-08002B2CF9AE}" pid="6" name="MSIP_Label_533616b6-00a5-4cd1-b577-93208fa93eb1_SiteId">
    <vt:lpwstr>342ace0e-1054-45ce-9b30-900fc0440b9d</vt:lpwstr>
  </property>
  <property fmtid="{D5CDD505-2E9C-101B-9397-08002B2CF9AE}" pid="7" name="MSIP_Label_533616b6-00a5-4cd1-b577-93208fa93eb1_ActionId">
    <vt:lpwstr>8d7d1c5d-0a3d-4d24-97d2-1876afa1678a</vt:lpwstr>
  </property>
  <property fmtid="{D5CDD505-2E9C-101B-9397-08002B2CF9AE}" pid="8" name="MSIP_Label_533616b6-00a5-4cd1-b577-93208fa93eb1_ContentBits">
    <vt:lpwstr>1</vt:lpwstr>
  </property>
  <property fmtid="{D5CDD505-2E9C-101B-9397-08002B2CF9AE}" pid="9" name="ClassificationContentMarkingHeaderLocations">
    <vt:lpwstr>Office Theme:7</vt:lpwstr>
  </property>
  <property fmtid="{D5CDD505-2E9C-101B-9397-08002B2CF9AE}" pid="10" name="ClassificationContentMarkingHeaderText">
    <vt:lpwstr>INTERNAL USE</vt:lpwstr>
  </property>
  <property fmtid="{D5CDD505-2E9C-101B-9397-08002B2CF9AE}" pid="11" name="ContentTypeId">
    <vt:lpwstr>0x0101000DFA2F8D0664D444AD387D8FA1E0CDC3</vt:lpwstr>
  </property>
  <property fmtid="{D5CDD505-2E9C-101B-9397-08002B2CF9AE}" pid="12" name="MediaServiceImageTags">
    <vt:lpwstr/>
  </property>
</Properties>
</file>